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3"/>
  </p:sldMasterIdLst>
  <p:notesMasterIdLst>
    <p:notesMasterId r:id="rId24"/>
  </p:notesMasterIdLst>
  <p:sldIdLst>
    <p:sldId id="283" r:id="rId4"/>
    <p:sldId id="284" r:id="rId5"/>
    <p:sldId id="285" r:id="rId6"/>
    <p:sldId id="289" r:id="rId7"/>
    <p:sldId id="307" r:id="rId8"/>
    <p:sldId id="290" r:id="rId9"/>
    <p:sldId id="291" r:id="rId10"/>
    <p:sldId id="292" r:id="rId11"/>
    <p:sldId id="293" r:id="rId12"/>
    <p:sldId id="295" r:id="rId13"/>
    <p:sldId id="298" r:id="rId14"/>
    <p:sldId id="297" r:id="rId15"/>
    <p:sldId id="296" r:id="rId16"/>
    <p:sldId id="309" r:id="rId17"/>
    <p:sldId id="299" r:id="rId18"/>
    <p:sldId id="300" r:id="rId19"/>
    <p:sldId id="310" r:id="rId20"/>
    <p:sldId id="302" r:id="rId21"/>
    <p:sldId id="306" r:id="rId22"/>
    <p:sldId id="301" r:id="rId23"/>
  </p:sldIdLst>
  <p:sldSz cx="20104100" cy="11309350"/>
  <p:notesSz cx="10234613" cy="7102475"/>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mminga, Mieke (WVL)" initials="KM(" lastIdx="68" clrIdx="0">
    <p:extLst>
      <p:ext uri="{19B8F6BF-5375-455C-9EA6-DF929625EA0E}">
        <p15:presenceInfo xmlns:p15="http://schemas.microsoft.com/office/powerpoint/2012/main" userId="S-1-5-21-1046319769-833967741-3563887046-596486" providerId="AD"/>
      </p:ext>
    </p:extLst>
  </p:cmAuthor>
  <p:cmAuthor id="2" name="Kockx, Raymond (WVL)" initials="KR(" lastIdx="36" clrIdx="1">
    <p:extLst>
      <p:ext uri="{19B8F6BF-5375-455C-9EA6-DF929625EA0E}">
        <p15:presenceInfo xmlns:p15="http://schemas.microsoft.com/office/powerpoint/2012/main" userId="S-1-5-21-1046319769-833967741-3563887046-5455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5837"/>
    <a:srgbClr val="E87400"/>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95" autoAdjust="0"/>
    <p:restoredTop sz="86382" autoAdjust="0"/>
  </p:normalViewPr>
  <p:slideViewPr>
    <p:cSldViewPr>
      <p:cViewPr varScale="1">
        <p:scale>
          <a:sx n="86" d="100"/>
          <a:sy n="86" d="100"/>
        </p:scale>
        <p:origin x="426" y="60"/>
      </p:cViewPr>
      <p:guideLst>
        <p:guide orient="horz" pos="2880"/>
        <p:guide pos="216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notesViewPr>
    <p:cSldViewPr>
      <p:cViewPr varScale="1">
        <p:scale>
          <a:sx n="82" d="100"/>
          <a:sy n="82" d="100"/>
        </p:scale>
        <p:origin x="1853"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141011-8C04-418E-B11C-DD55C7C158E2}" type="doc">
      <dgm:prSet loTypeId="urn:microsoft.com/office/officeart/2005/8/layout/chart3" loCatId="cycle" qsTypeId="urn:microsoft.com/office/officeart/2005/8/quickstyle/simple1" qsCatId="simple" csTypeId="urn:microsoft.com/office/officeart/2005/8/colors/accent1_2" csCatId="accent1" phldr="1"/>
      <dgm:spPr/>
    </dgm:pt>
    <dgm:pt modelId="{F481EB84-5648-421C-BDD1-64CE3749D4D9}">
      <dgm:prSet phldrT="[Tekst]"/>
      <dgm:spPr/>
      <dgm:t>
        <a:bodyPr/>
        <a:lstStyle/>
        <a:p>
          <a:r>
            <a:rPr lang="nl-NL" dirty="0"/>
            <a:t>Introductie</a:t>
          </a:r>
        </a:p>
      </dgm:t>
    </dgm:pt>
    <dgm:pt modelId="{66C976E0-5131-42BE-9DA0-D5C59086448C}" type="parTrans" cxnId="{BF9D7CE9-42AB-4C2A-B6BE-35C1F58E2B4C}">
      <dgm:prSet/>
      <dgm:spPr/>
      <dgm:t>
        <a:bodyPr/>
        <a:lstStyle/>
        <a:p>
          <a:endParaRPr lang="nl-NL"/>
        </a:p>
      </dgm:t>
    </dgm:pt>
    <dgm:pt modelId="{9B9B7C06-45CF-4AC6-B68C-ECB5BB105587}" type="sibTrans" cxnId="{BF9D7CE9-42AB-4C2A-B6BE-35C1F58E2B4C}">
      <dgm:prSet/>
      <dgm:spPr/>
      <dgm:t>
        <a:bodyPr/>
        <a:lstStyle/>
        <a:p>
          <a:endParaRPr lang="nl-NL"/>
        </a:p>
      </dgm:t>
    </dgm:pt>
    <dgm:pt modelId="{C9DC4E00-FFC2-4E33-A173-DABA3E4BFC3D}">
      <dgm:prSet phldrT="[Tekst]"/>
      <dgm:spPr/>
      <dgm:t>
        <a:bodyPr/>
        <a:lstStyle/>
        <a:p>
          <a:r>
            <a:rPr lang="nl-NL" dirty="0"/>
            <a:t>Nieuwe woning</a:t>
          </a:r>
        </a:p>
      </dgm:t>
    </dgm:pt>
    <dgm:pt modelId="{A477A23C-DD0D-4EB7-BEB9-B5B7E9D0B7E7}" type="parTrans" cxnId="{14B5560E-FAF4-4C93-999D-436268FFBCE6}">
      <dgm:prSet/>
      <dgm:spPr/>
      <dgm:t>
        <a:bodyPr/>
        <a:lstStyle/>
        <a:p>
          <a:endParaRPr lang="nl-NL"/>
        </a:p>
      </dgm:t>
    </dgm:pt>
    <dgm:pt modelId="{AA8BF7E6-C493-4E9E-B65B-BD556003A33D}" type="sibTrans" cxnId="{14B5560E-FAF4-4C93-999D-436268FFBCE6}">
      <dgm:prSet/>
      <dgm:spPr/>
      <dgm:t>
        <a:bodyPr/>
        <a:lstStyle/>
        <a:p>
          <a:endParaRPr lang="nl-NL"/>
        </a:p>
      </dgm:t>
    </dgm:pt>
    <dgm:pt modelId="{CC33F992-1955-4B70-A5FE-9EA019720DC4}">
      <dgm:prSet phldrT="[Tekst]"/>
      <dgm:spPr/>
      <dgm:t>
        <a:bodyPr/>
        <a:lstStyle/>
        <a:p>
          <a:r>
            <a:rPr lang="nl-NL" dirty="0"/>
            <a:t>Ruimte voor (nog meer) vragen</a:t>
          </a:r>
        </a:p>
      </dgm:t>
    </dgm:pt>
    <dgm:pt modelId="{3564DC59-013F-4A16-BD34-4A39DE6F8C5D}" type="parTrans" cxnId="{A03679E0-0002-47F6-B333-BE9F1C7B33A5}">
      <dgm:prSet/>
      <dgm:spPr/>
      <dgm:t>
        <a:bodyPr/>
        <a:lstStyle/>
        <a:p>
          <a:endParaRPr lang="nl-NL"/>
        </a:p>
      </dgm:t>
    </dgm:pt>
    <dgm:pt modelId="{3DFF5812-985E-46BE-8203-E779C4463D57}" type="sibTrans" cxnId="{A03679E0-0002-47F6-B333-BE9F1C7B33A5}">
      <dgm:prSet/>
      <dgm:spPr/>
      <dgm:t>
        <a:bodyPr/>
        <a:lstStyle/>
        <a:p>
          <a:endParaRPr lang="nl-NL"/>
        </a:p>
      </dgm:t>
    </dgm:pt>
    <dgm:pt modelId="{081F5C03-7509-42E8-AD9D-6066885B41AA}">
      <dgm:prSet/>
      <dgm:spPr/>
      <dgm:t>
        <a:bodyPr/>
        <a:lstStyle/>
        <a:p>
          <a:r>
            <a:rPr lang="nl-NL" dirty="0"/>
            <a:t>Nieuw stelsel</a:t>
          </a:r>
        </a:p>
      </dgm:t>
    </dgm:pt>
    <dgm:pt modelId="{39FD2947-958F-403C-9318-A35532623C50}" type="parTrans" cxnId="{51DA9ED7-9C2D-4159-B334-593005EC6902}">
      <dgm:prSet/>
      <dgm:spPr/>
      <dgm:t>
        <a:bodyPr/>
        <a:lstStyle/>
        <a:p>
          <a:endParaRPr lang="nl-NL"/>
        </a:p>
      </dgm:t>
    </dgm:pt>
    <dgm:pt modelId="{CBE65D9B-5CE7-4D7E-9E84-E9213014A818}" type="sibTrans" cxnId="{51DA9ED7-9C2D-4159-B334-593005EC6902}">
      <dgm:prSet/>
      <dgm:spPr/>
      <dgm:t>
        <a:bodyPr/>
        <a:lstStyle/>
        <a:p>
          <a:endParaRPr lang="nl-NL"/>
        </a:p>
      </dgm:t>
    </dgm:pt>
    <dgm:pt modelId="{B14DC5FB-D407-42FE-AAF1-D4AB1776341F}">
      <dgm:prSet/>
      <dgm:spPr/>
      <dgm:t>
        <a:bodyPr/>
        <a:lstStyle/>
        <a:p>
          <a:r>
            <a:rPr lang="nl-NL" dirty="0"/>
            <a:t>Monitoring en toezicht</a:t>
          </a:r>
        </a:p>
      </dgm:t>
    </dgm:pt>
    <dgm:pt modelId="{7FAC4329-EE70-48EE-9927-DFA3CCE3317D}" type="parTrans" cxnId="{4A7372D6-6C5D-482F-BF32-5ACE22B1643D}">
      <dgm:prSet/>
      <dgm:spPr/>
      <dgm:t>
        <a:bodyPr/>
        <a:lstStyle/>
        <a:p>
          <a:endParaRPr lang="nl-NL"/>
        </a:p>
      </dgm:t>
    </dgm:pt>
    <dgm:pt modelId="{786AB1FA-8341-4466-BC1B-B418BFA49ED9}" type="sibTrans" cxnId="{4A7372D6-6C5D-482F-BF32-5ACE22B1643D}">
      <dgm:prSet/>
      <dgm:spPr/>
      <dgm:t>
        <a:bodyPr/>
        <a:lstStyle/>
        <a:p>
          <a:endParaRPr lang="nl-NL"/>
        </a:p>
      </dgm:t>
    </dgm:pt>
    <dgm:pt modelId="{049FD4DB-40A6-435E-80C3-457FB2E4BD16}" type="pres">
      <dgm:prSet presAssocID="{8C141011-8C04-418E-B11C-DD55C7C158E2}" presName="compositeShape" presStyleCnt="0">
        <dgm:presLayoutVars>
          <dgm:chMax val="7"/>
          <dgm:dir/>
          <dgm:resizeHandles val="exact"/>
        </dgm:presLayoutVars>
      </dgm:prSet>
      <dgm:spPr/>
    </dgm:pt>
    <dgm:pt modelId="{38E38DFB-97CD-486A-9463-7DCD38C5C901}" type="pres">
      <dgm:prSet presAssocID="{8C141011-8C04-418E-B11C-DD55C7C158E2}" presName="wedge1" presStyleLbl="node1" presStyleIdx="0" presStyleCnt="5"/>
      <dgm:spPr/>
    </dgm:pt>
    <dgm:pt modelId="{E30B5D3F-B565-431E-8406-EDB07C9A54DB}" type="pres">
      <dgm:prSet presAssocID="{8C141011-8C04-418E-B11C-DD55C7C158E2}" presName="wedge1Tx" presStyleLbl="node1" presStyleIdx="0" presStyleCnt="5">
        <dgm:presLayoutVars>
          <dgm:chMax val="0"/>
          <dgm:chPref val="0"/>
          <dgm:bulletEnabled val="1"/>
        </dgm:presLayoutVars>
      </dgm:prSet>
      <dgm:spPr/>
    </dgm:pt>
    <dgm:pt modelId="{FE54C2CA-93CA-4720-9A7E-6D4997718BAA}" type="pres">
      <dgm:prSet presAssocID="{8C141011-8C04-418E-B11C-DD55C7C158E2}" presName="wedge2" presStyleLbl="node1" presStyleIdx="1" presStyleCnt="5"/>
      <dgm:spPr/>
    </dgm:pt>
    <dgm:pt modelId="{6939E768-E6B3-4624-9AB0-CDF9DAC5332D}" type="pres">
      <dgm:prSet presAssocID="{8C141011-8C04-418E-B11C-DD55C7C158E2}" presName="wedge2Tx" presStyleLbl="node1" presStyleIdx="1" presStyleCnt="5">
        <dgm:presLayoutVars>
          <dgm:chMax val="0"/>
          <dgm:chPref val="0"/>
          <dgm:bulletEnabled val="1"/>
        </dgm:presLayoutVars>
      </dgm:prSet>
      <dgm:spPr/>
    </dgm:pt>
    <dgm:pt modelId="{4400200F-F8E5-4374-94D5-6716265B2896}" type="pres">
      <dgm:prSet presAssocID="{8C141011-8C04-418E-B11C-DD55C7C158E2}" presName="wedge3" presStyleLbl="node1" presStyleIdx="2" presStyleCnt="5"/>
      <dgm:spPr/>
    </dgm:pt>
    <dgm:pt modelId="{EE737437-2F76-407E-B760-040C419D6E64}" type="pres">
      <dgm:prSet presAssocID="{8C141011-8C04-418E-B11C-DD55C7C158E2}" presName="wedge3Tx" presStyleLbl="node1" presStyleIdx="2" presStyleCnt="5">
        <dgm:presLayoutVars>
          <dgm:chMax val="0"/>
          <dgm:chPref val="0"/>
          <dgm:bulletEnabled val="1"/>
        </dgm:presLayoutVars>
      </dgm:prSet>
      <dgm:spPr/>
    </dgm:pt>
    <dgm:pt modelId="{A53ABEA8-2933-454E-A4F4-E8AFA251BE6C}" type="pres">
      <dgm:prSet presAssocID="{8C141011-8C04-418E-B11C-DD55C7C158E2}" presName="wedge4" presStyleLbl="node1" presStyleIdx="3" presStyleCnt="5"/>
      <dgm:spPr/>
    </dgm:pt>
    <dgm:pt modelId="{8879629B-8281-4AA5-9507-076EA33D3079}" type="pres">
      <dgm:prSet presAssocID="{8C141011-8C04-418E-B11C-DD55C7C158E2}" presName="wedge4Tx" presStyleLbl="node1" presStyleIdx="3" presStyleCnt="5">
        <dgm:presLayoutVars>
          <dgm:chMax val="0"/>
          <dgm:chPref val="0"/>
          <dgm:bulletEnabled val="1"/>
        </dgm:presLayoutVars>
      </dgm:prSet>
      <dgm:spPr/>
    </dgm:pt>
    <dgm:pt modelId="{2CDE5F65-468D-43D8-B848-31ED9E07A0B2}" type="pres">
      <dgm:prSet presAssocID="{8C141011-8C04-418E-B11C-DD55C7C158E2}" presName="wedge5" presStyleLbl="node1" presStyleIdx="4" presStyleCnt="5"/>
      <dgm:spPr/>
    </dgm:pt>
    <dgm:pt modelId="{5AF0B4D4-9EBF-4EC3-B65A-7D8912F36098}" type="pres">
      <dgm:prSet presAssocID="{8C141011-8C04-418E-B11C-DD55C7C158E2}" presName="wedge5Tx" presStyleLbl="node1" presStyleIdx="4" presStyleCnt="5">
        <dgm:presLayoutVars>
          <dgm:chMax val="0"/>
          <dgm:chPref val="0"/>
          <dgm:bulletEnabled val="1"/>
        </dgm:presLayoutVars>
      </dgm:prSet>
      <dgm:spPr/>
    </dgm:pt>
  </dgm:ptLst>
  <dgm:cxnLst>
    <dgm:cxn modelId="{BFF63C03-0DF3-4A96-987E-78AFF08FCD9D}" type="presOf" srcId="{081F5C03-7509-42E8-AD9D-6066885B41AA}" destId="{FE54C2CA-93CA-4720-9A7E-6D4997718BAA}" srcOrd="0" destOrd="0" presId="urn:microsoft.com/office/officeart/2005/8/layout/chart3"/>
    <dgm:cxn modelId="{14B5560E-FAF4-4C93-999D-436268FFBCE6}" srcId="{8C141011-8C04-418E-B11C-DD55C7C158E2}" destId="{C9DC4E00-FFC2-4E33-A173-DABA3E4BFC3D}" srcOrd="3" destOrd="0" parTransId="{A477A23C-DD0D-4EB7-BEB9-B5B7E9D0B7E7}" sibTransId="{AA8BF7E6-C493-4E9E-B65B-BD556003A33D}"/>
    <dgm:cxn modelId="{B8844464-C73F-4A77-B554-2CC2E457422E}" type="presOf" srcId="{081F5C03-7509-42E8-AD9D-6066885B41AA}" destId="{6939E768-E6B3-4624-9AB0-CDF9DAC5332D}" srcOrd="1" destOrd="0" presId="urn:microsoft.com/office/officeart/2005/8/layout/chart3"/>
    <dgm:cxn modelId="{B394786F-9C76-4B7F-B64E-F96D5244F88B}" type="presOf" srcId="{CC33F992-1955-4B70-A5FE-9EA019720DC4}" destId="{2CDE5F65-468D-43D8-B848-31ED9E07A0B2}" srcOrd="0" destOrd="0" presId="urn:microsoft.com/office/officeart/2005/8/layout/chart3"/>
    <dgm:cxn modelId="{4A699254-9C2B-4E75-817B-B346217739E1}" type="presOf" srcId="{F481EB84-5648-421C-BDD1-64CE3749D4D9}" destId="{E30B5D3F-B565-431E-8406-EDB07C9A54DB}" srcOrd="1" destOrd="0" presId="urn:microsoft.com/office/officeart/2005/8/layout/chart3"/>
    <dgm:cxn modelId="{A5871757-8790-4D87-82A5-C5409AFE47C4}" type="presOf" srcId="{B14DC5FB-D407-42FE-AAF1-D4AB1776341F}" destId="{EE737437-2F76-407E-B760-040C419D6E64}" srcOrd="1" destOrd="0" presId="urn:microsoft.com/office/officeart/2005/8/layout/chart3"/>
    <dgm:cxn modelId="{9A80F47C-2F35-4216-9385-5D397B9B5B1D}" type="presOf" srcId="{8C141011-8C04-418E-B11C-DD55C7C158E2}" destId="{049FD4DB-40A6-435E-80C3-457FB2E4BD16}" srcOrd="0" destOrd="0" presId="urn:microsoft.com/office/officeart/2005/8/layout/chart3"/>
    <dgm:cxn modelId="{1143A5AE-9810-468D-BF55-05B2B4ADA13D}" type="presOf" srcId="{B14DC5FB-D407-42FE-AAF1-D4AB1776341F}" destId="{4400200F-F8E5-4374-94D5-6716265B2896}" srcOrd="0" destOrd="0" presId="urn:microsoft.com/office/officeart/2005/8/layout/chart3"/>
    <dgm:cxn modelId="{2392C2B7-7A4A-436E-83B3-FF9712B0D7A4}" type="presOf" srcId="{C9DC4E00-FFC2-4E33-A173-DABA3E4BFC3D}" destId="{8879629B-8281-4AA5-9507-076EA33D3079}" srcOrd="1" destOrd="0" presId="urn:microsoft.com/office/officeart/2005/8/layout/chart3"/>
    <dgm:cxn modelId="{6E418EBC-BE9F-4469-9F77-31971AD6A3E5}" type="presOf" srcId="{F481EB84-5648-421C-BDD1-64CE3749D4D9}" destId="{38E38DFB-97CD-486A-9463-7DCD38C5C901}" srcOrd="0" destOrd="0" presId="urn:microsoft.com/office/officeart/2005/8/layout/chart3"/>
    <dgm:cxn modelId="{0CC171C0-5C0C-48A7-9B1C-E5F9CA7C1788}" type="presOf" srcId="{C9DC4E00-FFC2-4E33-A173-DABA3E4BFC3D}" destId="{A53ABEA8-2933-454E-A4F4-E8AFA251BE6C}" srcOrd="0" destOrd="0" presId="urn:microsoft.com/office/officeart/2005/8/layout/chart3"/>
    <dgm:cxn modelId="{616EBAC5-506C-4631-9570-EE3B866DC4B1}" type="presOf" srcId="{CC33F992-1955-4B70-A5FE-9EA019720DC4}" destId="{5AF0B4D4-9EBF-4EC3-B65A-7D8912F36098}" srcOrd="1" destOrd="0" presId="urn:microsoft.com/office/officeart/2005/8/layout/chart3"/>
    <dgm:cxn modelId="{4A7372D6-6C5D-482F-BF32-5ACE22B1643D}" srcId="{8C141011-8C04-418E-B11C-DD55C7C158E2}" destId="{B14DC5FB-D407-42FE-AAF1-D4AB1776341F}" srcOrd="2" destOrd="0" parTransId="{7FAC4329-EE70-48EE-9927-DFA3CCE3317D}" sibTransId="{786AB1FA-8341-4466-BC1B-B418BFA49ED9}"/>
    <dgm:cxn modelId="{51DA9ED7-9C2D-4159-B334-593005EC6902}" srcId="{8C141011-8C04-418E-B11C-DD55C7C158E2}" destId="{081F5C03-7509-42E8-AD9D-6066885B41AA}" srcOrd="1" destOrd="0" parTransId="{39FD2947-958F-403C-9318-A35532623C50}" sibTransId="{CBE65D9B-5CE7-4D7E-9E84-E9213014A818}"/>
    <dgm:cxn modelId="{A03679E0-0002-47F6-B333-BE9F1C7B33A5}" srcId="{8C141011-8C04-418E-B11C-DD55C7C158E2}" destId="{CC33F992-1955-4B70-A5FE-9EA019720DC4}" srcOrd="4" destOrd="0" parTransId="{3564DC59-013F-4A16-BD34-4A39DE6F8C5D}" sibTransId="{3DFF5812-985E-46BE-8203-E779C4463D57}"/>
    <dgm:cxn modelId="{BF9D7CE9-42AB-4C2A-B6BE-35C1F58E2B4C}" srcId="{8C141011-8C04-418E-B11C-DD55C7C158E2}" destId="{F481EB84-5648-421C-BDD1-64CE3749D4D9}" srcOrd="0" destOrd="0" parTransId="{66C976E0-5131-42BE-9DA0-D5C59086448C}" sibTransId="{9B9B7C06-45CF-4AC6-B68C-ECB5BB105587}"/>
    <dgm:cxn modelId="{89041602-7DA3-4398-A6C2-BE8AA6B88E81}" type="presParOf" srcId="{049FD4DB-40A6-435E-80C3-457FB2E4BD16}" destId="{38E38DFB-97CD-486A-9463-7DCD38C5C901}" srcOrd="0" destOrd="0" presId="urn:microsoft.com/office/officeart/2005/8/layout/chart3"/>
    <dgm:cxn modelId="{D08DD458-11E4-492D-AE3E-5F1AB4E81CCD}" type="presParOf" srcId="{049FD4DB-40A6-435E-80C3-457FB2E4BD16}" destId="{E30B5D3F-B565-431E-8406-EDB07C9A54DB}" srcOrd="1" destOrd="0" presId="urn:microsoft.com/office/officeart/2005/8/layout/chart3"/>
    <dgm:cxn modelId="{F1A729D2-7E61-4111-9A9F-491DA140A216}" type="presParOf" srcId="{049FD4DB-40A6-435E-80C3-457FB2E4BD16}" destId="{FE54C2CA-93CA-4720-9A7E-6D4997718BAA}" srcOrd="2" destOrd="0" presId="urn:microsoft.com/office/officeart/2005/8/layout/chart3"/>
    <dgm:cxn modelId="{D95B229E-6210-4AB6-8E40-94EAC1E4C284}" type="presParOf" srcId="{049FD4DB-40A6-435E-80C3-457FB2E4BD16}" destId="{6939E768-E6B3-4624-9AB0-CDF9DAC5332D}" srcOrd="3" destOrd="0" presId="urn:microsoft.com/office/officeart/2005/8/layout/chart3"/>
    <dgm:cxn modelId="{E744C9A1-953B-4975-AB59-91996891CC09}" type="presParOf" srcId="{049FD4DB-40A6-435E-80C3-457FB2E4BD16}" destId="{4400200F-F8E5-4374-94D5-6716265B2896}" srcOrd="4" destOrd="0" presId="urn:microsoft.com/office/officeart/2005/8/layout/chart3"/>
    <dgm:cxn modelId="{21080E1E-6CFA-4D5D-9517-A96572763F63}" type="presParOf" srcId="{049FD4DB-40A6-435E-80C3-457FB2E4BD16}" destId="{EE737437-2F76-407E-B760-040C419D6E64}" srcOrd="5" destOrd="0" presId="urn:microsoft.com/office/officeart/2005/8/layout/chart3"/>
    <dgm:cxn modelId="{4C3BE698-80BA-4D38-8407-02B22594F692}" type="presParOf" srcId="{049FD4DB-40A6-435E-80C3-457FB2E4BD16}" destId="{A53ABEA8-2933-454E-A4F4-E8AFA251BE6C}" srcOrd="6" destOrd="0" presId="urn:microsoft.com/office/officeart/2005/8/layout/chart3"/>
    <dgm:cxn modelId="{DB122E98-B3ED-4EE4-88D5-17799DAE5681}" type="presParOf" srcId="{049FD4DB-40A6-435E-80C3-457FB2E4BD16}" destId="{8879629B-8281-4AA5-9507-076EA33D3079}" srcOrd="7" destOrd="0" presId="urn:microsoft.com/office/officeart/2005/8/layout/chart3"/>
    <dgm:cxn modelId="{39040FC3-ED68-4456-AD05-30EE67A1731B}" type="presParOf" srcId="{049FD4DB-40A6-435E-80C3-457FB2E4BD16}" destId="{2CDE5F65-468D-43D8-B848-31ED9E07A0B2}" srcOrd="8" destOrd="0" presId="urn:microsoft.com/office/officeart/2005/8/layout/chart3"/>
    <dgm:cxn modelId="{A3A2865F-4951-404E-B981-CC471DCC76FF}" type="presParOf" srcId="{049FD4DB-40A6-435E-80C3-457FB2E4BD16}" destId="{5AF0B4D4-9EBF-4EC3-B65A-7D8912F36098}" srcOrd="9" destOrd="0" presId="urn:microsoft.com/office/officeart/2005/8/layout/char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C141011-8C04-418E-B11C-DD55C7C158E2}" type="doc">
      <dgm:prSet loTypeId="urn:microsoft.com/office/officeart/2005/8/layout/chart3" loCatId="cycle" qsTypeId="urn:microsoft.com/office/officeart/2005/8/quickstyle/simple1" qsCatId="simple" csTypeId="urn:microsoft.com/office/officeart/2005/8/colors/accent1_2" csCatId="accent1" phldr="1"/>
      <dgm:spPr/>
    </dgm:pt>
    <dgm:pt modelId="{F481EB84-5648-421C-BDD1-64CE3749D4D9}">
      <dgm:prSet phldrT="[Tekst]"/>
      <dgm:spPr>
        <a:solidFill>
          <a:schemeClr val="bg1">
            <a:lumMod val="75000"/>
          </a:schemeClr>
        </a:solidFill>
      </dgm:spPr>
      <dgm:t>
        <a:bodyPr/>
        <a:lstStyle/>
        <a:p>
          <a:r>
            <a:rPr lang="nl-NL" dirty="0"/>
            <a:t>Introductie</a:t>
          </a:r>
        </a:p>
      </dgm:t>
    </dgm:pt>
    <dgm:pt modelId="{66C976E0-5131-42BE-9DA0-D5C59086448C}" type="parTrans" cxnId="{BF9D7CE9-42AB-4C2A-B6BE-35C1F58E2B4C}">
      <dgm:prSet/>
      <dgm:spPr/>
      <dgm:t>
        <a:bodyPr/>
        <a:lstStyle/>
        <a:p>
          <a:endParaRPr lang="nl-NL"/>
        </a:p>
      </dgm:t>
    </dgm:pt>
    <dgm:pt modelId="{9B9B7C06-45CF-4AC6-B68C-ECB5BB105587}" type="sibTrans" cxnId="{BF9D7CE9-42AB-4C2A-B6BE-35C1F58E2B4C}">
      <dgm:prSet/>
      <dgm:spPr/>
      <dgm:t>
        <a:bodyPr/>
        <a:lstStyle/>
        <a:p>
          <a:endParaRPr lang="nl-NL"/>
        </a:p>
      </dgm:t>
    </dgm:pt>
    <dgm:pt modelId="{C9DC4E00-FFC2-4E33-A173-DABA3E4BFC3D}">
      <dgm:prSet phldrT="[Tekst]"/>
      <dgm:spPr/>
      <dgm:t>
        <a:bodyPr/>
        <a:lstStyle/>
        <a:p>
          <a:r>
            <a:rPr lang="nl-NL" dirty="0"/>
            <a:t>Nieuwe woning</a:t>
          </a:r>
        </a:p>
      </dgm:t>
    </dgm:pt>
    <dgm:pt modelId="{A477A23C-DD0D-4EB7-BEB9-B5B7E9D0B7E7}" type="parTrans" cxnId="{14B5560E-FAF4-4C93-999D-436268FFBCE6}">
      <dgm:prSet/>
      <dgm:spPr/>
      <dgm:t>
        <a:bodyPr/>
        <a:lstStyle/>
        <a:p>
          <a:endParaRPr lang="nl-NL"/>
        </a:p>
      </dgm:t>
    </dgm:pt>
    <dgm:pt modelId="{AA8BF7E6-C493-4E9E-B65B-BD556003A33D}" type="sibTrans" cxnId="{14B5560E-FAF4-4C93-999D-436268FFBCE6}">
      <dgm:prSet/>
      <dgm:spPr/>
      <dgm:t>
        <a:bodyPr/>
        <a:lstStyle/>
        <a:p>
          <a:endParaRPr lang="nl-NL"/>
        </a:p>
      </dgm:t>
    </dgm:pt>
    <dgm:pt modelId="{CC33F992-1955-4B70-A5FE-9EA019720DC4}">
      <dgm:prSet phldrT="[Tekst]"/>
      <dgm:spPr/>
      <dgm:t>
        <a:bodyPr/>
        <a:lstStyle/>
        <a:p>
          <a:r>
            <a:rPr lang="nl-NL" dirty="0"/>
            <a:t>Ruimte voor (nog meer) vragen</a:t>
          </a:r>
        </a:p>
      </dgm:t>
    </dgm:pt>
    <dgm:pt modelId="{3564DC59-013F-4A16-BD34-4A39DE6F8C5D}" type="parTrans" cxnId="{A03679E0-0002-47F6-B333-BE9F1C7B33A5}">
      <dgm:prSet/>
      <dgm:spPr/>
      <dgm:t>
        <a:bodyPr/>
        <a:lstStyle/>
        <a:p>
          <a:endParaRPr lang="nl-NL"/>
        </a:p>
      </dgm:t>
    </dgm:pt>
    <dgm:pt modelId="{3DFF5812-985E-46BE-8203-E779C4463D57}" type="sibTrans" cxnId="{A03679E0-0002-47F6-B333-BE9F1C7B33A5}">
      <dgm:prSet/>
      <dgm:spPr/>
      <dgm:t>
        <a:bodyPr/>
        <a:lstStyle/>
        <a:p>
          <a:endParaRPr lang="nl-NL"/>
        </a:p>
      </dgm:t>
    </dgm:pt>
    <dgm:pt modelId="{081F5C03-7509-42E8-AD9D-6066885B41AA}">
      <dgm:prSet/>
      <dgm:spPr>
        <a:solidFill>
          <a:schemeClr val="bg1">
            <a:lumMod val="75000"/>
          </a:schemeClr>
        </a:solidFill>
      </dgm:spPr>
      <dgm:t>
        <a:bodyPr/>
        <a:lstStyle/>
        <a:p>
          <a:r>
            <a:rPr lang="nl-NL" dirty="0"/>
            <a:t>Nieuw stelsel</a:t>
          </a:r>
        </a:p>
      </dgm:t>
    </dgm:pt>
    <dgm:pt modelId="{39FD2947-958F-403C-9318-A35532623C50}" type="parTrans" cxnId="{51DA9ED7-9C2D-4159-B334-593005EC6902}">
      <dgm:prSet/>
      <dgm:spPr/>
      <dgm:t>
        <a:bodyPr/>
        <a:lstStyle/>
        <a:p>
          <a:endParaRPr lang="nl-NL"/>
        </a:p>
      </dgm:t>
    </dgm:pt>
    <dgm:pt modelId="{CBE65D9B-5CE7-4D7E-9E84-E9213014A818}" type="sibTrans" cxnId="{51DA9ED7-9C2D-4159-B334-593005EC6902}">
      <dgm:prSet/>
      <dgm:spPr/>
      <dgm:t>
        <a:bodyPr/>
        <a:lstStyle/>
        <a:p>
          <a:endParaRPr lang="nl-NL"/>
        </a:p>
      </dgm:t>
    </dgm:pt>
    <dgm:pt modelId="{B14DC5FB-D407-42FE-AAF1-D4AB1776341F}">
      <dgm:prSet/>
      <dgm:spPr>
        <a:solidFill>
          <a:srgbClr val="E87400"/>
        </a:solidFill>
      </dgm:spPr>
      <dgm:t>
        <a:bodyPr/>
        <a:lstStyle/>
        <a:p>
          <a:r>
            <a:rPr lang="nl-NL" dirty="0"/>
            <a:t>Monitoring en toezicht</a:t>
          </a:r>
        </a:p>
      </dgm:t>
    </dgm:pt>
    <dgm:pt modelId="{7FAC4329-EE70-48EE-9927-DFA3CCE3317D}" type="parTrans" cxnId="{4A7372D6-6C5D-482F-BF32-5ACE22B1643D}">
      <dgm:prSet/>
      <dgm:spPr/>
      <dgm:t>
        <a:bodyPr/>
        <a:lstStyle/>
        <a:p>
          <a:endParaRPr lang="nl-NL"/>
        </a:p>
      </dgm:t>
    </dgm:pt>
    <dgm:pt modelId="{786AB1FA-8341-4466-BC1B-B418BFA49ED9}" type="sibTrans" cxnId="{4A7372D6-6C5D-482F-BF32-5ACE22B1643D}">
      <dgm:prSet/>
      <dgm:spPr/>
      <dgm:t>
        <a:bodyPr/>
        <a:lstStyle/>
        <a:p>
          <a:endParaRPr lang="nl-NL"/>
        </a:p>
      </dgm:t>
    </dgm:pt>
    <dgm:pt modelId="{049FD4DB-40A6-435E-80C3-457FB2E4BD16}" type="pres">
      <dgm:prSet presAssocID="{8C141011-8C04-418E-B11C-DD55C7C158E2}" presName="compositeShape" presStyleCnt="0">
        <dgm:presLayoutVars>
          <dgm:chMax val="7"/>
          <dgm:dir/>
          <dgm:resizeHandles val="exact"/>
        </dgm:presLayoutVars>
      </dgm:prSet>
      <dgm:spPr/>
    </dgm:pt>
    <dgm:pt modelId="{38E38DFB-97CD-486A-9463-7DCD38C5C901}" type="pres">
      <dgm:prSet presAssocID="{8C141011-8C04-418E-B11C-DD55C7C158E2}" presName="wedge1" presStyleLbl="node1" presStyleIdx="0" presStyleCnt="5" custLinFactNeighborX="-3684" custLinFactNeighborY="4335"/>
      <dgm:spPr/>
    </dgm:pt>
    <dgm:pt modelId="{E30B5D3F-B565-431E-8406-EDB07C9A54DB}" type="pres">
      <dgm:prSet presAssocID="{8C141011-8C04-418E-B11C-DD55C7C158E2}" presName="wedge1Tx" presStyleLbl="node1" presStyleIdx="0" presStyleCnt="5">
        <dgm:presLayoutVars>
          <dgm:chMax val="0"/>
          <dgm:chPref val="0"/>
          <dgm:bulletEnabled val="1"/>
        </dgm:presLayoutVars>
      </dgm:prSet>
      <dgm:spPr/>
    </dgm:pt>
    <dgm:pt modelId="{FE54C2CA-93CA-4720-9A7E-6D4997718BAA}" type="pres">
      <dgm:prSet presAssocID="{8C141011-8C04-418E-B11C-DD55C7C158E2}" presName="wedge2" presStyleLbl="node1" presStyleIdx="1" presStyleCnt="5"/>
      <dgm:spPr/>
    </dgm:pt>
    <dgm:pt modelId="{6939E768-E6B3-4624-9AB0-CDF9DAC5332D}" type="pres">
      <dgm:prSet presAssocID="{8C141011-8C04-418E-B11C-DD55C7C158E2}" presName="wedge2Tx" presStyleLbl="node1" presStyleIdx="1" presStyleCnt="5">
        <dgm:presLayoutVars>
          <dgm:chMax val="0"/>
          <dgm:chPref val="0"/>
          <dgm:bulletEnabled val="1"/>
        </dgm:presLayoutVars>
      </dgm:prSet>
      <dgm:spPr/>
    </dgm:pt>
    <dgm:pt modelId="{4400200F-F8E5-4374-94D5-6716265B2896}" type="pres">
      <dgm:prSet presAssocID="{8C141011-8C04-418E-B11C-DD55C7C158E2}" presName="wedge3" presStyleLbl="node1" presStyleIdx="2" presStyleCnt="5" custLinFactNeighborX="-184" custLinFactNeighborY="7477"/>
      <dgm:spPr/>
    </dgm:pt>
    <dgm:pt modelId="{EE737437-2F76-407E-B760-040C419D6E64}" type="pres">
      <dgm:prSet presAssocID="{8C141011-8C04-418E-B11C-DD55C7C158E2}" presName="wedge3Tx" presStyleLbl="node1" presStyleIdx="2" presStyleCnt="5">
        <dgm:presLayoutVars>
          <dgm:chMax val="0"/>
          <dgm:chPref val="0"/>
          <dgm:bulletEnabled val="1"/>
        </dgm:presLayoutVars>
      </dgm:prSet>
      <dgm:spPr/>
    </dgm:pt>
    <dgm:pt modelId="{A53ABEA8-2933-454E-A4F4-E8AFA251BE6C}" type="pres">
      <dgm:prSet presAssocID="{8C141011-8C04-418E-B11C-DD55C7C158E2}" presName="wedge4" presStyleLbl="node1" presStyleIdx="3" presStyleCnt="5"/>
      <dgm:spPr/>
    </dgm:pt>
    <dgm:pt modelId="{8879629B-8281-4AA5-9507-076EA33D3079}" type="pres">
      <dgm:prSet presAssocID="{8C141011-8C04-418E-B11C-DD55C7C158E2}" presName="wedge4Tx" presStyleLbl="node1" presStyleIdx="3" presStyleCnt="5">
        <dgm:presLayoutVars>
          <dgm:chMax val="0"/>
          <dgm:chPref val="0"/>
          <dgm:bulletEnabled val="1"/>
        </dgm:presLayoutVars>
      </dgm:prSet>
      <dgm:spPr/>
    </dgm:pt>
    <dgm:pt modelId="{2CDE5F65-468D-43D8-B848-31ED9E07A0B2}" type="pres">
      <dgm:prSet presAssocID="{8C141011-8C04-418E-B11C-DD55C7C158E2}" presName="wedge5" presStyleLbl="node1" presStyleIdx="4" presStyleCnt="5"/>
      <dgm:spPr/>
    </dgm:pt>
    <dgm:pt modelId="{5AF0B4D4-9EBF-4EC3-B65A-7D8912F36098}" type="pres">
      <dgm:prSet presAssocID="{8C141011-8C04-418E-B11C-DD55C7C158E2}" presName="wedge5Tx" presStyleLbl="node1" presStyleIdx="4" presStyleCnt="5">
        <dgm:presLayoutVars>
          <dgm:chMax val="0"/>
          <dgm:chPref val="0"/>
          <dgm:bulletEnabled val="1"/>
        </dgm:presLayoutVars>
      </dgm:prSet>
      <dgm:spPr/>
    </dgm:pt>
  </dgm:ptLst>
  <dgm:cxnLst>
    <dgm:cxn modelId="{BFF63C03-0DF3-4A96-987E-78AFF08FCD9D}" type="presOf" srcId="{081F5C03-7509-42E8-AD9D-6066885B41AA}" destId="{FE54C2CA-93CA-4720-9A7E-6D4997718BAA}" srcOrd="0" destOrd="0" presId="urn:microsoft.com/office/officeart/2005/8/layout/chart3"/>
    <dgm:cxn modelId="{14B5560E-FAF4-4C93-999D-436268FFBCE6}" srcId="{8C141011-8C04-418E-B11C-DD55C7C158E2}" destId="{C9DC4E00-FFC2-4E33-A173-DABA3E4BFC3D}" srcOrd="3" destOrd="0" parTransId="{A477A23C-DD0D-4EB7-BEB9-B5B7E9D0B7E7}" sibTransId="{AA8BF7E6-C493-4E9E-B65B-BD556003A33D}"/>
    <dgm:cxn modelId="{B8844464-C73F-4A77-B554-2CC2E457422E}" type="presOf" srcId="{081F5C03-7509-42E8-AD9D-6066885B41AA}" destId="{6939E768-E6B3-4624-9AB0-CDF9DAC5332D}" srcOrd="1" destOrd="0" presId="urn:microsoft.com/office/officeart/2005/8/layout/chart3"/>
    <dgm:cxn modelId="{B394786F-9C76-4B7F-B64E-F96D5244F88B}" type="presOf" srcId="{CC33F992-1955-4B70-A5FE-9EA019720DC4}" destId="{2CDE5F65-468D-43D8-B848-31ED9E07A0B2}" srcOrd="0" destOrd="0" presId="urn:microsoft.com/office/officeart/2005/8/layout/chart3"/>
    <dgm:cxn modelId="{4A699254-9C2B-4E75-817B-B346217739E1}" type="presOf" srcId="{F481EB84-5648-421C-BDD1-64CE3749D4D9}" destId="{E30B5D3F-B565-431E-8406-EDB07C9A54DB}" srcOrd="1" destOrd="0" presId="urn:microsoft.com/office/officeart/2005/8/layout/chart3"/>
    <dgm:cxn modelId="{A5871757-8790-4D87-82A5-C5409AFE47C4}" type="presOf" srcId="{B14DC5FB-D407-42FE-AAF1-D4AB1776341F}" destId="{EE737437-2F76-407E-B760-040C419D6E64}" srcOrd="1" destOrd="0" presId="urn:microsoft.com/office/officeart/2005/8/layout/chart3"/>
    <dgm:cxn modelId="{9A80F47C-2F35-4216-9385-5D397B9B5B1D}" type="presOf" srcId="{8C141011-8C04-418E-B11C-DD55C7C158E2}" destId="{049FD4DB-40A6-435E-80C3-457FB2E4BD16}" srcOrd="0" destOrd="0" presId="urn:microsoft.com/office/officeart/2005/8/layout/chart3"/>
    <dgm:cxn modelId="{1143A5AE-9810-468D-BF55-05B2B4ADA13D}" type="presOf" srcId="{B14DC5FB-D407-42FE-AAF1-D4AB1776341F}" destId="{4400200F-F8E5-4374-94D5-6716265B2896}" srcOrd="0" destOrd="0" presId="urn:microsoft.com/office/officeart/2005/8/layout/chart3"/>
    <dgm:cxn modelId="{2392C2B7-7A4A-436E-83B3-FF9712B0D7A4}" type="presOf" srcId="{C9DC4E00-FFC2-4E33-A173-DABA3E4BFC3D}" destId="{8879629B-8281-4AA5-9507-076EA33D3079}" srcOrd="1" destOrd="0" presId="urn:microsoft.com/office/officeart/2005/8/layout/chart3"/>
    <dgm:cxn modelId="{6E418EBC-BE9F-4469-9F77-31971AD6A3E5}" type="presOf" srcId="{F481EB84-5648-421C-BDD1-64CE3749D4D9}" destId="{38E38DFB-97CD-486A-9463-7DCD38C5C901}" srcOrd="0" destOrd="0" presId="urn:microsoft.com/office/officeart/2005/8/layout/chart3"/>
    <dgm:cxn modelId="{0CC171C0-5C0C-48A7-9B1C-E5F9CA7C1788}" type="presOf" srcId="{C9DC4E00-FFC2-4E33-A173-DABA3E4BFC3D}" destId="{A53ABEA8-2933-454E-A4F4-E8AFA251BE6C}" srcOrd="0" destOrd="0" presId="urn:microsoft.com/office/officeart/2005/8/layout/chart3"/>
    <dgm:cxn modelId="{616EBAC5-506C-4631-9570-EE3B866DC4B1}" type="presOf" srcId="{CC33F992-1955-4B70-A5FE-9EA019720DC4}" destId="{5AF0B4D4-9EBF-4EC3-B65A-7D8912F36098}" srcOrd="1" destOrd="0" presId="urn:microsoft.com/office/officeart/2005/8/layout/chart3"/>
    <dgm:cxn modelId="{4A7372D6-6C5D-482F-BF32-5ACE22B1643D}" srcId="{8C141011-8C04-418E-B11C-DD55C7C158E2}" destId="{B14DC5FB-D407-42FE-AAF1-D4AB1776341F}" srcOrd="2" destOrd="0" parTransId="{7FAC4329-EE70-48EE-9927-DFA3CCE3317D}" sibTransId="{786AB1FA-8341-4466-BC1B-B418BFA49ED9}"/>
    <dgm:cxn modelId="{51DA9ED7-9C2D-4159-B334-593005EC6902}" srcId="{8C141011-8C04-418E-B11C-DD55C7C158E2}" destId="{081F5C03-7509-42E8-AD9D-6066885B41AA}" srcOrd="1" destOrd="0" parTransId="{39FD2947-958F-403C-9318-A35532623C50}" sibTransId="{CBE65D9B-5CE7-4D7E-9E84-E9213014A818}"/>
    <dgm:cxn modelId="{A03679E0-0002-47F6-B333-BE9F1C7B33A5}" srcId="{8C141011-8C04-418E-B11C-DD55C7C158E2}" destId="{CC33F992-1955-4B70-A5FE-9EA019720DC4}" srcOrd="4" destOrd="0" parTransId="{3564DC59-013F-4A16-BD34-4A39DE6F8C5D}" sibTransId="{3DFF5812-985E-46BE-8203-E779C4463D57}"/>
    <dgm:cxn modelId="{BF9D7CE9-42AB-4C2A-B6BE-35C1F58E2B4C}" srcId="{8C141011-8C04-418E-B11C-DD55C7C158E2}" destId="{F481EB84-5648-421C-BDD1-64CE3749D4D9}" srcOrd="0" destOrd="0" parTransId="{66C976E0-5131-42BE-9DA0-D5C59086448C}" sibTransId="{9B9B7C06-45CF-4AC6-B68C-ECB5BB105587}"/>
    <dgm:cxn modelId="{89041602-7DA3-4398-A6C2-BE8AA6B88E81}" type="presParOf" srcId="{049FD4DB-40A6-435E-80C3-457FB2E4BD16}" destId="{38E38DFB-97CD-486A-9463-7DCD38C5C901}" srcOrd="0" destOrd="0" presId="urn:microsoft.com/office/officeart/2005/8/layout/chart3"/>
    <dgm:cxn modelId="{D08DD458-11E4-492D-AE3E-5F1AB4E81CCD}" type="presParOf" srcId="{049FD4DB-40A6-435E-80C3-457FB2E4BD16}" destId="{E30B5D3F-B565-431E-8406-EDB07C9A54DB}" srcOrd="1" destOrd="0" presId="urn:microsoft.com/office/officeart/2005/8/layout/chart3"/>
    <dgm:cxn modelId="{F1A729D2-7E61-4111-9A9F-491DA140A216}" type="presParOf" srcId="{049FD4DB-40A6-435E-80C3-457FB2E4BD16}" destId="{FE54C2CA-93CA-4720-9A7E-6D4997718BAA}" srcOrd="2" destOrd="0" presId="urn:microsoft.com/office/officeart/2005/8/layout/chart3"/>
    <dgm:cxn modelId="{D95B229E-6210-4AB6-8E40-94EAC1E4C284}" type="presParOf" srcId="{049FD4DB-40A6-435E-80C3-457FB2E4BD16}" destId="{6939E768-E6B3-4624-9AB0-CDF9DAC5332D}" srcOrd="3" destOrd="0" presId="urn:microsoft.com/office/officeart/2005/8/layout/chart3"/>
    <dgm:cxn modelId="{E744C9A1-953B-4975-AB59-91996891CC09}" type="presParOf" srcId="{049FD4DB-40A6-435E-80C3-457FB2E4BD16}" destId="{4400200F-F8E5-4374-94D5-6716265B2896}" srcOrd="4" destOrd="0" presId="urn:microsoft.com/office/officeart/2005/8/layout/chart3"/>
    <dgm:cxn modelId="{21080E1E-6CFA-4D5D-9517-A96572763F63}" type="presParOf" srcId="{049FD4DB-40A6-435E-80C3-457FB2E4BD16}" destId="{EE737437-2F76-407E-B760-040C419D6E64}" srcOrd="5" destOrd="0" presId="urn:microsoft.com/office/officeart/2005/8/layout/chart3"/>
    <dgm:cxn modelId="{4C3BE698-80BA-4D38-8407-02B22594F692}" type="presParOf" srcId="{049FD4DB-40A6-435E-80C3-457FB2E4BD16}" destId="{A53ABEA8-2933-454E-A4F4-E8AFA251BE6C}" srcOrd="6" destOrd="0" presId="urn:microsoft.com/office/officeart/2005/8/layout/chart3"/>
    <dgm:cxn modelId="{DB122E98-B3ED-4EE4-88D5-17799DAE5681}" type="presParOf" srcId="{049FD4DB-40A6-435E-80C3-457FB2E4BD16}" destId="{8879629B-8281-4AA5-9507-076EA33D3079}" srcOrd="7" destOrd="0" presId="urn:microsoft.com/office/officeart/2005/8/layout/chart3"/>
    <dgm:cxn modelId="{39040FC3-ED68-4456-AD05-30EE67A1731B}" type="presParOf" srcId="{049FD4DB-40A6-435E-80C3-457FB2E4BD16}" destId="{2CDE5F65-468D-43D8-B848-31ED9E07A0B2}" srcOrd="8" destOrd="0" presId="urn:microsoft.com/office/officeart/2005/8/layout/chart3"/>
    <dgm:cxn modelId="{A3A2865F-4951-404E-B981-CC471DCC76FF}" type="presParOf" srcId="{049FD4DB-40A6-435E-80C3-457FB2E4BD16}" destId="{5AF0B4D4-9EBF-4EC3-B65A-7D8912F36098}" srcOrd="9" destOrd="0" presId="urn:microsoft.com/office/officeart/2005/8/layout/char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C141011-8C04-418E-B11C-DD55C7C158E2}" type="doc">
      <dgm:prSet loTypeId="urn:microsoft.com/office/officeart/2005/8/layout/chart3" loCatId="cycle" qsTypeId="urn:microsoft.com/office/officeart/2005/8/quickstyle/simple1" qsCatId="simple" csTypeId="urn:microsoft.com/office/officeart/2005/8/colors/accent1_2" csCatId="accent1" phldr="1"/>
      <dgm:spPr/>
    </dgm:pt>
    <dgm:pt modelId="{F481EB84-5648-421C-BDD1-64CE3749D4D9}">
      <dgm:prSet phldrT="[Tekst]"/>
      <dgm:spPr>
        <a:solidFill>
          <a:schemeClr val="bg1">
            <a:lumMod val="75000"/>
          </a:schemeClr>
        </a:solidFill>
      </dgm:spPr>
      <dgm:t>
        <a:bodyPr/>
        <a:lstStyle/>
        <a:p>
          <a:r>
            <a:rPr lang="nl-NL" dirty="0"/>
            <a:t>Introductie</a:t>
          </a:r>
        </a:p>
      </dgm:t>
    </dgm:pt>
    <dgm:pt modelId="{66C976E0-5131-42BE-9DA0-D5C59086448C}" type="parTrans" cxnId="{BF9D7CE9-42AB-4C2A-B6BE-35C1F58E2B4C}">
      <dgm:prSet/>
      <dgm:spPr/>
      <dgm:t>
        <a:bodyPr/>
        <a:lstStyle/>
        <a:p>
          <a:endParaRPr lang="nl-NL"/>
        </a:p>
      </dgm:t>
    </dgm:pt>
    <dgm:pt modelId="{9B9B7C06-45CF-4AC6-B68C-ECB5BB105587}" type="sibTrans" cxnId="{BF9D7CE9-42AB-4C2A-B6BE-35C1F58E2B4C}">
      <dgm:prSet/>
      <dgm:spPr/>
      <dgm:t>
        <a:bodyPr/>
        <a:lstStyle/>
        <a:p>
          <a:endParaRPr lang="nl-NL"/>
        </a:p>
      </dgm:t>
    </dgm:pt>
    <dgm:pt modelId="{C9DC4E00-FFC2-4E33-A173-DABA3E4BFC3D}">
      <dgm:prSet phldrT="[Tekst]"/>
      <dgm:spPr/>
      <dgm:t>
        <a:bodyPr/>
        <a:lstStyle/>
        <a:p>
          <a:r>
            <a:rPr lang="nl-NL" dirty="0"/>
            <a:t>Nieuwe woning</a:t>
          </a:r>
        </a:p>
      </dgm:t>
    </dgm:pt>
    <dgm:pt modelId="{A477A23C-DD0D-4EB7-BEB9-B5B7E9D0B7E7}" type="parTrans" cxnId="{14B5560E-FAF4-4C93-999D-436268FFBCE6}">
      <dgm:prSet/>
      <dgm:spPr/>
      <dgm:t>
        <a:bodyPr/>
        <a:lstStyle/>
        <a:p>
          <a:endParaRPr lang="nl-NL"/>
        </a:p>
      </dgm:t>
    </dgm:pt>
    <dgm:pt modelId="{AA8BF7E6-C493-4E9E-B65B-BD556003A33D}" type="sibTrans" cxnId="{14B5560E-FAF4-4C93-999D-436268FFBCE6}">
      <dgm:prSet/>
      <dgm:spPr/>
      <dgm:t>
        <a:bodyPr/>
        <a:lstStyle/>
        <a:p>
          <a:endParaRPr lang="nl-NL"/>
        </a:p>
      </dgm:t>
    </dgm:pt>
    <dgm:pt modelId="{CC33F992-1955-4B70-A5FE-9EA019720DC4}">
      <dgm:prSet phldrT="[Tekst]"/>
      <dgm:spPr/>
      <dgm:t>
        <a:bodyPr/>
        <a:lstStyle/>
        <a:p>
          <a:r>
            <a:rPr lang="nl-NL" dirty="0"/>
            <a:t>Ruimte voor (nog meer) vragen</a:t>
          </a:r>
        </a:p>
      </dgm:t>
    </dgm:pt>
    <dgm:pt modelId="{3564DC59-013F-4A16-BD34-4A39DE6F8C5D}" type="parTrans" cxnId="{A03679E0-0002-47F6-B333-BE9F1C7B33A5}">
      <dgm:prSet/>
      <dgm:spPr/>
      <dgm:t>
        <a:bodyPr/>
        <a:lstStyle/>
        <a:p>
          <a:endParaRPr lang="nl-NL"/>
        </a:p>
      </dgm:t>
    </dgm:pt>
    <dgm:pt modelId="{3DFF5812-985E-46BE-8203-E779C4463D57}" type="sibTrans" cxnId="{A03679E0-0002-47F6-B333-BE9F1C7B33A5}">
      <dgm:prSet/>
      <dgm:spPr/>
      <dgm:t>
        <a:bodyPr/>
        <a:lstStyle/>
        <a:p>
          <a:endParaRPr lang="nl-NL"/>
        </a:p>
      </dgm:t>
    </dgm:pt>
    <dgm:pt modelId="{081F5C03-7509-42E8-AD9D-6066885B41AA}">
      <dgm:prSet/>
      <dgm:spPr>
        <a:solidFill>
          <a:schemeClr val="bg1">
            <a:lumMod val="75000"/>
          </a:schemeClr>
        </a:solidFill>
      </dgm:spPr>
      <dgm:t>
        <a:bodyPr/>
        <a:lstStyle/>
        <a:p>
          <a:r>
            <a:rPr lang="nl-NL" dirty="0"/>
            <a:t>Nieuw stelsel</a:t>
          </a:r>
        </a:p>
      </dgm:t>
    </dgm:pt>
    <dgm:pt modelId="{39FD2947-958F-403C-9318-A35532623C50}" type="parTrans" cxnId="{51DA9ED7-9C2D-4159-B334-593005EC6902}">
      <dgm:prSet/>
      <dgm:spPr/>
      <dgm:t>
        <a:bodyPr/>
        <a:lstStyle/>
        <a:p>
          <a:endParaRPr lang="nl-NL"/>
        </a:p>
      </dgm:t>
    </dgm:pt>
    <dgm:pt modelId="{CBE65D9B-5CE7-4D7E-9E84-E9213014A818}" type="sibTrans" cxnId="{51DA9ED7-9C2D-4159-B334-593005EC6902}">
      <dgm:prSet/>
      <dgm:spPr/>
      <dgm:t>
        <a:bodyPr/>
        <a:lstStyle/>
        <a:p>
          <a:endParaRPr lang="nl-NL"/>
        </a:p>
      </dgm:t>
    </dgm:pt>
    <dgm:pt modelId="{B14DC5FB-D407-42FE-AAF1-D4AB1776341F}">
      <dgm:prSet/>
      <dgm:spPr>
        <a:solidFill>
          <a:srgbClr val="E87400"/>
        </a:solidFill>
      </dgm:spPr>
      <dgm:t>
        <a:bodyPr/>
        <a:lstStyle/>
        <a:p>
          <a:r>
            <a:rPr lang="nl-NL" dirty="0"/>
            <a:t>Monitoring en toezicht</a:t>
          </a:r>
        </a:p>
      </dgm:t>
    </dgm:pt>
    <dgm:pt modelId="{7FAC4329-EE70-48EE-9927-DFA3CCE3317D}" type="parTrans" cxnId="{4A7372D6-6C5D-482F-BF32-5ACE22B1643D}">
      <dgm:prSet/>
      <dgm:spPr/>
      <dgm:t>
        <a:bodyPr/>
        <a:lstStyle/>
        <a:p>
          <a:endParaRPr lang="nl-NL"/>
        </a:p>
      </dgm:t>
    </dgm:pt>
    <dgm:pt modelId="{786AB1FA-8341-4466-BC1B-B418BFA49ED9}" type="sibTrans" cxnId="{4A7372D6-6C5D-482F-BF32-5ACE22B1643D}">
      <dgm:prSet/>
      <dgm:spPr/>
      <dgm:t>
        <a:bodyPr/>
        <a:lstStyle/>
        <a:p>
          <a:endParaRPr lang="nl-NL"/>
        </a:p>
      </dgm:t>
    </dgm:pt>
    <dgm:pt modelId="{049FD4DB-40A6-435E-80C3-457FB2E4BD16}" type="pres">
      <dgm:prSet presAssocID="{8C141011-8C04-418E-B11C-DD55C7C158E2}" presName="compositeShape" presStyleCnt="0">
        <dgm:presLayoutVars>
          <dgm:chMax val="7"/>
          <dgm:dir/>
          <dgm:resizeHandles val="exact"/>
        </dgm:presLayoutVars>
      </dgm:prSet>
      <dgm:spPr/>
    </dgm:pt>
    <dgm:pt modelId="{38E38DFB-97CD-486A-9463-7DCD38C5C901}" type="pres">
      <dgm:prSet presAssocID="{8C141011-8C04-418E-B11C-DD55C7C158E2}" presName="wedge1" presStyleLbl="node1" presStyleIdx="0" presStyleCnt="5" custLinFactNeighborX="-3684" custLinFactNeighborY="4335"/>
      <dgm:spPr/>
    </dgm:pt>
    <dgm:pt modelId="{E30B5D3F-B565-431E-8406-EDB07C9A54DB}" type="pres">
      <dgm:prSet presAssocID="{8C141011-8C04-418E-B11C-DD55C7C158E2}" presName="wedge1Tx" presStyleLbl="node1" presStyleIdx="0" presStyleCnt="5">
        <dgm:presLayoutVars>
          <dgm:chMax val="0"/>
          <dgm:chPref val="0"/>
          <dgm:bulletEnabled val="1"/>
        </dgm:presLayoutVars>
      </dgm:prSet>
      <dgm:spPr/>
    </dgm:pt>
    <dgm:pt modelId="{FE54C2CA-93CA-4720-9A7E-6D4997718BAA}" type="pres">
      <dgm:prSet presAssocID="{8C141011-8C04-418E-B11C-DD55C7C158E2}" presName="wedge2" presStyleLbl="node1" presStyleIdx="1" presStyleCnt="5"/>
      <dgm:spPr/>
    </dgm:pt>
    <dgm:pt modelId="{6939E768-E6B3-4624-9AB0-CDF9DAC5332D}" type="pres">
      <dgm:prSet presAssocID="{8C141011-8C04-418E-B11C-DD55C7C158E2}" presName="wedge2Tx" presStyleLbl="node1" presStyleIdx="1" presStyleCnt="5">
        <dgm:presLayoutVars>
          <dgm:chMax val="0"/>
          <dgm:chPref val="0"/>
          <dgm:bulletEnabled val="1"/>
        </dgm:presLayoutVars>
      </dgm:prSet>
      <dgm:spPr/>
    </dgm:pt>
    <dgm:pt modelId="{4400200F-F8E5-4374-94D5-6716265B2896}" type="pres">
      <dgm:prSet presAssocID="{8C141011-8C04-418E-B11C-DD55C7C158E2}" presName="wedge3" presStyleLbl="node1" presStyleIdx="2" presStyleCnt="5" custLinFactNeighborX="-184" custLinFactNeighborY="7477"/>
      <dgm:spPr/>
    </dgm:pt>
    <dgm:pt modelId="{EE737437-2F76-407E-B760-040C419D6E64}" type="pres">
      <dgm:prSet presAssocID="{8C141011-8C04-418E-B11C-DD55C7C158E2}" presName="wedge3Tx" presStyleLbl="node1" presStyleIdx="2" presStyleCnt="5">
        <dgm:presLayoutVars>
          <dgm:chMax val="0"/>
          <dgm:chPref val="0"/>
          <dgm:bulletEnabled val="1"/>
        </dgm:presLayoutVars>
      </dgm:prSet>
      <dgm:spPr/>
    </dgm:pt>
    <dgm:pt modelId="{A53ABEA8-2933-454E-A4F4-E8AFA251BE6C}" type="pres">
      <dgm:prSet presAssocID="{8C141011-8C04-418E-B11C-DD55C7C158E2}" presName="wedge4" presStyleLbl="node1" presStyleIdx="3" presStyleCnt="5"/>
      <dgm:spPr/>
    </dgm:pt>
    <dgm:pt modelId="{8879629B-8281-4AA5-9507-076EA33D3079}" type="pres">
      <dgm:prSet presAssocID="{8C141011-8C04-418E-B11C-DD55C7C158E2}" presName="wedge4Tx" presStyleLbl="node1" presStyleIdx="3" presStyleCnt="5">
        <dgm:presLayoutVars>
          <dgm:chMax val="0"/>
          <dgm:chPref val="0"/>
          <dgm:bulletEnabled val="1"/>
        </dgm:presLayoutVars>
      </dgm:prSet>
      <dgm:spPr/>
    </dgm:pt>
    <dgm:pt modelId="{2CDE5F65-468D-43D8-B848-31ED9E07A0B2}" type="pres">
      <dgm:prSet presAssocID="{8C141011-8C04-418E-B11C-DD55C7C158E2}" presName="wedge5" presStyleLbl="node1" presStyleIdx="4" presStyleCnt="5"/>
      <dgm:spPr/>
    </dgm:pt>
    <dgm:pt modelId="{5AF0B4D4-9EBF-4EC3-B65A-7D8912F36098}" type="pres">
      <dgm:prSet presAssocID="{8C141011-8C04-418E-B11C-DD55C7C158E2}" presName="wedge5Tx" presStyleLbl="node1" presStyleIdx="4" presStyleCnt="5">
        <dgm:presLayoutVars>
          <dgm:chMax val="0"/>
          <dgm:chPref val="0"/>
          <dgm:bulletEnabled val="1"/>
        </dgm:presLayoutVars>
      </dgm:prSet>
      <dgm:spPr/>
    </dgm:pt>
  </dgm:ptLst>
  <dgm:cxnLst>
    <dgm:cxn modelId="{BFF63C03-0DF3-4A96-987E-78AFF08FCD9D}" type="presOf" srcId="{081F5C03-7509-42E8-AD9D-6066885B41AA}" destId="{FE54C2CA-93CA-4720-9A7E-6D4997718BAA}" srcOrd="0" destOrd="0" presId="urn:microsoft.com/office/officeart/2005/8/layout/chart3"/>
    <dgm:cxn modelId="{14B5560E-FAF4-4C93-999D-436268FFBCE6}" srcId="{8C141011-8C04-418E-B11C-DD55C7C158E2}" destId="{C9DC4E00-FFC2-4E33-A173-DABA3E4BFC3D}" srcOrd="3" destOrd="0" parTransId="{A477A23C-DD0D-4EB7-BEB9-B5B7E9D0B7E7}" sibTransId="{AA8BF7E6-C493-4E9E-B65B-BD556003A33D}"/>
    <dgm:cxn modelId="{B8844464-C73F-4A77-B554-2CC2E457422E}" type="presOf" srcId="{081F5C03-7509-42E8-AD9D-6066885B41AA}" destId="{6939E768-E6B3-4624-9AB0-CDF9DAC5332D}" srcOrd="1" destOrd="0" presId="urn:microsoft.com/office/officeart/2005/8/layout/chart3"/>
    <dgm:cxn modelId="{B394786F-9C76-4B7F-B64E-F96D5244F88B}" type="presOf" srcId="{CC33F992-1955-4B70-A5FE-9EA019720DC4}" destId="{2CDE5F65-468D-43D8-B848-31ED9E07A0B2}" srcOrd="0" destOrd="0" presId="urn:microsoft.com/office/officeart/2005/8/layout/chart3"/>
    <dgm:cxn modelId="{4A699254-9C2B-4E75-817B-B346217739E1}" type="presOf" srcId="{F481EB84-5648-421C-BDD1-64CE3749D4D9}" destId="{E30B5D3F-B565-431E-8406-EDB07C9A54DB}" srcOrd="1" destOrd="0" presId="urn:microsoft.com/office/officeart/2005/8/layout/chart3"/>
    <dgm:cxn modelId="{A5871757-8790-4D87-82A5-C5409AFE47C4}" type="presOf" srcId="{B14DC5FB-D407-42FE-AAF1-D4AB1776341F}" destId="{EE737437-2F76-407E-B760-040C419D6E64}" srcOrd="1" destOrd="0" presId="urn:microsoft.com/office/officeart/2005/8/layout/chart3"/>
    <dgm:cxn modelId="{9A80F47C-2F35-4216-9385-5D397B9B5B1D}" type="presOf" srcId="{8C141011-8C04-418E-B11C-DD55C7C158E2}" destId="{049FD4DB-40A6-435E-80C3-457FB2E4BD16}" srcOrd="0" destOrd="0" presId="urn:microsoft.com/office/officeart/2005/8/layout/chart3"/>
    <dgm:cxn modelId="{1143A5AE-9810-468D-BF55-05B2B4ADA13D}" type="presOf" srcId="{B14DC5FB-D407-42FE-AAF1-D4AB1776341F}" destId="{4400200F-F8E5-4374-94D5-6716265B2896}" srcOrd="0" destOrd="0" presId="urn:microsoft.com/office/officeart/2005/8/layout/chart3"/>
    <dgm:cxn modelId="{2392C2B7-7A4A-436E-83B3-FF9712B0D7A4}" type="presOf" srcId="{C9DC4E00-FFC2-4E33-A173-DABA3E4BFC3D}" destId="{8879629B-8281-4AA5-9507-076EA33D3079}" srcOrd="1" destOrd="0" presId="urn:microsoft.com/office/officeart/2005/8/layout/chart3"/>
    <dgm:cxn modelId="{6E418EBC-BE9F-4469-9F77-31971AD6A3E5}" type="presOf" srcId="{F481EB84-5648-421C-BDD1-64CE3749D4D9}" destId="{38E38DFB-97CD-486A-9463-7DCD38C5C901}" srcOrd="0" destOrd="0" presId="urn:microsoft.com/office/officeart/2005/8/layout/chart3"/>
    <dgm:cxn modelId="{0CC171C0-5C0C-48A7-9B1C-E5F9CA7C1788}" type="presOf" srcId="{C9DC4E00-FFC2-4E33-A173-DABA3E4BFC3D}" destId="{A53ABEA8-2933-454E-A4F4-E8AFA251BE6C}" srcOrd="0" destOrd="0" presId="urn:microsoft.com/office/officeart/2005/8/layout/chart3"/>
    <dgm:cxn modelId="{616EBAC5-506C-4631-9570-EE3B866DC4B1}" type="presOf" srcId="{CC33F992-1955-4B70-A5FE-9EA019720DC4}" destId="{5AF0B4D4-9EBF-4EC3-B65A-7D8912F36098}" srcOrd="1" destOrd="0" presId="urn:microsoft.com/office/officeart/2005/8/layout/chart3"/>
    <dgm:cxn modelId="{4A7372D6-6C5D-482F-BF32-5ACE22B1643D}" srcId="{8C141011-8C04-418E-B11C-DD55C7C158E2}" destId="{B14DC5FB-D407-42FE-AAF1-D4AB1776341F}" srcOrd="2" destOrd="0" parTransId="{7FAC4329-EE70-48EE-9927-DFA3CCE3317D}" sibTransId="{786AB1FA-8341-4466-BC1B-B418BFA49ED9}"/>
    <dgm:cxn modelId="{51DA9ED7-9C2D-4159-B334-593005EC6902}" srcId="{8C141011-8C04-418E-B11C-DD55C7C158E2}" destId="{081F5C03-7509-42E8-AD9D-6066885B41AA}" srcOrd="1" destOrd="0" parTransId="{39FD2947-958F-403C-9318-A35532623C50}" sibTransId="{CBE65D9B-5CE7-4D7E-9E84-E9213014A818}"/>
    <dgm:cxn modelId="{A03679E0-0002-47F6-B333-BE9F1C7B33A5}" srcId="{8C141011-8C04-418E-B11C-DD55C7C158E2}" destId="{CC33F992-1955-4B70-A5FE-9EA019720DC4}" srcOrd="4" destOrd="0" parTransId="{3564DC59-013F-4A16-BD34-4A39DE6F8C5D}" sibTransId="{3DFF5812-985E-46BE-8203-E779C4463D57}"/>
    <dgm:cxn modelId="{BF9D7CE9-42AB-4C2A-B6BE-35C1F58E2B4C}" srcId="{8C141011-8C04-418E-B11C-DD55C7C158E2}" destId="{F481EB84-5648-421C-BDD1-64CE3749D4D9}" srcOrd="0" destOrd="0" parTransId="{66C976E0-5131-42BE-9DA0-D5C59086448C}" sibTransId="{9B9B7C06-45CF-4AC6-B68C-ECB5BB105587}"/>
    <dgm:cxn modelId="{89041602-7DA3-4398-A6C2-BE8AA6B88E81}" type="presParOf" srcId="{049FD4DB-40A6-435E-80C3-457FB2E4BD16}" destId="{38E38DFB-97CD-486A-9463-7DCD38C5C901}" srcOrd="0" destOrd="0" presId="urn:microsoft.com/office/officeart/2005/8/layout/chart3"/>
    <dgm:cxn modelId="{D08DD458-11E4-492D-AE3E-5F1AB4E81CCD}" type="presParOf" srcId="{049FD4DB-40A6-435E-80C3-457FB2E4BD16}" destId="{E30B5D3F-B565-431E-8406-EDB07C9A54DB}" srcOrd="1" destOrd="0" presId="urn:microsoft.com/office/officeart/2005/8/layout/chart3"/>
    <dgm:cxn modelId="{F1A729D2-7E61-4111-9A9F-491DA140A216}" type="presParOf" srcId="{049FD4DB-40A6-435E-80C3-457FB2E4BD16}" destId="{FE54C2CA-93CA-4720-9A7E-6D4997718BAA}" srcOrd="2" destOrd="0" presId="urn:microsoft.com/office/officeart/2005/8/layout/chart3"/>
    <dgm:cxn modelId="{D95B229E-6210-4AB6-8E40-94EAC1E4C284}" type="presParOf" srcId="{049FD4DB-40A6-435E-80C3-457FB2E4BD16}" destId="{6939E768-E6B3-4624-9AB0-CDF9DAC5332D}" srcOrd="3" destOrd="0" presId="urn:microsoft.com/office/officeart/2005/8/layout/chart3"/>
    <dgm:cxn modelId="{E744C9A1-953B-4975-AB59-91996891CC09}" type="presParOf" srcId="{049FD4DB-40A6-435E-80C3-457FB2E4BD16}" destId="{4400200F-F8E5-4374-94D5-6716265B2896}" srcOrd="4" destOrd="0" presId="urn:microsoft.com/office/officeart/2005/8/layout/chart3"/>
    <dgm:cxn modelId="{21080E1E-6CFA-4D5D-9517-A96572763F63}" type="presParOf" srcId="{049FD4DB-40A6-435E-80C3-457FB2E4BD16}" destId="{EE737437-2F76-407E-B760-040C419D6E64}" srcOrd="5" destOrd="0" presId="urn:microsoft.com/office/officeart/2005/8/layout/chart3"/>
    <dgm:cxn modelId="{4C3BE698-80BA-4D38-8407-02B22594F692}" type="presParOf" srcId="{049FD4DB-40A6-435E-80C3-457FB2E4BD16}" destId="{A53ABEA8-2933-454E-A4F4-E8AFA251BE6C}" srcOrd="6" destOrd="0" presId="urn:microsoft.com/office/officeart/2005/8/layout/chart3"/>
    <dgm:cxn modelId="{DB122E98-B3ED-4EE4-88D5-17799DAE5681}" type="presParOf" srcId="{049FD4DB-40A6-435E-80C3-457FB2E4BD16}" destId="{8879629B-8281-4AA5-9507-076EA33D3079}" srcOrd="7" destOrd="0" presId="urn:microsoft.com/office/officeart/2005/8/layout/chart3"/>
    <dgm:cxn modelId="{39040FC3-ED68-4456-AD05-30EE67A1731B}" type="presParOf" srcId="{049FD4DB-40A6-435E-80C3-457FB2E4BD16}" destId="{2CDE5F65-468D-43D8-B848-31ED9E07A0B2}" srcOrd="8" destOrd="0" presId="urn:microsoft.com/office/officeart/2005/8/layout/chart3"/>
    <dgm:cxn modelId="{A3A2865F-4951-404E-B981-CC471DCC76FF}" type="presParOf" srcId="{049FD4DB-40A6-435E-80C3-457FB2E4BD16}" destId="{5AF0B4D4-9EBF-4EC3-B65A-7D8912F36098}" srcOrd="9" destOrd="0" presId="urn:microsoft.com/office/officeart/2005/8/layout/char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C141011-8C04-418E-B11C-DD55C7C158E2}" type="doc">
      <dgm:prSet loTypeId="urn:microsoft.com/office/officeart/2005/8/layout/chart3" loCatId="cycle" qsTypeId="urn:microsoft.com/office/officeart/2005/8/quickstyle/simple1" qsCatId="simple" csTypeId="urn:microsoft.com/office/officeart/2005/8/colors/accent1_2" csCatId="accent1" phldr="1"/>
      <dgm:spPr/>
    </dgm:pt>
    <dgm:pt modelId="{F481EB84-5648-421C-BDD1-64CE3749D4D9}">
      <dgm:prSet phldrT="[Tekst]"/>
      <dgm:spPr>
        <a:solidFill>
          <a:schemeClr val="bg1">
            <a:lumMod val="75000"/>
          </a:schemeClr>
        </a:solidFill>
      </dgm:spPr>
      <dgm:t>
        <a:bodyPr/>
        <a:lstStyle/>
        <a:p>
          <a:r>
            <a:rPr lang="nl-NL" dirty="0"/>
            <a:t>Introductie</a:t>
          </a:r>
        </a:p>
      </dgm:t>
    </dgm:pt>
    <dgm:pt modelId="{66C976E0-5131-42BE-9DA0-D5C59086448C}" type="parTrans" cxnId="{BF9D7CE9-42AB-4C2A-B6BE-35C1F58E2B4C}">
      <dgm:prSet/>
      <dgm:spPr/>
      <dgm:t>
        <a:bodyPr/>
        <a:lstStyle/>
        <a:p>
          <a:endParaRPr lang="nl-NL"/>
        </a:p>
      </dgm:t>
    </dgm:pt>
    <dgm:pt modelId="{9B9B7C06-45CF-4AC6-B68C-ECB5BB105587}" type="sibTrans" cxnId="{BF9D7CE9-42AB-4C2A-B6BE-35C1F58E2B4C}">
      <dgm:prSet/>
      <dgm:spPr/>
      <dgm:t>
        <a:bodyPr/>
        <a:lstStyle/>
        <a:p>
          <a:endParaRPr lang="nl-NL"/>
        </a:p>
      </dgm:t>
    </dgm:pt>
    <dgm:pt modelId="{C9DC4E00-FFC2-4E33-A173-DABA3E4BFC3D}">
      <dgm:prSet phldrT="[Tekst]"/>
      <dgm:spPr/>
      <dgm:t>
        <a:bodyPr/>
        <a:lstStyle/>
        <a:p>
          <a:r>
            <a:rPr lang="nl-NL" dirty="0"/>
            <a:t>Nieuwe woning</a:t>
          </a:r>
        </a:p>
      </dgm:t>
    </dgm:pt>
    <dgm:pt modelId="{A477A23C-DD0D-4EB7-BEB9-B5B7E9D0B7E7}" type="parTrans" cxnId="{14B5560E-FAF4-4C93-999D-436268FFBCE6}">
      <dgm:prSet/>
      <dgm:spPr/>
      <dgm:t>
        <a:bodyPr/>
        <a:lstStyle/>
        <a:p>
          <a:endParaRPr lang="nl-NL"/>
        </a:p>
      </dgm:t>
    </dgm:pt>
    <dgm:pt modelId="{AA8BF7E6-C493-4E9E-B65B-BD556003A33D}" type="sibTrans" cxnId="{14B5560E-FAF4-4C93-999D-436268FFBCE6}">
      <dgm:prSet/>
      <dgm:spPr/>
      <dgm:t>
        <a:bodyPr/>
        <a:lstStyle/>
        <a:p>
          <a:endParaRPr lang="nl-NL"/>
        </a:p>
      </dgm:t>
    </dgm:pt>
    <dgm:pt modelId="{CC33F992-1955-4B70-A5FE-9EA019720DC4}">
      <dgm:prSet phldrT="[Tekst]"/>
      <dgm:spPr/>
      <dgm:t>
        <a:bodyPr/>
        <a:lstStyle/>
        <a:p>
          <a:r>
            <a:rPr lang="nl-NL" dirty="0"/>
            <a:t>Ruimte voor (nog meer) vragen</a:t>
          </a:r>
        </a:p>
      </dgm:t>
    </dgm:pt>
    <dgm:pt modelId="{3564DC59-013F-4A16-BD34-4A39DE6F8C5D}" type="parTrans" cxnId="{A03679E0-0002-47F6-B333-BE9F1C7B33A5}">
      <dgm:prSet/>
      <dgm:spPr/>
      <dgm:t>
        <a:bodyPr/>
        <a:lstStyle/>
        <a:p>
          <a:endParaRPr lang="nl-NL"/>
        </a:p>
      </dgm:t>
    </dgm:pt>
    <dgm:pt modelId="{3DFF5812-985E-46BE-8203-E779C4463D57}" type="sibTrans" cxnId="{A03679E0-0002-47F6-B333-BE9F1C7B33A5}">
      <dgm:prSet/>
      <dgm:spPr/>
      <dgm:t>
        <a:bodyPr/>
        <a:lstStyle/>
        <a:p>
          <a:endParaRPr lang="nl-NL"/>
        </a:p>
      </dgm:t>
    </dgm:pt>
    <dgm:pt modelId="{081F5C03-7509-42E8-AD9D-6066885B41AA}">
      <dgm:prSet/>
      <dgm:spPr>
        <a:solidFill>
          <a:schemeClr val="bg1">
            <a:lumMod val="75000"/>
          </a:schemeClr>
        </a:solidFill>
      </dgm:spPr>
      <dgm:t>
        <a:bodyPr/>
        <a:lstStyle/>
        <a:p>
          <a:r>
            <a:rPr lang="nl-NL" dirty="0"/>
            <a:t>Nieuw stelsel</a:t>
          </a:r>
        </a:p>
      </dgm:t>
    </dgm:pt>
    <dgm:pt modelId="{39FD2947-958F-403C-9318-A35532623C50}" type="parTrans" cxnId="{51DA9ED7-9C2D-4159-B334-593005EC6902}">
      <dgm:prSet/>
      <dgm:spPr/>
      <dgm:t>
        <a:bodyPr/>
        <a:lstStyle/>
        <a:p>
          <a:endParaRPr lang="nl-NL"/>
        </a:p>
      </dgm:t>
    </dgm:pt>
    <dgm:pt modelId="{CBE65D9B-5CE7-4D7E-9E84-E9213014A818}" type="sibTrans" cxnId="{51DA9ED7-9C2D-4159-B334-593005EC6902}">
      <dgm:prSet/>
      <dgm:spPr/>
      <dgm:t>
        <a:bodyPr/>
        <a:lstStyle/>
        <a:p>
          <a:endParaRPr lang="nl-NL"/>
        </a:p>
      </dgm:t>
    </dgm:pt>
    <dgm:pt modelId="{B14DC5FB-D407-42FE-AAF1-D4AB1776341F}">
      <dgm:prSet/>
      <dgm:spPr>
        <a:solidFill>
          <a:srgbClr val="E87400"/>
        </a:solidFill>
      </dgm:spPr>
      <dgm:t>
        <a:bodyPr/>
        <a:lstStyle/>
        <a:p>
          <a:r>
            <a:rPr lang="nl-NL" dirty="0"/>
            <a:t>Monitoring en toezicht</a:t>
          </a:r>
        </a:p>
      </dgm:t>
    </dgm:pt>
    <dgm:pt modelId="{7FAC4329-EE70-48EE-9927-DFA3CCE3317D}" type="parTrans" cxnId="{4A7372D6-6C5D-482F-BF32-5ACE22B1643D}">
      <dgm:prSet/>
      <dgm:spPr/>
      <dgm:t>
        <a:bodyPr/>
        <a:lstStyle/>
        <a:p>
          <a:endParaRPr lang="nl-NL"/>
        </a:p>
      </dgm:t>
    </dgm:pt>
    <dgm:pt modelId="{786AB1FA-8341-4466-BC1B-B418BFA49ED9}" type="sibTrans" cxnId="{4A7372D6-6C5D-482F-BF32-5ACE22B1643D}">
      <dgm:prSet/>
      <dgm:spPr/>
      <dgm:t>
        <a:bodyPr/>
        <a:lstStyle/>
        <a:p>
          <a:endParaRPr lang="nl-NL"/>
        </a:p>
      </dgm:t>
    </dgm:pt>
    <dgm:pt modelId="{049FD4DB-40A6-435E-80C3-457FB2E4BD16}" type="pres">
      <dgm:prSet presAssocID="{8C141011-8C04-418E-B11C-DD55C7C158E2}" presName="compositeShape" presStyleCnt="0">
        <dgm:presLayoutVars>
          <dgm:chMax val="7"/>
          <dgm:dir/>
          <dgm:resizeHandles val="exact"/>
        </dgm:presLayoutVars>
      </dgm:prSet>
      <dgm:spPr/>
    </dgm:pt>
    <dgm:pt modelId="{38E38DFB-97CD-486A-9463-7DCD38C5C901}" type="pres">
      <dgm:prSet presAssocID="{8C141011-8C04-418E-B11C-DD55C7C158E2}" presName="wedge1" presStyleLbl="node1" presStyleIdx="0" presStyleCnt="5" custLinFactNeighborX="-3684" custLinFactNeighborY="4335"/>
      <dgm:spPr/>
    </dgm:pt>
    <dgm:pt modelId="{E30B5D3F-B565-431E-8406-EDB07C9A54DB}" type="pres">
      <dgm:prSet presAssocID="{8C141011-8C04-418E-B11C-DD55C7C158E2}" presName="wedge1Tx" presStyleLbl="node1" presStyleIdx="0" presStyleCnt="5">
        <dgm:presLayoutVars>
          <dgm:chMax val="0"/>
          <dgm:chPref val="0"/>
          <dgm:bulletEnabled val="1"/>
        </dgm:presLayoutVars>
      </dgm:prSet>
      <dgm:spPr/>
    </dgm:pt>
    <dgm:pt modelId="{FE54C2CA-93CA-4720-9A7E-6D4997718BAA}" type="pres">
      <dgm:prSet presAssocID="{8C141011-8C04-418E-B11C-DD55C7C158E2}" presName="wedge2" presStyleLbl="node1" presStyleIdx="1" presStyleCnt="5"/>
      <dgm:spPr/>
    </dgm:pt>
    <dgm:pt modelId="{6939E768-E6B3-4624-9AB0-CDF9DAC5332D}" type="pres">
      <dgm:prSet presAssocID="{8C141011-8C04-418E-B11C-DD55C7C158E2}" presName="wedge2Tx" presStyleLbl="node1" presStyleIdx="1" presStyleCnt="5">
        <dgm:presLayoutVars>
          <dgm:chMax val="0"/>
          <dgm:chPref val="0"/>
          <dgm:bulletEnabled val="1"/>
        </dgm:presLayoutVars>
      </dgm:prSet>
      <dgm:spPr/>
    </dgm:pt>
    <dgm:pt modelId="{4400200F-F8E5-4374-94D5-6716265B2896}" type="pres">
      <dgm:prSet presAssocID="{8C141011-8C04-418E-B11C-DD55C7C158E2}" presName="wedge3" presStyleLbl="node1" presStyleIdx="2" presStyleCnt="5" custLinFactNeighborX="-184" custLinFactNeighborY="7477"/>
      <dgm:spPr/>
    </dgm:pt>
    <dgm:pt modelId="{EE737437-2F76-407E-B760-040C419D6E64}" type="pres">
      <dgm:prSet presAssocID="{8C141011-8C04-418E-B11C-DD55C7C158E2}" presName="wedge3Tx" presStyleLbl="node1" presStyleIdx="2" presStyleCnt="5">
        <dgm:presLayoutVars>
          <dgm:chMax val="0"/>
          <dgm:chPref val="0"/>
          <dgm:bulletEnabled val="1"/>
        </dgm:presLayoutVars>
      </dgm:prSet>
      <dgm:spPr/>
    </dgm:pt>
    <dgm:pt modelId="{A53ABEA8-2933-454E-A4F4-E8AFA251BE6C}" type="pres">
      <dgm:prSet presAssocID="{8C141011-8C04-418E-B11C-DD55C7C158E2}" presName="wedge4" presStyleLbl="node1" presStyleIdx="3" presStyleCnt="5"/>
      <dgm:spPr/>
    </dgm:pt>
    <dgm:pt modelId="{8879629B-8281-4AA5-9507-076EA33D3079}" type="pres">
      <dgm:prSet presAssocID="{8C141011-8C04-418E-B11C-DD55C7C158E2}" presName="wedge4Tx" presStyleLbl="node1" presStyleIdx="3" presStyleCnt="5">
        <dgm:presLayoutVars>
          <dgm:chMax val="0"/>
          <dgm:chPref val="0"/>
          <dgm:bulletEnabled val="1"/>
        </dgm:presLayoutVars>
      </dgm:prSet>
      <dgm:spPr/>
    </dgm:pt>
    <dgm:pt modelId="{2CDE5F65-468D-43D8-B848-31ED9E07A0B2}" type="pres">
      <dgm:prSet presAssocID="{8C141011-8C04-418E-B11C-DD55C7C158E2}" presName="wedge5" presStyleLbl="node1" presStyleIdx="4" presStyleCnt="5"/>
      <dgm:spPr/>
    </dgm:pt>
    <dgm:pt modelId="{5AF0B4D4-9EBF-4EC3-B65A-7D8912F36098}" type="pres">
      <dgm:prSet presAssocID="{8C141011-8C04-418E-B11C-DD55C7C158E2}" presName="wedge5Tx" presStyleLbl="node1" presStyleIdx="4" presStyleCnt="5">
        <dgm:presLayoutVars>
          <dgm:chMax val="0"/>
          <dgm:chPref val="0"/>
          <dgm:bulletEnabled val="1"/>
        </dgm:presLayoutVars>
      </dgm:prSet>
      <dgm:spPr/>
    </dgm:pt>
  </dgm:ptLst>
  <dgm:cxnLst>
    <dgm:cxn modelId="{BFF63C03-0DF3-4A96-987E-78AFF08FCD9D}" type="presOf" srcId="{081F5C03-7509-42E8-AD9D-6066885B41AA}" destId="{FE54C2CA-93CA-4720-9A7E-6D4997718BAA}" srcOrd="0" destOrd="0" presId="urn:microsoft.com/office/officeart/2005/8/layout/chart3"/>
    <dgm:cxn modelId="{14B5560E-FAF4-4C93-999D-436268FFBCE6}" srcId="{8C141011-8C04-418E-B11C-DD55C7C158E2}" destId="{C9DC4E00-FFC2-4E33-A173-DABA3E4BFC3D}" srcOrd="3" destOrd="0" parTransId="{A477A23C-DD0D-4EB7-BEB9-B5B7E9D0B7E7}" sibTransId="{AA8BF7E6-C493-4E9E-B65B-BD556003A33D}"/>
    <dgm:cxn modelId="{B8844464-C73F-4A77-B554-2CC2E457422E}" type="presOf" srcId="{081F5C03-7509-42E8-AD9D-6066885B41AA}" destId="{6939E768-E6B3-4624-9AB0-CDF9DAC5332D}" srcOrd="1" destOrd="0" presId="urn:microsoft.com/office/officeart/2005/8/layout/chart3"/>
    <dgm:cxn modelId="{B394786F-9C76-4B7F-B64E-F96D5244F88B}" type="presOf" srcId="{CC33F992-1955-4B70-A5FE-9EA019720DC4}" destId="{2CDE5F65-468D-43D8-B848-31ED9E07A0B2}" srcOrd="0" destOrd="0" presId="urn:microsoft.com/office/officeart/2005/8/layout/chart3"/>
    <dgm:cxn modelId="{4A699254-9C2B-4E75-817B-B346217739E1}" type="presOf" srcId="{F481EB84-5648-421C-BDD1-64CE3749D4D9}" destId="{E30B5D3F-B565-431E-8406-EDB07C9A54DB}" srcOrd="1" destOrd="0" presId="urn:microsoft.com/office/officeart/2005/8/layout/chart3"/>
    <dgm:cxn modelId="{A5871757-8790-4D87-82A5-C5409AFE47C4}" type="presOf" srcId="{B14DC5FB-D407-42FE-AAF1-D4AB1776341F}" destId="{EE737437-2F76-407E-B760-040C419D6E64}" srcOrd="1" destOrd="0" presId="urn:microsoft.com/office/officeart/2005/8/layout/chart3"/>
    <dgm:cxn modelId="{9A80F47C-2F35-4216-9385-5D397B9B5B1D}" type="presOf" srcId="{8C141011-8C04-418E-B11C-DD55C7C158E2}" destId="{049FD4DB-40A6-435E-80C3-457FB2E4BD16}" srcOrd="0" destOrd="0" presId="urn:microsoft.com/office/officeart/2005/8/layout/chart3"/>
    <dgm:cxn modelId="{1143A5AE-9810-468D-BF55-05B2B4ADA13D}" type="presOf" srcId="{B14DC5FB-D407-42FE-AAF1-D4AB1776341F}" destId="{4400200F-F8E5-4374-94D5-6716265B2896}" srcOrd="0" destOrd="0" presId="urn:microsoft.com/office/officeart/2005/8/layout/chart3"/>
    <dgm:cxn modelId="{2392C2B7-7A4A-436E-83B3-FF9712B0D7A4}" type="presOf" srcId="{C9DC4E00-FFC2-4E33-A173-DABA3E4BFC3D}" destId="{8879629B-8281-4AA5-9507-076EA33D3079}" srcOrd="1" destOrd="0" presId="urn:microsoft.com/office/officeart/2005/8/layout/chart3"/>
    <dgm:cxn modelId="{6E418EBC-BE9F-4469-9F77-31971AD6A3E5}" type="presOf" srcId="{F481EB84-5648-421C-BDD1-64CE3749D4D9}" destId="{38E38DFB-97CD-486A-9463-7DCD38C5C901}" srcOrd="0" destOrd="0" presId="urn:microsoft.com/office/officeart/2005/8/layout/chart3"/>
    <dgm:cxn modelId="{0CC171C0-5C0C-48A7-9B1C-E5F9CA7C1788}" type="presOf" srcId="{C9DC4E00-FFC2-4E33-A173-DABA3E4BFC3D}" destId="{A53ABEA8-2933-454E-A4F4-E8AFA251BE6C}" srcOrd="0" destOrd="0" presId="urn:microsoft.com/office/officeart/2005/8/layout/chart3"/>
    <dgm:cxn modelId="{616EBAC5-506C-4631-9570-EE3B866DC4B1}" type="presOf" srcId="{CC33F992-1955-4B70-A5FE-9EA019720DC4}" destId="{5AF0B4D4-9EBF-4EC3-B65A-7D8912F36098}" srcOrd="1" destOrd="0" presId="urn:microsoft.com/office/officeart/2005/8/layout/chart3"/>
    <dgm:cxn modelId="{4A7372D6-6C5D-482F-BF32-5ACE22B1643D}" srcId="{8C141011-8C04-418E-B11C-DD55C7C158E2}" destId="{B14DC5FB-D407-42FE-AAF1-D4AB1776341F}" srcOrd="2" destOrd="0" parTransId="{7FAC4329-EE70-48EE-9927-DFA3CCE3317D}" sibTransId="{786AB1FA-8341-4466-BC1B-B418BFA49ED9}"/>
    <dgm:cxn modelId="{51DA9ED7-9C2D-4159-B334-593005EC6902}" srcId="{8C141011-8C04-418E-B11C-DD55C7C158E2}" destId="{081F5C03-7509-42E8-AD9D-6066885B41AA}" srcOrd="1" destOrd="0" parTransId="{39FD2947-958F-403C-9318-A35532623C50}" sibTransId="{CBE65D9B-5CE7-4D7E-9E84-E9213014A818}"/>
    <dgm:cxn modelId="{A03679E0-0002-47F6-B333-BE9F1C7B33A5}" srcId="{8C141011-8C04-418E-B11C-DD55C7C158E2}" destId="{CC33F992-1955-4B70-A5FE-9EA019720DC4}" srcOrd="4" destOrd="0" parTransId="{3564DC59-013F-4A16-BD34-4A39DE6F8C5D}" sibTransId="{3DFF5812-985E-46BE-8203-E779C4463D57}"/>
    <dgm:cxn modelId="{BF9D7CE9-42AB-4C2A-B6BE-35C1F58E2B4C}" srcId="{8C141011-8C04-418E-B11C-DD55C7C158E2}" destId="{F481EB84-5648-421C-BDD1-64CE3749D4D9}" srcOrd="0" destOrd="0" parTransId="{66C976E0-5131-42BE-9DA0-D5C59086448C}" sibTransId="{9B9B7C06-45CF-4AC6-B68C-ECB5BB105587}"/>
    <dgm:cxn modelId="{89041602-7DA3-4398-A6C2-BE8AA6B88E81}" type="presParOf" srcId="{049FD4DB-40A6-435E-80C3-457FB2E4BD16}" destId="{38E38DFB-97CD-486A-9463-7DCD38C5C901}" srcOrd="0" destOrd="0" presId="urn:microsoft.com/office/officeart/2005/8/layout/chart3"/>
    <dgm:cxn modelId="{D08DD458-11E4-492D-AE3E-5F1AB4E81CCD}" type="presParOf" srcId="{049FD4DB-40A6-435E-80C3-457FB2E4BD16}" destId="{E30B5D3F-B565-431E-8406-EDB07C9A54DB}" srcOrd="1" destOrd="0" presId="urn:microsoft.com/office/officeart/2005/8/layout/chart3"/>
    <dgm:cxn modelId="{F1A729D2-7E61-4111-9A9F-491DA140A216}" type="presParOf" srcId="{049FD4DB-40A6-435E-80C3-457FB2E4BD16}" destId="{FE54C2CA-93CA-4720-9A7E-6D4997718BAA}" srcOrd="2" destOrd="0" presId="urn:microsoft.com/office/officeart/2005/8/layout/chart3"/>
    <dgm:cxn modelId="{D95B229E-6210-4AB6-8E40-94EAC1E4C284}" type="presParOf" srcId="{049FD4DB-40A6-435E-80C3-457FB2E4BD16}" destId="{6939E768-E6B3-4624-9AB0-CDF9DAC5332D}" srcOrd="3" destOrd="0" presId="urn:microsoft.com/office/officeart/2005/8/layout/chart3"/>
    <dgm:cxn modelId="{E744C9A1-953B-4975-AB59-91996891CC09}" type="presParOf" srcId="{049FD4DB-40A6-435E-80C3-457FB2E4BD16}" destId="{4400200F-F8E5-4374-94D5-6716265B2896}" srcOrd="4" destOrd="0" presId="urn:microsoft.com/office/officeart/2005/8/layout/chart3"/>
    <dgm:cxn modelId="{21080E1E-6CFA-4D5D-9517-A96572763F63}" type="presParOf" srcId="{049FD4DB-40A6-435E-80C3-457FB2E4BD16}" destId="{EE737437-2F76-407E-B760-040C419D6E64}" srcOrd="5" destOrd="0" presId="urn:microsoft.com/office/officeart/2005/8/layout/chart3"/>
    <dgm:cxn modelId="{4C3BE698-80BA-4D38-8407-02B22594F692}" type="presParOf" srcId="{049FD4DB-40A6-435E-80C3-457FB2E4BD16}" destId="{A53ABEA8-2933-454E-A4F4-E8AFA251BE6C}" srcOrd="6" destOrd="0" presId="urn:microsoft.com/office/officeart/2005/8/layout/chart3"/>
    <dgm:cxn modelId="{DB122E98-B3ED-4EE4-88D5-17799DAE5681}" type="presParOf" srcId="{049FD4DB-40A6-435E-80C3-457FB2E4BD16}" destId="{8879629B-8281-4AA5-9507-076EA33D3079}" srcOrd="7" destOrd="0" presId="urn:microsoft.com/office/officeart/2005/8/layout/chart3"/>
    <dgm:cxn modelId="{39040FC3-ED68-4456-AD05-30EE67A1731B}" type="presParOf" srcId="{049FD4DB-40A6-435E-80C3-457FB2E4BD16}" destId="{2CDE5F65-468D-43D8-B848-31ED9E07A0B2}" srcOrd="8" destOrd="0" presId="urn:microsoft.com/office/officeart/2005/8/layout/chart3"/>
    <dgm:cxn modelId="{A3A2865F-4951-404E-B981-CC471DCC76FF}" type="presParOf" srcId="{049FD4DB-40A6-435E-80C3-457FB2E4BD16}" destId="{5AF0B4D4-9EBF-4EC3-B65A-7D8912F36098}" srcOrd="9" destOrd="0" presId="urn:microsoft.com/office/officeart/2005/8/layout/char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C141011-8C04-418E-B11C-DD55C7C158E2}" type="doc">
      <dgm:prSet loTypeId="urn:microsoft.com/office/officeart/2005/8/layout/chart3" loCatId="cycle" qsTypeId="urn:microsoft.com/office/officeart/2005/8/quickstyle/simple1" qsCatId="simple" csTypeId="urn:microsoft.com/office/officeart/2005/8/colors/accent1_2" csCatId="accent1" phldr="1"/>
      <dgm:spPr/>
    </dgm:pt>
    <dgm:pt modelId="{F481EB84-5648-421C-BDD1-64CE3749D4D9}">
      <dgm:prSet phldrT="[Tekst]"/>
      <dgm:spPr>
        <a:solidFill>
          <a:schemeClr val="bg1">
            <a:lumMod val="75000"/>
          </a:schemeClr>
        </a:solidFill>
      </dgm:spPr>
      <dgm:t>
        <a:bodyPr/>
        <a:lstStyle/>
        <a:p>
          <a:r>
            <a:rPr lang="nl-NL" dirty="0"/>
            <a:t>Introductie</a:t>
          </a:r>
        </a:p>
      </dgm:t>
    </dgm:pt>
    <dgm:pt modelId="{66C976E0-5131-42BE-9DA0-D5C59086448C}" type="parTrans" cxnId="{BF9D7CE9-42AB-4C2A-B6BE-35C1F58E2B4C}">
      <dgm:prSet/>
      <dgm:spPr/>
      <dgm:t>
        <a:bodyPr/>
        <a:lstStyle/>
        <a:p>
          <a:endParaRPr lang="nl-NL"/>
        </a:p>
      </dgm:t>
    </dgm:pt>
    <dgm:pt modelId="{9B9B7C06-45CF-4AC6-B68C-ECB5BB105587}" type="sibTrans" cxnId="{BF9D7CE9-42AB-4C2A-B6BE-35C1F58E2B4C}">
      <dgm:prSet/>
      <dgm:spPr/>
      <dgm:t>
        <a:bodyPr/>
        <a:lstStyle/>
        <a:p>
          <a:endParaRPr lang="nl-NL"/>
        </a:p>
      </dgm:t>
    </dgm:pt>
    <dgm:pt modelId="{C9DC4E00-FFC2-4E33-A173-DABA3E4BFC3D}">
      <dgm:prSet phldrT="[Tekst]"/>
      <dgm:spPr/>
      <dgm:t>
        <a:bodyPr/>
        <a:lstStyle/>
        <a:p>
          <a:r>
            <a:rPr lang="nl-NL" dirty="0"/>
            <a:t>Nieuwe woning</a:t>
          </a:r>
        </a:p>
      </dgm:t>
    </dgm:pt>
    <dgm:pt modelId="{A477A23C-DD0D-4EB7-BEB9-B5B7E9D0B7E7}" type="parTrans" cxnId="{14B5560E-FAF4-4C93-999D-436268FFBCE6}">
      <dgm:prSet/>
      <dgm:spPr/>
      <dgm:t>
        <a:bodyPr/>
        <a:lstStyle/>
        <a:p>
          <a:endParaRPr lang="nl-NL"/>
        </a:p>
      </dgm:t>
    </dgm:pt>
    <dgm:pt modelId="{AA8BF7E6-C493-4E9E-B65B-BD556003A33D}" type="sibTrans" cxnId="{14B5560E-FAF4-4C93-999D-436268FFBCE6}">
      <dgm:prSet/>
      <dgm:spPr/>
      <dgm:t>
        <a:bodyPr/>
        <a:lstStyle/>
        <a:p>
          <a:endParaRPr lang="nl-NL"/>
        </a:p>
      </dgm:t>
    </dgm:pt>
    <dgm:pt modelId="{CC33F992-1955-4B70-A5FE-9EA019720DC4}">
      <dgm:prSet phldrT="[Tekst]"/>
      <dgm:spPr/>
      <dgm:t>
        <a:bodyPr/>
        <a:lstStyle/>
        <a:p>
          <a:r>
            <a:rPr lang="nl-NL" dirty="0"/>
            <a:t>Ruimte voor (nog meer) vragen</a:t>
          </a:r>
        </a:p>
      </dgm:t>
    </dgm:pt>
    <dgm:pt modelId="{3564DC59-013F-4A16-BD34-4A39DE6F8C5D}" type="parTrans" cxnId="{A03679E0-0002-47F6-B333-BE9F1C7B33A5}">
      <dgm:prSet/>
      <dgm:spPr/>
      <dgm:t>
        <a:bodyPr/>
        <a:lstStyle/>
        <a:p>
          <a:endParaRPr lang="nl-NL"/>
        </a:p>
      </dgm:t>
    </dgm:pt>
    <dgm:pt modelId="{3DFF5812-985E-46BE-8203-E779C4463D57}" type="sibTrans" cxnId="{A03679E0-0002-47F6-B333-BE9F1C7B33A5}">
      <dgm:prSet/>
      <dgm:spPr/>
      <dgm:t>
        <a:bodyPr/>
        <a:lstStyle/>
        <a:p>
          <a:endParaRPr lang="nl-NL"/>
        </a:p>
      </dgm:t>
    </dgm:pt>
    <dgm:pt modelId="{081F5C03-7509-42E8-AD9D-6066885B41AA}">
      <dgm:prSet/>
      <dgm:spPr>
        <a:solidFill>
          <a:schemeClr val="bg1">
            <a:lumMod val="75000"/>
          </a:schemeClr>
        </a:solidFill>
      </dgm:spPr>
      <dgm:t>
        <a:bodyPr/>
        <a:lstStyle/>
        <a:p>
          <a:r>
            <a:rPr lang="nl-NL" dirty="0"/>
            <a:t>Nieuw stelsel</a:t>
          </a:r>
        </a:p>
      </dgm:t>
    </dgm:pt>
    <dgm:pt modelId="{39FD2947-958F-403C-9318-A35532623C50}" type="parTrans" cxnId="{51DA9ED7-9C2D-4159-B334-593005EC6902}">
      <dgm:prSet/>
      <dgm:spPr/>
      <dgm:t>
        <a:bodyPr/>
        <a:lstStyle/>
        <a:p>
          <a:endParaRPr lang="nl-NL"/>
        </a:p>
      </dgm:t>
    </dgm:pt>
    <dgm:pt modelId="{CBE65D9B-5CE7-4D7E-9E84-E9213014A818}" type="sibTrans" cxnId="{51DA9ED7-9C2D-4159-B334-593005EC6902}">
      <dgm:prSet/>
      <dgm:spPr/>
      <dgm:t>
        <a:bodyPr/>
        <a:lstStyle/>
        <a:p>
          <a:endParaRPr lang="nl-NL"/>
        </a:p>
      </dgm:t>
    </dgm:pt>
    <dgm:pt modelId="{B14DC5FB-D407-42FE-AAF1-D4AB1776341F}">
      <dgm:prSet/>
      <dgm:spPr>
        <a:solidFill>
          <a:srgbClr val="E87400"/>
        </a:solidFill>
      </dgm:spPr>
      <dgm:t>
        <a:bodyPr/>
        <a:lstStyle/>
        <a:p>
          <a:r>
            <a:rPr lang="nl-NL" dirty="0"/>
            <a:t>Monitoring en toezicht</a:t>
          </a:r>
        </a:p>
      </dgm:t>
    </dgm:pt>
    <dgm:pt modelId="{7FAC4329-EE70-48EE-9927-DFA3CCE3317D}" type="parTrans" cxnId="{4A7372D6-6C5D-482F-BF32-5ACE22B1643D}">
      <dgm:prSet/>
      <dgm:spPr/>
      <dgm:t>
        <a:bodyPr/>
        <a:lstStyle/>
        <a:p>
          <a:endParaRPr lang="nl-NL"/>
        </a:p>
      </dgm:t>
    </dgm:pt>
    <dgm:pt modelId="{786AB1FA-8341-4466-BC1B-B418BFA49ED9}" type="sibTrans" cxnId="{4A7372D6-6C5D-482F-BF32-5ACE22B1643D}">
      <dgm:prSet/>
      <dgm:spPr/>
      <dgm:t>
        <a:bodyPr/>
        <a:lstStyle/>
        <a:p>
          <a:endParaRPr lang="nl-NL"/>
        </a:p>
      </dgm:t>
    </dgm:pt>
    <dgm:pt modelId="{049FD4DB-40A6-435E-80C3-457FB2E4BD16}" type="pres">
      <dgm:prSet presAssocID="{8C141011-8C04-418E-B11C-DD55C7C158E2}" presName="compositeShape" presStyleCnt="0">
        <dgm:presLayoutVars>
          <dgm:chMax val="7"/>
          <dgm:dir/>
          <dgm:resizeHandles val="exact"/>
        </dgm:presLayoutVars>
      </dgm:prSet>
      <dgm:spPr/>
    </dgm:pt>
    <dgm:pt modelId="{38E38DFB-97CD-486A-9463-7DCD38C5C901}" type="pres">
      <dgm:prSet presAssocID="{8C141011-8C04-418E-B11C-DD55C7C158E2}" presName="wedge1" presStyleLbl="node1" presStyleIdx="0" presStyleCnt="5" custLinFactNeighborX="-3684" custLinFactNeighborY="4335"/>
      <dgm:spPr/>
    </dgm:pt>
    <dgm:pt modelId="{E30B5D3F-B565-431E-8406-EDB07C9A54DB}" type="pres">
      <dgm:prSet presAssocID="{8C141011-8C04-418E-B11C-DD55C7C158E2}" presName="wedge1Tx" presStyleLbl="node1" presStyleIdx="0" presStyleCnt="5">
        <dgm:presLayoutVars>
          <dgm:chMax val="0"/>
          <dgm:chPref val="0"/>
          <dgm:bulletEnabled val="1"/>
        </dgm:presLayoutVars>
      </dgm:prSet>
      <dgm:spPr/>
    </dgm:pt>
    <dgm:pt modelId="{FE54C2CA-93CA-4720-9A7E-6D4997718BAA}" type="pres">
      <dgm:prSet presAssocID="{8C141011-8C04-418E-B11C-DD55C7C158E2}" presName="wedge2" presStyleLbl="node1" presStyleIdx="1" presStyleCnt="5"/>
      <dgm:spPr/>
    </dgm:pt>
    <dgm:pt modelId="{6939E768-E6B3-4624-9AB0-CDF9DAC5332D}" type="pres">
      <dgm:prSet presAssocID="{8C141011-8C04-418E-B11C-DD55C7C158E2}" presName="wedge2Tx" presStyleLbl="node1" presStyleIdx="1" presStyleCnt="5">
        <dgm:presLayoutVars>
          <dgm:chMax val="0"/>
          <dgm:chPref val="0"/>
          <dgm:bulletEnabled val="1"/>
        </dgm:presLayoutVars>
      </dgm:prSet>
      <dgm:spPr/>
    </dgm:pt>
    <dgm:pt modelId="{4400200F-F8E5-4374-94D5-6716265B2896}" type="pres">
      <dgm:prSet presAssocID="{8C141011-8C04-418E-B11C-DD55C7C158E2}" presName="wedge3" presStyleLbl="node1" presStyleIdx="2" presStyleCnt="5" custLinFactNeighborX="-184" custLinFactNeighborY="7477"/>
      <dgm:spPr/>
    </dgm:pt>
    <dgm:pt modelId="{EE737437-2F76-407E-B760-040C419D6E64}" type="pres">
      <dgm:prSet presAssocID="{8C141011-8C04-418E-B11C-DD55C7C158E2}" presName="wedge3Tx" presStyleLbl="node1" presStyleIdx="2" presStyleCnt="5">
        <dgm:presLayoutVars>
          <dgm:chMax val="0"/>
          <dgm:chPref val="0"/>
          <dgm:bulletEnabled val="1"/>
        </dgm:presLayoutVars>
      </dgm:prSet>
      <dgm:spPr/>
    </dgm:pt>
    <dgm:pt modelId="{A53ABEA8-2933-454E-A4F4-E8AFA251BE6C}" type="pres">
      <dgm:prSet presAssocID="{8C141011-8C04-418E-B11C-DD55C7C158E2}" presName="wedge4" presStyleLbl="node1" presStyleIdx="3" presStyleCnt="5"/>
      <dgm:spPr/>
    </dgm:pt>
    <dgm:pt modelId="{8879629B-8281-4AA5-9507-076EA33D3079}" type="pres">
      <dgm:prSet presAssocID="{8C141011-8C04-418E-B11C-DD55C7C158E2}" presName="wedge4Tx" presStyleLbl="node1" presStyleIdx="3" presStyleCnt="5">
        <dgm:presLayoutVars>
          <dgm:chMax val="0"/>
          <dgm:chPref val="0"/>
          <dgm:bulletEnabled val="1"/>
        </dgm:presLayoutVars>
      </dgm:prSet>
      <dgm:spPr/>
    </dgm:pt>
    <dgm:pt modelId="{2CDE5F65-468D-43D8-B848-31ED9E07A0B2}" type="pres">
      <dgm:prSet presAssocID="{8C141011-8C04-418E-B11C-DD55C7C158E2}" presName="wedge5" presStyleLbl="node1" presStyleIdx="4" presStyleCnt="5"/>
      <dgm:spPr/>
    </dgm:pt>
    <dgm:pt modelId="{5AF0B4D4-9EBF-4EC3-B65A-7D8912F36098}" type="pres">
      <dgm:prSet presAssocID="{8C141011-8C04-418E-B11C-DD55C7C158E2}" presName="wedge5Tx" presStyleLbl="node1" presStyleIdx="4" presStyleCnt="5">
        <dgm:presLayoutVars>
          <dgm:chMax val="0"/>
          <dgm:chPref val="0"/>
          <dgm:bulletEnabled val="1"/>
        </dgm:presLayoutVars>
      </dgm:prSet>
      <dgm:spPr/>
    </dgm:pt>
  </dgm:ptLst>
  <dgm:cxnLst>
    <dgm:cxn modelId="{BFF63C03-0DF3-4A96-987E-78AFF08FCD9D}" type="presOf" srcId="{081F5C03-7509-42E8-AD9D-6066885B41AA}" destId="{FE54C2CA-93CA-4720-9A7E-6D4997718BAA}" srcOrd="0" destOrd="0" presId="urn:microsoft.com/office/officeart/2005/8/layout/chart3"/>
    <dgm:cxn modelId="{14B5560E-FAF4-4C93-999D-436268FFBCE6}" srcId="{8C141011-8C04-418E-B11C-DD55C7C158E2}" destId="{C9DC4E00-FFC2-4E33-A173-DABA3E4BFC3D}" srcOrd="3" destOrd="0" parTransId="{A477A23C-DD0D-4EB7-BEB9-B5B7E9D0B7E7}" sibTransId="{AA8BF7E6-C493-4E9E-B65B-BD556003A33D}"/>
    <dgm:cxn modelId="{B8844464-C73F-4A77-B554-2CC2E457422E}" type="presOf" srcId="{081F5C03-7509-42E8-AD9D-6066885B41AA}" destId="{6939E768-E6B3-4624-9AB0-CDF9DAC5332D}" srcOrd="1" destOrd="0" presId="urn:microsoft.com/office/officeart/2005/8/layout/chart3"/>
    <dgm:cxn modelId="{B394786F-9C76-4B7F-B64E-F96D5244F88B}" type="presOf" srcId="{CC33F992-1955-4B70-A5FE-9EA019720DC4}" destId="{2CDE5F65-468D-43D8-B848-31ED9E07A0B2}" srcOrd="0" destOrd="0" presId="urn:microsoft.com/office/officeart/2005/8/layout/chart3"/>
    <dgm:cxn modelId="{4A699254-9C2B-4E75-817B-B346217739E1}" type="presOf" srcId="{F481EB84-5648-421C-BDD1-64CE3749D4D9}" destId="{E30B5D3F-B565-431E-8406-EDB07C9A54DB}" srcOrd="1" destOrd="0" presId="urn:microsoft.com/office/officeart/2005/8/layout/chart3"/>
    <dgm:cxn modelId="{A5871757-8790-4D87-82A5-C5409AFE47C4}" type="presOf" srcId="{B14DC5FB-D407-42FE-AAF1-D4AB1776341F}" destId="{EE737437-2F76-407E-B760-040C419D6E64}" srcOrd="1" destOrd="0" presId="urn:microsoft.com/office/officeart/2005/8/layout/chart3"/>
    <dgm:cxn modelId="{9A80F47C-2F35-4216-9385-5D397B9B5B1D}" type="presOf" srcId="{8C141011-8C04-418E-B11C-DD55C7C158E2}" destId="{049FD4DB-40A6-435E-80C3-457FB2E4BD16}" srcOrd="0" destOrd="0" presId="urn:microsoft.com/office/officeart/2005/8/layout/chart3"/>
    <dgm:cxn modelId="{1143A5AE-9810-468D-BF55-05B2B4ADA13D}" type="presOf" srcId="{B14DC5FB-D407-42FE-AAF1-D4AB1776341F}" destId="{4400200F-F8E5-4374-94D5-6716265B2896}" srcOrd="0" destOrd="0" presId="urn:microsoft.com/office/officeart/2005/8/layout/chart3"/>
    <dgm:cxn modelId="{2392C2B7-7A4A-436E-83B3-FF9712B0D7A4}" type="presOf" srcId="{C9DC4E00-FFC2-4E33-A173-DABA3E4BFC3D}" destId="{8879629B-8281-4AA5-9507-076EA33D3079}" srcOrd="1" destOrd="0" presId="urn:microsoft.com/office/officeart/2005/8/layout/chart3"/>
    <dgm:cxn modelId="{6E418EBC-BE9F-4469-9F77-31971AD6A3E5}" type="presOf" srcId="{F481EB84-5648-421C-BDD1-64CE3749D4D9}" destId="{38E38DFB-97CD-486A-9463-7DCD38C5C901}" srcOrd="0" destOrd="0" presId="urn:microsoft.com/office/officeart/2005/8/layout/chart3"/>
    <dgm:cxn modelId="{0CC171C0-5C0C-48A7-9B1C-E5F9CA7C1788}" type="presOf" srcId="{C9DC4E00-FFC2-4E33-A173-DABA3E4BFC3D}" destId="{A53ABEA8-2933-454E-A4F4-E8AFA251BE6C}" srcOrd="0" destOrd="0" presId="urn:microsoft.com/office/officeart/2005/8/layout/chart3"/>
    <dgm:cxn modelId="{616EBAC5-506C-4631-9570-EE3B866DC4B1}" type="presOf" srcId="{CC33F992-1955-4B70-A5FE-9EA019720DC4}" destId="{5AF0B4D4-9EBF-4EC3-B65A-7D8912F36098}" srcOrd="1" destOrd="0" presId="urn:microsoft.com/office/officeart/2005/8/layout/chart3"/>
    <dgm:cxn modelId="{4A7372D6-6C5D-482F-BF32-5ACE22B1643D}" srcId="{8C141011-8C04-418E-B11C-DD55C7C158E2}" destId="{B14DC5FB-D407-42FE-AAF1-D4AB1776341F}" srcOrd="2" destOrd="0" parTransId="{7FAC4329-EE70-48EE-9927-DFA3CCE3317D}" sibTransId="{786AB1FA-8341-4466-BC1B-B418BFA49ED9}"/>
    <dgm:cxn modelId="{51DA9ED7-9C2D-4159-B334-593005EC6902}" srcId="{8C141011-8C04-418E-B11C-DD55C7C158E2}" destId="{081F5C03-7509-42E8-AD9D-6066885B41AA}" srcOrd="1" destOrd="0" parTransId="{39FD2947-958F-403C-9318-A35532623C50}" sibTransId="{CBE65D9B-5CE7-4D7E-9E84-E9213014A818}"/>
    <dgm:cxn modelId="{A03679E0-0002-47F6-B333-BE9F1C7B33A5}" srcId="{8C141011-8C04-418E-B11C-DD55C7C158E2}" destId="{CC33F992-1955-4B70-A5FE-9EA019720DC4}" srcOrd="4" destOrd="0" parTransId="{3564DC59-013F-4A16-BD34-4A39DE6F8C5D}" sibTransId="{3DFF5812-985E-46BE-8203-E779C4463D57}"/>
    <dgm:cxn modelId="{BF9D7CE9-42AB-4C2A-B6BE-35C1F58E2B4C}" srcId="{8C141011-8C04-418E-B11C-DD55C7C158E2}" destId="{F481EB84-5648-421C-BDD1-64CE3749D4D9}" srcOrd="0" destOrd="0" parTransId="{66C976E0-5131-42BE-9DA0-D5C59086448C}" sibTransId="{9B9B7C06-45CF-4AC6-B68C-ECB5BB105587}"/>
    <dgm:cxn modelId="{89041602-7DA3-4398-A6C2-BE8AA6B88E81}" type="presParOf" srcId="{049FD4DB-40A6-435E-80C3-457FB2E4BD16}" destId="{38E38DFB-97CD-486A-9463-7DCD38C5C901}" srcOrd="0" destOrd="0" presId="urn:microsoft.com/office/officeart/2005/8/layout/chart3"/>
    <dgm:cxn modelId="{D08DD458-11E4-492D-AE3E-5F1AB4E81CCD}" type="presParOf" srcId="{049FD4DB-40A6-435E-80C3-457FB2E4BD16}" destId="{E30B5D3F-B565-431E-8406-EDB07C9A54DB}" srcOrd="1" destOrd="0" presId="urn:microsoft.com/office/officeart/2005/8/layout/chart3"/>
    <dgm:cxn modelId="{F1A729D2-7E61-4111-9A9F-491DA140A216}" type="presParOf" srcId="{049FD4DB-40A6-435E-80C3-457FB2E4BD16}" destId="{FE54C2CA-93CA-4720-9A7E-6D4997718BAA}" srcOrd="2" destOrd="0" presId="urn:microsoft.com/office/officeart/2005/8/layout/chart3"/>
    <dgm:cxn modelId="{D95B229E-6210-4AB6-8E40-94EAC1E4C284}" type="presParOf" srcId="{049FD4DB-40A6-435E-80C3-457FB2E4BD16}" destId="{6939E768-E6B3-4624-9AB0-CDF9DAC5332D}" srcOrd="3" destOrd="0" presId="urn:microsoft.com/office/officeart/2005/8/layout/chart3"/>
    <dgm:cxn modelId="{E744C9A1-953B-4975-AB59-91996891CC09}" type="presParOf" srcId="{049FD4DB-40A6-435E-80C3-457FB2E4BD16}" destId="{4400200F-F8E5-4374-94D5-6716265B2896}" srcOrd="4" destOrd="0" presId="urn:microsoft.com/office/officeart/2005/8/layout/chart3"/>
    <dgm:cxn modelId="{21080E1E-6CFA-4D5D-9517-A96572763F63}" type="presParOf" srcId="{049FD4DB-40A6-435E-80C3-457FB2E4BD16}" destId="{EE737437-2F76-407E-B760-040C419D6E64}" srcOrd="5" destOrd="0" presId="urn:microsoft.com/office/officeart/2005/8/layout/chart3"/>
    <dgm:cxn modelId="{4C3BE698-80BA-4D38-8407-02B22594F692}" type="presParOf" srcId="{049FD4DB-40A6-435E-80C3-457FB2E4BD16}" destId="{A53ABEA8-2933-454E-A4F4-E8AFA251BE6C}" srcOrd="6" destOrd="0" presId="urn:microsoft.com/office/officeart/2005/8/layout/chart3"/>
    <dgm:cxn modelId="{DB122E98-B3ED-4EE4-88D5-17799DAE5681}" type="presParOf" srcId="{049FD4DB-40A6-435E-80C3-457FB2E4BD16}" destId="{8879629B-8281-4AA5-9507-076EA33D3079}" srcOrd="7" destOrd="0" presId="urn:microsoft.com/office/officeart/2005/8/layout/chart3"/>
    <dgm:cxn modelId="{39040FC3-ED68-4456-AD05-30EE67A1731B}" type="presParOf" srcId="{049FD4DB-40A6-435E-80C3-457FB2E4BD16}" destId="{2CDE5F65-468D-43D8-B848-31ED9E07A0B2}" srcOrd="8" destOrd="0" presId="urn:microsoft.com/office/officeart/2005/8/layout/chart3"/>
    <dgm:cxn modelId="{A3A2865F-4951-404E-B981-CC471DCC76FF}" type="presParOf" srcId="{049FD4DB-40A6-435E-80C3-457FB2E4BD16}" destId="{5AF0B4D4-9EBF-4EC3-B65A-7D8912F36098}" srcOrd="9" destOrd="0" presId="urn:microsoft.com/office/officeart/2005/8/layout/char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C141011-8C04-418E-B11C-DD55C7C158E2}" type="doc">
      <dgm:prSet loTypeId="urn:microsoft.com/office/officeart/2005/8/layout/chart3" loCatId="cycle" qsTypeId="urn:microsoft.com/office/officeart/2005/8/quickstyle/simple1" qsCatId="simple" csTypeId="urn:microsoft.com/office/officeart/2005/8/colors/accent1_2" csCatId="accent1" phldr="1"/>
      <dgm:spPr/>
    </dgm:pt>
    <dgm:pt modelId="{F481EB84-5648-421C-BDD1-64CE3749D4D9}">
      <dgm:prSet phldrT="[Tekst]"/>
      <dgm:spPr>
        <a:solidFill>
          <a:schemeClr val="bg1">
            <a:lumMod val="75000"/>
          </a:schemeClr>
        </a:solidFill>
      </dgm:spPr>
      <dgm:t>
        <a:bodyPr/>
        <a:lstStyle/>
        <a:p>
          <a:r>
            <a:rPr lang="nl-NL" dirty="0"/>
            <a:t>Introductie</a:t>
          </a:r>
        </a:p>
      </dgm:t>
    </dgm:pt>
    <dgm:pt modelId="{66C976E0-5131-42BE-9DA0-D5C59086448C}" type="parTrans" cxnId="{BF9D7CE9-42AB-4C2A-B6BE-35C1F58E2B4C}">
      <dgm:prSet/>
      <dgm:spPr/>
      <dgm:t>
        <a:bodyPr/>
        <a:lstStyle/>
        <a:p>
          <a:endParaRPr lang="nl-NL"/>
        </a:p>
      </dgm:t>
    </dgm:pt>
    <dgm:pt modelId="{9B9B7C06-45CF-4AC6-B68C-ECB5BB105587}" type="sibTrans" cxnId="{BF9D7CE9-42AB-4C2A-B6BE-35C1F58E2B4C}">
      <dgm:prSet/>
      <dgm:spPr/>
      <dgm:t>
        <a:bodyPr/>
        <a:lstStyle/>
        <a:p>
          <a:endParaRPr lang="nl-NL"/>
        </a:p>
      </dgm:t>
    </dgm:pt>
    <dgm:pt modelId="{C9DC4E00-FFC2-4E33-A173-DABA3E4BFC3D}">
      <dgm:prSet phldrT="[Tekst]"/>
      <dgm:spPr/>
      <dgm:t>
        <a:bodyPr/>
        <a:lstStyle/>
        <a:p>
          <a:r>
            <a:rPr lang="nl-NL" dirty="0"/>
            <a:t>Nieuwe woning</a:t>
          </a:r>
        </a:p>
      </dgm:t>
    </dgm:pt>
    <dgm:pt modelId="{A477A23C-DD0D-4EB7-BEB9-B5B7E9D0B7E7}" type="parTrans" cxnId="{14B5560E-FAF4-4C93-999D-436268FFBCE6}">
      <dgm:prSet/>
      <dgm:spPr/>
      <dgm:t>
        <a:bodyPr/>
        <a:lstStyle/>
        <a:p>
          <a:endParaRPr lang="nl-NL"/>
        </a:p>
      </dgm:t>
    </dgm:pt>
    <dgm:pt modelId="{AA8BF7E6-C493-4E9E-B65B-BD556003A33D}" type="sibTrans" cxnId="{14B5560E-FAF4-4C93-999D-436268FFBCE6}">
      <dgm:prSet/>
      <dgm:spPr/>
      <dgm:t>
        <a:bodyPr/>
        <a:lstStyle/>
        <a:p>
          <a:endParaRPr lang="nl-NL"/>
        </a:p>
      </dgm:t>
    </dgm:pt>
    <dgm:pt modelId="{CC33F992-1955-4B70-A5FE-9EA019720DC4}">
      <dgm:prSet phldrT="[Tekst]"/>
      <dgm:spPr/>
      <dgm:t>
        <a:bodyPr/>
        <a:lstStyle/>
        <a:p>
          <a:r>
            <a:rPr lang="nl-NL" dirty="0"/>
            <a:t>Ruimte voor (nog meer) vragen</a:t>
          </a:r>
        </a:p>
      </dgm:t>
    </dgm:pt>
    <dgm:pt modelId="{3564DC59-013F-4A16-BD34-4A39DE6F8C5D}" type="parTrans" cxnId="{A03679E0-0002-47F6-B333-BE9F1C7B33A5}">
      <dgm:prSet/>
      <dgm:spPr/>
      <dgm:t>
        <a:bodyPr/>
        <a:lstStyle/>
        <a:p>
          <a:endParaRPr lang="nl-NL"/>
        </a:p>
      </dgm:t>
    </dgm:pt>
    <dgm:pt modelId="{3DFF5812-985E-46BE-8203-E779C4463D57}" type="sibTrans" cxnId="{A03679E0-0002-47F6-B333-BE9F1C7B33A5}">
      <dgm:prSet/>
      <dgm:spPr/>
      <dgm:t>
        <a:bodyPr/>
        <a:lstStyle/>
        <a:p>
          <a:endParaRPr lang="nl-NL"/>
        </a:p>
      </dgm:t>
    </dgm:pt>
    <dgm:pt modelId="{081F5C03-7509-42E8-AD9D-6066885B41AA}">
      <dgm:prSet/>
      <dgm:spPr>
        <a:solidFill>
          <a:schemeClr val="bg1">
            <a:lumMod val="75000"/>
          </a:schemeClr>
        </a:solidFill>
      </dgm:spPr>
      <dgm:t>
        <a:bodyPr/>
        <a:lstStyle/>
        <a:p>
          <a:r>
            <a:rPr lang="nl-NL" dirty="0"/>
            <a:t>Nieuw stelsel</a:t>
          </a:r>
        </a:p>
      </dgm:t>
    </dgm:pt>
    <dgm:pt modelId="{39FD2947-958F-403C-9318-A35532623C50}" type="parTrans" cxnId="{51DA9ED7-9C2D-4159-B334-593005EC6902}">
      <dgm:prSet/>
      <dgm:spPr/>
      <dgm:t>
        <a:bodyPr/>
        <a:lstStyle/>
        <a:p>
          <a:endParaRPr lang="nl-NL"/>
        </a:p>
      </dgm:t>
    </dgm:pt>
    <dgm:pt modelId="{CBE65D9B-5CE7-4D7E-9E84-E9213014A818}" type="sibTrans" cxnId="{51DA9ED7-9C2D-4159-B334-593005EC6902}">
      <dgm:prSet/>
      <dgm:spPr/>
      <dgm:t>
        <a:bodyPr/>
        <a:lstStyle/>
        <a:p>
          <a:endParaRPr lang="nl-NL"/>
        </a:p>
      </dgm:t>
    </dgm:pt>
    <dgm:pt modelId="{B14DC5FB-D407-42FE-AAF1-D4AB1776341F}">
      <dgm:prSet/>
      <dgm:spPr>
        <a:solidFill>
          <a:srgbClr val="E87400"/>
        </a:solidFill>
      </dgm:spPr>
      <dgm:t>
        <a:bodyPr/>
        <a:lstStyle/>
        <a:p>
          <a:r>
            <a:rPr lang="nl-NL" dirty="0"/>
            <a:t>Monitoring en toezicht</a:t>
          </a:r>
        </a:p>
      </dgm:t>
    </dgm:pt>
    <dgm:pt modelId="{7FAC4329-EE70-48EE-9927-DFA3CCE3317D}" type="parTrans" cxnId="{4A7372D6-6C5D-482F-BF32-5ACE22B1643D}">
      <dgm:prSet/>
      <dgm:spPr/>
      <dgm:t>
        <a:bodyPr/>
        <a:lstStyle/>
        <a:p>
          <a:endParaRPr lang="nl-NL"/>
        </a:p>
      </dgm:t>
    </dgm:pt>
    <dgm:pt modelId="{786AB1FA-8341-4466-BC1B-B418BFA49ED9}" type="sibTrans" cxnId="{4A7372D6-6C5D-482F-BF32-5ACE22B1643D}">
      <dgm:prSet/>
      <dgm:spPr/>
      <dgm:t>
        <a:bodyPr/>
        <a:lstStyle/>
        <a:p>
          <a:endParaRPr lang="nl-NL"/>
        </a:p>
      </dgm:t>
    </dgm:pt>
    <dgm:pt modelId="{049FD4DB-40A6-435E-80C3-457FB2E4BD16}" type="pres">
      <dgm:prSet presAssocID="{8C141011-8C04-418E-B11C-DD55C7C158E2}" presName="compositeShape" presStyleCnt="0">
        <dgm:presLayoutVars>
          <dgm:chMax val="7"/>
          <dgm:dir/>
          <dgm:resizeHandles val="exact"/>
        </dgm:presLayoutVars>
      </dgm:prSet>
      <dgm:spPr/>
    </dgm:pt>
    <dgm:pt modelId="{38E38DFB-97CD-486A-9463-7DCD38C5C901}" type="pres">
      <dgm:prSet presAssocID="{8C141011-8C04-418E-B11C-DD55C7C158E2}" presName="wedge1" presStyleLbl="node1" presStyleIdx="0" presStyleCnt="5" custLinFactNeighborX="-3684" custLinFactNeighborY="4335"/>
      <dgm:spPr/>
    </dgm:pt>
    <dgm:pt modelId="{E30B5D3F-B565-431E-8406-EDB07C9A54DB}" type="pres">
      <dgm:prSet presAssocID="{8C141011-8C04-418E-B11C-DD55C7C158E2}" presName="wedge1Tx" presStyleLbl="node1" presStyleIdx="0" presStyleCnt="5">
        <dgm:presLayoutVars>
          <dgm:chMax val="0"/>
          <dgm:chPref val="0"/>
          <dgm:bulletEnabled val="1"/>
        </dgm:presLayoutVars>
      </dgm:prSet>
      <dgm:spPr/>
    </dgm:pt>
    <dgm:pt modelId="{FE54C2CA-93CA-4720-9A7E-6D4997718BAA}" type="pres">
      <dgm:prSet presAssocID="{8C141011-8C04-418E-B11C-DD55C7C158E2}" presName="wedge2" presStyleLbl="node1" presStyleIdx="1" presStyleCnt="5"/>
      <dgm:spPr/>
    </dgm:pt>
    <dgm:pt modelId="{6939E768-E6B3-4624-9AB0-CDF9DAC5332D}" type="pres">
      <dgm:prSet presAssocID="{8C141011-8C04-418E-B11C-DD55C7C158E2}" presName="wedge2Tx" presStyleLbl="node1" presStyleIdx="1" presStyleCnt="5">
        <dgm:presLayoutVars>
          <dgm:chMax val="0"/>
          <dgm:chPref val="0"/>
          <dgm:bulletEnabled val="1"/>
        </dgm:presLayoutVars>
      </dgm:prSet>
      <dgm:spPr/>
    </dgm:pt>
    <dgm:pt modelId="{4400200F-F8E5-4374-94D5-6716265B2896}" type="pres">
      <dgm:prSet presAssocID="{8C141011-8C04-418E-B11C-DD55C7C158E2}" presName="wedge3" presStyleLbl="node1" presStyleIdx="2" presStyleCnt="5" custLinFactNeighborX="-184" custLinFactNeighborY="7477"/>
      <dgm:spPr/>
    </dgm:pt>
    <dgm:pt modelId="{EE737437-2F76-407E-B760-040C419D6E64}" type="pres">
      <dgm:prSet presAssocID="{8C141011-8C04-418E-B11C-DD55C7C158E2}" presName="wedge3Tx" presStyleLbl="node1" presStyleIdx="2" presStyleCnt="5">
        <dgm:presLayoutVars>
          <dgm:chMax val="0"/>
          <dgm:chPref val="0"/>
          <dgm:bulletEnabled val="1"/>
        </dgm:presLayoutVars>
      </dgm:prSet>
      <dgm:spPr/>
    </dgm:pt>
    <dgm:pt modelId="{A53ABEA8-2933-454E-A4F4-E8AFA251BE6C}" type="pres">
      <dgm:prSet presAssocID="{8C141011-8C04-418E-B11C-DD55C7C158E2}" presName="wedge4" presStyleLbl="node1" presStyleIdx="3" presStyleCnt="5"/>
      <dgm:spPr/>
    </dgm:pt>
    <dgm:pt modelId="{8879629B-8281-4AA5-9507-076EA33D3079}" type="pres">
      <dgm:prSet presAssocID="{8C141011-8C04-418E-B11C-DD55C7C158E2}" presName="wedge4Tx" presStyleLbl="node1" presStyleIdx="3" presStyleCnt="5">
        <dgm:presLayoutVars>
          <dgm:chMax val="0"/>
          <dgm:chPref val="0"/>
          <dgm:bulletEnabled val="1"/>
        </dgm:presLayoutVars>
      </dgm:prSet>
      <dgm:spPr/>
    </dgm:pt>
    <dgm:pt modelId="{2CDE5F65-468D-43D8-B848-31ED9E07A0B2}" type="pres">
      <dgm:prSet presAssocID="{8C141011-8C04-418E-B11C-DD55C7C158E2}" presName="wedge5" presStyleLbl="node1" presStyleIdx="4" presStyleCnt="5"/>
      <dgm:spPr/>
    </dgm:pt>
    <dgm:pt modelId="{5AF0B4D4-9EBF-4EC3-B65A-7D8912F36098}" type="pres">
      <dgm:prSet presAssocID="{8C141011-8C04-418E-B11C-DD55C7C158E2}" presName="wedge5Tx" presStyleLbl="node1" presStyleIdx="4" presStyleCnt="5">
        <dgm:presLayoutVars>
          <dgm:chMax val="0"/>
          <dgm:chPref val="0"/>
          <dgm:bulletEnabled val="1"/>
        </dgm:presLayoutVars>
      </dgm:prSet>
      <dgm:spPr/>
    </dgm:pt>
  </dgm:ptLst>
  <dgm:cxnLst>
    <dgm:cxn modelId="{BFF63C03-0DF3-4A96-987E-78AFF08FCD9D}" type="presOf" srcId="{081F5C03-7509-42E8-AD9D-6066885B41AA}" destId="{FE54C2CA-93CA-4720-9A7E-6D4997718BAA}" srcOrd="0" destOrd="0" presId="urn:microsoft.com/office/officeart/2005/8/layout/chart3"/>
    <dgm:cxn modelId="{14B5560E-FAF4-4C93-999D-436268FFBCE6}" srcId="{8C141011-8C04-418E-B11C-DD55C7C158E2}" destId="{C9DC4E00-FFC2-4E33-A173-DABA3E4BFC3D}" srcOrd="3" destOrd="0" parTransId="{A477A23C-DD0D-4EB7-BEB9-B5B7E9D0B7E7}" sibTransId="{AA8BF7E6-C493-4E9E-B65B-BD556003A33D}"/>
    <dgm:cxn modelId="{B8844464-C73F-4A77-B554-2CC2E457422E}" type="presOf" srcId="{081F5C03-7509-42E8-AD9D-6066885B41AA}" destId="{6939E768-E6B3-4624-9AB0-CDF9DAC5332D}" srcOrd="1" destOrd="0" presId="urn:microsoft.com/office/officeart/2005/8/layout/chart3"/>
    <dgm:cxn modelId="{B394786F-9C76-4B7F-B64E-F96D5244F88B}" type="presOf" srcId="{CC33F992-1955-4B70-A5FE-9EA019720DC4}" destId="{2CDE5F65-468D-43D8-B848-31ED9E07A0B2}" srcOrd="0" destOrd="0" presId="urn:microsoft.com/office/officeart/2005/8/layout/chart3"/>
    <dgm:cxn modelId="{4A699254-9C2B-4E75-817B-B346217739E1}" type="presOf" srcId="{F481EB84-5648-421C-BDD1-64CE3749D4D9}" destId="{E30B5D3F-B565-431E-8406-EDB07C9A54DB}" srcOrd="1" destOrd="0" presId="urn:microsoft.com/office/officeart/2005/8/layout/chart3"/>
    <dgm:cxn modelId="{A5871757-8790-4D87-82A5-C5409AFE47C4}" type="presOf" srcId="{B14DC5FB-D407-42FE-AAF1-D4AB1776341F}" destId="{EE737437-2F76-407E-B760-040C419D6E64}" srcOrd="1" destOrd="0" presId="urn:microsoft.com/office/officeart/2005/8/layout/chart3"/>
    <dgm:cxn modelId="{9A80F47C-2F35-4216-9385-5D397B9B5B1D}" type="presOf" srcId="{8C141011-8C04-418E-B11C-DD55C7C158E2}" destId="{049FD4DB-40A6-435E-80C3-457FB2E4BD16}" srcOrd="0" destOrd="0" presId="urn:microsoft.com/office/officeart/2005/8/layout/chart3"/>
    <dgm:cxn modelId="{1143A5AE-9810-468D-BF55-05B2B4ADA13D}" type="presOf" srcId="{B14DC5FB-D407-42FE-AAF1-D4AB1776341F}" destId="{4400200F-F8E5-4374-94D5-6716265B2896}" srcOrd="0" destOrd="0" presId="urn:microsoft.com/office/officeart/2005/8/layout/chart3"/>
    <dgm:cxn modelId="{2392C2B7-7A4A-436E-83B3-FF9712B0D7A4}" type="presOf" srcId="{C9DC4E00-FFC2-4E33-A173-DABA3E4BFC3D}" destId="{8879629B-8281-4AA5-9507-076EA33D3079}" srcOrd="1" destOrd="0" presId="urn:microsoft.com/office/officeart/2005/8/layout/chart3"/>
    <dgm:cxn modelId="{6E418EBC-BE9F-4469-9F77-31971AD6A3E5}" type="presOf" srcId="{F481EB84-5648-421C-BDD1-64CE3749D4D9}" destId="{38E38DFB-97CD-486A-9463-7DCD38C5C901}" srcOrd="0" destOrd="0" presId="urn:microsoft.com/office/officeart/2005/8/layout/chart3"/>
    <dgm:cxn modelId="{0CC171C0-5C0C-48A7-9B1C-E5F9CA7C1788}" type="presOf" srcId="{C9DC4E00-FFC2-4E33-A173-DABA3E4BFC3D}" destId="{A53ABEA8-2933-454E-A4F4-E8AFA251BE6C}" srcOrd="0" destOrd="0" presId="urn:microsoft.com/office/officeart/2005/8/layout/chart3"/>
    <dgm:cxn modelId="{616EBAC5-506C-4631-9570-EE3B866DC4B1}" type="presOf" srcId="{CC33F992-1955-4B70-A5FE-9EA019720DC4}" destId="{5AF0B4D4-9EBF-4EC3-B65A-7D8912F36098}" srcOrd="1" destOrd="0" presId="urn:microsoft.com/office/officeart/2005/8/layout/chart3"/>
    <dgm:cxn modelId="{4A7372D6-6C5D-482F-BF32-5ACE22B1643D}" srcId="{8C141011-8C04-418E-B11C-DD55C7C158E2}" destId="{B14DC5FB-D407-42FE-AAF1-D4AB1776341F}" srcOrd="2" destOrd="0" parTransId="{7FAC4329-EE70-48EE-9927-DFA3CCE3317D}" sibTransId="{786AB1FA-8341-4466-BC1B-B418BFA49ED9}"/>
    <dgm:cxn modelId="{51DA9ED7-9C2D-4159-B334-593005EC6902}" srcId="{8C141011-8C04-418E-B11C-DD55C7C158E2}" destId="{081F5C03-7509-42E8-AD9D-6066885B41AA}" srcOrd="1" destOrd="0" parTransId="{39FD2947-958F-403C-9318-A35532623C50}" sibTransId="{CBE65D9B-5CE7-4D7E-9E84-E9213014A818}"/>
    <dgm:cxn modelId="{A03679E0-0002-47F6-B333-BE9F1C7B33A5}" srcId="{8C141011-8C04-418E-B11C-DD55C7C158E2}" destId="{CC33F992-1955-4B70-A5FE-9EA019720DC4}" srcOrd="4" destOrd="0" parTransId="{3564DC59-013F-4A16-BD34-4A39DE6F8C5D}" sibTransId="{3DFF5812-985E-46BE-8203-E779C4463D57}"/>
    <dgm:cxn modelId="{BF9D7CE9-42AB-4C2A-B6BE-35C1F58E2B4C}" srcId="{8C141011-8C04-418E-B11C-DD55C7C158E2}" destId="{F481EB84-5648-421C-BDD1-64CE3749D4D9}" srcOrd="0" destOrd="0" parTransId="{66C976E0-5131-42BE-9DA0-D5C59086448C}" sibTransId="{9B9B7C06-45CF-4AC6-B68C-ECB5BB105587}"/>
    <dgm:cxn modelId="{89041602-7DA3-4398-A6C2-BE8AA6B88E81}" type="presParOf" srcId="{049FD4DB-40A6-435E-80C3-457FB2E4BD16}" destId="{38E38DFB-97CD-486A-9463-7DCD38C5C901}" srcOrd="0" destOrd="0" presId="urn:microsoft.com/office/officeart/2005/8/layout/chart3"/>
    <dgm:cxn modelId="{D08DD458-11E4-492D-AE3E-5F1AB4E81CCD}" type="presParOf" srcId="{049FD4DB-40A6-435E-80C3-457FB2E4BD16}" destId="{E30B5D3F-B565-431E-8406-EDB07C9A54DB}" srcOrd="1" destOrd="0" presId="urn:microsoft.com/office/officeart/2005/8/layout/chart3"/>
    <dgm:cxn modelId="{F1A729D2-7E61-4111-9A9F-491DA140A216}" type="presParOf" srcId="{049FD4DB-40A6-435E-80C3-457FB2E4BD16}" destId="{FE54C2CA-93CA-4720-9A7E-6D4997718BAA}" srcOrd="2" destOrd="0" presId="urn:microsoft.com/office/officeart/2005/8/layout/chart3"/>
    <dgm:cxn modelId="{D95B229E-6210-4AB6-8E40-94EAC1E4C284}" type="presParOf" srcId="{049FD4DB-40A6-435E-80C3-457FB2E4BD16}" destId="{6939E768-E6B3-4624-9AB0-CDF9DAC5332D}" srcOrd="3" destOrd="0" presId="urn:microsoft.com/office/officeart/2005/8/layout/chart3"/>
    <dgm:cxn modelId="{E744C9A1-953B-4975-AB59-91996891CC09}" type="presParOf" srcId="{049FD4DB-40A6-435E-80C3-457FB2E4BD16}" destId="{4400200F-F8E5-4374-94D5-6716265B2896}" srcOrd="4" destOrd="0" presId="urn:microsoft.com/office/officeart/2005/8/layout/chart3"/>
    <dgm:cxn modelId="{21080E1E-6CFA-4D5D-9517-A96572763F63}" type="presParOf" srcId="{049FD4DB-40A6-435E-80C3-457FB2E4BD16}" destId="{EE737437-2F76-407E-B760-040C419D6E64}" srcOrd="5" destOrd="0" presId="urn:microsoft.com/office/officeart/2005/8/layout/chart3"/>
    <dgm:cxn modelId="{4C3BE698-80BA-4D38-8407-02B22594F692}" type="presParOf" srcId="{049FD4DB-40A6-435E-80C3-457FB2E4BD16}" destId="{A53ABEA8-2933-454E-A4F4-E8AFA251BE6C}" srcOrd="6" destOrd="0" presId="urn:microsoft.com/office/officeart/2005/8/layout/chart3"/>
    <dgm:cxn modelId="{DB122E98-B3ED-4EE4-88D5-17799DAE5681}" type="presParOf" srcId="{049FD4DB-40A6-435E-80C3-457FB2E4BD16}" destId="{8879629B-8281-4AA5-9507-076EA33D3079}" srcOrd="7" destOrd="0" presId="urn:microsoft.com/office/officeart/2005/8/layout/chart3"/>
    <dgm:cxn modelId="{39040FC3-ED68-4456-AD05-30EE67A1731B}" type="presParOf" srcId="{049FD4DB-40A6-435E-80C3-457FB2E4BD16}" destId="{2CDE5F65-468D-43D8-B848-31ED9E07A0B2}" srcOrd="8" destOrd="0" presId="urn:microsoft.com/office/officeart/2005/8/layout/chart3"/>
    <dgm:cxn modelId="{A3A2865F-4951-404E-B981-CC471DCC76FF}" type="presParOf" srcId="{049FD4DB-40A6-435E-80C3-457FB2E4BD16}" destId="{5AF0B4D4-9EBF-4EC3-B65A-7D8912F36098}" srcOrd="9" destOrd="0" presId="urn:microsoft.com/office/officeart/2005/8/layout/char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C141011-8C04-418E-B11C-DD55C7C158E2}" type="doc">
      <dgm:prSet loTypeId="urn:microsoft.com/office/officeart/2005/8/layout/chart3" loCatId="cycle" qsTypeId="urn:microsoft.com/office/officeart/2005/8/quickstyle/simple1" qsCatId="simple" csTypeId="urn:microsoft.com/office/officeart/2005/8/colors/accent1_2" csCatId="accent1" phldr="1"/>
      <dgm:spPr/>
    </dgm:pt>
    <dgm:pt modelId="{F481EB84-5648-421C-BDD1-64CE3749D4D9}">
      <dgm:prSet phldrT="[Tekst]"/>
      <dgm:spPr>
        <a:solidFill>
          <a:schemeClr val="bg1">
            <a:lumMod val="75000"/>
          </a:schemeClr>
        </a:solidFill>
      </dgm:spPr>
      <dgm:t>
        <a:bodyPr/>
        <a:lstStyle/>
        <a:p>
          <a:r>
            <a:rPr lang="nl-NL" dirty="0"/>
            <a:t>Introductie</a:t>
          </a:r>
        </a:p>
      </dgm:t>
    </dgm:pt>
    <dgm:pt modelId="{66C976E0-5131-42BE-9DA0-D5C59086448C}" type="parTrans" cxnId="{BF9D7CE9-42AB-4C2A-B6BE-35C1F58E2B4C}">
      <dgm:prSet/>
      <dgm:spPr/>
      <dgm:t>
        <a:bodyPr/>
        <a:lstStyle/>
        <a:p>
          <a:endParaRPr lang="nl-NL"/>
        </a:p>
      </dgm:t>
    </dgm:pt>
    <dgm:pt modelId="{9B9B7C06-45CF-4AC6-B68C-ECB5BB105587}" type="sibTrans" cxnId="{BF9D7CE9-42AB-4C2A-B6BE-35C1F58E2B4C}">
      <dgm:prSet/>
      <dgm:spPr/>
      <dgm:t>
        <a:bodyPr/>
        <a:lstStyle/>
        <a:p>
          <a:endParaRPr lang="nl-NL"/>
        </a:p>
      </dgm:t>
    </dgm:pt>
    <dgm:pt modelId="{C9DC4E00-FFC2-4E33-A173-DABA3E4BFC3D}">
      <dgm:prSet phldrT="[Tekst]"/>
      <dgm:spPr>
        <a:solidFill>
          <a:srgbClr val="E87400"/>
        </a:solidFill>
      </dgm:spPr>
      <dgm:t>
        <a:bodyPr/>
        <a:lstStyle/>
        <a:p>
          <a:r>
            <a:rPr lang="nl-NL" dirty="0"/>
            <a:t>Nieuwe woning</a:t>
          </a:r>
        </a:p>
      </dgm:t>
    </dgm:pt>
    <dgm:pt modelId="{A477A23C-DD0D-4EB7-BEB9-B5B7E9D0B7E7}" type="parTrans" cxnId="{14B5560E-FAF4-4C93-999D-436268FFBCE6}">
      <dgm:prSet/>
      <dgm:spPr/>
      <dgm:t>
        <a:bodyPr/>
        <a:lstStyle/>
        <a:p>
          <a:endParaRPr lang="nl-NL"/>
        </a:p>
      </dgm:t>
    </dgm:pt>
    <dgm:pt modelId="{AA8BF7E6-C493-4E9E-B65B-BD556003A33D}" type="sibTrans" cxnId="{14B5560E-FAF4-4C93-999D-436268FFBCE6}">
      <dgm:prSet/>
      <dgm:spPr/>
      <dgm:t>
        <a:bodyPr/>
        <a:lstStyle/>
        <a:p>
          <a:endParaRPr lang="nl-NL"/>
        </a:p>
      </dgm:t>
    </dgm:pt>
    <dgm:pt modelId="{CC33F992-1955-4B70-A5FE-9EA019720DC4}">
      <dgm:prSet phldrT="[Tekst]"/>
      <dgm:spPr/>
      <dgm:t>
        <a:bodyPr/>
        <a:lstStyle/>
        <a:p>
          <a:r>
            <a:rPr lang="nl-NL" dirty="0"/>
            <a:t>Ruimte voor (nog meer) vragen</a:t>
          </a:r>
        </a:p>
      </dgm:t>
    </dgm:pt>
    <dgm:pt modelId="{3564DC59-013F-4A16-BD34-4A39DE6F8C5D}" type="parTrans" cxnId="{A03679E0-0002-47F6-B333-BE9F1C7B33A5}">
      <dgm:prSet/>
      <dgm:spPr/>
      <dgm:t>
        <a:bodyPr/>
        <a:lstStyle/>
        <a:p>
          <a:endParaRPr lang="nl-NL"/>
        </a:p>
      </dgm:t>
    </dgm:pt>
    <dgm:pt modelId="{3DFF5812-985E-46BE-8203-E779C4463D57}" type="sibTrans" cxnId="{A03679E0-0002-47F6-B333-BE9F1C7B33A5}">
      <dgm:prSet/>
      <dgm:spPr/>
      <dgm:t>
        <a:bodyPr/>
        <a:lstStyle/>
        <a:p>
          <a:endParaRPr lang="nl-NL"/>
        </a:p>
      </dgm:t>
    </dgm:pt>
    <dgm:pt modelId="{081F5C03-7509-42E8-AD9D-6066885B41AA}">
      <dgm:prSet/>
      <dgm:spPr>
        <a:solidFill>
          <a:schemeClr val="bg1">
            <a:lumMod val="75000"/>
          </a:schemeClr>
        </a:solidFill>
      </dgm:spPr>
      <dgm:t>
        <a:bodyPr/>
        <a:lstStyle/>
        <a:p>
          <a:r>
            <a:rPr lang="nl-NL" dirty="0"/>
            <a:t>Nieuw stelsel</a:t>
          </a:r>
        </a:p>
      </dgm:t>
    </dgm:pt>
    <dgm:pt modelId="{39FD2947-958F-403C-9318-A35532623C50}" type="parTrans" cxnId="{51DA9ED7-9C2D-4159-B334-593005EC6902}">
      <dgm:prSet/>
      <dgm:spPr/>
      <dgm:t>
        <a:bodyPr/>
        <a:lstStyle/>
        <a:p>
          <a:endParaRPr lang="nl-NL"/>
        </a:p>
      </dgm:t>
    </dgm:pt>
    <dgm:pt modelId="{CBE65D9B-5CE7-4D7E-9E84-E9213014A818}" type="sibTrans" cxnId="{51DA9ED7-9C2D-4159-B334-593005EC6902}">
      <dgm:prSet/>
      <dgm:spPr/>
      <dgm:t>
        <a:bodyPr/>
        <a:lstStyle/>
        <a:p>
          <a:endParaRPr lang="nl-NL"/>
        </a:p>
      </dgm:t>
    </dgm:pt>
    <dgm:pt modelId="{B14DC5FB-D407-42FE-AAF1-D4AB1776341F}">
      <dgm:prSet/>
      <dgm:spPr>
        <a:solidFill>
          <a:schemeClr val="bg1">
            <a:lumMod val="75000"/>
          </a:schemeClr>
        </a:solidFill>
      </dgm:spPr>
      <dgm:t>
        <a:bodyPr/>
        <a:lstStyle/>
        <a:p>
          <a:r>
            <a:rPr lang="nl-NL" dirty="0"/>
            <a:t>Monitoring en toezicht</a:t>
          </a:r>
        </a:p>
      </dgm:t>
    </dgm:pt>
    <dgm:pt modelId="{7FAC4329-EE70-48EE-9927-DFA3CCE3317D}" type="parTrans" cxnId="{4A7372D6-6C5D-482F-BF32-5ACE22B1643D}">
      <dgm:prSet/>
      <dgm:spPr/>
      <dgm:t>
        <a:bodyPr/>
        <a:lstStyle/>
        <a:p>
          <a:endParaRPr lang="nl-NL"/>
        </a:p>
      </dgm:t>
    </dgm:pt>
    <dgm:pt modelId="{786AB1FA-8341-4466-BC1B-B418BFA49ED9}" type="sibTrans" cxnId="{4A7372D6-6C5D-482F-BF32-5ACE22B1643D}">
      <dgm:prSet/>
      <dgm:spPr/>
      <dgm:t>
        <a:bodyPr/>
        <a:lstStyle/>
        <a:p>
          <a:endParaRPr lang="nl-NL"/>
        </a:p>
      </dgm:t>
    </dgm:pt>
    <dgm:pt modelId="{049FD4DB-40A6-435E-80C3-457FB2E4BD16}" type="pres">
      <dgm:prSet presAssocID="{8C141011-8C04-418E-B11C-DD55C7C158E2}" presName="compositeShape" presStyleCnt="0">
        <dgm:presLayoutVars>
          <dgm:chMax val="7"/>
          <dgm:dir/>
          <dgm:resizeHandles val="exact"/>
        </dgm:presLayoutVars>
      </dgm:prSet>
      <dgm:spPr/>
    </dgm:pt>
    <dgm:pt modelId="{38E38DFB-97CD-486A-9463-7DCD38C5C901}" type="pres">
      <dgm:prSet presAssocID="{8C141011-8C04-418E-B11C-DD55C7C158E2}" presName="wedge1" presStyleLbl="node1" presStyleIdx="0" presStyleCnt="5" custLinFactNeighborX="-3684" custLinFactNeighborY="5234"/>
      <dgm:spPr/>
    </dgm:pt>
    <dgm:pt modelId="{E30B5D3F-B565-431E-8406-EDB07C9A54DB}" type="pres">
      <dgm:prSet presAssocID="{8C141011-8C04-418E-B11C-DD55C7C158E2}" presName="wedge1Tx" presStyleLbl="node1" presStyleIdx="0" presStyleCnt="5">
        <dgm:presLayoutVars>
          <dgm:chMax val="0"/>
          <dgm:chPref val="0"/>
          <dgm:bulletEnabled val="1"/>
        </dgm:presLayoutVars>
      </dgm:prSet>
      <dgm:spPr/>
    </dgm:pt>
    <dgm:pt modelId="{FE54C2CA-93CA-4720-9A7E-6D4997718BAA}" type="pres">
      <dgm:prSet presAssocID="{8C141011-8C04-418E-B11C-DD55C7C158E2}" presName="wedge2" presStyleLbl="node1" presStyleIdx="1" presStyleCnt="5"/>
      <dgm:spPr/>
    </dgm:pt>
    <dgm:pt modelId="{6939E768-E6B3-4624-9AB0-CDF9DAC5332D}" type="pres">
      <dgm:prSet presAssocID="{8C141011-8C04-418E-B11C-DD55C7C158E2}" presName="wedge2Tx" presStyleLbl="node1" presStyleIdx="1" presStyleCnt="5">
        <dgm:presLayoutVars>
          <dgm:chMax val="0"/>
          <dgm:chPref val="0"/>
          <dgm:bulletEnabled val="1"/>
        </dgm:presLayoutVars>
      </dgm:prSet>
      <dgm:spPr/>
    </dgm:pt>
    <dgm:pt modelId="{4400200F-F8E5-4374-94D5-6716265B2896}" type="pres">
      <dgm:prSet presAssocID="{8C141011-8C04-418E-B11C-DD55C7C158E2}" presName="wedge3" presStyleLbl="node1" presStyleIdx="2" presStyleCnt="5"/>
      <dgm:spPr/>
    </dgm:pt>
    <dgm:pt modelId="{EE737437-2F76-407E-B760-040C419D6E64}" type="pres">
      <dgm:prSet presAssocID="{8C141011-8C04-418E-B11C-DD55C7C158E2}" presName="wedge3Tx" presStyleLbl="node1" presStyleIdx="2" presStyleCnt="5">
        <dgm:presLayoutVars>
          <dgm:chMax val="0"/>
          <dgm:chPref val="0"/>
          <dgm:bulletEnabled val="1"/>
        </dgm:presLayoutVars>
      </dgm:prSet>
      <dgm:spPr/>
    </dgm:pt>
    <dgm:pt modelId="{A53ABEA8-2933-454E-A4F4-E8AFA251BE6C}" type="pres">
      <dgm:prSet presAssocID="{8C141011-8C04-418E-B11C-DD55C7C158E2}" presName="wedge4" presStyleLbl="node1" presStyleIdx="3" presStyleCnt="5" custLinFactNeighborX="-5147" custLinFactNeighborY="1648"/>
      <dgm:spPr/>
    </dgm:pt>
    <dgm:pt modelId="{8879629B-8281-4AA5-9507-076EA33D3079}" type="pres">
      <dgm:prSet presAssocID="{8C141011-8C04-418E-B11C-DD55C7C158E2}" presName="wedge4Tx" presStyleLbl="node1" presStyleIdx="3" presStyleCnt="5">
        <dgm:presLayoutVars>
          <dgm:chMax val="0"/>
          <dgm:chPref val="0"/>
          <dgm:bulletEnabled val="1"/>
        </dgm:presLayoutVars>
      </dgm:prSet>
      <dgm:spPr/>
    </dgm:pt>
    <dgm:pt modelId="{2CDE5F65-468D-43D8-B848-31ED9E07A0B2}" type="pres">
      <dgm:prSet presAssocID="{8C141011-8C04-418E-B11C-DD55C7C158E2}" presName="wedge5" presStyleLbl="node1" presStyleIdx="4" presStyleCnt="5"/>
      <dgm:spPr/>
    </dgm:pt>
    <dgm:pt modelId="{5AF0B4D4-9EBF-4EC3-B65A-7D8912F36098}" type="pres">
      <dgm:prSet presAssocID="{8C141011-8C04-418E-B11C-DD55C7C158E2}" presName="wedge5Tx" presStyleLbl="node1" presStyleIdx="4" presStyleCnt="5">
        <dgm:presLayoutVars>
          <dgm:chMax val="0"/>
          <dgm:chPref val="0"/>
          <dgm:bulletEnabled val="1"/>
        </dgm:presLayoutVars>
      </dgm:prSet>
      <dgm:spPr/>
    </dgm:pt>
  </dgm:ptLst>
  <dgm:cxnLst>
    <dgm:cxn modelId="{BFF63C03-0DF3-4A96-987E-78AFF08FCD9D}" type="presOf" srcId="{081F5C03-7509-42E8-AD9D-6066885B41AA}" destId="{FE54C2CA-93CA-4720-9A7E-6D4997718BAA}" srcOrd="0" destOrd="0" presId="urn:microsoft.com/office/officeart/2005/8/layout/chart3"/>
    <dgm:cxn modelId="{14B5560E-FAF4-4C93-999D-436268FFBCE6}" srcId="{8C141011-8C04-418E-B11C-DD55C7C158E2}" destId="{C9DC4E00-FFC2-4E33-A173-DABA3E4BFC3D}" srcOrd="3" destOrd="0" parTransId="{A477A23C-DD0D-4EB7-BEB9-B5B7E9D0B7E7}" sibTransId="{AA8BF7E6-C493-4E9E-B65B-BD556003A33D}"/>
    <dgm:cxn modelId="{B8844464-C73F-4A77-B554-2CC2E457422E}" type="presOf" srcId="{081F5C03-7509-42E8-AD9D-6066885B41AA}" destId="{6939E768-E6B3-4624-9AB0-CDF9DAC5332D}" srcOrd="1" destOrd="0" presId="urn:microsoft.com/office/officeart/2005/8/layout/chart3"/>
    <dgm:cxn modelId="{B394786F-9C76-4B7F-B64E-F96D5244F88B}" type="presOf" srcId="{CC33F992-1955-4B70-A5FE-9EA019720DC4}" destId="{2CDE5F65-468D-43D8-B848-31ED9E07A0B2}" srcOrd="0" destOrd="0" presId="urn:microsoft.com/office/officeart/2005/8/layout/chart3"/>
    <dgm:cxn modelId="{4A699254-9C2B-4E75-817B-B346217739E1}" type="presOf" srcId="{F481EB84-5648-421C-BDD1-64CE3749D4D9}" destId="{E30B5D3F-B565-431E-8406-EDB07C9A54DB}" srcOrd="1" destOrd="0" presId="urn:microsoft.com/office/officeart/2005/8/layout/chart3"/>
    <dgm:cxn modelId="{A5871757-8790-4D87-82A5-C5409AFE47C4}" type="presOf" srcId="{B14DC5FB-D407-42FE-AAF1-D4AB1776341F}" destId="{EE737437-2F76-407E-B760-040C419D6E64}" srcOrd="1" destOrd="0" presId="urn:microsoft.com/office/officeart/2005/8/layout/chart3"/>
    <dgm:cxn modelId="{9A80F47C-2F35-4216-9385-5D397B9B5B1D}" type="presOf" srcId="{8C141011-8C04-418E-B11C-DD55C7C158E2}" destId="{049FD4DB-40A6-435E-80C3-457FB2E4BD16}" srcOrd="0" destOrd="0" presId="urn:microsoft.com/office/officeart/2005/8/layout/chart3"/>
    <dgm:cxn modelId="{1143A5AE-9810-468D-BF55-05B2B4ADA13D}" type="presOf" srcId="{B14DC5FB-D407-42FE-AAF1-D4AB1776341F}" destId="{4400200F-F8E5-4374-94D5-6716265B2896}" srcOrd="0" destOrd="0" presId="urn:microsoft.com/office/officeart/2005/8/layout/chart3"/>
    <dgm:cxn modelId="{2392C2B7-7A4A-436E-83B3-FF9712B0D7A4}" type="presOf" srcId="{C9DC4E00-FFC2-4E33-A173-DABA3E4BFC3D}" destId="{8879629B-8281-4AA5-9507-076EA33D3079}" srcOrd="1" destOrd="0" presId="urn:microsoft.com/office/officeart/2005/8/layout/chart3"/>
    <dgm:cxn modelId="{6E418EBC-BE9F-4469-9F77-31971AD6A3E5}" type="presOf" srcId="{F481EB84-5648-421C-BDD1-64CE3749D4D9}" destId="{38E38DFB-97CD-486A-9463-7DCD38C5C901}" srcOrd="0" destOrd="0" presId="urn:microsoft.com/office/officeart/2005/8/layout/chart3"/>
    <dgm:cxn modelId="{0CC171C0-5C0C-48A7-9B1C-E5F9CA7C1788}" type="presOf" srcId="{C9DC4E00-FFC2-4E33-A173-DABA3E4BFC3D}" destId="{A53ABEA8-2933-454E-A4F4-E8AFA251BE6C}" srcOrd="0" destOrd="0" presId="urn:microsoft.com/office/officeart/2005/8/layout/chart3"/>
    <dgm:cxn modelId="{616EBAC5-506C-4631-9570-EE3B866DC4B1}" type="presOf" srcId="{CC33F992-1955-4B70-A5FE-9EA019720DC4}" destId="{5AF0B4D4-9EBF-4EC3-B65A-7D8912F36098}" srcOrd="1" destOrd="0" presId="urn:microsoft.com/office/officeart/2005/8/layout/chart3"/>
    <dgm:cxn modelId="{4A7372D6-6C5D-482F-BF32-5ACE22B1643D}" srcId="{8C141011-8C04-418E-B11C-DD55C7C158E2}" destId="{B14DC5FB-D407-42FE-AAF1-D4AB1776341F}" srcOrd="2" destOrd="0" parTransId="{7FAC4329-EE70-48EE-9927-DFA3CCE3317D}" sibTransId="{786AB1FA-8341-4466-BC1B-B418BFA49ED9}"/>
    <dgm:cxn modelId="{51DA9ED7-9C2D-4159-B334-593005EC6902}" srcId="{8C141011-8C04-418E-B11C-DD55C7C158E2}" destId="{081F5C03-7509-42E8-AD9D-6066885B41AA}" srcOrd="1" destOrd="0" parTransId="{39FD2947-958F-403C-9318-A35532623C50}" sibTransId="{CBE65D9B-5CE7-4D7E-9E84-E9213014A818}"/>
    <dgm:cxn modelId="{A03679E0-0002-47F6-B333-BE9F1C7B33A5}" srcId="{8C141011-8C04-418E-B11C-DD55C7C158E2}" destId="{CC33F992-1955-4B70-A5FE-9EA019720DC4}" srcOrd="4" destOrd="0" parTransId="{3564DC59-013F-4A16-BD34-4A39DE6F8C5D}" sibTransId="{3DFF5812-985E-46BE-8203-E779C4463D57}"/>
    <dgm:cxn modelId="{BF9D7CE9-42AB-4C2A-B6BE-35C1F58E2B4C}" srcId="{8C141011-8C04-418E-B11C-DD55C7C158E2}" destId="{F481EB84-5648-421C-BDD1-64CE3749D4D9}" srcOrd="0" destOrd="0" parTransId="{66C976E0-5131-42BE-9DA0-D5C59086448C}" sibTransId="{9B9B7C06-45CF-4AC6-B68C-ECB5BB105587}"/>
    <dgm:cxn modelId="{89041602-7DA3-4398-A6C2-BE8AA6B88E81}" type="presParOf" srcId="{049FD4DB-40A6-435E-80C3-457FB2E4BD16}" destId="{38E38DFB-97CD-486A-9463-7DCD38C5C901}" srcOrd="0" destOrd="0" presId="urn:microsoft.com/office/officeart/2005/8/layout/chart3"/>
    <dgm:cxn modelId="{D08DD458-11E4-492D-AE3E-5F1AB4E81CCD}" type="presParOf" srcId="{049FD4DB-40A6-435E-80C3-457FB2E4BD16}" destId="{E30B5D3F-B565-431E-8406-EDB07C9A54DB}" srcOrd="1" destOrd="0" presId="urn:microsoft.com/office/officeart/2005/8/layout/chart3"/>
    <dgm:cxn modelId="{F1A729D2-7E61-4111-9A9F-491DA140A216}" type="presParOf" srcId="{049FD4DB-40A6-435E-80C3-457FB2E4BD16}" destId="{FE54C2CA-93CA-4720-9A7E-6D4997718BAA}" srcOrd="2" destOrd="0" presId="urn:microsoft.com/office/officeart/2005/8/layout/chart3"/>
    <dgm:cxn modelId="{D95B229E-6210-4AB6-8E40-94EAC1E4C284}" type="presParOf" srcId="{049FD4DB-40A6-435E-80C3-457FB2E4BD16}" destId="{6939E768-E6B3-4624-9AB0-CDF9DAC5332D}" srcOrd="3" destOrd="0" presId="urn:microsoft.com/office/officeart/2005/8/layout/chart3"/>
    <dgm:cxn modelId="{E744C9A1-953B-4975-AB59-91996891CC09}" type="presParOf" srcId="{049FD4DB-40A6-435E-80C3-457FB2E4BD16}" destId="{4400200F-F8E5-4374-94D5-6716265B2896}" srcOrd="4" destOrd="0" presId="urn:microsoft.com/office/officeart/2005/8/layout/chart3"/>
    <dgm:cxn modelId="{21080E1E-6CFA-4D5D-9517-A96572763F63}" type="presParOf" srcId="{049FD4DB-40A6-435E-80C3-457FB2E4BD16}" destId="{EE737437-2F76-407E-B760-040C419D6E64}" srcOrd="5" destOrd="0" presId="urn:microsoft.com/office/officeart/2005/8/layout/chart3"/>
    <dgm:cxn modelId="{4C3BE698-80BA-4D38-8407-02B22594F692}" type="presParOf" srcId="{049FD4DB-40A6-435E-80C3-457FB2E4BD16}" destId="{A53ABEA8-2933-454E-A4F4-E8AFA251BE6C}" srcOrd="6" destOrd="0" presId="urn:microsoft.com/office/officeart/2005/8/layout/chart3"/>
    <dgm:cxn modelId="{DB122E98-B3ED-4EE4-88D5-17799DAE5681}" type="presParOf" srcId="{049FD4DB-40A6-435E-80C3-457FB2E4BD16}" destId="{8879629B-8281-4AA5-9507-076EA33D3079}" srcOrd="7" destOrd="0" presId="urn:microsoft.com/office/officeart/2005/8/layout/chart3"/>
    <dgm:cxn modelId="{39040FC3-ED68-4456-AD05-30EE67A1731B}" type="presParOf" srcId="{049FD4DB-40A6-435E-80C3-457FB2E4BD16}" destId="{2CDE5F65-468D-43D8-B848-31ED9E07A0B2}" srcOrd="8" destOrd="0" presId="urn:microsoft.com/office/officeart/2005/8/layout/chart3"/>
    <dgm:cxn modelId="{A3A2865F-4951-404E-B981-CC471DCC76FF}" type="presParOf" srcId="{049FD4DB-40A6-435E-80C3-457FB2E4BD16}" destId="{5AF0B4D4-9EBF-4EC3-B65A-7D8912F36098}" srcOrd="9" destOrd="0" presId="urn:microsoft.com/office/officeart/2005/8/layout/char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C141011-8C04-418E-B11C-DD55C7C158E2}" type="doc">
      <dgm:prSet loTypeId="urn:microsoft.com/office/officeart/2005/8/layout/chart3" loCatId="cycle" qsTypeId="urn:microsoft.com/office/officeart/2005/8/quickstyle/simple1" qsCatId="simple" csTypeId="urn:microsoft.com/office/officeart/2005/8/colors/accent1_2" csCatId="accent1" phldr="1"/>
      <dgm:spPr/>
    </dgm:pt>
    <dgm:pt modelId="{F481EB84-5648-421C-BDD1-64CE3749D4D9}">
      <dgm:prSet phldrT="[Tekst]"/>
      <dgm:spPr>
        <a:solidFill>
          <a:schemeClr val="bg1">
            <a:lumMod val="75000"/>
          </a:schemeClr>
        </a:solidFill>
      </dgm:spPr>
      <dgm:t>
        <a:bodyPr/>
        <a:lstStyle/>
        <a:p>
          <a:r>
            <a:rPr lang="nl-NL" dirty="0"/>
            <a:t>Introductie</a:t>
          </a:r>
        </a:p>
      </dgm:t>
    </dgm:pt>
    <dgm:pt modelId="{66C976E0-5131-42BE-9DA0-D5C59086448C}" type="parTrans" cxnId="{BF9D7CE9-42AB-4C2A-B6BE-35C1F58E2B4C}">
      <dgm:prSet/>
      <dgm:spPr/>
      <dgm:t>
        <a:bodyPr/>
        <a:lstStyle/>
        <a:p>
          <a:endParaRPr lang="nl-NL"/>
        </a:p>
      </dgm:t>
    </dgm:pt>
    <dgm:pt modelId="{9B9B7C06-45CF-4AC6-B68C-ECB5BB105587}" type="sibTrans" cxnId="{BF9D7CE9-42AB-4C2A-B6BE-35C1F58E2B4C}">
      <dgm:prSet/>
      <dgm:spPr/>
      <dgm:t>
        <a:bodyPr/>
        <a:lstStyle/>
        <a:p>
          <a:endParaRPr lang="nl-NL"/>
        </a:p>
      </dgm:t>
    </dgm:pt>
    <dgm:pt modelId="{C9DC4E00-FFC2-4E33-A173-DABA3E4BFC3D}">
      <dgm:prSet phldrT="[Tekst]"/>
      <dgm:spPr>
        <a:solidFill>
          <a:srgbClr val="E87400"/>
        </a:solidFill>
      </dgm:spPr>
      <dgm:t>
        <a:bodyPr/>
        <a:lstStyle/>
        <a:p>
          <a:r>
            <a:rPr lang="nl-NL" dirty="0"/>
            <a:t>Nieuwe woning</a:t>
          </a:r>
        </a:p>
      </dgm:t>
    </dgm:pt>
    <dgm:pt modelId="{A477A23C-DD0D-4EB7-BEB9-B5B7E9D0B7E7}" type="parTrans" cxnId="{14B5560E-FAF4-4C93-999D-436268FFBCE6}">
      <dgm:prSet/>
      <dgm:spPr/>
      <dgm:t>
        <a:bodyPr/>
        <a:lstStyle/>
        <a:p>
          <a:endParaRPr lang="nl-NL"/>
        </a:p>
      </dgm:t>
    </dgm:pt>
    <dgm:pt modelId="{AA8BF7E6-C493-4E9E-B65B-BD556003A33D}" type="sibTrans" cxnId="{14B5560E-FAF4-4C93-999D-436268FFBCE6}">
      <dgm:prSet/>
      <dgm:spPr/>
      <dgm:t>
        <a:bodyPr/>
        <a:lstStyle/>
        <a:p>
          <a:endParaRPr lang="nl-NL"/>
        </a:p>
      </dgm:t>
    </dgm:pt>
    <dgm:pt modelId="{CC33F992-1955-4B70-A5FE-9EA019720DC4}">
      <dgm:prSet phldrT="[Tekst]"/>
      <dgm:spPr/>
      <dgm:t>
        <a:bodyPr/>
        <a:lstStyle/>
        <a:p>
          <a:r>
            <a:rPr lang="nl-NL" dirty="0"/>
            <a:t>Ruimte voor (nog meer) vragen</a:t>
          </a:r>
        </a:p>
      </dgm:t>
    </dgm:pt>
    <dgm:pt modelId="{3564DC59-013F-4A16-BD34-4A39DE6F8C5D}" type="parTrans" cxnId="{A03679E0-0002-47F6-B333-BE9F1C7B33A5}">
      <dgm:prSet/>
      <dgm:spPr/>
      <dgm:t>
        <a:bodyPr/>
        <a:lstStyle/>
        <a:p>
          <a:endParaRPr lang="nl-NL"/>
        </a:p>
      </dgm:t>
    </dgm:pt>
    <dgm:pt modelId="{3DFF5812-985E-46BE-8203-E779C4463D57}" type="sibTrans" cxnId="{A03679E0-0002-47F6-B333-BE9F1C7B33A5}">
      <dgm:prSet/>
      <dgm:spPr/>
      <dgm:t>
        <a:bodyPr/>
        <a:lstStyle/>
        <a:p>
          <a:endParaRPr lang="nl-NL"/>
        </a:p>
      </dgm:t>
    </dgm:pt>
    <dgm:pt modelId="{081F5C03-7509-42E8-AD9D-6066885B41AA}">
      <dgm:prSet/>
      <dgm:spPr>
        <a:solidFill>
          <a:schemeClr val="bg1">
            <a:lumMod val="75000"/>
          </a:schemeClr>
        </a:solidFill>
      </dgm:spPr>
      <dgm:t>
        <a:bodyPr/>
        <a:lstStyle/>
        <a:p>
          <a:r>
            <a:rPr lang="nl-NL" dirty="0"/>
            <a:t>Nieuw stelsel</a:t>
          </a:r>
        </a:p>
      </dgm:t>
    </dgm:pt>
    <dgm:pt modelId="{39FD2947-958F-403C-9318-A35532623C50}" type="parTrans" cxnId="{51DA9ED7-9C2D-4159-B334-593005EC6902}">
      <dgm:prSet/>
      <dgm:spPr/>
      <dgm:t>
        <a:bodyPr/>
        <a:lstStyle/>
        <a:p>
          <a:endParaRPr lang="nl-NL"/>
        </a:p>
      </dgm:t>
    </dgm:pt>
    <dgm:pt modelId="{CBE65D9B-5CE7-4D7E-9E84-E9213014A818}" type="sibTrans" cxnId="{51DA9ED7-9C2D-4159-B334-593005EC6902}">
      <dgm:prSet/>
      <dgm:spPr/>
      <dgm:t>
        <a:bodyPr/>
        <a:lstStyle/>
        <a:p>
          <a:endParaRPr lang="nl-NL"/>
        </a:p>
      </dgm:t>
    </dgm:pt>
    <dgm:pt modelId="{B14DC5FB-D407-42FE-AAF1-D4AB1776341F}">
      <dgm:prSet/>
      <dgm:spPr>
        <a:solidFill>
          <a:schemeClr val="bg1">
            <a:lumMod val="75000"/>
          </a:schemeClr>
        </a:solidFill>
      </dgm:spPr>
      <dgm:t>
        <a:bodyPr/>
        <a:lstStyle/>
        <a:p>
          <a:r>
            <a:rPr lang="nl-NL" dirty="0"/>
            <a:t>Monitoring en toezicht</a:t>
          </a:r>
        </a:p>
      </dgm:t>
    </dgm:pt>
    <dgm:pt modelId="{7FAC4329-EE70-48EE-9927-DFA3CCE3317D}" type="parTrans" cxnId="{4A7372D6-6C5D-482F-BF32-5ACE22B1643D}">
      <dgm:prSet/>
      <dgm:spPr/>
      <dgm:t>
        <a:bodyPr/>
        <a:lstStyle/>
        <a:p>
          <a:endParaRPr lang="nl-NL"/>
        </a:p>
      </dgm:t>
    </dgm:pt>
    <dgm:pt modelId="{786AB1FA-8341-4466-BC1B-B418BFA49ED9}" type="sibTrans" cxnId="{4A7372D6-6C5D-482F-BF32-5ACE22B1643D}">
      <dgm:prSet/>
      <dgm:spPr/>
      <dgm:t>
        <a:bodyPr/>
        <a:lstStyle/>
        <a:p>
          <a:endParaRPr lang="nl-NL"/>
        </a:p>
      </dgm:t>
    </dgm:pt>
    <dgm:pt modelId="{049FD4DB-40A6-435E-80C3-457FB2E4BD16}" type="pres">
      <dgm:prSet presAssocID="{8C141011-8C04-418E-B11C-DD55C7C158E2}" presName="compositeShape" presStyleCnt="0">
        <dgm:presLayoutVars>
          <dgm:chMax val="7"/>
          <dgm:dir/>
          <dgm:resizeHandles val="exact"/>
        </dgm:presLayoutVars>
      </dgm:prSet>
      <dgm:spPr/>
    </dgm:pt>
    <dgm:pt modelId="{38E38DFB-97CD-486A-9463-7DCD38C5C901}" type="pres">
      <dgm:prSet presAssocID="{8C141011-8C04-418E-B11C-DD55C7C158E2}" presName="wedge1" presStyleLbl="node1" presStyleIdx="0" presStyleCnt="5" custLinFactNeighborX="-3684" custLinFactNeighborY="5234"/>
      <dgm:spPr/>
    </dgm:pt>
    <dgm:pt modelId="{E30B5D3F-B565-431E-8406-EDB07C9A54DB}" type="pres">
      <dgm:prSet presAssocID="{8C141011-8C04-418E-B11C-DD55C7C158E2}" presName="wedge1Tx" presStyleLbl="node1" presStyleIdx="0" presStyleCnt="5">
        <dgm:presLayoutVars>
          <dgm:chMax val="0"/>
          <dgm:chPref val="0"/>
          <dgm:bulletEnabled val="1"/>
        </dgm:presLayoutVars>
      </dgm:prSet>
      <dgm:spPr/>
    </dgm:pt>
    <dgm:pt modelId="{FE54C2CA-93CA-4720-9A7E-6D4997718BAA}" type="pres">
      <dgm:prSet presAssocID="{8C141011-8C04-418E-B11C-DD55C7C158E2}" presName="wedge2" presStyleLbl="node1" presStyleIdx="1" presStyleCnt="5"/>
      <dgm:spPr/>
    </dgm:pt>
    <dgm:pt modelId="{6939E768-E6B3-4624-9AB0-CDF9DAC5332D}" type="pres">
      <dgm:prSet presAssocID="{8C141011-8C04-418E-B11C-DD55C7C158E2}" presName="wedge2Tx" presStyleLbl="node1" presStyleIdx="1" presStyleCnt="5">
        <dgm:presLayoutVars>
          <dgm:chMax val="0"/>
          <dgm:chPref val="0"/>
          <dgm:bulletEnabled val="1"/>
        </dgm:presLayoutVars>
      </dgm:prSet>
      <dgm:spPr/>
    </dgm:pt>
    <dgm:pt modelId="{4400200F-F8E5-4374-94D5-6716265B2896}" type="pres">
      <dgm:prSet presAssocID="{8C141011-8C04-418E-B11C-DD55C7C158E2}" presName="wedge3" presStyleLbl="node1" presStyleIdx="2" presStyleCnt="5"/>
      <dgm:spPr/>
    </dgm:pt>
    <dgm:pt modelId="{EE737437-2F76-407E-B760-040C419D6E64}" type="pres">
      <dgm:prSet presAssocID="{8C141011-8C04-418E-B11C-DD55C7C158E2}" presName="wedge3Tx" presStyleLbl="node1" presStyleIdx="2" presStyleCnt="5">
        <dgm:presLayoutVars>
          <dgm:chMax val="0"/>
          <dgm:chPref val="0"/>
          <dgm:bulletEnabled val="1"/>
        </dgm:presLayoutVars>
      </dgm:prSet>
      <dgm:spPr/>
    </dgm:pt>
    <dgm:pt modelId="{A53ABEA8-2933-454E-A4F4-E8AFA251BE6C}" type="pres">
      <dgm:prSet presAssocID="{8C141011-8C04-418E-B11C-DD55C7C158E2}" presName="wedge4" presStyleLbl="node1" presStyleIdx="3" presStyleCnt="5" custLinFactNeighborX="-5147" custLinFactNeighborY="1648"/>
      <dgm:spPr/>
    </dgm:pt>
    <dgm:pt modelId="{8879629B-8281-4AA5-9507-076EA33D3079}" type="pres">
      <dgm:prSet presAssocID="{8C141011-8C04-418E-B11C-DD55C7C158E2}" presName="wedge4Tx" presStyleLbl="node1" presStyleIdx="3" presStyleCnt="5">
        <dgm:presLayoutVars>
          <dgm:chMax val="0"/>
          <dgm:chPref val="0"/>
          <dgm:bulletEnabled val="1"/>
        </dgm:presLayoutVars>
      </dgm:prSet>
      <dgm:spPr/>
    </dgm:pt>
    <dgm:pt modelId="{2CDE5F65-468D-43D8-B848-31ED9E07A0B2}" type="pres">
      <dgm:prSet presAssocID="{8C141011-8C04-418E-B11C-DD55C7C158E2}" presName="wedge5" presStyleLbl="node1" presStyleIdx="4" presStyleCnt="5"/>
      <dgm:spPr/>
    </dgm:pt>
    <dgm:pt modelId="{5AF0B4D4-9EBF-4EC3-B65A-7D8912F36098}" type="pres">
      <dgm:prSet presAssocID="{8C141011-8C04-418E-B11C-DD55C7C158E2}" presName="wedge5Tx" presStyleLbl="node1" presStyleIdx="4" presStyleCnt="5">
        <dgm:presLayoutVars>
          <dgm:chMax val="0"/>
          <dgm:chPref val="0"/>
          <dgm:bulletEnabled val="1"/>
        </dgm:presLayoutVars>
      </dgm:prSet>
      <dgm:spPr/>
    </dgm:pt>
  </dgm:ptLst>
  <dgm:cxnLst>
    <dgm:cxn modelId="{BFF63C03-0DF3-4A96-987E-78AFF08FCD9D}" type="presOf" srcId="{081F5C03-7509-42E8-AD9D-6066885B41AA}" destId="{FE54C2CA-93CA-4720-9A7E-6D4997718BAA}" srcOrd="0" destOrd="0" presId="urn:microsoft.com/office/officeart/2005/8/layout/chart3"/>
    <dgm:cxn modelId="{14B5560E-FAF4-4C93-999D-436268FFBCE6}" srcId="{8C141011-8C04-418E-B11C-DD55C7C158E2}" destId="{C9DC4E00-FFC2-4E33-A173-DABA3E4BFC3D}" srcOrd="3" destOrd="0" parTransId="{A477A23C-DD0D-4EB7-BEB9-B5B7E9D0B7E7}" sibTransId="{AA8BF7E6-C493-4E9E-B65B-BD556003A33D}"/>
    <dgm:cxn modelId="{B8844464-C73F-4A77-B554-2CC2E457422E}" type="presOf" srcId="{081F5C03-7509-42E8-AD9D-6066885B41AA}" destId="{6939E768-E6B3-4624-9AB0-CDF9DAC5332D}" srcOrd="1" destOrd="0" presId="urn:microsoft.com/office/officeart/2005/8/layout/chart3"/>
    <dgm:cxn modelId="{B394786F-9C76-4B7F-B64E-F96D5244F88B}" type="presOf" srcId="{CC33F992-1955-4B70-A5FE-9EA019720DC4}" destId="{2CDE5F65-468D-43D8-B848-31ED9E07A0B2}" srcOrd="0" destOrd="0" presId="urn:microsoft.com/office/officeart/2005/8/layout/chart3"/>
    <dgm:cxn modelId="{4A699254-9C2B-4E75-817B-B346217739E1}" type="presOf" srcId="{F481EB84-5648-421C-BDD1-64CE3749D4D9}" destId="{E30B5D3F-B565-431E-8406-EDB07C9A54DB}" srcOrd="1" destOrd="0" presId="urn:microsoft.com/office/officeart/2005/8/layout/chart3"/>
    <dgm:cxn modelId="{A5871757-8790-4D87-82A5-C5409AFE47C4}" type="presOf" srcId="{B14DC5FB-D407-42FE-AAF1-D4AB1776341F}" destId="{EE737437-2F76-407E-B760-040C419D6E64}" srcOrd="1" destOrd="0" presId="urn:microsoft.com/office/officeart/2005/8/layout/chart3"/>
    <dgm:cxn modelId="{9A80F47C-2F35-4216-9385-5D397B9B5B1D}" type="presOf" srcId="{8C141011-8C04-418E-B11C-DD55C7C158E2}" destId="{049FD4DB-40A6-435E-80C3-457FB2E4BD16}" srcOrd="0" destOrd="0" presId="urn:microsoft.com/office/officeart/2005/8/layout/chart3"/>
    <dgm:cxn modelId="{1143A5AE-9810-468D-BF55-05B2B4ADA13D}" type="presOf" srcId="{B14DC5FB-D407-42FE-AAF1-D4AB1776341F}" destId="{4400200F-F8E5-4374-94D5-6716265B2896}" srcOrd="0" destOrd="0" presId="urn:microsoft.com/office/officeart/2005/8/layout/chart3"/>
    <dgm:cxn modelId="{2392C2B7-7A4A-436E-83B3-FF9712B0D7A4}" type="presOf" srcId="{C9DC4E00-FFC2-4E33-A173-DABA3E4BFC3D}" destId="{8879629B-8281-4AA5-9507-076EA33D3079}" srcOrd="1" destOrd="0" presId="urn:microsoft.com/office/officeart/2005/8/layout/chart3"/>
    <dgm:cxn modelId="{6E418EBC-BE9F-4469-9F77-31971AD6A3E5}" type="presOf" srcId="{F481EB84-5648-421C-BDD1-64CE3749D4D9}" destId="{38E38DFB-97CD-486A-9463-7DCD38C5C901}" srcOrd="0" destOrd="0" presId="urn:microsoft.com/office/officeart/2005/8/layout/chart3"/>
    <dgm:cxn modelId="{0CC171C0-5C0C-48A7-9B1C-E5F9CA7C1788}" type="presOf" srcId="{C9DC4E00-FFC2-4E33-A173-DABA3E4BFC3D}" destId="{A53ABEA8-2933-454E-A4F4-E8AFA251BE6C}" srcOrd="0" destOrd="0" presId="urn:microsoft.com/office/officeart/2005/8/layout/chart3"/>
    <dgm:cxn modelId="{616EBAC5-506C-4631-9570-EE3B866DC4B1}" type="presOf" srcId="{CC33F992-1955-4B70-A5FE-9EA019720DC4}" destId="{5AF0B4D4-9EBF-4EC3-B65A-7D8912F36098}" srcOrd="1" destOrd="0" presId="urn:microsoft.com/office/officeart/2005/8/layout/chart3"/>
    <dgm:cxn modelId="{4A7372D6-6C5D-482F-BF32-5ACE22B1643D}" srcId="{8C141011-8C04-418E-B11C-DD55C7C158E2}" destId="{B14DC5FB-D407-42FE-AAF1-D4AB1776341F}" srcOrd="2" destOrd="0" parTransId="{7FAC4329-EE70-48EE-9927-DFA3CCE3317D}" sibTransId="{786AB1FA-8341-4466-BC1B-B418BFA49ED9}"/>
    <dgm:cxn modelId="{51DA9ED7-9C2D-4159-B334-593005EC6902}" srcId="{8C141011-8C04-418E-B11C-DD55C7C158E2}" destId="{081F5C03-7509-42E8-AD9D-6066885B41AA}" srcOrd="1" destOrd="0" parTransId="{39FD2947-958F-403C-9318-A35532623C50}" sibTransId="{CBE65D9B-5CE7-4D7E-9E84-E9213014A818}"/>
    <dgm:cxn modelId="{A03679E0-0002-47F6-B333-BE9F1C7B33A5}" srcId="{8C141011-8C04-418E-B11C-DD55C7C158E2}" destId="{CC33F992-1955-4B70-A5FE-9EA019720DC4}" srcOrd="4" destOrd="0" parTransId="{3564DC59-013F-4A16-BD34-4A39DE6F8C5D}" sibTransId="{3DFF5812-985E-46BE-8203-E779C4463D57}"/>
    <dgm:cxn modelId="{BF9D7CE9-42AB-4C2A-B6BE-35C1F58E2B4C}" srcId="{8C141011-8C04-418E-B11C-DD55C7C158E2}" destId="{F481EB84-5648-421C-BDD1-64CE3749D4D9}" srcOrd="0" destOrd="0" parTransId="{66C976E0-5131-42BE-9DA0-D5C59086448C}" sibTransId="{9B9B7C06-45CF-4AC6-B68C-ECB5BB105587}"/>
    <dgm:cxn modelId="{89041602-7DA3-4398-A6C2-BE8AA6B88E81}" type="presParOf" srcId="{049FD4DB-40A6-435E-80C3-457FB2E4BD16}" destId="{38E38DFB-97CD-486A-9463-7DCD38C5C901}" srcOrd="0" destOrd="0" presId="urn:microsoft.com/office/officeart/2005/8/layout/chart3"/>
    <dgm:cxn modelId="{D08DD458-11E4-492D-AE3E-5F1AB4E81CCD}" type="presParOf" srcId="{049FD4DB-40A6-435E-80C3-457FB2E4BD16}" destId="{E30B5D3F-B565-431E-8406-EDB07C9A54DB}" srcOrd="1" destOrd="0" presId="urn:microsoft.com/office/officeart/2005/8/layout/chart3"/>
    <dgm:cxn modelId="{F1A729D2-7E61-4111-9A9F-491DA140A216}" type="presParOf" srcId="{049FD4DB-40A6-435E-80C3-457FB2E4BD16}" destId="{FE54C2CA-93CA-4720-9A7E-6D4997718BAA}" srcOrd="2" destOrd="0" presId="urn:microsoft.com/office/officeart/2005/8/layout/chart3"/>
    <dgm:cxn modelId="{D95B229E-6210-4AB6-8E40-94EAC1E4C284}" type="presParOf" srcId="{049FD4DB-40A6-435E-80C3-457FB2E4BD16}" destId="{6939E768-E6B3-4624-9AB0-CDF9DAC5332D}" srcOrd="3" destOrd="0" presId="urn:microsoft.com/office/officeart/2005/8/layout/chart3"/>
    <dgm:cxn modelId="{E744C9A1-953B-4975-AB59-91996891CC09}" type="presParOf" srcId="{049FD4DB-40A6-435E-80C3-457FB2E4BD16}" destId="{4400200F-F8E5-4374-94D5-6716265B2896}" srcOrd="4" destOrd="0" presId="urn:microsoft.com/office/officeart/2005/8/layout/chart3"/>
    <dgm:cxn modelId="{21080E1E-6CFA-4D5D-9517-A96572763F63}" type="presParOf" srcId="{049FD4DB-40A6-435E-80C3-457FB2E4BD16}" destId="{EE737437-2F76-407E-B760-040C419D6E64}" srcOrd="5" destOrd="0" presId="urn:microsoft.com/office/officeart/2005/8/layout/chart3"/>
    <dgm:cxn modelId="{4C3BE698-80BA-4D38-8407-02B22594F692}" type="presParOf" srcId="{049FD4DB-40A6-435E-80C3-457FB2E4BD16}" destId="{A53ABEA8-2933-454E-A4F4-E8AFA251BE6C}" srcOrd="6" destOrd="0" presId="urn:microsoft.com/office/officeart/2005/8/layout/chart3"/>
    <dgm:cxn modelId="{DB122E98-B3ED-4EE4-88D5-17799DAE5681}" type="presParOf" srcId="{049FD4DB-40A6-435E-80C3-457FB2E4BD16}" destId="{8879629B-8281-4AA5-9507-076EA33D3079}" srcOrd="7" destOrd="0" presId="urn:microsoft.com/office/officeart/2005/8/layout/chart3"/>
    <dgm:cxn modelId="{39040FC3-ED68-4456-AD05-30EE67A1731B}" type="presParOf" srcId="{049FD4DB-40A6-435E-80C3-457FB2E4BD16}" destId="{2CDE5F65-468D-43D8-B848-31ED9E07A0B2}" srcOrd="8" destOrd="0" presId="urn:microsoft.com/office/officeart/2005/8/layout/chart3"/>
    <dgm:cxn modelId="{A3A2865F-4951-404E-B981-CC471DCC76FF}" type="presParOf" srcId="{049FD4DB-40A6-435E-80C3-457FB2E4BD16}" destId="{5AF0B4D4-9EBF-4EC3-B65A-7D8912F36098}" srcOrd="9" destOrd="0" presId="urn:microsoft.com/office/officeart/2005/8/layout/char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C141011-8C04-418E-B11C-DD55C7C158E2}" type="doc">
      <dgm:prSet loTypeId="urn:microsoft.com/office/officeart/2005/8/layout/chart3" loCatId="cycle" qsTypeId="urn:microsoft.com/office/officeart/2005/8/quickstyle/simple1" qsCatId="simple" csTypeId="urn:microsoft.com/office/officeart/2005/8/colors/accent1_2" csCatId="accent1" phldr="1"/>
      <dgm:spPr/>
    </dgm:pt>
    <dgm:pt modelId="{F481EB84-5648-421C-BDD1-64CE3749D4D9}">
      <dgm:prSet phldrT="[Tekst]"/>
      <dgm:spPr>
        <a:solidFill>
          <a:schemeClr val="bg1">
            <a:lumMod val="75000"/>
          </a:schemeClr>
        </a:solidFill>
      </dgm:spPr>
      <dgm:t>
        <a:bodyPr/>
        <a:lstStyle/>
        <a:p>
          <a:r>
            <a:rPr lang="nl-NL" dirty="0"/>
            <a:t>Introductie</a:t>
          </a:r>
        </a:p>
      </dgm:t>
    </dgm:pt>
    <dgm:pt modelId="{66C976E0-5131-42BE-9DA0-D5C59086448C}" type="parTrans" cxnId="{BF9D7CE9-42AB-4C2A-B6BE-35C1F58E2B4C}">
      <dgm:prSet/>
      <dgm:spPr/>
      <dgm:t>
        <a:bodyPr/>
        <a:lstStyle/>
        <a:p>
          <a:endParaRPr lang="nl-NL"/>
        </a:p>
      </dgm:t>
    </dgm:pt>
    <dgm:pt modelId="{9B9B7C06-45CF-4AC6-B68C-ECB5BB105587}" type="sibTrans" cxnId="{BF9D7CE9-42AB-4C2A-B6BE-35C1F58E2B4C}">
      <dgm:prSet/>
      <dgm:spPr/>
      <dgm:t>
        <a:bodyPr/>
        <a:lstStyle/>
        <a:p>
          <a:endParaRPr lang="nl-NL"/>
        </a:p>
      </dgm:t>
    </dgm:pt>
    <dgm:pt modelId="{C9DC4E00-FFC2-4E33-A173-DABA3E4BFC3D}">
      <dgm:prSet phldrT="[Tekst]"/>
      <dgm:spPr>
        <a:solidFill>
          <a:srgbClr val="E87400"/>
        </a:solidFill>
      </dgm:spPr>
      <dgm:t>
        <a:bodyPr/>
        <a:lstStyle/>
        <a:p>
          <a:r>
            <a:rPr lang="nl-NL" dirty="0"/>
            <a:t>Nieuwe woning</a:t>
          </a:r>
        </a:p>
      </dgm:t>
    </dgm:pt>
    <dgm:pt modelId="{A477A23C-DD0D-4EB7-BEB9-B5B7E9D0B7E7}" type="parTrans" cxnId="{14B5560E-FAF4-4C93-999D-436268FFBCE6}">
      <dgm:prSet/>
      <dgm:spPr/>
      <dgm:t>
        <a:bodyPr/>
        <a:lstStyle/>
        <a:p>
          <a:endParaRPr lang="nl-NL"/>
        </a:p>
      </dgm:t>
    </dgm:pt>
    <dgm:pt modelId="{AA8BF7E6-C493-4E9E-B65B-BD556003A33D}" type="sibTrans" cxnId="{14B5560E-FAF4-4C93-999D-436268FFBCE6}">
      <dgm:prSet/>
      <dgm:spPr/>
      <dgm:t>
        <a:bodyPr/>
        <a:lstStyle/>
        <a:p>
          <a:endParaRPr lang="nl-NL"/>
        </a:p>
      </dgm:t>
    </dgm:pt>
    <dgm:pt modelId="{CC33F992-1955-4B70-A5FE-9EA019720DC4}">
      <dgm:prSet phldrT="[Tekst]"/>
      <dgm:spPr/>
      <dgm:t>
        <a:bodyPr/>
        <a:lstStyle/>
        <a:p>
          <a:r>
            <a:rPr lang="nl-NL" dirty="0"/>
            <a:t>Ruimte voor (nog meer) vragen</a:t>
          </a:r>
        </a:p>
      </dgm:t>
    </dgm:pt>
    <dgm:pt modelId="{3564DC59-013F-4A16-BD34-4A39DE6F8C5D}" type="parTrans" cxnId="{A03679E0-0002-47F6-B333-BE9F1C7B33A5}">
      <dgm:prSet/>
      <dgm:spPr/>
      <dgm:t>
        <a:bodyPr/>
        <a:lstStyle/>
        <a:p>
          <a:endParaRPr lang="nl-NL"/>
        </a:p>
      </dgm:t>
    </dgm:pt>
    <dgm:pt modelId="{3DFF5812-985E-46BE-8203-E779C4463D57}" type="sibTrans" cxnId="{A03679E0-0002-47F6-B333-BE9F1C7B33A5}">
      <dgm:prSet/>
      <dgm:spPr/>
      <dgm:t>
        <a:bodyPr/>
        <a:lstStyle/>
        <a:p>
          <a:endParaRPr lang="nl-NL"/>
        </a:p>
      </dgm:t>
    </dgm:pt>
    <dgm:pt modelId="{081F5C03-7509-42E8-AD9D-6066885B41AA}">
      <dgm:prSet/>
      <dgm:spPr>
        <a:solidFill>
          <a:schemeClr val="bg1">
            <a:lumMod val="75000"/>
          </a:schemeClr>
        </a:solidFill>
      </dgm:spPr>
      <dgm:t>
        <a:bodyPr/>
        <a:lstStyle/>
        <a:p>
          <a:r>
            <a:rPr lang="nl-NL" dirty="0"/>
            <a:t>Nieuw stelsel</a:t>
          </a:r>
        </a:p>
      </dgm:t>
    </dgm:pt>
    <dgm:pt modelId="{39FD2947-958F-403C-9318-A35532623C50}" type="parTrans" cxnId="{51DA9ED7-9C2D-4159-B334-593005EC6902}">
      <dgm:prSet/>
      <dgm:spPr/>
      <dgm:t>
        <a:bodyPr/>
        <a:lstStyle/>
        <a:p>
          <a:endParaRPr lang="nl-NL"/>
        </a:p>
      </dgm:t>
    </dgm:pt>
    <dgm:pt modelId="{CBE65D9B-5CE7-4D7E-9E84-E9213014A818}" type="sibTrans" cxnId="{51DA9ED7-9C2D-4159-B334-593005EC6902}">
      <dgm:prSet/>
      <dgm:spPr/>
      <dgm:t>
        <a:bodyPr/>
        <a:lstStyle/>
        <a:p>
          <a:endParaRPr lang="nl-NL"/>
        </a:p>
      </dgm:t>
    </dgm:pt>
    <dgm:pt modelId="{B14DC5FB-D407-42FE-AAF1-D4AB1776341F}">
      <dgm:prSet/>
      <dgm:spPr>
        <a:solidFill>
          <a:schemeClr val="bg1">
            <a:lumMod val="75000"/>
          </a:schemeClr>
        </a:solidFill>
      </dgm:spPr>
      <dgm:t>
        <a:bodyPr/>
        <a:lstStyle/>
        <a:p>
          <a:r>
            <a:rPr lang="nl-NL" dirty="0"/>
            <a:t>Monitoring en toezicht</a:t>
          </a:r>
        </a:p>
      </dgm:t>
    </dgm:pt>
    <dgm:pt modelId="{7FAC4329-EE70-48EE-9927-DFA3CCE3317D}" type="parTrans" cxnId="{4A7372D6-6C5D-482F-BF32-5ACE22B1643D}">
      <dgm:prSet/>
      <dgm:spPr/>
      <dgm:t>
        <a:bodyPr/>
        <a:lstStyle/>
        <a:p>
          <a:endParaRPr lang="nl-NL"/>
        </a:p>
      </dgm:t>
    </dgm:pt>
    <dgm:pt modelId="{786AB1FA-8341-4466-BC1B-B418BFA49ED9}" type="sibTrans" cxnId="{4A7372D6-6C5D-482F-BF32-5ACE22B1643D}">
      <dgm:prSet/>
      <dgm:spPr/>
      <dgm:t>
        <a:bodyPr/>
        <a:lstStyle/>
        <a:p>
          <a:endParaRPr lang="nl-NL"/>
        </a:p>
      </dgm:t>
    </dgm:pt>
    <dgm:pt modelId="{049FD4DB-40A6-435E-80C3-457FB2E4BD16}" type="pres">
      <dgm:prSet presAssocID="{8C141011-8C04-418E-B11C-DD55C7C158E2}" presName="compositeShape" presStyleCnt="0">
        <dgm:presLayoutVars>
          <dgm:chMax val="7"/>
          <dgm:dir/>
          <dgm:resizeHandles val="exact"/>
        </dgm:presLayoutVars>
      </dgm:prSet>
      <dgm:spPr/>
    </dgm:pt>
    <dgm:pt modelId="{38E38DFB-97CD-486A-9463-7DCD38C5C901}" type="pres">
      <dgm:prSet presAssocID="{8C141011-8C04-418E-B11C-DD55C7C158E2}" presName="wedge1" presStyleLbl="node1" presStyleIdx="0" presStyleCnt="5" custLinFactNeighborX="-3684" custLinFactNeighborY="5234"/>
      <dgm:spPr/>
    </dgm:pt>
    <dgm:pt modelId="{E30B5D3F-B565-431E-8406-EDB07C9A54DB}" type="pres">
      <dgm:prSet presAssocID="{8C141011-8C04-418E-B11C-DD55C7C158E2}" presName="wedge1Tx" presStyleLbl="node1" presStyleIdx="0" presStyleCnt="5">
        <dgm:presLayoutVars>
          <dgm:chMax val="0"/>
          <dgm:chPref val="0"/>
          <dgm:bulletEnabled val="1"/>
        </dgm:presLayoutVars>
      </dgm:prSet>
      <dgm:spPr/>
    </dgm:pt>
    <dgm:pt modelId="{FE54C2CA-93CA-4720-9A7E-6D4997718BAA}" type="pres">
      <dgm:prSet presAssocID="{8C141011-8C04-418E-B11C-DD55C7C158E2}" presName="wedge2" presStyleLbl="node1" presStyleIdx="1" presStyleCnt="5"/>
      <dgm:spPr/>
    </dgm:pt>
    <dgm:pt modelId="{6939E768-E6B3-4624-9AB0-CDF9DAC5332D}" type="pres">
      <dgm:prSet presAssocID="{8C141011-8C04-418E-B11C-DD55C7C158E2}" presName="wedge2Tx" presStyleLbl="node1" presStyleIdx="1" presStyleCnt="5">
        <dgm:presLayoutVars>
          <dgm:chMax val="0"/>
          <dgm:chPref val="0"/>
          <dgm:bulletEnabled val="1"/>
        </dgm:presLayoutVars>
      </dgm:prSet>
      <dgm:spPr/>
    </dgm:pt>
    <dgm:pt modelId="{4400200F-F8E5-4374-94D5-6716265B2896}" type="pres">
      <dgm:prSet presAssocID="{8C141011-8C04-418E-B11C-DD55C7C158E2}" presName="wedge3" presStyleLbl="node1" presStyleIdx="2" presStyleCnt="5"/>
      <dgm:spPr/>
    </dgm:pt>
    <dgm:pt modelId="{EE737437-2F76-407E-B760-040C419D6E64}" type="pres">
      <dgm:prSet presAssocID="{8C141011-8C04-418E-B11C-DD55C7C158E2}" presName="wedge3Tx" presStyleLbl="node1" presStyleIdx="2" presStyleCnt="5">
        <dgm:presLayoutVars>
          <dgm:chMax val="0"/>
          <dgm:chPref val="0"/>
          <dgm:bulletEnabled val="1"/>
        </dgm:presLayoutVars>
      </dgm:prSet>
      <dgm:spPr/>
    </dgm:pt>
    <dgm:pt modelId="{A53ABEA8-2933-454E-A4F4-E8AFA251BE6C}" type="pres">
      <dgm:prSet presAssocID="{8C141011-8C04-418E-B11C-DD55C7C158E2}" presName="wedge4" presStyleLbl="node1" presStyleIdx="3" presStyleCnt="5" custLinFactNeighborX="-5147" custLinFactNeighborY="1648"/>
      <dgm:spPr/>
    </dgm:pt>
    <dgm:pt modelId="{8879629B-8281-4AA5-9507-076EA33D3079}" type="pres">
      <dgm:prSet presAssocID="{8C141011-8C04-418E-B11C-DD55C7C158E2}" presName="wedge4Tx" presStyleLbl="node1" presStyleIdx="3" presStyleCnt="5">
        <dgm:presLayoutVars>
          <dgm:chMax val="0"/>
          <dgm:chPref val="0"/>
          <dgm:bulletEnabled val="1"/>
        </dgm:presLayoutVars>
      </dgm:prSet>
      <dgm:spPr/>
    </dgm:pt>
    <dgm:pt modelId="{2CDE5F65-468D-43D8-B848-31ED9E07A0B2}" type="pres">
      <dgm:prSet presAssocID="{8C141011-8C04-418E-B11C-DD55C7C158E2}" presName="wedge5" presStyleLbl="node1" presStyleIdx="4" presStyleCnt="5"/>
      <dgm:spPr/>
    </dgm:pt>
    <dgm:pt modelId="{5AF0B4D4-9EBF-4EC3-B65A-7D8912F36098}" type="pres">
      <dgm:prSet presAssocID="{8C141011-8C04-418E-B11C-DD55C7C158E2}" presName="wedge5Tx" presStyleLbl="node1" presStyleIdx="4" presStyleCnt="5">
        <dgm:presLayoutVars>
          <dgm:chMax val="0"/>
          <dgm:chPref val="0"/>
          <dgm:bulletEnabled val="1"/>
        </dgm:presLayoutVars>
      </dgm:prSet>
      <dgm:spPr/>
    </dgm:pt>
  </dgm:ptLst>
  <dgm:cxnLst>
    <dgm:cxn modelId="{BFF63C03-0DF3-4A96-987E-78AFF08FCD9D}" type="presOf" srcId="{081F5C03-7509-42E8-AD9D-6066885B41AA}" destId="{FE54C2CA-93CA-4720-9A7E-6D4997718BAA}" srcOrd="0" destOrd="0" presId="urn:microsoft.com/office/officeart/2005/8/layout/chart3"/>
    <dgm:cxn modelId="{14B5560E-FAF4-4C93-999D-436268FFBCE6}" srcId="{8C141011-8C04-418E-B11C-DD55C7C158E2}" destId="{C9DC4E00-FFC2-4E33-A173-DABA3E4BFC3D}" srcOrd="3" destOrd="0" parTransId="{A477A23C-DD0D-4EB7-BEB9-B5B7E9D0B7E7}" sibTransId="{AA8BF7E6-C493-4E9E-B65B-BD556003A33D}"/>
    <dgm:cxn modelId="{B8844464-C73F-4A77-B554-2CC2E457422E}" type="presOf" srcId="{081F5C03-7509-42E8-AD9D-6066885B41AA}" destId="{6939E768-E6B3-4624-9AB0-CDF9DAC5332D}" srcOrd="1" destOrd="0" presId="urn:microsoft.com/office/officeart/2005/8/layout/chart3"/>
    <dgm:cxn modelId="{B394786F-9C76-4B7F-B64E-F96D5244F88B}" type="presOf" srcId="{CC33F992-1955-4B70-A5FE-9EA019720DC4}" destId="{2CDE5F65-468D-43D8-B848-31ED9E07A0B2}" srcOrd="0" destOrd="0" presId="urn:microsoft.com/office/officeart/2005/8/layout/chart3"/>
    <dgm:cxn modelId="{4A699254-9C2B-4E75-817B-B346217739E1}" type="presOf" srcId="{F481EB84-5648-421C-BDD1-64CE3749D4D9}" destId="{E30B5D3F-B565-431E-8406-EDB07C9A54DB}" srcOrd="1" destOrd="0" presId="urn:microsoft.com/office/officeart/2005/8/layout/chart3"/>
    <dgm:cxn modelId="{A5871757-8790-4D87-82A5-C5409AFE47C4}" type="presOf" srcId="{B14DC5FB-D407-42FE-AAF1-D4AB1776341F}" destId="{EE737437-2F76-407E-B760-040C419D6E64}" srcOrd="1" destOrd="0" presId="urn:microsoft.com/office/officeart/2005/8/layout/chart3"/>
    <dgm:cxn modelId="{9A80F47C-2F35-4216-9385-5D397B9B5B1D}" type="presOf" srcId="{8C141011-8C04-418E-B11C-DD55C7C158E2}" destId="{049FD4DB-40A6-435E-80C3-457FB2E4BD16}" srcOrd="0" destOrd="0" presId="urn:microsoft.com/office/officeart/2005/8/layout/chart3"/>
    <dgm:cxn modelId="{1143A5AE-9810-468D-BF55-05B2B4ADA13D}" type="presOf" srcId="{B14DC5FB-D407-42FE-AAF1-D4AB1776341F}" destId="{4400200F-F8E5-4374-94D5-6716265B2896}" srcOrd="0" destOrd="0" presId="urn:microsoft.com/office/officeart/2005/8/layout/chart3"/>
    <dgm:cxn modelId="{2392C2B7-7A4A-436E-83B3-FF9712B0D7A4}" type="presOf" srcId="{C9DC4E00-FFC2-4E33-A173-DABA3E4BFC3D}" destId="{8879629B-8281-4AA5-9507-076EA33D3079}" srcOrd="1" destOrd="0" presId="urn:microsoft.com/office/officeart/2005/8/layout/chart3"/>
    <dgm:cxn modelId="{6E418EBC-BE9F-4469-9F77-31971AD6A3E5}" type="presOf" srcId="{F481EB84-5648-421C-BDD1-64CE3749D4D9}" destId="{38E38DFB-97CD-486A-9463-7DCD38C5C901}" srcOrd="0" destOrd="0" presId="urn:microsoft.com/office/officeart/2005/8/layout/chart3"/>
    <dgm:cxn modelId="{0CC171C0-5C0C-48A7-9B1C-E5F9CA7C1788}" type="presOf" srcId="{C9DC4E00-FFC2-4E33-A173-DABA3E4BFC3D}" destId="{A53ABEA8-2933-454E-A4F4-E8AFA251BE6C}" srcOrd="0" destOrd="0" presId="urn:microsoft.com/office/officeart/2005/8/layout/chart3"/>
    <dgm:cxn modelId="{616EBAC5-506C-4631-9570-EE3B866DC4B1}" type="presOf" srcId="{CC33F992-1955-4B70-A5FE-9EA019720DC4}" destId="{5AF0B4D4-9EBF-4EC3-B65A-7D8912F36098}" srcOrd="1" destOrd="0" presId="urn:microsoft.com/office/officeart/2005/8/layout/chart3"/>
    <dgm:cxn modelId="{4A7372D6-6C5D-482F-BF32-5ACE22B1643D}" srcId="{8C141011-8C04-418E-B11C-DD55C7C158E2}" destId="{B14DC5FB-D407-42FE-AAF1-D4AB1776341F}" srcOrd="2" destOrd="0" parTransId="{7FAC4329-EE70-48EE-9927-DFA3CCE3317D}" sibTransId="{786AB1FA-8341-4466-BC1B-B418BFA49ED9}"/>
    <dgm:cxn modelId="{51DA9ED7-9C2D-4159-B334-593005EC6902}" srcId="{8C141011-8C04-418E-B11C-DD55C7C158E2}" destId="{081F5C03-7509-42E8-AD9D-6066885B41AA}" srcOrd="1" destOrd="0" parTransId="{39FD2947-958F-403C-9318-A35532623C50}" sibTransId="{CBE65D9B-5CE7-4D7E-9E84-E9213014A818}"/>
    <dgm:cxn modelId="{A03679E0-0002-47F6-B333-BE9F1C7B33A5}" srcId="{8C141011-8C04-418E-B11C-DD55C7C158E2}" destId="{CC33F992-1955-4B70-A5FE-9EA019720DC4}" srcOrd="4" destOrd="0" parTransId="{3564DC59-013F-4A16-BD34-4A39DE6F8C5D}" sibTransId="{3DFF5812-985E-46BE-8203-E779C4463D57}"/>
    <dgm:cxn modelId="{BF9D7CE9-42AB-4C2A-B6BE-35C1F58E2B4C}" srcId="{8C141011-8C04-418E-B11C-DD55C7C158E2}" destId="{F481EB84-5648-421C-BDD1-64CE3749D4D9}" srcOrd="0" destOrd="0" parTransId="{66C976E0-5131-42BE-9DA0-D5C59086448C}" sibTransId="{9B9B7C06-45CF-4AC6-B68C-ECB5BB105587}"/>
    <dgm:cxn modelId="{89041602-7DA3-4398-A6C2-BE8AA6B88E81}" type="presParOf" srcId="{049FD4DB-40A6-435E-80C3-457FB2E4BD16}" destId="{38E38DFB-97CD-486A-9463-7DCD38C5C901}" srcOrd="0" destOrd="0" presId="urn:microsoft.com/office/officeart/2005/8/layout/chart3"/>
    <dgm:cxn modelId="{D08DD458-11E4-492D-AE3E-5F1AB4E81CCD}" type="presParOf" srcId="{049FD4DB-40A6-435E-80C3-457FB2E4BD16}" destId="{E30B5D3F-B565-431E-8406-EDB07C9A54DB}" srcOrd="1" destOrd="0" presId="urn:microsoft.com/office/officeart/2005/8/layout/chart3"/>
    <dgm:cxn modelId="{F1A729D2-7E61-4111-9A9F-491DA140A216}" type="presParOf" srcId="{049FD4DB-40A6-435E-80C3-457FB2E4BD16}" destId="{FE54C2CA-93CA-4720-9A7E-6D4997718BAA}" srcOrd="2" destOrd="0" presId="urn:microsoft.com/office/officeart/2005/8/layout/chart3"/>
    <dgm:cxn modelId="{D95B229E-6210-4AB6-8E40-94EAC1E4C284}" type="presParOf" srcId="{049FD4DB-40A6-435E-80C3-457FB2E4BD16}" destId="{6939E768-E6B3-4624-9AB0-CDF9DAC5332D}" srcOrd="3" destOrd="0" presId="urn:microsoft.com/office/officeart/2005/8/layout/chart3"/>
    <dgm:cxn modelId="{E744C9A1-953B-4975-AB59-91996891CC09}" type="presParOf" srcId="{049FD4DB-40A6-435E-80C3-457FB2E4BD16}" destId="{4400200F-F8E5-4374-94D5-6716265B2896}" srcOrd="4" destOrd="0" presId="urn:microsoft.com/office/officeart/2005/8/layout/chart3"/>
    <dgm:cxn modelId="{21080E1E-6CFA-4D5D-9517-A96572763F63}" type="presParOf" srcId="{049FD4DB-40A6-435E-80C3-457FB2E4BD16}" destId="{EE737437-2F76-407E-B760-040C419D6E64}" srcOrd="5" destOrd="0" presId="urn:microsoft.com/office/officeart/2005/8/layout/chart3"/>
    <dgm:cxn modelId="{4C3BE698-80BA-4D38-8407-02B22594F692}" type="presParOf" srcId="{049FD4DB-40A6-435E-80C3-457FB2E4BD16}" destId="{A53ABEA8-2933-454E-A4F4-E8AFA251BE6C}" srcOrd="6" destOrd="0" presId="urn:microsoft.com/office/officeart/2005/8/layout/chart3"/>
    <dgm:cxn modelId="{DB122E98-B3ED-4EE4-88D5-17799DAE5681}" type="presParOf" srcId="{049FD4DB-40A6-435E-80C3-457FB2E4BD16}" destId="{8879629B-8281-4AA5-9507-076EA33D3079}" srcOrd="7" destOrd="0" presId="urn:microsoft.com/office/officeart/2005/8/layout/chart3"/>
    <dgm:cxn modelId="{39040FC3-ED68-4456-AD05-30EE67A1731B}" type="presParOf" srcId="{049FD4DB-40A6-435E-80C3-457FB2E4BD16}" destId="{2CDE5F65-468D-43D8-B848-31ED9E07A0B2}" srcOrd="8" destOrd="0" presId="urn:microsoft.com/office/officeart/2005/8/layout/chart3"/>
    <dgm:cxn modelId="{A3A2865F-4951-404E-B981-CC471DCC76FF}" type="presParOf" srcId="{049FD4DB-40A6-435E-80C3-457FB2E4BD16}" destId="{5AF0B4D4-9EBF-4EC3-B65A-7D8912F36098}" srcOrd="9" destOrd="0" presId="urn:microsoft.com/office/officeart/2005/8/layout/char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C141011-8C04-418E-B11C-DD55C7C158E2}" type="doc">
      <dgm:prSet loTypeId="urn:microsoft.com/office/officeart/2005/8/layout/chart3" loCatId="cycle" qsTypeId="urn:microsoft.com/office/officeart/2005/8/quickstyle/simple1" qsCatId="simple" csTypeId="urn:microsoft.com/office/officeart/2005/8/colors/accent1_2" csCatId="accent1" phldr="1"/>
      <dgm:spPr/>
    </dgm:pt>
    <dgm:pt modelId="{F481EB84-5648-421C-BDD1-64CE3749D4D9}">
      <dgm:prSet phldrT="[Tekst]"/>
      <dgm:spPr>
        <a:solidFill>
          <a:schemeClr val="bg1">
            <a:lumMod val="75000"/>
          </a:schemeClr>
        </a:solidFill>
      </dgm:spPr>
      <dgm:t>
        <a:bodyPr/>
        <a:lstStyle/>
        <a:p>
          <a:r>
            <a:rPr lang="nl-NL" dirty="0"/>
            <a:t>Introductie</a:t>
          </a:r>
        </a:p>
      </dgm:t>
    </dgm:pt>
    <dgm:pt modelId="{66C976E0-5131-42BE-9DA0-D5C59086448C}" type="parTrans" cxnId="{BF9D7CE9-42AB-4C2A-B6BE-35C1F58E2B4C}">
      <dgm:prSet/>
      <dgm:spPr/>
      <dgm:t>
        <a:bodyPr/>
        <a:lstStyle/>
        <a:p>
          <a:endParaRPr lang="nl-NL"/>
        </a:p>
      </dgm:t>
    </dgm:pt>
    <dgm:pt modelId="{9B9B7C06-45CF-4AC6-B68C-ECB5BB105587}" type="sibTrans" cxnId="{BF9D7CE9-42AB-4C2A-B6BE-35C1F58E2B4C}">
      <dgm:prSet/>
      <dgm:spPr/>
      <dgm:t>
        <a:bodyPr/>
        <a:lstStyle/>
        <a:p>
          <a:endParaRPr lang="nl-NL"/>
        </a:p>
      </dgm:t>
    </dgm:pt>
    <dgm:pt modelId="{C9DC4E00-FFC2-4E33-A173-DABA3E4BFC3D}">
      <dgm:prSet phldrT="[Tekst]"/>
      <dgm:spPr>
        <a:solidFill>
          <a:srgbClr val="E87400"/>
        </a:solidFill>
      </dgm:spPr>
      <dgm:t>
        <a:bodyPr/>
        <a:lstStyle/>
        <a:p>
          <a:r>
            <a:rPr lang="nl-NL" dirty="0"/>
            <a:t>Nieuwe woning</a:t>
          </a:r>
        </a:p>
      </dgm:t>
    </dgm:pt>
    <dgm:pt modelId="{A477A23C-DD0D-4EB7-BEB9-B5B7E9D0B7E7}" type="parTrans" cxnId="{14B5560E-FAF4-4C93-999D-436268FFBCE6}">
      <dgm:prSet/>
      <dgm:spPr/>
      <dgm:t>
        <a:bodyPr/>
        <a:lstStyle/>
        <a:p>
          <a:endParaRPr lang="nl-NL"/>
        </a:p>
      </dgm:t>
    </dgm:pt>
    <dgm:pt modelId="{AA8BF7E6-C493-4E9E-B65B-BD556003A33D}" type="sibTrans" cxnId="{14B5560E-FAF4-4C93-999D-436268FFBCE6}">
      <dgm:prSet/>
      <dgm:spPr/>
      <dgm:t>
        <a:bodyPr/>
        <a:lstStyle/>
        <a:p>
          <a:endParaRPr lang="nl-NL"/>
        </a:p>
      </dgm:t>
    </dgm:pt>
    <dgm:pt modelId="{CC33F992-1955-4B70-A5FE-9EA019720DC4}">
      <dgm:prSet phldrT="[Tekst]"/>
      <dgm:spPr/>
      <dgm:t>
        <a:bodyPr/>
        <a:lstStyle/>
        <a:p>
          <a:r>
            <a:rPr lang="nl-NL" dirty="0"/>
            <a:t>Ruimte voor (nog meer) vragen</a:t>
          </a:r>
        </a:p>
      </dgm:t>
    </dgm:pt>
    <dgm:pt modelId="{3564DC59-013F-4A16-BD34-4A39DE6F8C5D}" type="parTrans" cxnId="{A03679E0-0002-47F6-B333-BE9F1C7B33A5}">
      <dgm:prSet/>
      <dgm:spPr/>
      <dgm:t>
        <a:bodyPr/>
        <a:lstStyle/>
        <a:p>
          <a:endParaRPr lang="nl-NL"/>
        </a:p>
      </dgm:t>
    </dgm:pt>
    <dgm:pt modelId="{3DFF5812-985E-46BE-8203-E779C4463D57}" type="sibTrans" cxnId="{A03679E0-0002-47F6-B333-BE9F1C7B33A5}">
      <dgm:prSet/>
      <dgm:spPr/>
      <dgm:t>
        <a:bodyPr/>
        <a:lstStyle/>
        <a:p>
          <a:endParaRPr lang="nl-NL"/>
        </a:p>
      </dgm:t>
    </dgm:pt>
    <dgm:pt modelId="{081F5C03-7509-42E8-AD9D-6066885B41AA}">
      <dgm:prSet/>
      <dgm:spPr>
        <a:solidFill>
          <a:schemeClr val="bg1">
            <a:lumMod val="75000"/>
          </a:schemeClr>
        </a:solidFill>
      </dgm:spPr>
      <dgm:t>
        <a:bodyPr/>
        <a:lstStyle/>
        <a:p>
          <a:r>
            <a:rPr lang="nl-NL" dirty="0"/>
            <a:t>Nieuw stelsel</a:t>
          </a:r>
        </a:p>
      </dgm:t>
    </dgm:pt>
    <dgm:pt modelId="{39FD2947-958F-403C-9318-A35532623C50}" type="parTrans" cxnId="{51DA9ED7-9C2D-4159-B334-593005EC6902}">
      <dgm:prSet/>
      <dgm:spPr/>
      <dgm:t>
        <a:bodyPr/>
        <a:lstStyle/>
        <a:p>
          <a:endParaRPr lang="nl-NL"/>
        </a:p>
      </dgm:t>
    </dgm:pt>
    <dgm:pt modelId="{CBE65D9B-5CE7-4D7E-9E84-E9213014A818}" type="sibTrans" cxnId="{51DA9ED7-9C2D-4159-B334-593005EC6902}">
      <dgm:prSet/>
      <dgm:spPr/>
      <dgm:t>
        <a:bodyPr/>
        <a:lstStyle/>
        <a:p>
          <a:endParaRPr lang="nl-NL"/>
        </a:p>
      </dgm:t>
    </dgm:pt>
    <dgm:pt modelId="{B14DC5FB-D407-42FE-AAF1-D4AB1776341F}">
      <dgm:prSet/>
      <dgm:spPr>
        <a:solidFill>
          <a:schemeClr val="bg1">
            <a:lumMod val="75000"/>
          </a:schemeClr>
        </a:solidFill>
      </dgm:spPr>
      <dgm:t>
        <a:bodyPr/>
        <a:lstStyle/>
        <a:p>
          <a:r>
            <a:rPr lang="nl-NL" dirty="0"/>
            <a:t>Monitoring en toezicht</a:t>
          </a:r>
        </a:p>
      </dgm:t>
    </dgm:pt>
    <dgm:pt modelId="{7FAC4329-EE70-48EE-9927-DFA3CCE3317D}" type="parTrans" cxnId="{4A7372D6-6C5D-482F-BF32-5ACE22B1643D}">
      <dgm:prSet/>
      <dgm:spPr/>
      <dgm:t>
        <a:bodyPr/>
        <a:lstStyle/>
        <a:p>
          <a:endParaRPr lang="nl-NL"/>
        </a:p>
      </dgm:t>
    </dgm:pt>
    <dgm:pt modelId="{786AB1FA-8341-4466-BC1B-B418BFA49ED9}" type="sibTrans" cxnId="{4A7372D6-6C5D-482F-BF32-5ACE22B1643D}">
      <dgm:prSet/>
      <dgm:spPr/>
      <dgm:t>
        <a:bodyPr/>
        <a:lstStyle/>
        <a:p>
          <a:endParaRPr lang="nl-NL"/>
        </a:p>
      </dgm:t>
    </dgm:pt>
    <dgm:pt modelId="{049FD4DB-40A6-435E-80C3-457FB2E4BD16}" type="pres">
      <dgm:prSet presAssocID="{8C141011-8C04-418E-B11C-DD55C7C158E2}" presName="compositeShape" presStyleCnt="0">
        <dgm:presLayoutVars>
          <dgm:chMax val="7"/>
          <dgm:dir/>
          <dgm:resizeHandles val="exact"/>
        </dgm:presLayoutVars>
      </dgm:prSet>
      <dgm:spPr/>
    </dgm:pt>
    <dgm:pt modelId="{38E38DFB-97CD-486A-9463-7DCD38C5C901}" type="pres">
      <dgm:prSet presAssocID="{8C141011-8C04-418E-B11C-DD55C7C158E2}" presName="wedge1" presStyleLbl="node1" presStyleIdx="0" presStyleCnt="5" custLinFactNeighborX="-3684" custLinFactNeighborY="5234"/>
      <dgm:spPr/>
    </dgm:pt>
    <dgm:pt modelId="{E30B5D3F-B565-431E-8406-EDB07C9A54DB}" type="pres">
      <dgm:prSet presAssocID="{8C141011-8C04-418E-B11C-DD55C7C158E2}" presName="wedge1Tx" presStyleLbl="node1" presStyleIdx="0" presStyleCnt="5">
        <dgm:presLayoutVars>
          <dgm:chMax val="0"/>
          <dgm:chPref val="0"/>
          <dgm:bulletEnabled val="1"/>
        </dgm:presLayoutVars>
      </dgm:prSet>
      <dgm:spPr/>
    </dgm:pt>
    <dgm:pt modelId="{FE54C2CA-93CA-4720-9A7E-6D4997718BAA}" type="pres">
      <dgm:prSet presAssocID="{8C141011-8C04-418E-B11C-DD55C7C158E2}" presName="wedge2" presStyleLbl="node1" presStyleIdx="1" presStyleCnt="5"/>
      <dgm:spPr/>
    </dgm:pt>
    <dgm:pt modelId="{6939E768-E6B3-4624-9AB0-CDF9DAC5332D}" type="pres">
      <dgm:prSet presAssocID="{8C141011-8C04-418E-B11C-DD55C7C158E2}" presName="wedge2Tx" presStyleLbl="node1" presStyleIdx="1" presStyleCnt="5">
        <dgm:presLayoutVars>
          <dgm:chMax val="0"/>
          <dgm:chPref val="0"/>
          <dgm:bulletEnabled val="1"/>
        </dgm:presLayoutVars>
      </dgm:prSet>
      <dgm:spPr/>
    </dgm:pt>
    <dgm:pt modelId="{4400200F-F8E5-4374-94D5-6716265B2896}" type="pres">
      <dgm:prSet presAssocID="{8C141011-8C04-418E-B11C-DD55C7C158E2}" presName="wedge3" presStyleLbl="node1" presStyleIdx="2" presStyleCnt="5"/>
      <dgm:spPr/>
    </dgm:pt>
    <dgm:pt modelId="{EE737437-2F76-407E-B760-040C419D6E64}" type="pres">
      <dgm:prSet presAssocID="{8C141011-8C04-418E-B11C-DD55C7C158E2}" presName="wedge3Tx" presStyleLbl="node1" presStyleIdx="2" presStyleCnt="5">
        <dgm:presLayoutVars>
          <dgm:chMax val="0"/>
          <dgm:chPref val="0"/>
          <dgm:bulletEnabled val="1"/>
        </dgm:presLayoutVars>
      </dgm:prSet>
      <dgm:spPr/>
    </dgm:pt>
    <dgm:pt modelId="{A53ABEA8-2933-454E-A4F4-E8AFA251BE6C}" type="pres">
      <dgm:prSet presAssocID="{8C141011-8C04-418E-B11C-DD55C7C158E2}" presName="wedge4" presStyleLbl="node1" presStyleIdx="3" presStyleCnt="5" custLinFactNeighborX="-5147" custLinFactNeighborY="1648"/>
      <dgm:spPr/>
    </dgm:pt>
    <dgm:pt modelId="{8879629B-8281-4AA5-9507-076EA33D3079}" type="pres">
      <dgm:prSet presAssocID="{8C141011-8C04-418E-B11C-DD55C7C158E2}" presName="wedge4Tx" presStyleLbl="node1" presStyleIdx="3" presStyleCnt="5">
        <dgm:presLayoutVars>
          <dgm:chMax val="0"/>
          <dgm:chPref val="0"/>
          <dgm:bulletEnabled val="1"/>
        </dgm:presLayoutVars>
      </dgm:prSet>
      <dgm:spPr/>
    </dgm:pt>
    <dgm:pt modelId="{2CDE5F65-468D-43D8-B848-31ED9E07A0B2}" type="pres">
      <dgm:prSet presAssocID="{8C141011-8C04-418E-B11C-DD55C7C158E2}" presName="wedge5" presStyleLbl="node1" presStyleIdx="4" presStyleCnt="5"/>
      <dgm:spPr/>
    </dgm:pt>
    <dgm:pt modelId="{5AF0B4D4-9EBF-4EC3-B65A-7D8912F36098}" type="pres">
      <dgm:prSet presAssocID="{8C141011-8C04-418E-B11C-DD55C7C158E2}" presName="wedge5Tx" presStyleLbl="node1" presStyleIdx="4" presStyleCnt="5">
        <dgm:presLayoutVars>
          <dgm:chMax val="0"/>
          <dgm:chPref val="0"/>
          <dgm:bulletEnabled val="1"/>
        </dgm:presLayoutVars>
      </dgm:prSet>
      <dgm:spPr/>
    </dgm:pt>
  </dgm:ptLst>
  <dgm:cxnLst>
    <dgm:cxn modelId="{BFF63C03-0DF3-4A96-987E-78AFF08FCD9D}" type="presOf" srcId="{081F5C03-7509-42E8-AD9D-6066885B41AA}" destId="{FE54C2CA-93CA-4720-9A7E-6D4997718BAA}" srcOrd="0" destOrd="0" presId="urn:microsoft.com/office/officeart/2005/8/layout/chart3"/>
    <dgm:cxn modelId="{14B5560E-FAF4-4C93-999D-436268FFBCE6}" srcId="{8C141011-8C04-418E-B11C-DD55C7C158E2}" destId="{C9DC4E00-FFC2-4E33-A173-DABA3E4BFC3D}" srcOrd="3" destOrd="0" parTransId="{A477A23C-DD0D-4EB7-BEB9-B5B7E9D0B7E7}" sibTransId="{AA8BF7E6-C493-4E9E-B65B-BD556003A33D}"/>
    <dgm:cxn modelId="{B8844464-C73F-4A77-B554-2CC2E457422E}" type="presOf" srcId="{081F5C03-7509-42E8-AD9D-6066885B41AA}" destId="{6939E768-E6B3-4624-9AB0-CDF9DAC5332D}" srcOrd="1" destOrd="0" presId="urn:microsoft.com/office/officeart/2005/8/layout/chart3"/>
    <dgm:cxn modelId="{B394786F-9C76-4B7F-B64E-F96D5244F88B}" type="presOf" srcId="{CC33F992-1955-4B70-A5FE-9EA019720DC4}" destId="{2CDE5F65-468D-43D8-B848-31ED9E07A0B2}" srcOrd="0" destOrd="0" presId="urn:microsoft.com/office/officeart/2005/8/layout/chart3"/>
    <dgm:cxn modelId="{4A699254-9C2B-4E75-817B-B346217739E1}" type="presOf" srcId="{F481EB84-5648-421C-BDD1-64CE3749D4D9}" destId="{E30B5D3F-B565-431E-8406-EDB07C9A54DB}" srcOrd="1" destOrd="0" presId="urn:microsoft.com/office/officeart/2005/8/layout/chart3"/>
    <dgm:cxn modelId="{A5871757-8790-4D87-82A5-C5409AFE47C4}" type="presOf" srcId="{B14DC5FB-D407-42FE-AAF1-D4AB1776341F}" destId="{EE737437-2F76-407E-B760-040C419D6E64}" srcOrd="1" destOrd="0" presId="urn:microsoft.com/office/officeart/2005/8/layout/chart3"/>
    <dgm:cxn modelId="{9A80F47C-2F35-4216-9385-5D397B9B5B1D}" type="presOf" srcId="{8C141011-8C04-418E-B11C-DD55C7C158E2}" destId="{049FD4DB-40A6-435E-80C3-457FB2E4BD16}" srcOrd="0" destOrd="0" presId="urn:microsoft.com/office/officeart/2005/8/layout/chart3"/>
    <dgm:cxn modelId="{1143A5AE-9810-468D-BF55-05B2B4ADA13D}" type="presOf" srcId="{B14DC5FB-D407-42FE-AAF1-D4AB1776341F}" destId="{4400200F-F8E5-4374-94D5-6716265B2896}" srcOrd="0" destOrd="0" presId="urn:microsoft.com/office/officeart/2005/8/layout/chart3"/>
    <dgm:cxn modelId="{2392C2B7-7A4A-436E-83B3-FF9712B0D7A4}" type="presOf" srcId="{C9DC4E00-FFC2-4E33-A173-DABA3E4BFC3D}" destId="{8879629B-8281-4AA5-9507-076EA33D3079}" srcOrd="1" destOrd="0" presId="urn:microsoft.com/office/officeart/2005/8/layout/chart3"/>
    <dgm:cxn modelId="{6E418EBC-BE9F-4469-9F77-31971AD6A3E5}" type="presOf" srcId="{F481EB84-5648-421C-BDD1-64CE3749D4D9}" destId="{38E38DFB-97CD-486A-9463-7DCD38C5C901}" srcOrd="0" destOrd="0" presId="urn:microsoft.com/office/officeart/2005/8/layout/chart3"/>
    <dgm:cxn modelId="{0CC171C0-5C0C-48A7-9B1C-E5F9CA7C1788}" type="presOf" srcId="{C9DC4E00-FFC2-4E33-A173-DABA3E4BFC3D}" destId="{A53ABEA8-2933-454E-A4F4-E8AFA251BE6C}" srcOrd="0" destOrd="0" presId="urn:microsoft.com/office/officeart/2005/8/layout/chart3"/>
    <dgm:cxn modelId="{616EBAC5-506C-4631-9570-EE3B866DC4B1}" type="presOf" srcId="{CC33F992-1955-4B70-A5FE-9EA019720DC4}" destId="{5AF0B4D4-9EBF-4EC3-B65A-7D8912F36098}" srcOrd="1" destOrd="0" presId="urn:microsoft.com/office/officeart/2005/8/layout/chart3"/>
    <dgm:cxn modelId="{4A7372D6-6C5D-482F-BF32-5ACE22B1643D}" srcId="{8C141011-8C04-418E-B11C-DD55C7C158E2}" destId="{B14DC5FB-D407-42FE-AAF1-D4AB1776341F}" srcOrd="2" destOrd="0" parTransId="{7FAC4329-EE70-48EE-9927-DFA3CCE3317D}" sibTransId="{786AB1FA-8341-4466-BC1B-B418BFA49ED9}"/>
    <dgm:cxn modelId="{51DA9ED7-9C2D-4159-B334-593005EC6902}" srcId="{8C141011-8C04-418E-B11C-DD55C7C158E2}" destId="{081F5C03-7509-42E8-AD9D-6066885B41AA}" srcOrd="1" destOrd="0" parTransId="{39FD2947-958F-403C-9318-A35532623C50}" sibTransId="{CBE65D9B-5CE7-4D7E-9E84-E9213014A818}"/>
    <dgm:cxn modelId="{A03679E0-0002-47F6-B333-BE9F1C7B33A5}" srcId="{8C141011-8C04-418E-B11C-DD55C7C158E2}" destId="{CC33F992-1955-4B70-A5FE-9EA019720DC4}" srcOrd="4" destOrd="0" parTransId="{3564DC59-013F-4A16-BD34-4A39DE6F8C5D}" sibTransId="{3DFF5812-985E-46BE-8203-E779C4463D57}"/>
    <dgm:cxn modelId="{BF9D7CE9-42AB-4C2A-B6BE-35C1F58E2B4C}" srcId="{8C141011-8C04-418E-B11C-DD55C7C158E2}" destId="{F481EB84-5648-421C-BDD1-64CE3749D4D9}" srcOrd="0" destOrd="0" parTransId="{66C976E0-5131-42BE-9DA0-D5C59086448C}" sibTransId="{9B9B7C06-45CF-4AC6-B68C-ECB5BB105587}"/>
    <dgm:cxn modelId="{89041602-7DA3-4398-A6C2-BE8AA6B88E81}" type="presParOf" srcId="{049FD4DB-40A6-435E-80C3-457FB2E4BD16}" destId="{38E38DFB-97CD-486A-9463-7DCD38C5C901}" srcOrd="0" destOrd="0" presId="urn:microsoft.com/office/officeart/2005/8/layout/chart3"/>
    <dgm:cxn modelId="{D08DD458-11E4-492D-AE3E-5F1AB4E81CCD}" type="presParOf" srcId="{049FD4DB-40A6-435E-80C3-457FB2E4BD16}" destId="{E30B5D3F-B565-431E-8406-EDB07C9A54DB}" srcOrd="1" destOrd="0" presId="urn:microsoft.com/office/officeart/2005/8/layout/chart3"/>
    <dgm:cxn modelId="{F1A729D2-7E61-4111-9A9F-491DA140A216}" type="presParOf" srcId="{049FD4DB-40A6-435E-80C3-457FB2E4BD16}" destId="{FE54C2CA-93CA-4720-9A7E-6D4997718BAA}" srcOrd="2" destOrd="0" presId="urn:microsoft.com/office/officeart/2005/8/layout/chart3"/>
    <dgm:cxn modelId="{D95B229E-6210-4AB6-8E40-94EAC1E4C284}" type="presParOf" srcId="{049FD4DB-40A6-435E-80C3-457FB2E4BD16}" destId="{6939E768-E6B3-4624-9AB0-CDF9DAC5332D}" srcOrd="3" destOrd="0" presId="urn:microsoft.com/office/officeart/2005/8/layout/chart3"/>
    <dgm:cxn modelId="{E744C9A1-953B-4975-AB59-91996891CC09}" type="presParOf" srcId="{049FD4DB-40A6-435E-80C3-457FB2E4BD16}" destId="{4400200F-F8E5-4374-94D5-6716265B2896}" srcOrd="4" destOrd="0" presId="urn:microsoft.com/office/officeart/2005/8/layout/chart3"/>
    <dgm:cxn modelId="{21080E1E-6CFA-4D5D-9517-A96572763F63}" type="presParOf" srcId="{049FD4DB-40A6-435E-80C3-457FB2E4BD16}" destId="{EE737437-2F76-407E-B760-040C419D6E64}" srcOrd="5" destOrd="0" presId="urn:microsoft.com/office/officeart/2005/8/layout/chart3"/>
    <dgm:cxn modelId="{4C3BE698-80BA-4D38-8407-02B22594F692}" type="presParOf" srcId="{049FD4DB-40A6-435E-80C3-457FB2E4BD16}" destId="{A53ABEA8-2933-454E-A4F4-E8AFA251BE6C}" srcOrd="6" destOrd="0" presId="urn:microsoft.com/office/officeart/2005/8/layout/chart3"/>
    <dgm:cxn modelId="{DB122E98-B3ED-4EE4-88D5-17799DAE5681}" type="presParOf" srcId="{049FD4DB-40A6-435E-80C3-457FB2E4BD16}" destId="{8879629B-8281-4AA5-9507-076EA33D3079}" srcOrd="7" destOrd="0" presId="urn:microsoft.com/office/officeart/2005/8/layout/chart3"/>
    <dgm:cxn modelId="{39040FC3-ED68-4456-AD05-30EE67A1731B}" type="presParOf" srcId="{049FD4DB-40A6-435E-80C3-457FB2E4BD16}" destId="{2CDE5F65-468D-43D8-B848-31ED9E07A0B2}" srcOrd="8" destOrd="0" presId="urn:microsoft.com/office/officeart/2005/8/layout/chart3"/>
    <dgm:cxn modelId="{A3A2865F-4951-404E-B981-CC471DCC76FF}" type="presParOf" srcId="{049FD4DB-40A6-435E-80C3-457FB2E4BD16}" destId="{5AF0B4D4-9EBF-4EC3-B65A-7D8912F36098}" srcOrd="9" destOrd="0" presId="urn:microsoft.com/office/officeart/2005/8/layout/char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C141011-8C04-418E-B11C-DD55C7C158E2}" type="doc">
      <dgm:prSet loTypeId="urn:microsoft.com/office/officeart/2005/8/layout/chart3" loCatId="cycle" qsTypeId="urn:microsoft.com/office/officeart/2005/8/quickstyle/simple1" qsCatId="simple" csTypeId="urn:microsoft.com/office/officeart/2005/8/colors/accent1_2" csCatId="accent1" phldr="1"/>
      <dgm:spPr/>
    </dgm:pt>
    <dgm:pt modelId="{F481EB84-5648-421C-BDD1-64CE3749D4D9}">
      <dgm:prSet phldrT="[Tekst]"/>
      <dgm:spPr>
        <a:solidFill>
          <a:schemeClr val="bg1">
            <a:lumMod val="75000"/>
          </a:schemeClr>
        </a:solidFill>
      </dgm:spPr>
      <dgm:t>
        <a:bodyPr/>
        <a:lstStyle/>
        <a:p>
          <a:r>
            <a:rPr lang="nl-NL" dirty="0"/>
            <a:t>Introductie</a:t>
          </a:r>
        </a:p>
      </dgm:t>
    </dgm:pt>
    <dgm:pt modelId="{66C976E0-5131-42BE-9DA0-D5C59086448C}" type="parTrans" cxnId="{BF9D7CE9-42AB-4C2A-B6BE-35C1F58E2B4C}">
      <dgm:prSet/>
      <dgm:spPr/>
      <dgm:t>
        <a:bodyPr/>
        <a:lstStyle/>
        <a:p>
          <a:endParaRPr lang="nl-NL"/>
        </a:p>
      </dgm:t>
    </dgm:pt>
    <dgm:pt modelId="{9B9B7C06-45CF-4AC6-B68C-ECB5BB105587}" type="sibTrans" cxnId="{BF9D7CE9-42AB-4C2A-B6BE-35C1F58E2B4C}">
      <dgm:prSet/>
      <dgm:spPr/>
      <dgm:t>
        <a:bodyPr/>
        <a:lstStyle/>
        <a:p>
          <a:endParaRPr lang="nl-NL"/>
        </a:p>
      </dgm:t>
    </dgm:pt>
    <dgm:pt modelId="{C9DC4E00-FFC2-4E33-A173-DABA3E4BFC3D}">
      <dgm:prSet phldrT="[Tekst]"/>
      <dgm:spPr>
        <a:solidFill>
          <a:schemeClr val="bg1">
            <a:lumMod val="75000"/>
          </a:schemeClr>
        </a:solidFill>
      </dgm:spPr>
      <dgm:t>
        <a:bodyPr/>
        <a:lstStyle/>
        <a:p>
          <a:r>
            <a:rPr lang="nl-NL" dirty="0"/>
            <a:t>Nieuwe woning</a:t>
          </a:r>
        </a:p>
      </dgm:t>
    </dgm:pt>
    <dgm:pt modelId="{A477A23C-DD0D-4EB7-BEB9-B5B7E9D0B7E7}" type="parTrans" cxnId="{14B5560E-FAF4-4C93-999D-436268FFBCE6}">
      <dgm:prSet/>
      <dgm:spPr/>
      <dgm:t>
        <a:bodyPr/>
        <a:lstStyle/>
        <a:p>
          <a:endParaRPr lang="nl-NL"/>
        </a:p>
      </dgm:t>
    </dgm:pt>
    <dgm:pt modelId="{AA8BF7E6-C493-4E9E-B65B-BD556003A33D}" type="sibTrans" cxnId="{14B5560E-FAF4-4C93-999D-436268FFBCE6}">
      <dgm:prSet/>
      <dgm:spPr/>
      <dgm:t>
        <a:bodyPr/>
        <a:lstStyle/>
        <a:p>
          <a:endParaRPr lang="nl-NL"/>
        </a:p>
      </dgm:t>
    </dgm:pt>
    <dgm:pt modelId="{CC33F992-1955-4B70-A5FE-9EA019720DC4}">
      <dgm:prSet phldrT="[Tekst]"/>
      <dgm:spPr>
        <a:solidFill>
          <a:srgbClr val="E87400"/>
        </a:solidFill>
      </dgm:spPr>
      <dgm:t>
        <a:bodyPr/>
        <a:lstStyle/>
        <a:p>
          <a:r>
            <a:rPr lang="nl-NL" dirty="0"/>
            <a:t>Ruimte voor (nog meer) vragen</a:t>
          </a:r>
        </a:p>
      </dgm:t>
    </dgm:pt>
    <dgm:pt modelId="{3564DC59-013F-4A16-BD34-4A39DE6F8C5D}" type="parTrans" cxnId="{A03679E0-0002-47F6-B333-BE9F1C7B33A5}">
      <dgm:prSet/>
      <dgm:spPr/>
      <dgm:t>
        <a:bodyPr/>
        <a:lstStyle/>
        <a:p>
          <a:endParaRPr lang="nl-NL"/>
        </a:p>
      </dgm:t>
    </dgm:pt>
    <dgm:pt modelId="{3DFF5812-985E-46BE-8203-E779C4463D57}" type="sibTrans" cxnId="{A03679E0-0002-47F6-B333-BE9F1C7B33A5}">
      <dgm:prSet/>
      <dgm:spPr/>
      <dgm:t>
        <a:bodyPr/>
        <a:lstStyle/>
        <a:p>
          <a:endParaRPr lang="nl-NL"/>
        </a:p>
      </dgm:t>
    </dgm:pt>
    <dgm:pt modelId="{081F5C03-7509-42E8-AD9D-6066885B41AA}">
      <dgm:prSet/>
      <dgm:spPr>
        <a:solidFill>
          <a:schemeClr val="bg1">
            <a:lumMod val="75000"/>
          </a:schemeClr>
        </a:solidFill>
      </dgm:spPr>
      <dgm:t>
        <a:bodyPr/>
        <a:lstStyle/>
        <a:p>
          <a:r>
            <a:rPr lang="nl-NL" dirty="0"/>
            <a:t>Nieuw stelsel</a:t>
          </a:r>
        </a:p>
      </dgm:t>
    </dgm:pt>
    <dgm:pt modelId="{39FD2947-958F-403C-9318-A35532623C50}" type="parTrans" cxnId="{51DA9ED7-9C2D-4159-B334-593005EC6902}">
      <dgm:prSet/>
      <dgm:spPr/>
      <dgm:t>
        <a:bodyPr/>
        <a:lstStyle/>
        <a:p>
          <a:endParaRPr lang="nl-NL"/>
        </a:p>
      </dgm:t>
    </dgm:pt>
    <dgm:pt modelId="{CBE65D9B-5CE7-4D7E-9E84-E9213014A818}" type="sibTrans" cxnId="{51DA9ED7-9C2D-4159-B334-593005EC6902}">
      <dgm:prSet/>
      <dgm:spPr/>
      <dgm:t>
        <a:bodyPr/>
        <a:lstStyle/>
        <a:p>
          <a:endParaRPr lang="nl-NL"/>
        </a:p>
      </dgm:t>
    </dgm:pt>
    <dgm:pt modelId="{B14DC5FB-D407-42FE-AAF1-D4AB1776341F}">
      <dgm:prSet/>
      <dgm:spPr>
        <a:solidFill>
          <a:schemeClr val="bg1">
            <a:lumMod val="75000"/>
          </a:schemeClr>
        </a:solidFill>
      </dgm:spPr>
      <dgm:t>
        <a:bodyPr/>
        <a:lstStyle/>
        <a:p>
          <a:r>
            <a:rPr lang="nl-NL" dirty="0"/>
            <a:t>Monitoring en toezicht</a:t>
          </a:r>
        </a:p>
      </dgm:t>
    </dgm:pt>
    <dgm:pt modelId="{7FAC4329-EE70-48EE-9927-DFA3CCE3317D}" type="parTrans" cxnId="{4A7372D6-6C5D-482F-BF32-5ACE22B1643D}">
      <dgm:prSet/>
      <dgm:spPr/>
      <dgm:t>
        <a:bodyPr/>
        <a:lstStyle/>
        <a:p>
          <a:endParaRPr lang="nl-NL"/>
        </a:p>
      </dgm:t>
    </dgm:pt>
    <dgm:pt modelId="{786AB1FA-8341-4466-BC1B-B418BFA49ED9}" type="sibTrans" cxnId="{4A7372D6-6C5D-482F-BF32-5ACE22B1643D}">
      <dgm:prSet/>
      <dgm:spPr/>
      <dgm:t>
        <a:bodyPr/>
        <a:lstStyle/>
        <a:p>
          <a:endParaRPr lang="nl-NL"/>
        </a:p>
      </dgm:t>
    </dgm:pt>
    <dgm:pt modelId="{049FD4DB-40A6-435E-80C3-457FB2E4BD16}" type="pres">
      <dgm:prSet presAssocID="{8C141011-8C04-418E-B11C-DD55C7C158E2}" presName="compositeShape" presStyleCnt="0">
        <dgm:presLayoutVars>
          <dgm:chMax val="7"/>
          <dgm:dir/>
          <dgm:resizeHandles val="exact"/>
        </dgm:presLayoutVars>
      </dgm:prSet>
      <dgm:spPr/>
    </dgm:pt>
    <dgm:pt modelId="{38E38DFB-97CD-486A-9463-7DCD38C5C901}" type="pres">
      <dgm:prSet presAssocID="{8C141011-8C04-418E-B11C-DD55C7C158E2}" presName="wedge1" presStyleLbl="node1" presStyleIdx="0" presStyleCnt="5" custLinFactNeighborX="-3684" custLinFactNeighborY="5234"/>
      <dgm:spPr/>
    </dgm:pt>
    <dgm:pt modelId="{E30B5D3F-B565-431E-8406-EDB07C9A54DB}" type="pres">
      <dgm:prSet presAssocID="{8C141011-8C04-418E-B11C-DD55C7C158E2}" presName="wedge1Tx" presStyleLbl="node1" presStyleIdx="0" presStyleCnt="5">
        <dgm:presLayoutVars>
          <dgm:chMax val="0"/>
          <dgm:chPref val="0"/>
          <dgm:bulletEnabled val="1"/>
        </dgm:presLayoutVars>
      </dgm:prSet>
      <dgm:spPr/>
    </dgm:pt>
    <dgm:pt modelId="{FE54C2CA-93CA-4720-9A7E-6D4997718BAA}" type="pres">
      <dgm:prSet presAssocID="{8C141011-8C04-418E-B11C-DD55C7C158E2}" presName="wedge2" presStyleLbl="node1" presStyleIdx="1" presStyleCnt="5"/>
      <dgm:spPr/>
    </dgm:pt>
    <dgm:pt modelId="{6939E768-E6B3-4624-9AB0-CDF9DAC5332D}" type="pres">
      <dgm:prSet presAssocID="{8C141011-8C04-418E-B11C-DD55C7C158E2}" presName="wedge2Tx" presStyleLbl="node1" presStyleIdx="1" presStyleCnt="5">
        <dgm:presLayoutVars>
          <dgm:chMax val="0"/>
          <dgm:chPref val="0"/>
          <dgm:bulletEnabled val="1"/>
        </dgm:presLayoutVars>
      </dgm:prSet>
      <dgm:spPr/>
    </dgm:pt>
    <dgm:pt modelId="{4400200F-F8E5-4374-94D5-6716265B2896}" type="pres">
      <dgm:prSet presAssocID="{8C141011-8C04-418E-B11C-DD55C7C158E2}" presName="wedge3" presStyleLbl="node1" presStyleIdx="2" presStyleCnt="5"/>
      <dgm:spPr/>
    </dgm:pt>
    <dgm:pt modelId="{EE737437-2F76-407E-B760-040C419D6E64}" type="pres">
      <dgm:prSet presAssocID="{8C141011-8C04-418E-B11C-DD55C7C158E2}" presName="wedge3Tx" presStyleLbl="node1" presStyleIdx="2" presStyleCnt="5">
        <dgm:presLayoutVars>
          <dgm:chMax val="0"/>
          <dgm:chPref val="0"/>
          <dgm:bulletEnabled val="1"/>
        </dgm:presLayoutVars>
      </dgm:prSet>
      <dgm:spPr/>
    </dgm:pt>
    <dgm:pt modelId="{A53ABEA8-2933-454E-A4F4-E8AFA251BE6C}" type="pres">
      <dgm:prSet presAssocID="{8C141011-8C04-418E-B11C-DD55C7C158E2}" presName="wedge4" presStyleLbl="node1" presStyleIdx="3" presStyleCnt="5" custLinFactNeighborX="-184" custLinFactNeighborY="271"/>
      <dgm:spPr/>
    </dgm:pt>
    <dgm:pt modelId="{8879629B-8281-4AA5-9507-076EA33D3079}" type="pres">
      <dgm:prSet presAssocID="{8C141011-8C04-418E-B11C-DD55C7C158E2}" presName="wedge4Tx" presStyleLbl="node1" presStyleIdx="3" presStyleCnt="5">
        <dgm:presLayoutVars>
          <dgm:chMax val="0"/>
          <dgm:chPref val="0"/>
          <dgm:bulletEnabled val="1"/>
        </dgm:presLayoutVars>
      </dgm:prSet>
      <dgm:spPr/>
    </dgm:pt>
    <dgm:pt modelId="{2CDE5F65-468D-43D8-B848-31ED9E07A0B2}" type="pres">
      <dgm:prSet presAssocID="{8C141011-8C04-418E-B11C-DD55C7C158E2}" presName="wedge5" presStyleLbl="node1" presStyleIdx="4" presStyleCnt="5" custLinFactNeighborX="-5147" custLinFactNeighborY="-6281"/>
      <dgm:spPr/>
    </dgm:pt>
    <dgm:pt modelId="{5AF0B4D4-9EBF-4EC3-B65A-7D8912F36098}" type="pres">
      <dgm:prSet presAssocID="{8C141011-8C04-418E-B11C-DD55C7C158E2}" presName="wedge5Tx" presStyleLbl="node1" presStyleIdx="4" presStyleCnt="5">
        <dgm:presLayoutVars>
          <dgm:chMax val="0"/>
          <dgm:chPref val="0"/>
          <dgm:bulletEnabled val="1"/>
        </dgm:presLayoutVars>
      </dgm:prSet>
      <dgm:spPr/>
    </dgm:pt>
  </dgm:ptLst>
  <dgm:cxnLst>
    <dgm:cxn modelId="{BFF63C03-0DF3-4A96-987E-78AFF08FCD9D}" type="presOf" srcId="{081F5C03-7509-42E8-AD9D-6066885B41AA}" destId="{FE54C2CA-93CA-4720-9A7E-6D4997718BAA}" srcOrd="0" destOrd="0" presId="urn:microsoft.com/office/officeart/2005/8/layout/chart3"/>
    <dgm:cxn modelId="{14B5560E-FAF4-4C93-999D-436268FFBCE6}" srcId="{8C141011-8C04-418E-B11C-DD55C7C158E2}" destId="{C9DC4E00-FFC2-4E33-A173-DABA3E4BFC3D}" srcOrd="3" destOrd="0" parTransId="{A477A23C-DD0D-4EB7-BEB9-B5B7E9D0B7E7}" sibTransId="{AA8BF7E6-C493-4E9E-B65B-BD556003A33D}"/>
    <dgm:cxn modelId="{B8844464-C73F-4A77-B554-2CC2E457422E}" type="presOf" srcId="{081F5C03-7509-42E8-AD9D-6066885B41AA}" destId="{6939E768-E6B3-4624-9AB0-CDF9DAC5332D}" srcOrd="1" destOrd="0" presId="urn:microsoft.com/office/officeart/2005/8/layout/chart3"/>
    <dgm:cxn modelId="{B394786F-9C76-4B7F-B64E-F96D5244F88B}" type="presOf" srcId="{CC33F992-1955-4B70-A5FE-9EA019720DC4}" destId="{2CDE5F65-468D-43D8-B848-31ED9E07A0B2}" srcOrd="0" destOrd="0" presId="urn:microsoft.com/office/officeart/2005/8/layout/chart3"/>
    <dgm:cxn modelId="{4A699254-9C2B-4E75-817B-B346217739E1}" type="presOf" srcId="{F481EB84-5648-421C-BDD1-64CE3749D4D9}" destId="{E30B5D3F-B565-431E-8406-EDB07C9A54DB}" srcOrd="1" destOrd="0" presId="urn:microsoft.com/office/officeart/2005/8/layout/chart3"/>
    <dgm:cxn modelId="{A5871757-8790-4D87-82A5-C5409AFE47C4}" type="presOf" srcId="{B14DC5FB-D407-42FE-AAF1-D4AB1776341F}" destId="{EE737437-2F76-407E-B760-040C419D6E64}" srcOrd="1" destOrd="0" presId="urn:microsoft.com/office/officeart/2005/8/layout/chart3"/>
    <dgm:cxn modelId="{9A80F47C-2F35-4216-9385-5D397B9B5B1D}" type="presOf" srcId="{8C141011-8C04-418E-B11C-DD55C7C158E2}" destId="{049FD4DB-40A6-435E-80C3-457FB2E4BD16}" srcOrd="0" destOrd="0" presId="urn:microsoft.com/office/officeart/2005/8/layout/chart3"/>
    <dgm:cxn modelId="{1143A5AE-9810-468D-BF55-05B2B4ADA13D}" type="presOf" srcId="{B14DC5FB-D407-42FE-AAF1-D4AB1776341F}" destId="{4400200F-F8E5-4374-94D5-6716265B2896}" srcOrd="0" destOrd="0" presId="urn:microsoft.com/office/officeart/2005/8/layout/chart3"/>
    <dgm:cxn modelId="{2392C2B7-7A4A-436E-83B3-FF9712B0D7A4}" type="presOf" srcId="{C9DC4E00-FFC2-4E33-A173-DABA3E4BFC3D}" destId="{8879629B-8281-4AA5-9507-076EA33D3079}" srcOrd="1" destOrd="0" presId="urn:microsoft.com/office/officeart/2005/8/layout/chart3"/>
    <dgm:cxn modelId="{6E418EBC-BE9F-4469-9F77-31971AD6A3E5}" type="presOf" srcId="{F481EB84-5648-421C-BDD1-64CE3749D4D9}" destId="{38E38DFB-97CD-486A-9463-7DCD38C5C901}" srcOrd="0" destOrd="0" presId="urn:microsoft.com/office/officeart/2005/8/layout/chart3"/>
    <dgm:cxn modelId="{0CC171C0-5C0C-48A7-9B1C-E5F9CA7C1788}" type="presOf" srcId="{C9DC4E00-FFC2-4E33-A173-DABA3E4BFC3D}" destId="{A53ABEA8-2933-454E-A4F4-E8AFA251BE6C}" srcOrd="0" destOrd="0" presId="urn:microsoft.com/office/officeart/2005/8/layout/chart3"/>
    <dgm:cxn modelId="{616EBAC5-506C-4631-9570-EE3B866DC4B1}" type="presOf" srcId="{CC33F992-1955-4B70-A5FE-9EA019720DC4}" destId="{5AF0B4D4-9EBF-4EC3-B65A-7D8912F36098}" srcOrd="1" destOrd="0" presId="urn:microsoft.com/office/officeart/2005/8/layout/chart3"/>
    <dgm:cxn modelId="{4A7372D6-6C5D-482F-BF32-5ACE22B1643D}" srcId="{8C141011-8C04-418E-B11C-DD55C7C158E2}" destId="{B14DC5FB-D407-42FE-AAF1-D4AB1776341F}" srcOrd="2" destOrd="0" parTransId="{7FAC4329-EE70-48EE-9927-DFA3CCE3317D}" sibTransId="{786AB1FA-8341-4466-BC1B-B418BFA49ED9}"/>
    <dgm:cxn modelId="{51DA9ED7-9C2D-4159-B334-593005EC6902}" srcId="{8C141011-8C04-418E-B11C-DD55C7C158E2}" destId="{081F5C03-7509-42E8-AD9D-6066885B41AA}" srcOrd="1" destOrd="0" parTransId="{39FD2947-958F-403C-9318-A35532623C50}" sibTransId="{CBE65D9B-5CE7-4D7E-9E84-E9213014A818}"/>
    <dgm:cxn modelId="{A03679E0-0002-47F6-B333-BE9F1C7B33A5}" srcId="{8C141011-8C04-418E-B11C-DD55C7C158E2}" destId="{CC33F992-1955-4B70-A5FE-9EA019720DC4}" srcOrd="4" destOrd="0" parTransId="{3564DC59-013F-4A16-BD34-4A39DE6F8C5D}" sibTransId="{3DFF5812-985E-46BE-8203-E779C4463D57}"/>
    <dgm:cxn modelId="{BF9D7CE9-42AB-4C2A-B6BE-35C1F58E2B4C}" srcId="{8C141011-8C04-418E-B11C-DD55C7C158E2}" destId="{F481EB84-5648-421C-BDD1-64CE3749D4D9}" srcOrd="0" destOrd="0" parTransId="{66C976E0-5131-42BE-9DA0-D5C59086448C}" sibTransId="{9B9B7C06-45CF-4AC6-B68C-ECB5BB105587}"/>
    <dgm:cxn modelId="{89041602-7DA3-4398-A6C2-BE8AA6B88E81}" type="presParOf" srcId="{049FD4DB-40A6-435E-80C3-457FB2E4BD16}" destId="{38E38DFB-97CD-486A-9463-7DCD38C5C901}" srcOrd="0" destOrd="0" presId="urn:microsoft.com/office/officeart/2005/8/layout/chart3"/>
    <dgm:cxn modelId="{D08DD458-11E4-492D-AE3E-5F1AB4E81CCD}" type="presParOf" srcId="{049FD4DB-40A6-435E-80C3-457FB2E4BD16}" destId="{E30B5D3F-B565-431E-8406-EDB07C9A54DB}" srcOrd="1" destOrd="0" presId="urn:microsoft.com/office/officeart/2005/8/layout/chart3"/>
    <dgm:cxn modelId="{F1A729D2-7E61-4111-9A9F-491DA140A216}" type="presParOf" srcId="{049FD4DB-40A6-435E-80C3-457FB2E4BD16}" destId="{FE54C2CA-93CA-4720-9A7E-6D4997718BAA}" srcOrd="2" destOrd="0" presId="urn:microsoft.com/office/officeart/2005/8/layout/chart3"/>
    <dgm:cxn modelId="{D95B229E-6210-4AB6-8E40-94EAC1E4C284}" type="presParOf" srcId="{049FD4DB-40A6-435E-80C3-457FB2E4BD16}" destId="{6939E768-E6B3-4624-9AB0-CDF9DAC5332D}" srcOrd="3" destOrd="0" presId="urn:microsoft.com/office/officeart/2005/8/layout/chart3"/>
    <dgm:cxn modelId="{E744C9A1-953B-4975-AB59-91996891CC09}" type="presParOf" srcId="{049FD4DB-40A6-435E-80C3-457FB2E4BD16}" destId="{4400200F-F8E5-4374-94D5-6716265B2896}" srcOrd="4" destOrd="0" presId="urn:microsoft.com/office/officeart/2005/8/layout/chart3"/>
    <dgm:cxn modelId="{21080E1E-6CFA-4D5D-9517-A96572763F63}" type="presParOf" srcId="{049FD4DB-40A6-435E-80C3-457FB2E4BD16}" destId="{EE737437-2F76-407E-B760-040C419D6E64}" srcOrd="5" destOrd="0" presId="urn:microsoft.com/office/officeart/2005/8/layout/chart3"/>
    <dgm:cxn modelId="{4C3BE698-80BA-4D38-8407-02B22594F692}" type="presParOf" srcId="{049FD4DB-40A6-435E-80C3-457FB2E4BD16}" destId="{A53ABEA8-2933-454E-A4F4-E8AFA251BE6C}" srcOrd="6" destOrd="0" presId="urn:microsoft.com/office/officeart/2005/8/layout/chart3"/>
    <dgm:cxn modelId="{DB122E98-B3ED-4EE4-88D5-17799DAE5681}" type="presParOf" srcId="{049FD4DB-40A6-435E-80C3-457FB2E4BD16}" destId="{8879629B-8281-4AA5-9507-076EA33D3079}" srcOrd="7" destOrd="0" presId="urn:microsoft.com/office/officeart/2005/8/layout/chart3"/>
    <dgm:cxn modelId="{39040FC3-ED68-4456-AD05-30EE67A1731B}" type="presParOf" srcId="{049FD4DB-40A6-435E-80C3-457FB2E4BD16}" destId="{2CDE5F65-468D-43D8-B848-31ED9E07A0B2}" srcOrd="8" destOrd="0" presId="urn:microsoft.com/office/officeart/2005/8/layout/chart3"/>
    <dgm:cxn modelId="{A3A2865F-4951-404E-B981-CC471DCC76FF}" type="presParOf" srcId="{049FD4DB-40A6-435E-80C3-457FB2E4BD16}" destId="{5AF0B4D4-9EBF-4EC3-B65A-7D8912F36098}" srcOrd="9" destOrd="0" presId="urn:microsoft.com/office/officeart/2005/8/layout/chart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141011-8C04-418E-B11C-DD55C7C158E2}" type="doc">
      <dgm:prSet loTypeId="urn:microsoft.com/office/officeart/2005/8/layout/chart3" loCatId="cycle" qsTypeId="urn:microsoft.com/office/officeart/2005/8/quickstyle/simple1" qsCatId="simple" csTypeId="urn:microsoft.com/office/officeart/2005/8/colors/accent1_2" csCatId="accent1" phldr="1"/>
      <dgm:spPr/>
    </dgm:pt>
    <dgm:pt modelId="{F481EB84-5648-421C-BDD1-64CE3749D4D9}">
      <dgm:prSet phldrT="[Tekst]"/>
      <dgm:spPr>
        <a:solidFill>
          <a:srgbClr val="E87400"/>
        </a:solidFill>
      </dgm:spPr>
      <dgm:t>
        <a:bodyPr/>
        <a:lstStyle/>
        <a:p>
          <a:r>
            <a:rPr lang="nl-NL" dirty="0"/>
            <a:t>Introductie</a:t>
          </a:r>
        </a:p>
      </dgm:t>
    </dgm:pt>
    <dgm:pt modelId="{66C976E0-5131-42BE-9DA0-D5C59086448C}" type="parTrans" cxnId="{BF9D7CE9-42AB-4C2A-B6BE-35C1F58E2B4C}">
      <dgm:prSet/>
      <dgm:spPr/>
      <dgm:t>
        <a:bodyPr/>
        <a:lstStyle/>
        <a:p>
          <a:endParaRPr lang="nl-NL"/>
        </a:p>
      </dgm:t>
    </dgm:pt>
    <dgm:pt modelId="{9B9B7C06-45CF-4AC6-B68C-ECB5BB105587}" type="sibTrans" cxnId="{BF9D7CE9-42AB-4C2A-B6BE-35C1F58E2B4C}">
      <dgm:prSet/>
      <dgm:spPr/>
      <dgm:t>
        <a:bodyPr/>
        <a:lstStyle/>
        <a:p>
          <a:endParaRPr lang="nl-NL"/>
        </a:p>
      </dgm:t>
    </dgm:pt>
    <dgm:pt modelId="{C9DC4E00-FFC2-4E33-A173-DABA3E4BFC3D}">
      <dgm:prSet phldrT="[Tekst]"/>
      <dgm:spPr/>
      <dgm:t>
        <a:bodyPr/>
        <a:lstStyle/>
        <a:p>
          <a:r>
            <a:rPr lang="nl-NL" dirty="0"/>
            <a:t>Nieuwe woning</a:t>
          </a:r>
        </a:p>
      </dgm:t>
    </dgm:pt>
    <dgm:pt modelId="{A477A23C-DD0D-4EB7-BEB9-B5B7E9D0B7E7}" type="parTrans" cxnId="{14B5560E-FAF4-4C93-999D-436268FFBCE6}">
      <dgm:prSet/>
      <dgm:spPr/>
      <dgm:t>
        <a:bodyPr/>
        <a:lstStyle/>
        <a:p>
          <a:endParaRPr lang="nl-NL"/>
        </a:p>
      </dgm:t>
    </dgm:pt>
    <dgm:pt modelId="{AA8BF7E6-C493-4E9E-B65B-BD556003A33D}" type="sibTrans" cxnId="{14B5560E-FAF4-4C93-999D-436268FFBCE6}">
      <dgm:prSet/>
      <dgm:spPr/>
      <dgm:t>
        <a:bodyPr/>
        <a:lstStyle/>
        <a:p>
          <a:endParaRPr lang="nl-NL"/>
        </a:p>
      </dgm:t>
    </dgm:pt>
    <dgm:pt modelId="{CC33F992-1955-4B70-A5FE-9EA019720DC4}">
      <dgm:prSet phldrT="[Tekst]"/>
      <dgm:spPr/>
      <dgm:t>
        <a:bodyPr/>
        <a:lstStyle/>
        <a:p>
          <a:r>
            <a:rPr lang="nl-NL" dirty="0"/>
            <a:t>Ruimte voor (nog meer) vragen</a:t>
          </a:r>
        </a:p>
      </dgm:t>
    </dgm:pt>
    <dgm:pt modelId="{3564DC59-013F-4A16-BD34-4A39DE6F8C5D}" type="parTrans" cxnId="{A03679E0-0002-47F6-B333-BE9F1C7B33A5}">
      <dgm:prSet/>
      <dgm:spPr/>
      <dgm:t>
        <a:bodyPr/>
        <a:lstStyle/>
        <a:p>
          <a:endParaRPr lang="nl-NL"/>
        </a:p>
      </dgm:t>
    </dgm:pt>
    <dgm:pt modelId="{3DFF5812-985E-46BE-8203-E779C4463D57}" type="sibTrans" cxnId="{A03679E0-0002-47F6-B333-BE9F1C7B33A5}">
      <dgm:prSet/>
      <dgm:spPr/>
      <dgm:t>
        <a:bodyPr/>
        <a:lstStyle/>
        <a:p>
          <a:endParaRPr lang="nl-NL"/>
        </a:p>
      </dgm:t>
    </dgm:pt>
    <dgm:pt modelId="{081F5C03-7509-42E8-AD9D-6066885B41AA}">
      <dgm:prSet/>
      <dgm:spPr/>
      <dgm:t>
        <a:bodyPr/>
        <a:lstStyle/>
        <a:p>
          <a:r>
            <a:rPr lang="nl-NL" dirty="0"/>
            <a:t>Nieuw stelsel</a:t>
          </a:r>
        </a:p>
      </dgm:t>
    </dgm:pt>
    <dgm:pt modelId="{39FD2947-958F-403C-9318-A35532623C50}" type="parTrans" cxnId="{51DA9ED7-9C2D-4159-B334-593005EC6902}">
      <dgm:prSet/>
      <dgm:spPr/>
      <dgm:t>
        <a:bodyPr/>
        <a:lstStyle/>
        <a:p>
          <a:endParaRPr lang="nl-NL"/>
        </a:p>
      </dgm:t>
    </dgm:pt>
    <dgm:pt modelId="{CBE65D9B-5CE7-4D7E-9E84-E9213014A818}" type="sibTrans" cxnId="{51DA9ED7-9C2D-4159-B334-593005EC6902}">
      <dgm:prSet/>
      <dgm:spPr/>
      <dgm:t>
        <a:bodyPr/>
        <a:lstStyle/>
        <a:p>
          <a:endParaRPr lang="nl-NL"/>
        </a:p>
      </dgm:t>
    </dgm:pt>
    <dgm:pt modelId="{B14DC5FB-D407-42FE-AAF1-D4AB1776341F}">
      <dgm:prSet/>
      <dgm:spPr/>
      <dgm:t>
        <a:bodyPr/>
        <a:lstStyle/>
        <a:p>
          <a:r>
            <a:rPr lang="nl-NL" dirty="0"/>
            <a:t>Monitoring en toezicht</a:t>
          </a:r>
        </a:p>
      </dgm:t>
    </dgm:pt>
    <dgm:pt modelId="{7FAC4329-EE70-48EE-9927-DFA3CCE3317D}" type="parTrans" cxnId="{4A7372D6-6C5D-482F-BF32-5ACE22B1643D}">
      <dgm:prSet/>
      <dgm:spPr/>
      <dgm:t>
        <a:bodyPr/>
        <a:lstStyle/>
        <a:p>
          <a:endParaRPr lang="nl-NL"/>
        </a:p>
      </dgm:t>
    </dgm:pt>
    <dgm:pt modelId="{786AB1FA-8341-4466-BC1B-B418BFA49ED9}" type="sibTrans" cxnId="{4A7372D6-6C5D-482F-BF32-5ACE22B1643D}">
      <dgm:prSet/>
      <dgm:spPr/>
      <dgm:t>
        <a:bodyPr/>
        <a:lstStyle/>
        <a:p>
          <a:endParaRPr lang="nl-NL"/>
        </a:p>
      </dgm:t>
    </dgm:pt>
    <dgm:pt modelId="{049FD4DB-40A6-435E-80C3-457FB2E4BD16}" type="pres">
      <dgm:prSet presAssocID="{8C141011-8C04-418E-B11C-DD55C7C158E2}" presName="compositeShape" presStyleCnt="0">
        <dgm:presLayoutVars>
          <dgm:chMax val="7"/>
          <dgm:dir/>
          <dgm:resizeHandles val="exact"/>
        </dgm:presLayoutVars>
      </dgm:prSet>
      <dgm:spPr/>
    </dgm:pt>
    <dgm:pt modelId="{38E38DFB-97CD-486A-9463-7DCD38C5C901}" type="pres">
      <dgm:prSet presAssocID="{8C141011-8C04-418E-B11C-DD55C7C158E2}" presName="wedge1" presStyleLbl="node1" presStyleIdx="0" presStyleCnt="5"/>
      <dgm:spPr/>
    </dgm:pt>
    <dgm:pt modelId="{E30B5D3F-B565-431E-8406-EDB07C9A54DB}" type="pres">
      <dgm:prSet presAssocID="{8C141011-8C04-418E-B11C-DD55C7C158E2}" presName="wedge1Tx" presStyleLbl="node1" presStyleIdx="0" presStyleCnt="5">
        <dgm:presLayoutVars>
          <dgm:chMax val="0"/>
          <dgm:chPref val="0"/>
          <dgm:bulletEnabled val="1"/>
        </dgm:presLayoutVars>
      </dgm:prSet>
      <dgm:spPr/>
    </dgm:pt>
    <dgm:pt modelId="{FE54C2CA-93CA-4720-9A7E-6D4997718BAA}" type="pres">
      <dgm:prSet presAssocID="{8C141011-8C04-418E-B11C-DD55C7C158E2}" presName="wedge2" presStyleLbl="node1" presStyleIdx="1" presStyleCnt="5"/>
      <dgm:spPr/>
    </dgm:pt>
    <dgm:pt modelId="{6939E768-E6B3-4624-9AB0-CDF9DAC5332D}" type="pres">
      <dgm:prSet presAssocID="{8C141011-8C04-418E-B11C-DD55C7C158E2}" presName="wedge2Tx" presStyleLbl="node1" presStyleIdx="1" presStyleCnt="5">
        <dgm:presLayoutVars>
          <dgm:chMax val="0"/>
          <dgm:chPref val="0"/>
          <dgm:bulletEnabled val="1"/>
        </dgm:presLayoutVars>
      </dgm:prSet>
      <dgm:spPr/>
    </dgm:pt>
    <dgm:pt modelId="{4400200F-F8E5-4374-94D5-6716265B2896}" type="pres">
      <dgm:prSet presAssocID="{8C141011-8C04-418E-B11C-DD55C7C158E2}" presName="wedge3" presStyleLbl="node1" presStyleIdx="2" presStyleCnt="5"/>
      <dgm:spPr/>
    </dgm:pt>
    <dgm:pt modelId="{EE737437-2F76-407E-B760-040C419D6E64}" type="pres">
      <dgm:prSet presAssocID="{8C141011-8C04-418E-B11C-DD55C7C158E2}" presName="wedge3Tx" presStyleLbl="node1" presStyleIdx="2" presStyleCnt="5">
        <dgm:presLayoutVars>
          <dgm:chMax val="0"/>
          <dgm:chPref val="0"/>
          <dgm:bulletEnabled val="1"/>
        </dgm:presLayoutVars>
      </dgm:prSet>
      <dgm:spPr/>
    </dgm:pt>
    <dgm:pt modelId="{A53ABEA8-2933-454E-A4F4-E8AFA251BE6C}" type="pres">
      <dgm:prSet presAssocID="{8C141011-8C04-418E-B11C-DD55C7C158E2}" presName="wedge4" presStyleLbl="node1" presStyleIdx="3" presStyleCnt="5"/>
      <dgm:spPr/>
    </dgm:pt>
    <dgm:pt modelId="{8879629B-8281-4AA5-9507-076EA33D3079}" type="pres">
      <dgm:prSet presAssocID="{8C141011-8C04-418E-B11C-DD55C7C158E2}" presName="wedge4Tx" presStyleLbl="node1" presStyleIdx="3" presStyleCnt="5">
        <dgm:presLayoutVars>
          <dgm:chMax val="0"/>
          <dgm:chPref val="0"/>
          <dgm:bulletEnabled val="1"/>
        </dgm:presLayoutVars>
      </dgm:prSet>
      <dgm:spPr/>
    </dgm:pt>
    <dgm:pt modelId="{2CDE5F65-468D-43D8-B848-31ED9E07A0B2}" type="pres">
      <dgm:prSet presAssocID="{8C141011-8C04-418E-B11C-DD55C7C158E2}" presName="wedge5" presStyleLbl="node1" presStyleIdx="4" presStyleCnt="5"/>
      <dgm:spPr/>
    </dgm:pt>
    <dgm:pt modelId="{5AF0B4D4-9EBF-4EC3-B65A-7D8912F36098}" type="pres">
      <dgm:prSet presAssocID="{8C141011-8C04-418E-B11C-DD55C7C158E2}" presName="wedge5Tx" presStyleLbl="node1" presStyleIdx="4" presStyleCnt="5">
        <dgm:presLayoutVars>
          <dgm:chMax val="0"/>
          <dgm:chPref val="0"/>
          <dgm:bulletEnabled val="1"/>
        </dgm:presLayoutVars>
      </dgm:prSet>
      <dgm:spPr/>
    </dgm:pt>
  </dgm:ptLst>
  <dgm:cxnLst>
    <dgm:cxn modelId="{BFF63C03-0DF3-4A96-987E-78AFF08FCD9D}" type="presOf" srcId="{081F5C03-7509-42E8-AD9D-6066885B41AA}" destId="{FE54C2CA-93CA-4720-9A7E-6D4997718BAA}" srcOrd="0" destOrd="0" presId="urn:microsoft.com/office/officeart/2005/8/layout/chart3"/>
    <dgm:cxn modelId="{14B5560E-FAF4-4C93-999D-436268FFBCE6}" srcId="{8C141011-8C04-418E-B11C-DD55C7C158E2}" destId="{C9DC4E00-FFC2-4E33-A173-DABA3E4BFC3D}" srcOrd="3" destOrd="0" parTransId="{A477A23C-DD0D-4EB7-BEB9-B5B7E9D0B7E7}" sibTransId="{AA8BF7E6-C493-4E9E-B65B-BD556003A33D}"/>
    <dgm:cxn modelId="{B8844464-C73F-4A77-B554-2CC2E457422E}" type="presOf" srcId="{081F5C03-7509-42E8-AD9D-6066885B41AA}" destId="{6939E768-E6B3-4624-9AB0-CDF9DAC5332D}" srcOrd="1" destOrd="0" presId="urn:microsoft.com/office/officeart/2005/8/layout/chart3"/>
    <dgm:cxn modelId="{B394786F-9C76-4B7F-B64E-F96D5244F88B}" type="presOf" srcId="{CC33F992-1955-4B70-A5FE-9EA019720DC4}" destId="{2CDE5F65-468D-43D8-B848-31ED9E07A0B2}" srcOrd="0" destOrd="0" presId="urn:microsoft.com/office/officeart/2005/8/layout/chart3"/>
    <dgm:cxn modelId="{4A699254-9C2B-4E75-817B-B346217739E1}" type="presOf" srcId="{F481EB84-5648-421C-BDD1-64CE3749D4D9}" destId="{E30B5D3F-B565-431E-8406-EDB07C9A54DB}" srcOrd="1" destOrd="0" presId="urn:microsoft.com/office/officeart/2005/8/layout/chart3"/>
    <dgm:cxn modelId="{A5871757-8790-4D87-82A5-C5409AFE47C4}" type="presOf" srcId="{B14DC5FB-D407-42FE-AAF1-D4AB1776341F}" destId="{EE737437-2F76-407E-B760-040C419D6E64}" srcOrd="1" destOrd="0" presId="urn:microsoft.com/office/officeart/2005/8/layout/chart3"/>
    <dgm:cxn modelId="{9A80F47C-2F35-4216-9385-5D397B9B5B1D}" type="presOf" srcId="{8C141011-8C04-418E-B11C-DD55C7C158E2}" destId="{049FD4DB-40A6-435E-80C3-457FB2E4BD16}" srcOrd="0" destOrd="0" presId="urn:microsoft.com/office/officeart/2005/8/layout/chart3"/>
    <dgm:cxn modelId="{1143A5AE-9810-468D-BF55-05B2B4ADA13D}" type="presOf" srcId="{B14DC5FB-D407-42FE-AAF1-D4AB1776341F}" destId="{4400200F-F8E5-4374-94D5-6716265B2896}" srcOrd="0" destOrd="0" presId="urn:microsoft.com/office/officeart/2005/8/layout/chart3"/>
    <dgm:cxn modelId="{2392C2B7-7A4A-436E-83B3-FF9712B0D7A4}" type="presOf" srcId="{C9DC4E00-FFC2-4E33-A173-DABA3E4BFC3D}" destId="{8879629B-8281-4AA5-9507-076EA33D3079}" srcOrd="1" destOrd="0" presId="urn:microsoft.com/office/officeart/2005/8/layout/chart3"/>
    <dgm:cxn modelId="{6E418EBC-BE9F-4469-9F77-31971AD6A3E5}" type="presOf" srcId="{F481EB84-5648-421C-BDD1-64CE3749D4D9}" destId="{38E38DFB-97CD-486A-9463-7DCD38C5C901}" srcOrd="0" destOrd="0" presId="urn:microsoft.com/office/officeart/2005/8/layout/chart3"/>
    <dgm:cxn modelId="{0CC171C0-5C0C-48A7-9B1C-E5F9CA7C1788}" type="presOf" srcId="{C9DC4E00-FFC2-4E33-A173-DABA3E4BFC3D}" destId="{A53ABEA8-2933-454E-A4F4-E8AFA251BE6C}" srcOrd="0" destOrd="0" presId="urn:microsoft.com/office/officeart/2005/8/layout/chart3"/>
    <dgm:cxn modelId="{616EBAC5-506C-4631-9570-EE3B866DC4B1}" type="presOf" srcId="{CC33F992-1955-4B70-A5FE-9EA019720DC4}" destId="{5AF0B4D4-9EBF-4EC3-B65A-7D8912F36098}" srcOrd="1" destOrd="0" presId="urn:microsoft.com/office/officeart/2005/8/layout/chart3"/>
    <dgm:cxn modelId="{4A7372D6-6C5D-482F-BF32-5ACE22B1643D}" srcId="{8C141011-8C04-418E-B11C-DD55C7C158E2}" destId="{B14DC5FB-D407-42FE-AAF1-D4AB1776341F}" srcOrd="2" destOrd="0" parTransId="{7FAC4329-EE70-48EE-9927-DFA3CCE3317D}" sibTransId="{786AB1FA-8341-4466-BC1B-B418BFA49ED9}"/>
    <dgm:cxn modelId="{51DA9ED7-9C2D-4159-B334-593005EC6902}" srcId="{8C141011-8C04-418E-B11C-DD55C7C158E2}" destId="{081F5C03-7509-42E8-AD9D-6066885B41AA}" srcOrd="1" destOrd="0" parTransId="{39FD2947-958F-403C-9318-A35532623C50}" sibTransId="{CBE65D9B-5CE7-4D7E-9E84-E9213014A818}"/>
    <dgm:cxn modelId="{A03679E0-0002-47F6-B333-BE9F1C7B33A5}" srcId="{8C141011-8C04-418E-B11C-DD55C7C158E2}" destId="{CC33F992-1955-4B70-A5FE-9EA019720DC4}" srcOrd="4" destOrd="0" parTransId="{3564DC59-013F-4A16-BD34-4A39DE6F8C5D}" sibTransId="{3DFF5812-985E-46BE-8203-E779C4463D57}"/>
    <dgm:cxn modelId="{BF9D7CE9-42AB-4C2A-B6BE-35C1F58E2B4C}" srcId="{8C141011-8C04-418E-B11C-DD55C7C158E2}" destId="{F481EB84-5648-421C-BDD1-64CE3749D4D9}" srcOrd="0" destOrd="0" parTransId="{66C976E0-5131-42BE-9DA0-D5C59086448C}" sibTransId="{9B9B7C06-45CF-4AC6-B68C-ECB5BB105587}"/>
    <dgm:cxn modelId="{89041602-7DA3-4398-A6C2-BE8AA6B88E81}" type="presParOf" srcId="{049FD4DB-40A6-435E-80C3-457FB2E4BD16}" destId="{38E38DFB-97CD-486A-9463-7DCD38C5C901}" srcOrd="0" destOrd="0" presId="urn:microsoft.com/office/officeart/2005/8/layout/chart3"/>
    <dgm:cxn modelId="{D08DD458-11E4-492D-AE3E-5F1AB4E81CCD}" type="presParOf" srcId="{049FD4DB-40A6-435E-80C3-457FB2E4BD16}" destId="{E30B5D3F-B565-431E-8406-EDB07C9A54DB}" srcOrd="1" destOrd="0" presId="urn:microsoft.com/office/officeart/2005/8/layout/chart3"/>
    <dgm:cxn modelId="{F1A729D2-7E61-4111-9A9F-491DA140A216}" type="presParOf" srcId="{049FD4DB-40A6-435E-80C3-457FB2E4BD16}" destId="{FE54C2CA-93CA-4720-9A7E-6D4997718BAA}" srcOrd="2" destOrd="0" presId="urn:microsoft.com/office/officeart/2005/8/layout/chart3"/>
    <dgm:cxn modelId="{D95B229E-6210-4AB6-8E40-94EAC1E4C284}" type="presParOf" srcId="{049FD4DB-40A6-435E-80C3-457FB2E4BD16}" destId="{6939E768-E6B3-4624-9AB0-CDF9DAC5332D}" srcOrd="3" destOrd="0" presId="urn:microsoft.com/office/officeart/2005/8/layout/chart3"/>
    <dgm:cxn modelId="{E744C9A1-953B-4975-AB59-91996891CC09}" type="presParOf" srcId="{049FD4DB-40A6-435E-80C3-457FB2E4BD16}" destId="{4400200F-F8E5-4374-94D5-6716265B2896}" srcOrd="4" destOrd="0" presId="urn:microsoft.com/office/officeart/2005/8/layout/chart3"/>
    <dgm:cxn modelId="{21080E1E-6CFA-4D5D-9517-A96572763F63}" type="presParOf" srcId="{049FD4DB-40A6-435E-80C3-457FB2E4BD16}" destId="{EE737437-2F76-407E-B760-040C419D6E64}" srcOrd="5" destOrd="0" presId="urn:microsoft.com/office/officeart/2005/8/layout/chart3"/>
    <dgm:cxn modelId="{4C3BE698-80BA-4D38-8407-02B22594F692}" type="presParOf" srcId="{049FD4DB-40A6-435E-80C3-457FB2E4BD16}" destId="{A53ABEA8-2933-454E-A4F4-E8AFA251BE6C}" srcOrd="6" destOrd="0" presId="urn:microsoft.com/office/officeart/2005/8/layout/chart3"/>
    <dgm:cxn modelId="{DB122E98-B3ED-4EE4-88D5-17799DAE5681}" type="presParOf" srcId="{049FD4DB-40A6-435E-80C3-457FB2E4BD16}" destId="{8879629B-8281-4AA5-9507-076EA33D3079}" srcOrd="7" destOrd="0" presId="urn:microsoft.com/office/officeart/2005/8/layout/chart3"/>
    <dgm:cxn modelId="{39040FC3-ED68-4456-AD05-30EE67A1731B}" type="presParOf" srcId="{049FD4DB-40A6-435E-80C3-457FB2E4BD16}" destId="{2CDE5F65-468D-43D8-B848-31ED9E07A0B2}" srcOrd="8" destOrd="0" presId="urn:microsoft.com/office/officeart/2005/8/layout/chart3"/>
    <dgm:cxn modelId="{A3A2865F-4951-404E-B981-CC471DCC76FF}" type="presParOf" srcId="{049FD4DB-40A6-435E-80C3-457FB2E4BD16}" destId="{5AF0B4D4-9EBF-4EC3-B65A-7D8912F36098}" srcOrd="9" destOrd="0" presId="urn:microsoft.com/office/officeart/2005/8/layout/char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141011-8C04-418E-B11C-DD55C7C158E2}" type="doc">
      <dgm:prSet loTypeId="urn:microsoft.com/office/officeart/2005/8/layout/chart3" loCatId="cycle" qsTypeId="urn:microsoft.com/office/officeart/2005/8/quickstyle/simple1" qsCatId="simple" csTypeId="urn:microsoft.com/office/officeart/2005/8/colors/accent1_2" csCatId="accent1" phldr="1"/>
      <dgm:spPr/>
    </dgm:pt>
    <dgm:pt modelId="{F481EB84-5648-421C-BDD1-64CE3749D4D9}">
      <dgm:prSet phldrT="[Tekst]"/>
      <dgm:spPr>
        <a:solidFill>
          <a:schemeClr val="bg1">
            <a:lumMod val="75000"/>
          </a:schemeClr>
        </a:solidFill>
      </dgm:spPr>
      <dgm:t>
        <a:bodyPr/>
        <a:lstStyle/>
        <a:p>
          <a:r>
            <a:rPr lang="nl-NL" dirty="0"/>
            <a:t>Introductie</a:t>
          </a:r>
        </a:p>
      </dgm:t>
    </dgm:pt>
    <dgm:pt modelId="{66C976E0-5131-42BE-9DA0-D5C59086448C}" type="parTrans" cxnId="{BF9D7CE9-42AB-4C2A-B6BE-35C1F58E2B4C}">
      <dgm:prSet/>
      <dgm:spPr/>
      <dgm:t>
        <a:bodyPr/>
        <a:lstStyle/>
        <a:p>
          <a:endParaRPr lang="nl-NL"/>
        </a:p>
      </dgm:t>
    </dgm:pt>
    <dgm:pt modelId="{9B9B7C06-45CF-4AC6-B68C-ECB5BB105587}" type="sibTrans" cxnId="{BF9D7CE9-42AB-4C2A-B6BE-35C1F58E2B4C}">
      <dgm:prSet/>
      <dgm:spPr/>
      <dgm:t>
        <a:bodyPr/>
        <a:lstStyle/>
        <a:p>
          <a:endParaRPr lang="nl-NL"/>
        </a:p>
      </dgm:t>
    </dgm:pt>
    <dgm:pt modelId="{C9DC4E00-FFC2-4E33-A173-DABA3E4BFC3D}">
      <dgm:prSet phldrT="[Tekst]"/>
      <dgm:spPr/>
      <dgm:t>
        <a:bodyPr/>
        <a:lstStyle/>
        <a:p>
          <a:r>
            <a:rPr lang="nl-NL" dirty="0"/>
            <a:t>Nieuwe woning</a:t>
          </a:r>
        </a:p>
      </dgm:t>
    </dgm:pt>
    <dgm:pt modelId="{A477A23C-DD0D-4EB7-BEB9-B5B7E9D0B7E7}" type="parTrans" cxnId="{14B5560E-FAF4-4C93-999D-436268FFBCE6}">
      <dgm:prSet/>
      <dgm:spPr/>
      <dgm:t>
        <a:bodyPr/>
        <a:lstStyle/>
        <a:p>
          <a:endParaRPr lang="nl-NL"/>
        </a:p>
      </dgm:t>
    </dgm:pt>
    <dgm:pt modelId="{AA8BF7E6-C493-4E9E-B65B-BD556003A33D}" type="sibTrans" cxnId="{14B5560E-FAF4-4C93-999D-436268FFBCE6}">
      <dgm:prSet/>
      <dgm:spPr/>
      <dgm:t>
        <a:bodyPr/>
        <a:lstStyle/>
        <a:p>
          <a:endParaRPr lang="nl-NL"/>
        </a:p>
      </dgm:t>
    </dgm:pt>
    <dgm:pt modelId="{CC33F992-1955-4B70-A5FE-9EA019720DC4}">
      <dgm:prSet phldrT="[Tekst]"/>
      <dgm:spPr/>
      <dgm:t>
        <a:bodyPr/>
        <a:lstStyle/>
        <a:p>
          <a:r>
            <a:rPr lang="nl-NL" dirty="0"/>
            <a:t>Ruimte voor (nog meer) vragen</a:t>
          </a:r>
        </a:p>
      </dgm:t>
    </dgm:pt>
    <dgm:pt modelId="{3564DC59-013F-4A16-BD34-4A39DE6F8C5D}" type="parTrans" cxnId="{A03679E0-0002-47F6-B333-BE9F1C7B33A5}">
      <dgm:prSet/>
      <dgm:spPr/>
      <dgm:t>
        <a:bodyPr/>
        <a:lstStyle/>
        <a:p>
          <a:endParaRPr lang="nl-NL"/>
        </a:p>
      </dgm:t>
    </dgm:pt>
    <dgm:pt modelId="{3DFF5812-985E-46BE-8203-E779C4463D57}" type="sibTrans" cxnId="{A03679E0-0002-47F6-B333-BE9F1C7B33A5}">
      <dgm:prSet/>
      <dgm:spPr/>
      <dgm:t>
        <a:bodyPr/>
        <a:lstStyle/>
        <a:p>
          <a:endParaRPr lang="nl-NL"/>
        </a:p>
      </dgm:t>
    </dgm:pt>
    <dgm:pt modelId="{081F5C03-7509-42E8-AD9D-6066885B41AA}">
      <dgm:prSet/>
      <dgm:spPr>
        <a:solidFill>
          <a:srgbClr val="E87400"/>
        </a:solidFill>
      </dgm:spPr>
      <dgm:t>
        <a:bodyPr/>
        <a:lstStyle/>
        <a:p>
          <a:r>
            <a:rPr lang="nl-NL" dirty="0"/>
            <a:t>Nieuw stelsel</a:t>
          </a:r>
        </a:p>
      </dgm:t>
    </dgm:pt>
    <dgm:pt modelId="{39FD2947-958F-403C-9318-A35532623C50}" type="parTrans" cxnId="{51DA9ED7-9C2D-4159-B334-593005EC6902}">
      <dgm:prSet/>
      <dgm:spPr/>
      <dgm:t>
        <a:bodyPr/>
        <a:lstStyle/>
        <a:p>
          <a:endParaRPr lang="nl-NL"/>
        </a:p>
      </dgm:t>
    </dgm:pt>
    <dgm:pt modelId="{CBE65D9B-5CE7-4D7E-9E84-E9213014A818}" type="sibTrans" cxnId="{51DA9ED7-9C2D-4159-B334-593005EC6902}">
      <dgm:prSet/>
      <dgm:spPr/>
      <dgm:t>
        <a:bodyPr/>
        <a:lstStyle/>
        <a:p>
          <a:endParaRPr lang="nl-NL"/>
        </a:p>
      </dgm:t>
    </dgm:pt>
    <dgm:pt modelId="{B14DC5FB-D407-42FE-AAF1-D4AB1776341F}">
      <dgm:prSet/>
      <dgm:spPr/>
      <dgm:t>
        <a:bodyPr/>
        <a:lstStyle/>
        <a:p>
          <a:r>
            <a:rPr lang="nl-NL" dirty="0"/>
            <a:t>Monitoring en toezicht</a:t>
          </a:r>
        </a:p>
      </dgm:t>
    </dgm:pt>
    <dgm:pt modelId="{7FAC4329-EE70-48EE-9927-DFA3CCE3317D}" type="parTrans" cxnId="{4A7372D6-6C5D-482F-BF32-5ACE22B1643D}">
      <dgm:prSet/>
      <dgm:spPr/>
      <dgm:t>
        <a:bodyPr/>
        <a:lstStyle/>
        <a:p>
          <a:endParaRPr lang="nl-NL"/>
        </a:p>
      </dgm:t>
    </dgm:pt>
    <dgm:pt modelId="{786AB1FA-8341-4466-BC1B-B418BFA49ED9}" type="sibTrans" cxnId="{4A7372D6-6C5D-482F-BF32-5ACE22B1643D}">
      <dgm:prSet/>
      <dgm:spPr/>
      <dgm:t>
        <a:bodyPr/>
        <a:lstStyle/>
        <a:p>
          <a:endParaRPr lang="nl-NL"/>
        </a:p>
      </dgm:t>
    </dgm:pt>
    <dgm:pt modelId="{049FD4DB-40A6-435E-80C3-457FB2E4BD16}" type="pres">
      <dgm:prSet presAssocID="{8C141011-8C04-418E-B11C-DD55C7C158E2}" presName="compositeShape" presStyleCnt="0">
        <dgm:presLayoutVars>
          <dgm:chMax val="7"/>
          <dgm:dir/>
          <dgm:resizeHandles val="exact"/>
        </dgm:presLayoutVars>
      </dgm:prSet>
      <dgm:spPr/>
    </dgm:pt>
    <dgm:pt modelId="{38E38DFB-97CD-486A-9463-7DCD38C5C901}" type="pres">
      <dgm:prSet presAssocID="{8C141011-8C04-418E-B11C-DD55C7C158E2}" presName="wedge1" presStyleLbl="node1" presStyleIdx="0" presStyleCnt="5" custLinFactNeighborX="-3684" custLinFactNeighborY="5247"/>
      <dgm:spPr/>
    </dgm:pt>
    <dgm:pt modelId="{E30B5D3F-B565-431E-8406-EDB07C9A54DB}" type="pres">
      <dgm:prSet presAssocID="{8C141011-8C04-418E-B11C-DD55C7C158E2}" presName="wedge1Tx" presStyleLbl="node1" presStyleIdx="0" presStyleCnt="5">
        <dgm:presLayoutVars>
          <dgm:chMax val="0"/>
          <dgm:chPref val="0"/>
          <dgm:bulletEnabled val="1"/>
        </dgm:presLayoutVars>
      </dgm:prSet>
      <dgm:spPr/>
    </dgm:pt>
    <dgm:pt modelId="{FE54C2CA-93CA-4720-9A7E-6D4997718BAA}" type="pres">
      <dgm:prSet presAssocID="{8C141011-8C04-418E-B11C-DD55C7C158E2}" presName="wedge2" presStyleLbl="node1" presStyleIdx="1" presStyleCnt="5" custLinFactNeighborX="4746" custLinFactNeighborY="1308"/>
      <dgm:spPr/>
    </dgm:pt>
    <dgm:pt modelId="{6939E768-E6B3-4624-9AB0-CDF9DAC5332D}" type="pres">
      <dgm:prSet presAssocID="{8C141011-8C04-418E-B11C-DD55C7C158E2}" presName="wedge2Tx" presStyleLbl="node1" presStyleIdx="1" presStyleCnt="5">
        <dgm:presLayoutVars>
          <dgm:chMax val="0"/>
          <dgm:chPref val="0"/>
          <dgm:bulletEnabled val="1"/>
        </dgm:presLayoutVars>
      </dgm:prSet>
      <dgm:spPr/>
    </dgm:pt>
    <dgm:pt modelId="{4400200F-F8E5-4374-94D5-6716265B2896}" type="pres">
      <dgm:prSet presAssocID="{8C141011-8C04-418E-B11C-DD55C7C158E2}" presName="wedge3" presStyleLbl="node1" presStyleIdx="2" presStyleCnt="5"/>
      <dgm:spPr/>
    </dgm:pt>
    <dgm:pt modelId="{EE737437-2F76-407E-B760-040C419D6E64}" type="pres">
      <dgm:prSet presAssocID="{8C141011-8C04-418E-B11C-DD55C7C158E2}" presName="wedge3Tx" presStyleLbl="node1" presStyleIdx="2" presStyleCnt="5">
        <dgm:presLayoutVars>
          <dgm:chMax val="0"/>
          <dgm:chPref val="0"/>
          <dgm:bulletEnabled val="1"/>
        </dgm:presLayoutVars>
      </dgm:prSet>
      <dgm:spPr/>
    </dgm:pt>
    <dgm:pt modelId="{A53ABEA8-2933-454E-A4F4-E8AFA251BE6C}" type="pres">
      <dgm:prSet presAssocID="{8C141011-8C04-418E-B11C-DD55C7C158E2}" presName="wedge4" presStyleLbl="node1" presStyleIdx="3" presStyleCnt="5"/>
      <dgm:spPr/>
    </dgm:pt>
    <dgm:pt modelId="{8879629B-8281-4AA5-9507-076EA33D3079}" type="pres">
      <dgm:prSet presAssocID="{8C141011-8C04-418E-B11C-DD55C7C158E2}" presName="wedge4Tx" presStyleLbl="node1" presStyleIdx="3" presStyleCnt="5">
        <dgm:presLayoutVars>
          <dgm:chMax val="0"/>
          <dgm:chPref val="0"/>
          <dgm:bulletEnabled val="1"/>
        </dgm:presLayoutVars>
      </dgm:prSet>
      <dgm:spPr/>
    </dgm:pt>
    <dgm:pt modelId="{2CDE5F65-468D-43D8-B848-31ED9E07A0B2}" type="pres">
      <dgm:prSet presAssocID="{8C141011-8C04-418E-B11C-DD55C7C158E2}" presName="wedge5" presStyleLbl="node1" presStyleIdx="4" presStyleCnt="5"/>
      <dgm:spPr/>
    </dgm:pt>
    <dgm:pt modelId="{5AF0B4D4-9EBF-4EC3-B65A-7D8912F36098}" type="pres">
      <dgm:prSet presAssocID="{8C141011-8C04-418E-B11C-DD55C7C158E2}" presName="wedge5Tx" presStyleLbl="node1" presStyleIdx="4" presStyleCnt="5">
        <dgm:presLayoutVars>
          <dgm:chMax val="0"/>
          <dgm:chPref val="0"/>
          <dgm:bulletEnabled val="1"/>
        </dgm:presLayoutVars>
      </dgm:prSet>
      <dgm:spPr/>
    </dgm:pt>
  </dgm:ptLst>
  <dgm:cxnLst>
    <dgm:cxn modelId="{BFF63C03-0DF3-4A96-987E-78AFF08FCD9D}" type="presOf" srcId="{081F5C03-7509-42E8-AD9D-6066885B41AA}" destId="{FE54C2CA-93CA-4720-9A7E-6D4997718BAA}" srcOrd="0" destOrd="0" presId="urn:microsoft.com/office/officeart/2005/8/layout/chart3"/>
    <dgm:cxn modelId="{14B5560E-FAF4-4C93-999D-436268FFBCE6}" srcId="{8C141011-8C04-418E-B11C-DD55C7C158E2}" destId="{C9DC4E00-FFC2-4E33-A173-DABA3E4BFC3D}" srcOrd="3" destOrd="0" parTransId="{A477A23C-DD0D-4EB7-BEB9-B5B7E9D0B7E7}" sibTransId="{AA8BF7E6-C493-4E9E-B65B-BD556003A33D}"/>
    <dgm:cxn modelId="{B8844464-C73F-4A77-B554-2CC2E457422E}" type="presOf" srcId="{081F5C03-7509-42E8-AD9D-6066885B41AA}" destId="{6939E768-E6B3-4624-9AB0-CDF9DAC5332D}" srcOrd="1" destOrd="0" presId="urn:microsoft.com/office/officeart/2005/8/layout/chart3"/>
    <dgm:cxn modelId="{B394786F-9C76-4B7F-B64E-F96D5244F88B}" type="presOf" srcId="{CC33F992-1955-4B70-A5FE-9EA019720DC4}" destId="{2CDE5F65-468D-43D8-B848-31ED9E07A0B2}" srcOrd="0" destOrd="0" presId="urn:microsoft.com/office/officeart/2005/8/layout/chart3"/>
    <dgm:cxn modelId="{4A699254-9C2B-4E75-817B-B346217739E1}" type="presOf" srcId="{F481EB84-5648-421C-BDD1-64CE3749D4D9}" destId="{E30B5D3F-B565-431E-8406-EDB07C9A54DB}" srcOrd="1" destOrd="0" presId="urn:microsoft.com/office/officeart/2005/8/layout/chart3"/>
    <dgm:cxn modelId="{A5871757-8790-4D87-82A5-C5409AFE47C4}" type="presOf" srcId="{B14DC5FB-D407-42FE-AAF1-D4AB1776341F}" destId="{EE737437-2F76-407E-B760-040C419D6E64}" srcOrd="1" destOrd="0" presId="urn:microsoft.com/office/officeart/2005/8/layout/chart3"/>
    <dgm:cxn modelId="{9A80F47C-2F35-4216-9385-5D397B9B5B1D}" type="presOf" srcId="{8C141011-8C04-418E-B11C-DD55C7C158E2}" destId="{049FD4DB-40A6-435E-80C3-457FB2E4BD16}" srcOrd="0" destOrd="0" presId="urn:microsoft.com/office/officeart/2005/8/layout/chart3"/>
    <dgm:cxn modelId="{1143A5AE-9810-468D-BF55-05B2B4ADA13D}" type="presOf" srcId="{B14DC5FB-D407-42FE-AAF1-D4AB1776341F}" destId="{4400200F-F8E5-4374-94D5-6716265B2896}" srcOrd="0" destOrd="0" presId="urn:microsoft.com/office/officeart/2005/8/layout/chart3"/>
    <dgm:cxn modelId="{2392C2B7-7A4A-436E-83B3-FF9712B0D7A4}" type="presOf" srcId="{C9DC4E00-FFC2-4E33-A173-DABA3E4BFC3D}" destId="{8879629B-8281-4AA5-9507-076EA33D3079}" srcOrd="1" destOrd="0" presId="urn:microsoft.com/office/officeart/2005/8/layout/chart3"/>
    <dgm:cxn modelId="{6E418EBC-BE9F-4469-9F77-31971AD6A3E5}" type="presOf" srcId="{F481EB84-5648-421C-BDD1-64CE3749D4D9}" destId="{38E38DFB-97CD-486A-9463-7DCD38C5C901}" srcOrd="0" destOrd="0" presId="urn:microsoft.com/office/officeart/2005/8/layout/chart3"/>
    <dgm:cxn modelId="{0CC171C0-5C0C-48A7-9B1C-E5F9CA7C1788}" type="presOf" srcId="{C9DC4E00-FFC2-4E33-A173-DABA3E4BFC3D}" destId="{A53ABEA8-2933-454E-A4F4-E8AFA251BE6C}" srcOrd="0" destOrd="0" presId="urn:microsoft.com/office/officeart/2005/8/layout/chart3"/>
    <dgm:cxn modelId="{616EBAC5-506C-4631-9570-EE3B866DC4B1}" type="presOf" srcId="{CC33F992-1955-4B70-A5FE-9EA019720DC4}" destId="{5AF0B4D4-9EBF-4EC3-B65A-7D8912F36098}" srcOrd="1" destOrd="0" presId="urn:microsoft.com/office/officeart/2005/8/layout/chart3"/>
    <dgm:cxn modelId="{4A7372D6-6C5D-482F-BF32-5ACE22B1643D}" srcId="{8C141011-8C04-418E-B11C-DD55C7C158E2}" destId="{B14DC5FB-D407-42FE-AAF1-D4AB1776341F}" srcOrd="2" destOrd="0" parTransId="{7FAC4329-EE70-48EE-9927-DFA3CCE3317D}" sibTransId="{786AB1FA-8341-4466-BC1B-B418BFA49ED9}"/>
    <dgm:cxn modelId="{51DA9ED7-9C2D-4159-B334-593005EC6902}" srcId="{8C141011-8C04-418E-B11C-DD55C7C158E2}" destId="{081F5C03-7509-42E8-AD9D-6066885B41AA}" srcOrd="1" destOrd="0" parTransId="{39FD2947-958F-403C-9318-A35532623C50}" sibTransId="{CBE65D9B-5CE7-4D7E-9E84-E9213014A818}"/>
    <dgm:cxn modelId="{A03679E0-0002-47F6-B333-BE9F1C7B33A5}" srcId="{8C141011-8C04-418E-B11C-DD55C7C158E2}" destId="{CC33F992-1955-4B70-A5FE-9EA019720DC4}" srcOrd="4" destOrd="0" parTransId="{3564DC59-013F-4A16-BD34-4A39DE6F8C5D}" sibTransId="{3DFF5812-985E-46BE-8203-E779C4463D57}"/>
    <dgm:cxn modelId="{BF9D7CE9-42AB-4C2A-B6BE-35C1F58E2B4C}" srcId="{8C141011-8C04-418E-B11C-DD55C7C158E2}" destId="{F481EB84-5648-421C-BDD1-64CE3749D4D9}" srcOrd="0" destOrd="0" parTransId="{66C976E0-5131-42BE-9DA0-D5C59086448C}" sibTransId="{9B9B7C06-45CF-4AC6-B68C-ECB5BB105587}"/>
    <dgm:cxn modelId="{89041602-7DA3-4398-A6C2-BE8AA6B88E81}" type="presParOf" srcId="{049FD4DB-40A6-435E-80C3-457FB2E4BD16}" destId="{38E38DFB-97CD-486A-9463-7DCD38C5C901}" srcOrd="0" destOrd="0" presId="urn:microsoft.com/office/officeart/2005/8/layout/chart3"/>
    <dgm:cxn modelId="{D08DD458-11E4-492D-AE3E-5F1AB4E81CCD}" type="presParOf" srcId="{049FD4DB-40A6-435E-80C3-457FB2E4BD16}" destId="{E30B5D3F-B565-431E-8406-EDB07C9A54DB}" srcOrd="1" destOrd="0" presId="urn:microsoft.com/office/officeart/2005/8/layout/chart3"/>
    <dgm:cxn modelId="{F1A729D2-7E61-4111-9A9F-491DA140A216}" type="presParOf" srcId="{049FD4DB-40A6-435E-80C3-457FB2E4BD16}" destId="{FE54C2CA-93CA-4720-9A7E-6D4997718BAA}" srcOrd="2" destOrd="0" presId="urn:microsoft.com/office/officeart/2005/8/layout/chart3"/>
    <dgm:cxn modelId="{D95B229E-6210-4AB6-8E40-94EAC1E4C284}" type="presParOf" srcId="{049FD4DB-40A6-435E-80C3-457FB2E4BD16}" destId="{6939E768-E6B3-4624-9AB0-CDF9DAC5332D}" srcOrd="3" destOrd="0" presId="urn:microsoft.com/office/officeart/2005/8/layout/chart3"/>
    <dgm:cxn modelId="{E744C9A1-953B-4975-AB59-91996891CC09}" type="presParOf" srcId="{049FD4DB-40A6-435E-80C3-457FB2E4BD16}" destId="{4400200F-F8E5-4374-94D5-6716265B2896}" srcOrd="4" destOrd="0" presId="urn:microsoft.com/office/officeart/2005/8/layout/chart3"/>
    <dgm:cxn modelId="{21080E1E-6CFA-4D5D-9517-A96572763F63}" type="presParOf" srcId="{049FD4DB-40A6-435E-80C3-457FB2E4BD16}" destId="{EE737437-2F76-407E-B760-040C419D6E64}" srcOrd="5" destOrd="0" presId="urn:microsoft.com/office/officeart/2005/8/layout/chart3"/>
    <dgm:cxn modelId="{4C3BE698-80BA-4D38-8407-02B22594F692}" type="presParOf" srcId="{049FD4DB-40A6-435E-80C3-457FB2E4BD16}" destId="{A53ABEA8-2933-454E-A4F4-E8AFA251BE6C}" srcOrd="6" destOrd="0" presId="urn:microsoft.com/office/officeart/2005/8/layout/chart3"/>
    <dgm:cxn modelId="{DB122E98-B3ED-4EE4-88D5-17799DAE5681}" type="presParOf" srcId="{049FD4DB-40A6-435E-80C3-457FB2E4BD16}" destId="{8879629B-8281-4AA5-9507-076EA33D3079}" srcOrd="7" destOrd="0" presId="urn:microsoft.com/office/officeart/2005/8/layout/chart3"/>
    <dgm:cxn modelId="{39040FC3-ED68-4456-AD05-30EE67A1731B}" type="presParOf" srcId="{049FD4DB-40A6-435E-80C3-457FB2E4BD16}" destId="{2CDE5F65-468D-43D8-B848-31ED9E07A0B2}" srcOrd="8" destOrd="0" presId="urn:microsoft.com/office/officeart/2005/8/layout/chart3"/>
    <dgm:cxn modelId="{A3A2865F-4951-404E-B981-CC471DCC76FF}" type="presParOf" srcId="{049FD4DB-40A6-435E-80C3-457FB2E4BD16}" destId="{5AF0B4D4-9EBF-4EC3-B65A-7D8912F36098}" srcOrd="9" destOrd="0" presId="urn:microsoft.com/office/officeart/2005/8/layout/char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141011-8C04-418E-B11C-DD55C7C158E2}" type="doc">
      <dgm:prSet loTypeId="urn:microsoft.com/office/officeart/2005/8/layout/chart3" loCatId="cycle" qsTypeId="urn:microsoft.com/office/officeart/2005/8/quickstyle/simple1" qsCatId="simple" csTypeId="urn:microsoft.com/office/officeart/2005/8/colors/accent1_2" csCatId="accent1" phldr="1"/>
      <dgm:spPr/>
    </dgm:pt>
    <dgm:pt modelId="{F481EB84-5648-421C-BDD1-64CE3749D4D9}">
      <dgm:prSet phldrT="[Tekst]"/>
      <dgm:spPr>
        <a:solidFill>
          <a:schemeClr val="bg1">
            <a:lumMod val="75000"/>
          </a:schemeClr>
        </a:solidFill>
      </dgm:spPr>
      <dgm:t>
        <a:bodyPr/>
        <a:lstStyle/>
        <a:p>
          <a:r>
            <a:rPr lang="nl-NL" dirty="0"/>
            <a:t>Introductie</a:t>
          </a:r>
        </a:p>
      </dgm:t>
    </dgm:pt>
    <dgm:pt modelId="{66C976E0-5131-42BE-9DA0-D5C59086448C}" type="parTrans" cxnId="{BF9D7CE9-42AB-4C2A-B6BE-35C1F58E2B4C}">
      <dgm:prSet/>
      <dgm:spPr/>
      <dgm:t>
        <a:bodyPr/>
        <a:lstStyle/>
        <a:p>
          <a:endParaRPr lang="nl-NL"/>
        </a:p>
      </dgm:t>
    </dgm:pt>
    <dgm:pt modelId="{9B9B7C06-45CF-4AC6-B68C-ECB5BB105587}" type="sibTrans" cxnId="{BF9D7CE9-42AB-4C2A-B6BE-35C1F58E2B4C}">
      <dgm:prSet/>
      <dgm:spPr/>
      <dgm:t>
        <a:bodyPr/>
        <a:lstStyle/>
        <a:p>
          <a:endParaRPr lang="nl-NL"/>
        </a:p>
      </dgm:t>
    </dgm:pt>
    <dgm:pt modelId="{C9DC4E00-FFC2-4E33-A173-DABA3E4BFC3D}">
      <dgm:prSet phldrT="[Tekst]"/>
      <dgm:spPr/>
      <dgm:t>
        <a:bodyPr/>
        <a:lstStyle/>
        <a:p>
          <a:r>
            <a:rPr lang="nl-NL" dirty="0"/>
            <a:t>Nieuwe woning</a:t>
          </a:r>
        </a:p>
      </dgm:t>
    </dgm:pt>
    <dgm:pt modelId="{A477A23C-DD0D-4EB7-BEB9-B5B7E9D0B7E7}" type="parTrans" cxnId="{14B5560E-FAF4-4C93-999D-436268FFBCE6}">
      <dgm:prSet/>
      <dgm:spPr/>
      <dgm:t>
        <a:bodyPr/>
        <a:lstStyle/>
        <a:p>
          <a:endParaRPr lang="nl-NL"/>
        </a:p>
      </dgm:t>
    </dgm:pt>
    <dgm:pt modelId="{AA8BF7E6-C493-4E9E-B65B-BD556003A33D}" type="sibTrans" cxnId="{14B5560E-FAF4-4C93-999D-436268FFBCE6}">
      <dgm:prSet/>
      <dgm:spPr/>
      <dgm:t>
        <a:bodyPr/>
        <a:lstStyle/>
        <a:p>
          <a:endParaRPr lang="nl-NL"/>
        </a:p>
      </dgm:t>
    </dgm:pt>
    <dgm:pt modelId="{CC33F992-1955-4B70-A5FE-9EA019720DC4}">
      <dgm:prSet phldrT="[Tekst]"/>
      <dgm:spPr/>
      <dgm:t>
        <a:bodyPr/>
        <a:lstStyle/>
        <a:p>
          <a:r>
            <a:rPr lang="nl-NL" dirty="0"/>
            <a:t>Ruimte voor (nog meer) vragen</a:t>
          </a:r>
        </a:p>
      </dgm:t>
    </dgm:pt>
    <dgm:pt modelId="{3564DC59-013F-4A16-BD34-4A39DE6F8C5D}" type="parTrans" cxnId="{A03679E0-0002-47F6-B333-BE9F1C7B33A5}">
      <dgm:prSet/>
      <dgm:spPr/>
      <dgm:t>
        <a:bodyPr/>
        <a:lstStyle/>
        <a:p>
          <a:endParaRPr lang="nl-NL"/>
        </a:p>
      </dgm:t>
    </dgm:pt>
    <dgm:pt modelId="{3DFF5812-985E-46BE-8203-E779C4463D57}" type="sibTrans" cxnId="{A03679E0-0002-47F6-B333-BE9F1C7B33A5}">
      <dgm:prSet/>
      <dgm:spPr/>
      <dgm:t>
        <a:bodyPr/>
        <a:lstStyle/>
        <a:p>
          <a:endParaRPr lang="nl-NL"/>
        </a:p>
      </dgm:t>
    </dgm:pt>
    <dgm:pt modelId="{081F5C03-7509-42E8-AD9D-6066885B41AA}">
      <dgm:prSet/>
      <dgm:spPr>
        <a:solidFill>
          <a:srgbClr val="E87400"/>
        </a:solidFill>
      </dgm:spPr>
      <dgm:t>
        <a:bodyPr/>
        <a:lstStyle/>
        <a:p>
          <a:r>
            <a:rPr lang="nl-NL" dirty="0"/>
            <a:t>Nieuw stelsel</a:t>
          </a:r>
        </a:p>
      </dgm:t>
    </dgm:pt>
    <dgm:pt modelId="{39FD2947-958F-403C-9318-A35532623C50}" type="parTrans" cxnId="{51DA9ED7-9C2D-4159-B334-593005EC6902}">
      <dgm:prSet/>
      <dgm:spPr/>
      <dgm:t>
        <a:bodyPr/>
        <a:lstStyle/>
        <a:p>
          <a:endParaRPr lang="nl-NL"/>
        </a:p>
      </dgm:t>
    </dgm:pt>
    <dgm:pt modelId="{CBE65D9B-5CE7-4D7E-9E84-E9213014A818}" type="sibTrans" cxnId="{51DA9ED7-9C2D-4159-B334-593005EC6902}">
      <dgm:prSet/>
      <dgm:spPr/>
      <dgm:t>
        <a:bodyPr/>
        <a:lstStyle/>
        <a:p>
          <a:endParaRPr lang="nl-NL"/>
        </a:p>
      </dgm:t>
    </dgm:pt>
    <dgm:pt modelId="{B14DC5FB-D407-42FE-AAF1-D4AB1776341F}">
      <dgm:prSet/>
      <dgm:spPr/>
      <dgm:t>
        <a:bodyPr/>
        <a:lstStyle/>
        <a:p>
          <a:r>
            <a:rPr lang="nl-NL" dirty="0"/>
            <a:t>Monitoring en toezicht</a:t>
          </a:r>
        </a:p>
      </dgm:t>
    </dgm:pt>
    <dgm:pt modelId="{7FAC4329-EE70-48EE-9927-DFA3CCE3317D}" type="parTrans" cxnId="{4A7372D6-6C5D-482F-BF32-5ACE22B1643D}">
      <dgm:prSet/>
      <dgm:spPr/>
      <dgm:t>
        <a:bodyPr/>
        <a:lstStyle/>
        <a:p>
          <a:endParaRPr lang="nl-NL"/>
        </a:p>
      </dgm:t>
    </dgm:pt>
    <dgm:pt modelId="{786AB1FA-8341-4466-BC1B-B418BFA49ED9}" type="sibTrans" cxnId="{4A7372D6-6C5D-482F-BF32-5ACE22B1643D}">
      <dgm:prSet/>
      <dgm:spPr/>
      <dgm:t>
        <a:bodyPr/>
        <a:lstStyle/>
        <a:p>
          <a:endParaRPr lang="nl-NL"/>
        </a:p>
      </dgm:t>
    </dgm:pt>
    <dgm:pt modelId="{049FD4DB-40A6-435E-80C3-457FB2E4BD16}" type="pres">
      <dgm:prSet presAssocID="{8C141011-8C04-418E-B11C-DD55C7C158E2}" presName="compositeShape" presStyleCnt="0">
        <dgm:presLayoutVars>
          <dgm:chMax val="7"/>
          <dgm:dir/>
          <dgm:resizeHandles val="exact"/>
        </dgm:presLayoutVars>
      </dgm:prSet>
      <dgm:spPr/>
    </dgm:pt>
    <dgm:pt modelId="{38E38DFB-97CD-486A-9463-7DCD38C5C901}" type="pres">
      <dgm:prSet presAssocID="{8C141011-8C04-418E-B11C-DD55C7C158E2}" presName="wedge1" presStyleLbl="node1" presStyleIdx="0" presStyleCnt="5" custLinFactNeighborX="-3684" custLinFactNeighborY="5090"/>
      <dgm:spPr/>
    </dgm:pt>
    <dgm:pt modelId="{E30B5D3F-B565-431E-8406-EDB07C9A54DB}" type="pres">
      <dgm:prSet presAssocID="{8C141011-8C04-418E-B11C-DD55C7C158E2}" presName="wedge1Tx" presStyleLbl="node1" presStyleIdx="0" presStyleCnt="5">
        <dgm:presLayoutVars>
          <dgm:chMax val="0"/>
          <dgm:chPref val="0"/>
          <dgm:bulletEnabled val="1"/>
        </dgm:presLayoutVars>
      </dgm:prSet>
      <dgm:spPr/>
    </dgm:pt>
    <dgm:pt modelId="{FE54C2CA-93CA-4720-9A7E-6D4997718BAA}" type="pres">
      <dgm:prSet presAssocID="{8C141011-8C04-418E-B11C-DD55C7C158E2}" presName="wedge2" presStyleLbl="node1" presStyleIdx="1" presStyleCnt="5" custLinFactNeighborX="4746" custLinFactNeighborY="1308"/>
      <dgm:spPr/>
    </dgm:pt>
    <dgm:pt modelId="{6939E768-E6B3-4624-9AB0-CDF9DAC5332D}" type="pres">
      <dgm:prSet presAssocID="{8C141011-8C04-418E-B11C-DD55C7C158E2}" presName="wedge2Tx" presStyleLbl="node1" presStyleIdx="1" presStyleCnt="5">
        <dgm:presLayoutVars>
          <dgm:chMax val="0"/>
          <dgm:chPref val="0"/>
          <dgm:bulletEnabled val="1"/>
        </dgm:presLayoutVars>
      </dgm:prSet>
      <dgm:spPr/>
    </dgm:pt>
    <dgm:pt modelId="{4400200F-F8E5-4374-94D5-6716265B2896}" type="pres">
      <dgm:prSet presAssocID="{8C141011-8C04-418E-B11C-DD55C7C158E2}" presName="wedge3" presStyleLbl="node1" presStyleIdx="2" presStyleCnt="5"/>
      <dgm:spPr/>
    </dgm:pt>
    <dgm:pt modelId="{EE737437-2F76-407E-B760-040C419D6E64}" type="pres">
      <dgm:prSet presAssocID="{8C141011-8C04-418E-B11C-DD55C7C158E2}" presName="wedge3Tx" presStyleLbl="node1" presStyleIdx="2" presStyleCnt="5">
        <dgm:presLayoutVars>
          <dgm:chMax val="0"/>
          <dgm:chPref val="0"/>
          <dgm:bulletEnabled val="1"/>
        </dgm:presLayoutVars>
      </dgm:prSet>
      <dgm:spPr/>
    </dgm:pt>
    <dgm:pt modelId="{A53ABEA8-2933-454E-A4F4-E8AFA251BE6C}" type="pres">
      <dgm:prSet presAssocID="{8C141011-8C04-418E-B11C-DD55C7C158E2}" presName="wedge4" presStyleLbl="node1" presStyleIdx="3" presStyleCnt="5"/>
      <dgm:spPr/>
    </dgm:pt>
    <dgm:pt modelId="{8879629B-8281-4AA5-9507-076EA33D3079}" type="pres">
      <dgm:prSet presAssocID="{8C141011-8C04-418E-B11C-DD55C7C158E2}" presName="wedge4Tx" presStyleLbl="node1" presStyleIdx="3" presStyleCnt="5">
        <dgm:presLayoutVars>
          <dgm:chMax val="0"/>
          <dgm:chPref val="0"/>
          <dgm:bulletEnabled val="1"/>
        </dgm:presLayoutVars>
      </dgm:prSet>
      <dgm:spPr/>
    </dgm:pt>
    <dgm:pt modelId="{2CDE5F65-468D-43D8-B848-31ED9E07A0B2}" type="pres">
      <dgm:prSet presAssocID="{8C141011-8C04-418E-B11C-DD55C7C158E2}" presName="wedge5" presStyleLbl="node1" presStyleIdx="4" presStyleCnt="5"/>
      <dgm:spPr/>
    </dgm:pt>
    <dgm:pt modelId="{5AF0B4D4-9EBF-4EC3-B65A-7D8912F36098}" type="pres">
      <dgm:prSet presAssocID="{8C141011-8C04-418E-B11C-DD55C7C158E2}" presName="wedge5Tx" presStyleLbl="node1" presStyleIdx="4" presStyleCnt="5">
        <dgm:presLayoutVars>
          <dgm:chMax val="0"/>
          <dgm:chPref val="0"/>
          <dgm:bulletEnabled val="1"/>
        </dgm:presLayoutVars>
      </dgm:prSet>
      <dgm:spPr/>
    </dgm:pt>
  </dgm:ptLst>
  <dgm:cxnLst>
    <dgm:cxn modelId="{BFF63C03-0DF3-4A96-987E-78AFF08FCD9D}" type="presOf" srcId="{081F5C03-7509-42E8-AD9D-6066885B41AA}" destId="{FE54C2CA-93CA-4720-9A7E-6D4997718BAA}" srcOrd="0" destOrd="0" presId="urn:microsoft.com/office/officeart/2005/8/layout/chart3"/>
    <dgm:cxn modelId="{14B5560E-FAF4-4C93-999D-436268FFBCE6}" srcId="{8C141011-8C04-418E-B11C-DD55C7C158E2}" destId="{C9DC4E00-FFC2-4E33-A173-DABA3E4BFC3D}" srcOrd="3" destOrd="0" parTransId="{A477A23C-DD0D-4EB7-BEB9-B5B7E9D0B7E7}" sibTransId="{AA8BF7E6-C493-4E9E-B65B-BD556003A33D}"/>
    <dgm:cxn modelId="{B8844464-C73F-4A77-B554-2CC2E457422E}" type="presOf" srcId="{081F5C03-7509-42E8-AD9D-6066885B41AA}" destId="{6939E768-E6B3-4624-9AB0-CDF9DAC5332D}" srcOrd="1" destOrd="0" presId="urn:microsoft.com/office/officeart/2005/8/layout/chart3"/>
    <dgm:cxn modelId="{B394786F-9C76-4B7F-B64E-F96D5244F88B}" type="presOf" srcId="{CC33F992-1955-4B70-A5FE-9EA019720DC4}" destId="{2CDE5F65-468D-43D8-B848-31ED9E07A0B2}" srcOrd="0" destOrd="0" presId="urn:microsoft.com/office/officeart/2005/8/layout/chart3"/>
    <dgm:cxn modelId="{4A699254-9C2B-4E75-817B-B346217739E1}" type="presOf" srcId="{F481EB84-5648-421C-BDD1-64CE3749D4D9}" destId="{E30B5D3F-B565-431E-8406-EDB07C9A54DB}" srcOrd="1" destOrd="0" presId="urn:microsoft.com/office/officeart/2005/8/layout/chart3"/>
    <dgm:cxn modelId="{A5871757-8790-4D87-82A5-C5409AFE47C4}" type="presOf" srcId="{B14DC5FB-D407-42FE-AAF1-D4AB1776341F}" destId="{EE737437-2F76-407E-B760-040C419D6E64}" srcOrd="1" destOrd="0" presId="urn:microsoft.com/office/officeart/2005/8/layout/chart3"/>
    <dgm:cxn modelId="{9A80F47C-2F35-4216-9385-5D397B9B5B1D}" type="presOf" srcId="{8C141011-8C04-418E-B11C-DD55C7C158E2}" destId="{049FD4DB-40A6-435E-80C3-457FB2E4BD16}" srcOrd="0" destOrd="0" presId="urn:microsoft.com/office/officeart/2005/8/layout/chart3"/>
    <dgm:cxn modelId="{1143A5AE-9810-468D-BF55-05B2B4ADA13D}" type="presOf" srcId="{B14DC5FB-D407-42FE-AAF1-D4AB1776341F}" destId="{4400200F-F8E5-4374-94D5-6716265B2896}" srcOrd="0" destOrd="0" presId="urn:microsoft.com/office/officeart/2005/8/layout/chart3"/>
    <dgm:cxn modelId="{2392C2B7-7A4A-436E-83B3-FF9712B0D7A4}" type="presOf" srcId="{C9DC4E00-FFC2-4E33-A173-DABA3E4BFC3D}" destId="{8879629B-8281-4AA5-9507-076EA33D3079}" srcOrd="1" destOrd="0" presId="urn:microsoft.com/office/officeart/2005/8/layout/chart3"/>
    <dgm:cxn modelId="{6E418EBC-BE9F-4469-9F77-31971AD6A3E5}" type="presOf" srcId="{F481EB84-5648-421C-BDD1-64CE3749D4D9}" destId="{38E38DFB-97CD-486A-9463-7DCD38C5C901}" srcOrd="0" destOrd="0" presId="urn:microsoft.com/office/officeart/2005/8/layout/chart3"/>
    <dgm:cxn modelId="{0CC171C0-5C0C-48A7-9B1C-E5F9CA7C1788}" type="presOf" srcId="{C9DC4E00-FFC2-4E33-A173-DABA3E4BFC3D}" destId="{A53ABEA8-2933-454E-A4F4-E8AFA251BE6C}" srcOrd="0" destOrd="0" presId="urn:microsoft.com/office/officeart/2005/8/layout/chart3"/>
    <dgm:cxn modelId="{616EBAC5-506C-4631-9570-EE3B866DC4B1}" type="presOf" srcId="{CC33F992-1955-4B70-A5FE-9EA019720DC4}" destId="{5AF0B4D4-9EBF-4EC3-B65A-7D8912F36098}" srcOrd="1" destOrd="0" presId="urn:microsoft.com/office/officeart/2005/8/layout/chart3"/>
    <dgm:cxn modelId="{4A7372D6-6C5D-482F-BF32-5ACE22B1643D}" srcId="{8C141011-8C04-418E-B11C-DD55C7C158E2}" destId="{B14DC5FB-D407-42FE-AAF1-D4AB1776341F}" srcOrd="2" destOrd="0" parTransId="{7FAC4329-EE70-48EE-9927-DFA3CCE3317D}" sibTransId="{786AB1FA-8341-4466-BC1B-B418BFA49ED9}"/>
    <dgm:cxn modelId="{51DA9ED7-9C2D-4159-B334-593005EC6902}" srcId="{8C141011-8C04-418E-B11C-DD55C7C158E2}" destId="{081F5C03-7509-42E8-AD9D-6066885B41AA}" srcOrd="1" destOrd="0" parTransId="{39FD2947-958F-403C-9318-A35532623C50}" sibTransId="{CBE65D9B-5CE7-4D7E-9E84-E9213014A818}"/>
    <dgm:cxn modelId="{A03679E0-0002-47F6-B333-BE9F1C7B33A5}" srcId="{8C141011-8C04-418E-B11C-DD55C7C158E2}" destId="{CC33F992-1955-4B70-A5FE-9EA019720DC4}" srcOrd="4" destOrd="0" parTransId="{3564DC59-013F-4A16-BD34-4A39DE6F8C5D}" sibTransId="{3DFF5812-985E-46BE-8203-E779C4463D57}"/>
    <dgm:cxn modelId="{BF9D7CE9-42AB-4C2A-B6BE-35C1F58E2B4C}" srcId="{8C141011-8C04-418E-B11C-DD55C7C158E2}" destId="{F481EB84-5648-421C-BDD1-64CE3749D4D9}" srcOrd="0" destOrd="0" parTransId="{66C976E0-5131-42BE-9DA0-D5C59086448C}" sibTransId="{9B9B7C06-45CF-4AC6-B68C-ECB5BB105587}"/>
    <dgm:cxn modelId="{89041602-7DA3-4398-A6C2-BE8AA6B88E81}" type="presParOf" srcId="{049FD4DB-40A6-435E-80C3-457FB2E4BD16}" destId="{38E38DFB-97CD-486A-9463-7DCD38C5C901}" srcOrd="0" destOrd="0" presId="urn:microsoft.com/office/officeart/2005/8/layout/chart3"/>
    <dgm:cxn modelId="{D08DD458-11E4-492D-AE3E-5F1AB4E81CCD}" type="presParOf" srcId="{049FD4DB-40A6-435E-80C3-457FB2E4BD16}" destId="{E30B5D3F-B565-431E-8406-EDB07C9A54DB}" srcOrd="1" destOrd="0" presId="urn:microsoft.com/office/officeart/2005/8/layout/chart3"/>
    <dgm:cxn modelId="{F1A729D2-7E61-4111-9A9F-491DA140A216}" type="presParOf" srcId="{049FD4DB-40A6-435E-80C3-457FB2E4BD16}" destId="{FE54C2CA-93CA-4720-9A7E-6D4997718BAA}" srcOrd="2" destOrd="0" presId="urn:microsoft.com/office/officeart/2005/8/layout/chart3"/>
    <dgm:cxn modelId="{D95B229E-6210-4AB6-8E40-94EAC1E4C284}" type="presParOf" srcId="{049FD4DB-40A6-435E-80C3-457FB2E4BD16}" destId="{6939E768-E6B3-4624-9AB0-CDF9DAC5332D}" srcOrd="3" destOrd="0" presId="urn:microsoft.com/office/officeart/2005/8/layout/chart3"/>
    <dgm:cxn modelId="{E744C9A1-953B-4975-AB59-91996891CC09}" type="presParOf" srcId="{049FD4DB-40A6-435E-80C3-457FB2E4BD16}" destId="{4400200F-F8E5-4374-94D5-6716265B2896}" srcOrd="4" destOrd="0" presId="urn:microsoft.com/office/officeart/2005/8/layout/chart3"/>
    <dgm:cxn modelId="{21080E1E-6CFA-4D5D-9517-A96572763F63}" type="presParOf" srcId="{049FD4DB-40A6-435E-80C3-457FB2E4BD16}" destId="{EE737437-2F76-407E-B760-040C419D6E64}" srcOrd="5" destOrd="0" presId="urn:microsoft.com/office/officeart/2005/8/layout/chart3"/>
    <dgm:cxn modelId="{4C3BE698-80BA-4D38-8407-02B22594F692}" type="presParOf" srcId="{049FD4DB-40A6-435E-80C3-457FB2E4BD16}" destId="{A53ABEA8-2933-454E-A4F4-E8AFA251BE6C}" srcOrd="6" destOrd="0" presId="urn:microsoft.com/office/officeart/2005/8/layout/chart3"/>
    <dgm:cxn modelId="{DB122E98-B3ED-4EE4-88D5-17799DAE5681}" type="presParOf" srcId="{049FD4DB-40A6-435E-80C3-457FB2E4BD16}" destId="{8879629B-8281-4AA5-9507-076EA33D3079}" srcOrd="7" destOrd="0" presId="urn:microsoft.com/office/officeart/2005/8/layout/chart3"/>
    <dgm:cxn modelId="{39040FC3-ED68-4456-AD05-30EE67A1731B}" type="presParOf" srcId="{049FD4DB-40A6-435E-80C3-457FB2E4BD16}" destId="{2CDE5F65-468D-43D8-B848-31ED9E07A0B2}" srcOrd="8" destOrd="0" presId="urn:microsoft.com/office/officeart/2005/8/layout/chart3"/>
    <dgm:cxn modelId="{A3A2865F-4951-404E-B981-CC471DCC76FF}" type="presParOf" srcId="{049FD4DB-40A6-435E-80C3-457FB2E4BD16}" destId="{5AF0B4D4-9EBF-4EC3-B65A-7D8912F36098}" srcOrd="9" destOrd="0" presId="urn:microsoft.com/office/officeart/2005/8/layout/char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141011-8C04-418E-B11C-DD55C7C158E2}" type="doc">
      <dgm:prSet loTypeId="urn:microsoft.com/office/officeart/2005/8/layout/chart3" loCatId="cycle" qsTypeId="urn:microsoft.com/office/officeart/2005/8/quickstyle/simple1" qsCatId="simple" csTypeId="urn:microsoft.com/office/officeart/2005/8/colors/accent1_2" csCatId="accent1" phldr="1"/>
      <dgm:spPr/>
    </dgm:pt>
    <dgm:pt modelId="{F481EB84-5648-421C-BDD1-64CE3749D4D9}">
      <dgm:prSet phldrT="[Tekst]"/>
      <dgm:spPr>
        <a:solidFill>
          <a:schemeClr val="bg1">
            <a:lumMod val="75000"/>
          </a:schemeClr>
        </a:solidFill>
      </dgm:spPr>
      <dgm:t>
        <a:bodyPr/>
        <a:lstStyle/>
        <a:p>
          <a:r>
            <a:rPr lang="nl-NL" dirty="0"/>
            <a:t>Introductie</a:t>
          </a:r>
        </a:p>
      </dgm:t>
    </dgm:pt>
    <dgm:pt modelId="{66C976E0-5131-42BE-9DA0-D5C59086448C}" type="parTrans" cxnId="{BF9D7CE9-42AB-4C2A-B6BE-35C1F58E2B4C}">
      <dgm:prSet/>
      <dgm:spPr/>
      <dgm:t>
        <a:bodyPr/>
        <a:lstStyle/>
        <a:p>
          <a:endParaRPr lang="nl-NL"/>
        </a:p>
      </dgm:t>
    </dgm:pt>
    <dgm:pt modelId="{9B9B7C06-45CF-4AC6-B68C-ECB5BB105587}" type="sibTrans" cxnId="{BF9D7CE9-42AB-4C2A-B6BE-35C1F58E2B4C}">
      <dgm:prSet/>
      <dgm:spPr/>
      <dgm:t>
        <a:bodyPr/>
        <a:lstStyle/>
        <a:p>
          <a:endParaRPr lang="nl-NL"/>
        </a:p>
      </dgm:t>
    </dgm:pt>
    <dgm:pt modelId="{C9DC4E00-FFC2-4E33-A173-DABA3E4BFC3D}">
      <dgm:prSet phldrT="[Tekst]"/>
      <dgm:spPr/>
      <dgm:t>
        <a:bodyPr/>
        <a:lstStyle/>
        <a:p>
          <a:r>
            <a:rPr lang="nl-NL" dirty="0"/>
            <a:t>Nieuwe woning</a:t>
          </a:r>
        </a:p>
      </dgm:t>
    </dgm:pt>
    <dgm:pt modelId="{A477A23C-DD0D-4EB7-BEB9-B5B7E9D0B7E7}" type="parTrans" cxnId="{14B5560E-FAF4-4C93-999D-436268FFBCE6}">
      <dgm:prSet/>
      <dgm:spPr/>
      <dgm:t>
        <a:bodyPr/>
        <a:lstStyle/>
        <a:p>
          <a:endParaRPr lang="nl-NL"/>
        </a:p>
      </dgm:t>
    </dgm:pt>
    <dgm:pt modelId="{AA8BF7E6-C493-4E9E-B65B-BD556003A33D}" type="sibTrans" cxnId="{14B5560E-FAF4-4C93-999D-436268FFBCE6}">
      <dgm:prSet/>
      <dgm:spPr/>
      <dgm:t>
        <a:bodyPr/>
        <a:lstStyle/>
        <a:p>
          <a:endParaRPr lang="nl-NL"/>
        </a:p>
      </dgm:t>
    </dgm:pt>
    <dgm:pt modelId="{CC33F992-1955-4B70-A5FE-9EA019720DC4}">
      <dgm:prSet phldrT="[Tekst]"/>
      <dgm:spPr/>
      <dgm:t>
        <a:bodyPr/>
        <a:lstStyle/>
        <a:p>
          <a:r>
            <a:rPr lang="nl-NL" dirty="0"/>
            <a:t>Ruimte voor (nog meer) vragen</a:t>
          </a:r>
        </a:p>
      </dgm:t>
    </dgm:pt>
    <dgm:pt modelId="{3564DC59-013F-4A16-BD34-4A39DE6F8C5D}" type="parTrans" cxnId="{A03679E0-0002-47F6-B333-BE9F1C7B33A5}">
      <dgm:prSet/>
      <dgm:spPr/>
      <dgm:t>
        <a:bodyPr/>
        <a:lstStyle/>
        <a:p>
          <a:endParaRPr lang="nl-NL"/>
        </a:p>
      </dgm:t>
    </dgm:pt>
    <dgm:pt modelId="{3DFF5812-985E-46BE-8203-E779C4463D57}" type="sibTrans" cxnId="{A03679E0-0002-47F6-B333-BE9F1C7B33A5}">
      <dgm:prSet/>
      <dgm:spPr/>
      <dgm:t>
        <a:bodyPr/>
        <a:lstStyle/>
        <a:p>
          <a:endParaRPr lang="nl-NL"/>
        </a:p>
      </dgm:t>
    </dgm:pt>
    <dgm:pt modelId="{081F5C03-7509-42E8-AD9D-6066885B41AA}">
      <dgm:prSet/>
      <dgm:spPr>
        <a:solidFill>
          <a:srgbClr val="E87400"/>
        </a:solidFill>
      </dgm:spPr>
      <dgm:t>
        <a:bodyPr/>
        <a:lstStyle/>
        <a:p>
          <a:r>
            <a:rPr lang="nl-NL" dirty="0"/>
            <a:t>Nieuw stelsel</a:t>
          </a:r>
        </a:p>
      </dgm:t>
    </dgm:pt>
    <dgm:pt modelId="{39FD2947-958F-403C-9318-A35532623C50}" type="parTrans" cxnId="{51DA9ED7-9C2D-4159-B334-593005EC6902}">
      <dgm:prSet/>
      <dgm:spPr/>
      <dgm:t>
        <a:bodyPr/>
        <a:lstStyle/>
        <a:p>
          <a:endParaRPr lang="nl-NL"/>
        </a:p>
      </dgm:t>
    </dgm:pt>
    <dgm:pt modelId="{CBE65D9B-5CE7-4D7E-9E84-E9213014A818}" type="sibTrans" cxnId="{51DA9ED7-9C2D-4159-B334-593005EC6902}">
      <dgm:prSet/>
      <dgm:spPr/>
      <dgm:t>
        <a:bodyPr/>
        <a:lstStyle/>
        <a:p>
          <a:endParaRPr lang="nl-NL"/>
        </a:p>
      </dgm:t>
    </dgm:pt>
    <dgm:pt modelId="{B14DC5FB-D407-42FE-AAF1-D4AB1776341F}">
      <dgm:prSet/>
      <dgm:spPr/>
      <dgm:t>
        <a:bodyPr/>
        <a:lstStyle/>
        <a:p>
          <a:r>
            <a:rPr lang="nl-NL" dirty="0"/>
            <a:t>Monitoring en toezicht</a:t>
          </a:r>
        </a:p>
      </dgm:t>
    </dgm:pt>
    <dgm:pt modelId="{7FAC4329-EE70-48EE-9927-DFA3CCE3317D}" type="parTrans" cxnId="{4A7372D6-6C5D-482F-BF32-5ACE22B1643D}">
      <dgm:prSet/>
      <dgm:spPr/>
      <dgm:t>
        <a:bodyPr/>
        <a:lstStyle/>
        <a:p>
          <a:endParaRPr lang="nl-NL"/>
        </a:p>
      </dgm:t>
    </dgm:pt>
    <dgm:pt modelId="{786AB1FA-8341-4466-BC1B-B418BFA49ED9}" type="sibTrans" cxnId="{4A7372D6-6C5D-482F-BF32-5ACE22B1643D}">
      <dgm:prSet/>
      <dgm:spPr/>
      <dgm:t>
        <a:bodyPr/>
        <a:lstStyle/>
        <a:p>
          <a:endParaRPr lang="nl-NL"/>
        </a:p>
      </dgm:t>
    </dgm:pt>
    <dgm:pt modelId="{049FD4DB-40A6-435E-80C3-457FB2E4BD16}" type="pres">
      <dgm:prSet presAssocID="{8C141011-8C04-418E-B11C-DD55C7C158E2}" presName="compositeShape" presStyleCnt="0">
        <dgm:presLayoutVars>
          <dgm:chMax val="7"/>
          <dgm:dir/>
          <dgm:resizeHandles val="exact"/>
        </dgm:presLayoutVars>
      </dgm:prSet>
      <dgm:spPr/>
    </dgm:pt>
    <dgm:pt modelId="{38E38DFB-97CD-486A-9463-7DCD38C5C901}" type="pres">
      <dgm:prSet presAssocID="{8C141011-8C04-418E-B11C-DD55C7C158E2}" presName="wedge1" presStyleLbl="node1" presStyleIdx="0" presStyleCnt="5" custLinFactNeighborX="-3684" custLinFactNeighborY="5090"/>
      <dgm:spPr/>
    </dgm:pt>
    <dgm:pt modelId="{E30B5D3F-B565-431E-8406-EDB07C9A54DB}" type="pres">
      <dgm:prSet presAssocID="{8C141011-8C04-418E-B11C-DD55C7C158E2}" presName="wedge1Tx" presStyleLbl="node1" presStyleIdx="0" presStyleCnt="5">
        <dgm:presLayoutVars>
          <dgm:chMax val="0"/>
          <dgm:chPref val="0"/>
          <dgm:bulletEnabled val="1"/>
        </dgm:presLayoutVars>
      </dgm:prSet>
      <dgm:spPr/>
    </dgm:pt>
    <dgm:pt modelId="{FE54C2CA-93CA-4720-9A7E-6D4997718BAA}" type="pres">
      <dgm:prSet presAssocID="{8C141011-8C04-418E-B11C-DD55C7C158E2}" presName="wedge2" presStyleLbl="node1" presStyleIdx="1" presStyleCnt="5" custLinFactNeighborX="4746" custLinFactNeighborY="1308"/>
      <dgm:spPr/>
    </dgm:pt>
    <dgm:pt modelId="{6939E768-E6B3-4624-9AB0-CDF9DAC5332D}" type="pres">
      <dgm:prSet presAssocID="{8C141011-8C04-418E-B11C-DD55C7C158E2}" presName="wedge2Tx" presStyleLbl="node1" presStyleIdx="1" presStyleCnt="5">
        <dgm:presLayoutVars>
          <dgm:chMax val="0"/>
          <dgm:chPref val="0"/>
          <dgm:bulletEnabled val="1"/>
        </dgm:presLayoutVars>
      </dgm:prSet>
      <dgm:spPr/>
    </dgm:pt>
    <dgm:pt modelId="{4400200F-F8E5-4374-94D5-6716265B2896}" type="pres">
      <dgm:prSet presAssocID="{8C141011-8C04-418E-B11C-DD55C7C158E2}" presName="wedge3" presStyleLbl="node1" presStyleIdx="2" presStyleCnt="5"/>
      <dgm:spPr/>
    </dgm:pt>
    <dgm:pt modelId="{EE737437-2F76-407E-B760-040C419D6E64}" type="pres">
      <dgm:prSet presAssocID="{8C141011-8C04-418E-B11C-DD55C7C158E2}" presName="wedge3Tx" presStyleLbl="node1" presStyleIdx="2" presStyleCnt="5">
        <dgm:presLayoutVars>
          <dgm:chMax val="0"/>
          <dgm:chPref val="0"/>
          <dgm:bulletEnabled val="1"/>
        </dgm:presLayoutVars>
      </dgm:prSet>
      <dgm:spPr/>
    </dgm:pt>
    <dgm:pt modelId="{A53ABEA8-2933-454E-A4F4-E8AFA251BE6C}" type="pres">
      <dgm:prSet presAssocID="{8C141011-8C04-418E-B11C-DD55C7C158E2}" presName="wedge4" presStyleLbl="node1" presStyleIdx="3" presStyleCnt="5"/>
      <dgm:spPr/>
    </dgm:pt>
    <dgm:pt modelId="{8879629B-8281-4AA5-9507-076EA33D3079}" type="pres">
      <dgm:prSet presAssocID="{8C141011-8C04-418E-B11C-DD55C7C158E2}" presName="wedge4Tx" presStyleLbl="node1" presStyleIdx="3" presStyleCnt="5">
        <dgm:presLayoutVars>
          <dgm:chMax val="0"/>
          <dgm:chPref val="0"/>
          <dgm:bulletEnabled val="1"/>
        </dgm:presLayoutVars>
      </dgm:prSet>
      <dgm:spPr/>
    </dgm:pt>
    <dgm:pt modelId="{2CDE5F65-468D-43D8-B848-31ED9E07A0B2}" type="pres">
      <dgm:prSet presAssocID="{8C141011-8C04-418E-B11C-DD55C7C158E2}" presName="wedge5" presStyleLbl="node1" presStyleIdx="4" presStyleCnt="5"/>
      <dgm:spPr/>
    </dgm:pt>
    <dgm:pt modelId="{5AF0B4D4-9EBF-4EC3-B65A-7D8912F36098}" type="pres">
      <dgm:prSet presAssocID="{8C141011-8C04-418E-B11C-DD55C7C158E2}" presName="wedge5Tx" presStyleLbl="node1" presStyleIdx="4" presStyleCnt="5">
        <dgm:presLayoutVars>
          <dgm:chMax val="0"/>
          <dgm:chPref val="0"/>
          <dgm:bulletEnabled val="1"/>
        </dgm:presLayoutVars>
      </dgm:prSet>
      <dgm:spPr/>
    </dgm:pt>
  </dgm:ptLst>
  <dgm:cxnLst>
    <dgm:cxn modelId="{BFF63C03-0DF3-4A96-987E-78AFF08FCD9D}" type="presOf" srcId="{081F5C03-7509-42E8-AD9D-6066885B41AA}" destId="{FE54C2CA-93CA-4720-9A7E-6D4997718BAA}" srcOrd="0" destOrd="0" presId="urn:microsoft.com/office/officeart/2005/8/layout/chart3"/>
    <dgm:cxn modelId="{14B5560E-FAF4-4C93-999D-436268FFBCE6}" srcId="{8C141011-8C04-418E-B11C-DD55C7C158E2}" destId="{C9DC4E00-FFC2-4E33-A173-DABA3E4BFC3D}" srcOrd="3" destOrd="0" parTransId="{A477A23C-DD0D-4EB7-BEB9-B5B7E9D0B7E7}" sibTransId="{AA8BF7E6-C493-4E9E-B65B-BD556003A33D}"/>
    <dgm:cxn modelId="{B8844464-C73F-4A77-B554-2CC2E457422E}" type="presOf" srcId="{081F5C03-7509-42E8-AD9D-6066885B41AA}" destId="{6939E768-E6B3-4624-9AB0-CDF9DAC5332D}" srcOrd="1" destOrd="0" presId="urn:microsoft.com/office/officeart/2005/8/layout/chart3"/>
    <dgm:cxn modelId="{B394786F-9C76-4B7F-B64E-F96D5244F88B}" type="presOf" srcId="{CC33F992-1955-4B70-A5FE-9EA019720DC4}" destId="{2CDE5F65-468D-43D8-B848-31ED9E07A0B2}" srcOrd="0" destOrd="0" presId="urn:microsoft.com/office/officeart/2005/8/layout/chart3"/>
    <dgm:cxn modelId="{4A699254-9C2B-4E75-817B-B346217739E1}" type="presOf" srcId="{F481EB84-5648-421C-BDD1-64CE3749D4D9}" destId="{E30B5D3F-B565-431E-8406-EDB07C9A54DB}" srcOrd="1" destOrd="0" presId="urn:microsoft.com/office/officeart/2005/8/layout/chart3"/>
    <dgm:cxn modelId="{A5871757-8790-4D87-82A5-C5409AFE47C4}" type="presOf" srcId="{B14DC5FB-D407-42FE-AAF1-D4AB1776341F}" destId="{EE737437-2F76-407E-B760-040C419D6E64}" srcOrd="1" destOrd="0" presId="urn:microsoft.com/office/officeart/2005/8/layout/chart3"/>
    <dgm:cxn modelId="{9A80F47C-2F35-4216-9385-5D397B9B5B1D}" type="presOf" srcId="{8C141011-8C04-418E-B11C-DD55C7C158E2}" destId="{049FD4DB-40A6-435E-80C3-457FB2E4BD16}" srcOrd="0" destOrd="0" presId="urn:microsoft.com/office/officeart/2005/8/layout/chart3"/>
    <dgm:cxn modelId="{1143A5AE-9810-468D-BF55-05B2B4ADA13D}" type="presOf" srcId="{B14DC5FB-D407-42FE-AAF1-D4AB1776341F}" destId="{4400200F-F8E5-4374-94D5-6716265B2896}" srcOrd="0" destOrd="0" presId="urn:microsoft.com/office/officeart/2005/8/layout/chart3"/>
    <dgm:cxn modelId="{2392C2B7-7A4A-436E-83B3-FF9712B0D7A4}" type="presOf" srcId="{C9DC4E00-FFC2-4E33-A173-DABA3E4BFC3D}" destId="{8879629B-8281-4AA5-9507-076EA33D3079}" srcOrd="1" destOrd="0" presId="urn:microsoft.com/office/officeart/2005/8/layout/chart3"/>
    <dgm:cxn modelId="{6E418EBC-BE9F-4469-9F77-31971AD6A3E5}" type="presOf" srcId="{F481EB84-5648-421C-BDD1-64CE3749D4D9}" destId="{38E38DFB-97CD-486A-9463-7DCD38C5C901}" srcOrd="0" destOrd="0" presId="urn:microsoft.com/office/officeart/2005/8/layout/chart3"/>
    <dgm:cxn modelId="{0CC171C0-5C0C-48A7-9B1C-E5F9CA7C1788}" type="presOf" srcId="{C9DC4E00-FFC2-4E33-A173-DABA3E4BFC3D}" destId="{A53ABEA8-2933-454E-A4F4-E8AFA251BE6C}" srcOrd="0" destOrd="0" presId="urn:microsoft.com/office/officeart/2005/8/layout/chart3"/>
    <dgm:cxn modelId="{616EBAC5-506C-4631-9570-EE3B866DC4B1}" type="presOf" srcId="{CC33F992-1955-4B70-A5FE-9EA019720DC4}" destId="{5AF0B4D4-9EBF-4EC3-B65A-7D8912F36098}" srcOrd="1" destOrd="0" presId="urn:microsoft.com/office/officeart/2005/8/layout/chart3"/>
    <dgm:cxn modelId="{4A7372D6-6C5D-482F-BF32-5ACE22B1643D}" srcId="{8C141011-8C04-418E-B11C-DD55C7C158E2}" destId="{B14DC5FB-D407-42FE-AAF1-D4AB1776341F}" srcOrd="2" destOrd="0" parTransId="{7FAC4329-EE70-48EE-9927-DFA3CCE3317D}" sibTransId="{786AB1FA-8341-4466-BC1B-B418BFA49ED9}"/>
    <dgm:cxn modelId="{51DA9ED7-9C2D-4159-B334-593005EC6902}" srcId="{8C141011-8C04-418E-B11C-DD55C7C158E2}" destId="{081F5C03-7509-42E8-AD9D-6066885B41AA}" srcOrd="1" destOrd="0" parTransId="{39FD2947-958F-403C-9318-A35532623C50}" sibTransId="{CBE65D9B-5CE7-4D7E-9E84-E9213014A818}"/>
    <dgm:cxn modelId="{A03679E0-0002-47F6-B333-BE9F1C7B33A5}" srcId="{8C141011-8C04-418E-B11C-DD55C7C158E2}" destId="{CC33F992-1955-4B70-A5FE-9EA019720DC4}" srcOrd="4" destOrd="0" parTransId="{3564DC59-013F-4A16-BD34-4A39DE6F8C5D}" sibTransId="{3DFF5812-985E-46BE-8203-E779C4463D57}"/>
    <dgm:cxn modelId="{BF9D7CE9-42AB-4C2A-B6BE-35C1F58E2B4C}" srcId="{8C141011-8C04-418E-B11C-DD55C7C158E2}" destId="{F481EB84-5648-421C-BDD1-64CE3749D4D9}" srcOrd="0" destOrd="0" parTransId="{66C976E0-5131-42BE-9DA0-D5C59086448C}" sibTransId="{9B9B7C06-45CF-4AC6-B68C-ECB5BB105587}"/>
    <dgm:cxn modelId="{89041602-7DA3-4398-A6C2-BE8AA6B88E81}" type="presParOf" srcId="{049FD4DB-40A6-435E-80C3-457FB2E4BD16}" destId="{38E38DFB-97CD-486A-9463-7DCD38C5C901}" srcOrd="0" destOrd="0" presId="urn:microsoft.com/office/officeart/2005/8/layout/chart3"/>
    <dgm:cxn modelId="{D08DD458-11E4-492D-AE3E-5F1AB4E81CCD}" type="presParOf" srcId="{049FD4DB-40A6-435E-80C3-457FB2E4BD16}" destId="{E30B5D3F-B565-431E-8406-EDB07C9A54DB}" srcOrd="1" destOrd="0" presId="urn:microsoft.com/office/officeart/2005/8/layout/chart3"/>
    <dgm:cxn modelId="{F1A729D2-7E61-4111-9A9F-491DA140A216}" type="presParOf" srcId="{049FD4DB-40A6-435E-80C3-457FB2E4BD16}" destId="{FE54C2CA-93CA-4720-9A7E-6D4997718BAA}" srcOrd="2" destOrd="0" presId="urn:microsoft.com/office/officeart/2005/8/layout/chart3"/>
    <dgm:cxn modelId="{D95B229E-6210-4AB6-8E40-94EAC1E4C284}" type="presParOf" srcId="{049FD4DB-40A6-435E-80C3-457FB2E4BD16}" destId="{6939E768-E6B3-4624-9AB0-CDF9DAC5332D}" srcOrd="3" destOrd="0" presId="urn:microsoft.com/office/officeart/2005/8/layout/chart3"/>
    <dgm:cxn modelId="{E744C9A1-953B-4975-AB59-91996891CC09}" type="presParOf" srcId="{049FD4DB-40A6-435E-80C3-457FB2E4BD16}" destId="{4400200F-F8E5-4374-94D5-6716265B2896}" srcOrd="4" destOrd="0" presId="urn:microsoft.com/office/officeart/2005/8/layout/chart3"/>
    <dgm:cxn modelId="{21080E1E-6CFA-4D5D-9517-A96572763F63}" type="presParOf" srcId="{049FD4DB-40A6-435E-80C3-457FB2E4BD16}" destId="{EE737437-2F76-407E-B760-040C419D6E64}" srcOrd="5" destOrd="0" presId="urn:microsoft.com/office/officeart/2005/8/layout/chart3"/>
    <dgm:cxn modelId="{4C3BE698-80BA-4D38-8407-02B22594F692}" type="presParOf" srcId="{049FD4DB-40A6-435E-80C3-457FB2E4BD16}" destId="{A53ABEA8-2933-454E-A4F4-E8AFA251BE6C}" srcOrd="6" destOrd="0" presId="urn:microsoft.com/office/officeart/2005/8/layout/chart3"/>
    <dgm:cxn modelId="{DB122E98-B3ED-4EE4-88D5-17799DAE5681}" type="presParOf" srcId="{049FD4DB-40A6-435E-80C3-457FB2E4BD16}" destId="{8879629B-8281-4AA5-9507-076EA33D3079}" srcOrd="7" destOrd="0" presId="urn:microsoft.com/office/officeart/2005/8/layout/chart3"/>
    <dgm:cxn modelId="{39040FC3-ED68-4456-AD05-30EE67A1731B}" type="presParOf" srcId="{049FD4DB-40A6-435E-80C3-457FB2E4BD16}" destId="{2CDE5F65-468D-43D8-B848-31ED9E07A0B2}" srcOrd="8" destOrd="0" presId="urn:microsoft.com/office/officeart/2005/8/layout/chart3"/>
    <dgm:cxn modelId="{A3A2865F-4951-404E-B981-CC471DCC76FF}" type="presParOf" srcId="{049FD4DB-40A6-435E-80C3-457FB2E4BD16}" destId="{5AF0B4D4-9EBF-4EC3-B65A-7D8912F36098}" srcOrd="9" destOrd="0" presId="urn:microsoft.com/office/officeart/2005/8/layout/char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141011-8C04-418E-B11C-DD55C7C158E2}" type="doc">
      <dgm:prSet loTypeId="urn:microsoft.com/office/officeart/2005/8/layout/chart3" loCatId="cycle" qsTypeId="urn:microsoft.com/office/officeart/2005/8/quickstyle/simple1" qsCatId="simple" csTypeId="urn:microsoft.com/office/officeart/2005/8/colors/accent1_2" csCatId="accent1" phldr="1"/>
      <dgm:spPr/>
    </dgm:pt>
    <dgm:pt modelId="{F481EB84-5648-421C-BDD1-64CE3749D4D9}">
      <dgm:prSet phldrT="[Tekst]"/>
      <dgm:spPr>
        <a:solidFill>
          <a:schemeClr val="bg1">
            <a:lumMod val="75000"/>
          </a:schemeClr>
        </a:solidFill>
      </dgm:spPr>
      <dgm:t>
        <a:bodyPr/>
        <a:lstStyle/>
        <a:p>
          <a:r>
            <a:rPr lang="nl-NL" dirty="0"/>
            <a:t>Introductie</a:t>
          </a:r>
        </a:p>
      </dgm:t>
    </dgm:pt>
    <dgm:pt modelId="{66C976E0-5131-42BE-9DA0-D5C59086448C}" type="parTrans" cxnId="{BF9D7CE9-42AB-4C2A-B6BE-35C1F58E2B4C}">
      <dgm:prSet/>
      <dgm:spPr/>
      <dgm:t>
        <a:bodyPr/>
        <a:lstStyle/>
        <a:p>
          <a:endParaRPr lang="nl-NL"/>
        </a:p>
      </dgm:t>
    </dgm:pt>
    <dgm:pt modelId="{9B9B7C06-45CF-4AC6-B68C-ECB5BB105587}" type="sibTrans" cxnId="{BF9D7CE9-42AB-4C2A-B6BE-35C1F58E2B4C}">
      <dgm:prSet/>
      <dgm:spPr/>
      <dgm:t>
        <a:bodyPr/>
        <a:lstStyle/>
        <a:p>
          <a:endParaRPr lang="nl-NL"/>
        </a:p>
      </dgm:t>
    </dgm:pt>
    <dgm:pt modelId="{C9DC4E00-FFC2-4E33-A173-DABA3E4BFC3D}">
      <dgm:prSet phldrT="[Tekst]"/>
      <dgm:spPr/>
      <dgm:t>
        <a:bodyPr/>
        <a:lstStyle/>
        <a:p>
          <a:r>
            <a:rPr lang="nl-NL" dirty="0"/>
            <a:t>Nieuwe woning</a:t>
          </a:r>
        </a:p>
      </dgm:t>
    </dgm:pt>
    <dgm:pt modelId="{A477A23C-DD0D-4EB7-BEB9-B5B7E9D0B7E7}" type="parTrans" cxnId="{14B5560E-FAF4-4C93-999D-436268FFBCE6}">
      <dgm:prSet/>
      <dgm:spPr/>
      <dgm:t>
        <a:bodyPr/>
        <a:lstStyle/>
        <a:p>
          <a:endParaRPr lang="nl-NL"/>
        </a:p>
      </dgm:t>
    </dgm:pt>
    <dgm:pt modelId="{AA8BF7E6-C493-4E9E-B65B-BD556003A33D}" type="sibTrans" cxnId="{14B5560E-FAF4-4C93-999D-436268FFBCE6}">
      <dgm:prSet/>
      <dgm:spPr/>
      <dgm:t>
        <a:bodyPr/>
        <a:lstStyle/>
        <a:p>
          <a:endParaRPr lang="nl-NL"/>
        </a:p>
      </dgm:t>
    </dgm:pt>
    <dgm:pt modelId="{CC33F992-1955-4B70-A5FE-9EA019720DC4}">
      <dgm:prSet phldrT="[Tekst]"/>
      <dgm:spPr/>
      <dgm:t>
        <a:bodyPr/>
        <a:lstStyle/>
        <a:p>
          <a:r>
            <a:rPr lang="nl-NL" dirty="0"/>
            <a:t>Ruimte voor (nog meer) vragen</a:t>
          </a:r>
        </a:p>
      </dgm:t>
    </dgm:pt>
    <dgm:pt modelId="{3564DC59-013F-4A16-BD34-4A39DE6F8C5D}" type="parTrans" cxnId="{A03679E0-0002-47F6-B333-BE9F1C7B33A5}">
      <dgm:prSet/>
      <dgm:spPr/>
      <dgm:t>
        <a:bodyPr/>
        <a:lstStyle/>
        <a:p>
          <a:endParaRPr lang="nl-NL"/>
        </a:p>
      </dgm:t>
    </dgm:pt>
    <dgm:pt modelId="{3DFF5812-985E-46BE-8203-E779C4463D57}" type="sibTrans" cxnId="{A03679E0-0002-47F6-B333-BE9F1C7B33A5}">
      <dgm:prSet/>
      <dgm:spPr/>
      <dgm:t>
        <a:bodyPr/>
        <a:lstStyle/>
        <a:p>
          <a:endParaRPr lang="nl-NL"/>
        </a:p>
      </dgm:t>
    </dgm:pt>
    <dgm:pt modelId="{081F5C03-7509-42E8-AD9D-6066885B41AA}">
      <dgm:prSet/>
      <dgm:spPr>
        <a:solidFill>
          <a:srgbClr val="E87400"/>
        </a:solidFill>
      </dgm:spPr>
      <dgm:t>
        <a:bodyPr/>
        <a:lstStyle/>
        <a:p>
          <a:r>
            <a:rPr lang="nl-NL" dirty="0"/>
            <a:t>Nieuw stelsel</a:t>
          </a:r>
        </a:p>
      </dgm:t>
    </dgm:pt>
    <dgm:pt modelId="{39FD2947-958F-403C-9318-A35532623C50}" type="parTrans" cxnId="{51DA9ED7-9C2D-4159-B334-593005EC6902}">
      <dgm:prSet/>
      <dgm:spPr/>
      <dgm:t>
        <a:bodyPr/>
        <a:lstStyle/>
        <a:p>
          <a:endParaRPr lang="nl-NL"/>
        </a:p>
      </dgm:t>
    </dgm:pt>
    <dgm:pt modelId="{CBE65D9B-5CE7-4D7E-9E84-E9213014A818}" type="sibTrans" cxnId="{51DA9ED7-9C2D-4159-B334-593005EC6902}">
      <dgm:prSet/>
      <dgm:spPr/>
      <dgm:t>
        <a:bodyPr/>
        <a:lstStyle/>
        <a:p>
          <a:endParaRPr lang="nl-NL"/>
        </a:p>
      </dgm:t>
    </dgm:pt>
    <dgm:pt modelId="{B14DC5FB-D407-42FE-AAF1-D4AB1776341F}">
      <dgm:prSet/>
      <dgm:spPr/>
      <dgm:t>
        <a:bodyPr/>
        <a:lstStyle/>
        <a:p>
          <a:r>
            <a:rPr lang="nl-NL" dirty="0"/>
            <a:t>Monitoring en toezicht</a:t>
          </a:r>
        </a:p>
      </dgm:t>
    </dgm:pt>
    <dgm:pt modelId="{7FAC4329-EE70-48EE-9927-DFA3CCE3317D}" type="parTrans" cxnId="{4A7372D6-6C5D-482F-BF32-5ACE22B1643D}">
      <dgm:prSet/>
      <dgm:spPr/>
      <dgm:t>
        <a:bodyPr/>
        <a:lstStyle/>
        <a:p>
          <a:endParaRPr lang="nl-NL"/>
        </a:p>
      </dgm:t>
    </dgm:pt>
    <dgm:pt modelId="{786AB1FA-8341-4466-BC1B-B418BFA49ED9}" type="sibTrans" cxnId="{4A7372D6-6C5D-482F-BF32-5ACE22B1643D}">
      <dgm:prSet/>
      <dgm:spPr/>
      <dgm:t>
        <a:bodyPr/>
        <a:lstStyle/>
        <a:p>
          <a:endParaRPr lang="nl-NL"/>
        </a:p>
      </dgm:t>
    </dgm:pt>
    <dgm:pt modelId="{049FD4DB-40A6-435E-80C3-457FB2E4BD16}" type="pres">
      <dgm:prSet presAssocID="{8C141011-8C04-418E-B11C-DD55C7C158E2}" presName="compositeShape" presStyleCnt="0">
        <dgm:presLayoutVars>
          <dgm:chMax val="7"/>
          <dgm:dir/>
          <dgm:resizeHandles val="exact"/>
        </dgm:presLayoutVars>
      </dgm:prSet>
      <dgm:spPr/>
    </dgm:pt>
    <dgm:pt modelId="{38E38DFB-97CD-486A-9463-7DCD38C5C901}" type="pres">
      <dgm:prSet presAssocID="{8C141011-8C04-418E-B11C-DD55C7C158E2}" presName="wedge1" presStyleLbl="node1" presStyleIdx="0" presStyleCnt="5" custLinFactNeighborX="-3684" custLinFactNeighborY="5090"/>
      <dgm:spPr/>
    </dgm:pt>
    <dgm:pt modelId="{E30B5D3F-B565-431E-8406-EDB07C9A54DB}" type="pres">
      <dgm:prSet presAssocID="{8C141011-8C04-418E-B11C-DD55C7C158E2}" presName="wedge1Tx" presStyleLbl="node1" presStyleIdx="0" presStyleCnt="5">
        <dgm:presLayoutVars>
          <dgm:chMax val="0"/>
          <dgm:chPref val="0"/>
          <dgm:bulletEnabled val="1"/>
        </dgm:presLayoutVars>
      </dgm:prSet>
      <dgm:spPr/>
    </dgm:pt>
    <dgm:pt modelId="{FE54C2CA-93CA-4720-9A7E-6D4997718BAA}" type="pres">
      <dgm:prSet presAssocID="{8C141011-8C04-418E-B11C-DD55C7C158E2}" presName="wedge2" presStyleLbl="node1" presStyleIdx="1" presStyleCnt="5" custLinFactNeighborX="4746" custLinFactNeighborY="1308"/>
      <dgm:spPr/>
    </dgm:pt>
    <dgm:pt modelId="{6939E768-E6B3-4624-9AB0-CDF9DAC5332D}" type="pres">
      <dgm:prSet presAssocID="{8C141011-8C04-418E-B11C-DD55C7C158E2}" presName="wedge2Tx" presStyleLbl="node1" presStyleIdx="1" presStyleCnt="5">
        <dgm:presLayoutVars>
          <dgm:chMax val="0"/>
          <dgm:chPref val="0"/>
          <dgm:bulletEnabled val="1"/>
        </dgm:presLayoutVars>
      </dgm:prSet>
      <dgm:spPr/>
    </dgm:pt>
    <dgm:pt modelId="{4400200F-F8E5-4374-94D5-6716265B2896}" type="pres">
      <dgm:prSet presAssocID="{8C141011-8C04-418E-B11C-DD55C7C158E2}" presName="wedge3" presStyleLbl="node1" presStyleIdx="2" presStyleCnt="5"/>
      <dgm:spPr/>
    </dgm:pt>
    <dgm:pt modelId="{EE737437-2F76-407E-B760-040C419D6E64}" type="pres">
      <dgm:prSet presAssocID="{8C141011-8C04-418E-B11C-DD55C7C158E2}" presName="wedge3Tx" presStyleLbl="node1" presStyleIdx="2" presStyleCnt="5">
        <dgm:presLayoutVars>
          <dgm:chMax val="0"/>
          <dgm:chPref val="0"/>
          <dgm:bulletEnabled val="1"/>
        </dgm:presLayoutVars>
      </dgm:prSet>
      <dgm:spPr/>
    </dgm:pt>
    <dgm:pt modelId="{A53ABEA8-2933-454E-A4F4-E8AFA251BE6C}" type="pres">
      <dgm:prSet presAssocID="{8C141011-8C04-418E-B11C-DD55C7C158E2}" presName="wedge4" presStyleLbl="node1" presStyleIdx="3" presStyleCnt="5"/>
      <dgm:spPr/>
    </dgm:pt>
    <dgm:pt modelId="{8879629B-8281-4AA5-9507-076EA33D3079}" type="pres">
      <dgm:prSet presAssocID="{8C141011-8C04-418E-B11C-DD55C7C158E2}" presName="wedge4Tx" presStyleLbl="node1" presStyleIdx="3" presStyleCnt="5">
        <dgm:presLayoutVars>
          <dgm:chMax val="0"/>
          <dgm:chPref val="0"/>
          <dgm:bulletEnabled val="1"/>
        </dgm:presLayoutVars>
      </dgm:prSet>
      <dgm:spPr/>
    </dgm:pt>
    <dgm:pt modelId="{2CDE5F65-468D-43D8-B848-31ED9E07A0B2}" type="pres">
      <dgm:prSet presAssocID="{8C141011-8C04-418E-B11C-DD55C7C158E2}" presName="wedge5" presStyleLbl="node1" presStyleIdx="4" presStyleCnt="5"/>
      <dgm:spPr/>
    </dgm:pt>
    <dgm:pt modelId="{5AF0B4D4-9EBF-4EC3-B65A-7D8912F36098}" type="pres">
      <dgm:prSet presAssocID="{8C141011-8C04-418E-B11C-DD55C7C158E2}" presName="wedge5Tx" presStyleLbl="node1" presStyleIdx="4" presStyleCnt="5">
        <dgm:presLayoutVars>
          <dgm:chMax val="0"/>
          <dgm:chPref val="0"/>
          <dgm:bulletEnabled val="1"/>
        </dgm:presLayoutVars>
      </dgm:prSet>
      <dgm:spPr/>
    </dgm:pt>
  </dgm:ptLst>
  <dgm:cxnLst>
    <dgm:cxn modelId="{BFF63C03-0DF3-4A96-987E-78AFF08FCD9D}" type="presOf" srcId="{081F5C03-7509-42E8-AD9D-6066885B41AA}" destId="{FE54C2CA-93CA-4720-9A7E-6D4997718BAA}" srcOrd="0" destOrd="0" presId="urn:microsoft.com/office/officeart/2005/8/layout/chart3"/>
    <dgm:cxn modelId="{14B5560E-FAF4-4C93-999D-436268FFBCE6}" srcId="{8C141011-8C04-418E-B11C-DD55C7C158E2}" destId="{C9DC4E00-FFC2-4E33-A173-DABA3E4BFC3D}" srcOrd="3" destOrd="0" parTransId="{A477A23C-DD0D-4EB7-BEB9-B5B7E9D0B7E7}" sibTransId="{AA8BF7E6-C493-4E9E-B65B-BD556003A33D}"/>
    <dgm:cxn modelId="{B8844464-C73F-4A77-B554-2CC2E457422E}" type="presOf" srcId="{081F5C03-7509-42E8-AD9D-6066885B41AA}" destId="{6939E768-E6B3-4624-9AB0-CDF9DAC5332D}" srcOrd="1" destOrd="0" presId="urn:microsoft.com/office/officeart/2005/8/layout/chart3"/>
    <dgm:cxn modelId="{B394786F-9C76-4B7F-B64E-F96D5244F88B}" type="presOf" srcId="{CC33F992-1955-4B70-A5FE-9EA019720DC4}" destId="{2CDE5F65-468D-43D8-B848-31ED9E07A0B2}" srcOrd="0" destOrd="0" presId="urn:microsoft.com/office/officeart/2005/8/layout/chart3"/>
    <dgm:cxn modelId="{4A699254-9C2B-4E75-817B-B346217739E1}" type="presOf" srcId="{F481EB84-5648-421C-BDD1-64CE3749D4D9}" destId="{E30B5D3F-B565-431E-8406-EDB07C9A54DB}" srcOrd="1" destOrd="0" presId="urn:microsoft.com/office/officeart/2005/8/layout/chart3"/>
    <dgm:cxn modelId="{A5871757-8790-4D87-82A5-C5409AFE47C4}" type="presOf" srcId="{B14DC5FB-D407-42FE-AAF1-D4AB1776341F}" destId="{EE737437-2F76-407E-B760-040C419D6E64}" srcOrd="1" destOrd="0" presId="urn:microsoft.com/office/officeart/2005/8/layout/chart3"/>
    <dgm:cxn modelId="{9A80F47C-2F35-4216-9385-5D397B9B5B1D}" type="presOf" srcId="{8C141011-8C04-418E-B11C-DD55C7C158E2}" destId="{049FD4DB-40A6-435E-80C3-457FB2E4BD16}" srcOrd="0" destOrd="0" presId="urn:microsoft.com/office/officeart/2005/8/layout/chart3"/>
    <dgm:cxn modelId="{1143A5AE-9810-468D-BF55-05B2B4ADA13D}" type="presOf" srcId="{B14DC5FB-D407-42FE-AAF1-D4AB1776341F}" destId="{4400200F-F8E5-4374-94D5-6716265B2896}" srcOrd="0" destOrd="0" presId="urn:microsoft.com/office/officeart/2005/8/layout/chart3"/>
    <dgm:cxn modelId="{2392C2B7-7A4A-436E-83B3-FF9712B0D7A4}" type="presOf" srcId="{C9DC4E00-FFC2-4E33-A173-DABA3E4BFC3D}" destId="{8879629B-8281-4AA5-9507-076EA33D3079}" srcOrd="1" destOrd="0" presId="urn:microsoft.com/office/officeart/2005/8/layout/chart3"/>
    <dgm:cxn modelId="{6E418EBC-BE9F-4469-9F77-31971AD6A3E5}" type="presOf" srcId="{F481EB84-5648-421C-BDD1-64CE3749D4D9}" destId="{38E38DFB-97CD-486A-9463-7DCD38C5C901}" srcOrd="0" destOrd="0" presId="urn:microsoft.com/office/officeart/2005/8/layout/chart3"/>
    <dgm:cxn modelId="{0CC171C0-5C0C-48A7-9B1C-E5F9CA7C1788}" type="presOf" srcId="{C9DC4E00-FFC2-4E33-A173-DABA3E4BFC3D}" destId="{A53ABEA8-2933-454E-A4F4-E8AFA251BE6C}" srcOrd="0" destOrd="0" presId="urn:microsoft.com/office/officeart/2005/8/layout/chart3"/>
    <dgm:cxn modelId="{616EBAC5-506C-4631-9570-EE3B866DC4B1}" type="presOf" srcId="{CC33F992-1955-4B70-A5FE-9EA019720DC4}" destId="{5AF0B4D4-9EBF-4EC3-B65A-7D8912F36098}" srcOrd="1" destOrd="0" presId="urn:microsoft.com/office/officeart/2005/8/layout/chart3"/>
    <dgm:cxn modelId="{4A7372D6-6C5D-482F-BF32-5ACE22B1643D}" srcId="{8C141011-8C04-418E-B11C-DD55C7C158E2}" destId="{B14DC5FB-D407-42FE-AAF1-D4AB1776341F}" srcOrd="2" destOrd="0" parTransId="{7FAC4329-EE70-48EE-9927-DFA3CCE3317D}" sibTransId="{786AB1FA-8341-4466-BC1B-B418BFA49ED9}"/>
    <dgm:cxn modelId="{51DA9ED7-9C2D-4159-B334-593005EC6902}" srcId="{8C141011-8C04-418E-B11C-DD55C7C158E2}" destId="{081F5C03-7509-42E8-AD9D-6066885B41AA}" srcOrd="1" destOrd="0" parTransId="{39FD2947-958F-403C-9318-A35532623C50}" sibTransId="{CBE65D9B-5CE7-4D7E-9E84-E9213014A818}"/>
    <dgm:cxn modelId="{A03679E0-0002-47F6-B333-BE9F1C7B33A5}" srcId="{8C141011-8C04-418E-B11C-DD55C7C158E2}" destId="{CC33F992-1955-4B70-A5FE-9EA019720DC4}" srcOrd="4" destOrd="0" parTransId="{3564DC59-013F-4A16-BD34-4A39DE6F8C5D}" sibTransId="{3DFF5812-985E-46BE-8203-E779C4463D57}"/>
    <dgm:cxn modelId="{BF9D7CE9-42AB-4C2A-B6BE-35C1F58E2B4C}" srcId="{8C141011-8C04-418E-B11C-DD55C7C158E2}" destId="{F481EB84-5648-421C-BDD1-64CE3749D4D9}" srcOrd="0" destOrd="0" parTransId="{66C976E0-5131-42BE-9DA0-D5C59086448C}" sibTransId="{9B9B7C06-45CF-4AC6-B68C-ECB5BB105587}"/>
    <dgm:cxn modelId="{89041602-7DA3-4398-A6C2-BE8AA6B88E81}" type="presParOf" srcId="{049FD4DB-40A6-435E-80C3-457FB2E4BD16}" destId="{38E38DFB-97CD-486A-9463-7DCD38C5C901}" srcOrd="0" destOrd="0" presId="urn:microsoft.com/office/officeart/2005/8/layout/chart3"/>
    <dgm:cxn modelId="{D08DD458-11E4-492D-AE3E-5F1AB4E81CCD}" type="presParOf" srcId="{049FD4DB-40A6-435E-80C3-457FB2E4BD16}" destId="{E30B5D3F-B565-431E-8406-EDB07C9A54DB}" srcOrd="1" destOrd="0" presId="urn:microsoft.com/office/officeart/2005/8/layout/chart3"/>
    <dgm:cxn modelId="{F1A729D2-7E61-4111-9A9F-491DA140A216}" type="presParOf" srcId="{049FD4DB-40A6-435E-80C3-457FB2E4BD16}" destId="{FE54C2CA-93CA-4720-9A7E-6D4997718BAA}" srcOrd="2" destOrd="0" presId="urn:microsoft.com/office/officeart/2005/8/layout/chart3"/>
    <dgm:cxn modelId="{D95B229E-6210-4AB6-8E40-94EAC1E4C284}" type="presParOf" srcId="{049FD4DB-40A6-435E-80C3-457FB2E4BD16}" destId="{6939E768-E6B3-4624-9AB0-CDF9DAC5332D}" srcOrd="3" destOrd="0" presId="urn:microsoft.com/office/officeart/2005/8/layout/chart3"/>
    <dgm:cxn modelId="{E744C9A1-953B-4975-AB59-91996891CC09}" type="presParOf" srcId="{049FD4DB-40A6-435E-80C3-457FB2E4BD16}" destId="{4400200F-F8E5-4374-94D5-6716265B2896}" srcOrd="4" destOrd="0" presId="urn:microsoft.com/office/officeart/2005/8/layout/chart3"/>
    <dgm:cxn modelId="{21080E1E-6CFA-4D5D-9517-A96572763F63}" type="presParOf" srcId="{049FD4DB-40A6-435E-80C3-457FB2E4BD16}" destId="{EE737437-2F76-407E-B760-040C419D6E64}" srcOrd="5" destOrd="0" presId="urn:microsoft.com/office/officeart/2005/8/layout/chart3"/>
    <dgm:cxn modelId="{4C3BE698-80BA-4D38-8407-02B22594F692}" type="presParOf" srcId="{049FD4DB-40A6-435E-80C3-457FB2E4BD16}" destId="{A53ABEA8-2933-454E-A4F4-E8AFA251BE6C}" srcOrd="6" destOrd="0" presId="urn:microsoft.com/office/officeart/2005/8/layout/chart3"/>
    <dgm:cxn modelId="{DB122E98-B3ED-4EE4-88D5-17799DAE5681}" type="presParOf" srcId="{049FD4DB-40A6-435E-80C3-457FB2E4BD16}" destId="{8879629B-8281-4AA5-9507-076EA33D3079}" srcOrd="7" destOrd="0" presId="urn:microsoft.com/office/officeart/2005/8/layout/chart3"/>
    <dgm:cxn modelId="{39040FC3-ED68-4456-AD05-30EE67A1731B}" type="presParOf" srcId="{049FD4DB-40A6-435E-80C3-457FB2E4BD16}" destId="{2CDE5F65-468D-43D8-B848-31ED9E07A0B2}" srcOrd="8" destOrd="0" presId="urn:microsoft.com/office/officeart/2005/8/layout/chart3"/>
    <dgm:cxn modelId="{A3A2865F-4951-404E-B981-CC471DCC76FF}" type="presParOf" srcId="{049FD4DB-40A6-435E-80C3-457FB2E4BD16}" destId="{5AF0B4D4-9EBF-4EC3-B65A-7D8912F36098}" srcOrd="9" destOrd="0" presId="urn:microsoft.com/office/officeart/2005/8/layout/char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C141011-8C04-418E-B11C-DD55C7C158E2}" type="doc">
      <dgm:prSet loTypeId="urn:microsoft.com/office/officeart/2005/8/layout/chart3" loCatId="cycle" qsTypeId="urn:microsoft.com/office/officeart/2005/8/quickstyle/simple1" qsCatId="simple" csTypeId="urn:microsoft.com/office/officeart/2005/8/colors/accent1_2" csCatId="accent1" phldr="1"/>
      <dgm:spPr/>
    </dgm:pt>
    <dgm:pt modelId="{F481EB84-5648-421C-BDD1-64CE3749D4D9}">
      <dgm:prSet phldrT="[Tekst]"/>
      <dgm:spPr>
        <a:solidFill>
          <a:schemeClr val="bg1">
            <a:lumMod val="75000"/>
          </a:schemeClr>
        </a:solidFill>
      </dgm:spPr>
      <dgm:t>
        <a:bodyPr/>
        <a:lstStyle/>
        <a:p>
          <a:r>
            <a:rPr lang="nl-NL" dirty="0"/>
            <a:t>Introductie</a:t>
          </a:r>
        </a:p>
      </dgm:t>
    </dgm:pt>
    <dgm:pt modelId="{66C976E0-5131-42BE-9DA0-D5C59086448C}" type="parTrans" cxnId="{BF9D7CE9-42AB-4C2A-B6BE-35C1F58E2B4C}">
      <dgm:prSet/>
      <dgm:spPr/>
      <dgm:t>
        <a:bodyPr/>
        <a:lstStyle/>
        <a:p>
          <a:endParaRPr lang="nl-NL"/>
        </a:p>
      </dgm:t>
    </dgm:pt>
    <dgm:pt modelId="{9B9B7C06-45CF-4AC6-B68C-ECB5BB105587}" type="sibTrans" cxnId="{BF9D7CE9-42AB-4C2A-B6BE-35C1F58E2B4C}">
      <dgm:prSet/>
      <dgm:spPr/>
      <dgm:t>
        <a:bodyPr/>
        <a:lstStyle/>
        <a:p>
          <a:endParaRPr lang="nl-NL"/>
        </a:p>
      </dgm:t>
    </dgm:pt>
    <dgm:pt modelId="{C9DC4E00-FFC2-4E33-A173-DABA3E4BFC3D}">
      <dgm:prSet phldrT="[Tekst]"/>
      <dgm:spPr/>
      <dgm:t>
        <a:bodyPr/>
        <a:lstStyle/>
        <a:p>
          <a:r>
            <a:rPr lang="nl-NL" dirty="0"/>
            <a:t>Nieuwe woning</a:t>
          </a:r>
        </a:p>
      </dgm:t>
    </dgm:pt>
    <dgm:pt modelId="{A477A23C-DD0D-4EB7-BEB9-B5B7E9D0B7E7}" type="parTrans" cxnId="{14B5560E-FAF4-4C93-999D-436268FFBCE6}">
      <dgm:prSet/>
      <dgm:spPr/>
      <dgm:t>
        <a:bodyPr/>
        <a:lstStyle/>
        <a:p>
          <a:endParaRPr lang="nl-NL"/>
        </a:p>
      </dgm:t>
    </dgm:pt>
    <dgm:pt modelId="{AA8BF7E6-C493-4E9E-B65B-BD556003A33D}" type="sibTrans" cxnId="{14B5560E-FAF4-4C93-999D-436268FFBCE6}">
      <dgm:prSet/>
      <dgm:spPr/>
      <dgm:t>
        <a:bodyPr/>
        <a:lstStyle/>
        <a:p>
          <a:endParaRPr lang="nl-NL"/>
        </a:p>
      </dgm:t>
    </dgm:pt>
    <dgm:pt modelId="{CC33F992-1955-4B70-A5FE-9EA019720DC4}">
      <dgm:prSet phldrT="[Tekst]"/>
      <dgm:spPr/>
      <dgm:t>
        <a:bodyPr/>
        <a:lstStyle/>
        <a:p>
          <a:r>
            <a:rPr lang="nl-NL" dirty="0"/>
            <a:t>Ruimte voor (nog meer) vragen</a:t>
          </a:r>
        </a:p>
      </dgm:t>
    </dgm:pt>
    <dgm:pt modelId="{3564DC59-013F-4A16-BD34-4A39DE6F8C5D}" type="parTrans" cxnId="{A03679E0-0002-47F6-B333-BE9F1C7B33A5}">
      <dgm:prSet/>
      <dgm:spPr/>
      <dgm:t>
        <a:bodyPr/>
        <a:lstStyle/>
        <a:p>
          <a:endParaRPr lang="nl-NL"/>
        </a:p>
      </dgm:t>
    </dgm:pt>
    <dgm:pt modelId="{3DFF5812-985E-46BE-8203-E779C4463D57}" type="sibTrans" cxnId="{A03679E0-0002-47F6-B333-BE9F1C7B33A5}">
      <dgm:prSet/>
      <dgm:spPr/>
      <dgm:t>
        <a:bodyPr/>
        <a:lstStyle/>
        <a:p>
          <a:endParaRPr lang="nl-NL"/>
        </a:p>
      </dgm:t>
    </dgm:pt>
    <dgm:pt modelId="{081F5C03-7509-42E8-AD9D-6066885B41AA}">
      <dgm:prSet/>
      <dgm:spPr>
        <a:solidFill>
          <a:srgbClr val="E87400"/>
        </a:solidFill>
      </dgm:spPr>
      <dgm:t>
        <a:bodyPr/>
        <a:lstStyle/>
        <a:p>
          <a:r>
            <a:rPr lang="nl-NL" dirty="0"/>
            <a:t>Nieuw stelsel</a:t>
          </a:r>
        </a:p>
      </dgm:t>
    </dgm:pt>
    <dgm:pt modelId="{39FD2947-958F-403C-9318-A35532623C50}" type="parTrans" cxnId="{51DA9ED7-9C2D-4159-B334-593005EC6902}">
      <dgm:prSet/>
      <dgm:spPr/>
      <dgm:t>
        <a:bodyPr/>
        <a:lstStyle/>
        <a:p>
          <a:endParaRPr lang="nl-NL"/>
        </a:p>
      </dgm:t>
    </dgm:pt>
    <dgm:pt modelId="{CBE65D9B-5CE7-4D7E-9E84-E9213014A818}" type="sibTrans" cxnId="{51DA9ED7-9C2D-4159-B334-593005EC6902}">
      <dgm:prSet/>
      <dgm:spPr/>
      <dgm:t>
        <a:bodyPr/>
        <a:lstStyle/>
        <a:p>
          <a:endParaRPr lang="nl-NL"/>
        </a:p>
      </dgm:t>
    </dgm:pt>
    <dgm:pt modelId="{B14DC5FB-D407-42FE-AAF1-D4AB1776341F}">
      <dgm:prSet/>
      <dgm:spPr/>
      <dgm:t>
        <a:bodyPr/>
        <a:lstStyle/>
        <a:p>
          <a:r>
            <a:rPr lang="nl-NL" dirty="0"/>
            <a:t>Monitoring en toezicht</a:t>
          </a:r>
        </a:p>
      </dgm:t>
    </dgm:pt>
    <dgm:pt modelId="{7FAC4329-EE70-48EE-9927-DFA3CCE3317D}" type="parTrans" cxnId="{4A7372D6-6C5D-482F-BF32-5ACE22B1643D}">
      <dgm:prSet/>
      <dgm:spPr/>
      <dgm:t>
        <a:bodyPr/>
        <a:lstStyle/>
        <a:p>
          <a:endParaRPr lang="nl-NL"/>
        </a:p>
      </dgm:t>
    </dgm:pt>
    <dgm:pt modelId="{786AB1FA-8341-4466-BC1B-B418BFA49ED9}" type="sibTrans" cxnId="{4A7372D6-6C5D-482F-BF32-5ACE22B1643D}">
      <dgm:prSet/>
      <dgm:spPr/>
      <dgm:t>
        <a:bodyPr/>
        <a:lstStyle/>
        <a:p>
          <a:endParaRPr lang="nl-NL"/>
        </a:p>
      </dgm:t>
    </dgm:pt>
    <dgm:pt modelId="{049FD4DB-40A6-435E-80C3-457FB2E4BD16}" type="pres">
      <dgm:prSet presAssocID="{8C141011-8C04-418E-B11C-DD55C7C158E2}" presName="compositeShape" presStyleCnt="0">
        <dgm:presLayoutVars>
          <dgm:chMax val="7"/>
          <dgm:dir/>
          <dgm:resizeHandles val="exact"/>
        </dgm:presLayoutVars>
      </dgm:prSet>
      <dgm:spPr/>
    </dgm:pt>
    <dgm:pt modelId="{38E38DFB-97CD-486A-9463-7DCD38C5C901}" type="pres">
      <dgm:prSet presAssocID="{8C141011-8C04-418E-B11C-DD55C7C158E2}" presName="wedge1" presStyleLbl="node1" presStyleIdx="0" presStyleCnt="5" custLinFactNeighborX="-3684" custLinFactNeighborY="5090"/>
      <dgm:spPr/>
    </dgm:pt>
    <dgm:pt modelId="{E30B5D3F-B565-431E-8406-EDB07C9A54DB}" type="pres">
      <dgm:prSet presAssocID="{8C141011-8C04-418E-B11C-DD55C7C158E2}" presName="wedge1Tx" presStyleLbl="node1" presStyleIdx="0" presStyleCnt="5">
        <dgm:presLayoutVars>
          <dgm:chMax val="0"/>
          <dgm:chPref val="0"/>
          <dgm:bulletEnabled val="1"/>
        </dgm:presLayoutVars>
      </dgm:prSet>
      <dgm:spPr/>
    </dgm:pt>
    <dgm:pt modelId="{FE54C2CA-93CA-4720-9A7E-6D4997718BAA}" type="pres">
      <dgm:prSet presAssocID="{8C141011-8C04-418E-B11C-DD55C7C158E2}" presName="wedge2" presStyleLbl="node1" presStyleIdx="1" presStyleCnt="5" custLinFactNeighborX="4746" custLinFactNeighborY="1308"/>
      <dgm:spPr/>
    </dgm:pt>
    <dgm:pt modelId="{6939E768-E6B3-4624-9AB0-CDF9DAC5332D}" type="pres">
      <dgm:prSet presAssocID="{8C141011-8C04-418E-B11C-DD55C7C158E2}" presName="wedge2Tx" presStyleLbl="node1" presStyleIdx="1" presStyleCnt="5">
        <dgm:presLayoutVars>
          <dgm:chMax val="0"/>
          <dgm:chPref val="0"/>
          <dgm:bulletEnabled val="1"/>
        </dgm:presLayoutVars>
      </dgm:prSet>
      <dgm:spPr/>
    </dgm:pt>
    <dgm:pt modelId="{4400200F-F8E5-4374-94D5-6716265B2896}" type="pres">
      <dgm:prSet presAssocID="{8C141011-8C04-418E-B11C-DD55C7C158E2}" presName="wedge3" presStyleLbl="node1" presStyleIdx="2" presStyleCnt="5"/>
      <dgm:spPr/>
    </dgm:pt>
    <dgm:pt modelId="{EE737437-2F76-407E-B760-040C419D6E64}" type="pres">
      <dgm:prSet presAssocID="{8C141011-8C04-418E-B11C-DD55C7C158E2}" presName="wedge3Tx" presStyleLbl="node1" presStyleIdx="2" presStyleCnt="5">
        <dgm:presLayoutVars>
          <dgm:chMax val="0"/>
          <dgm:chPref val="0"/>
          <dgm:bulletEnabled val="1"/>
        </dgm:presLayoutVars>
      </dgm:prSet>
      <dgm:spPr/>
    </dgm:pt>
    <dgm:pt modelId="{A53ABEA8-2933-454E-A4F4-E8AFA251BE6C}" type="pres">
      <dgm:prSet presAssocID="{8C141011-8C04-418E-B11C-DD55C7C158E2}" presName="wedge4" presStyleLbl="node1" presStyleIdx="3" presStyleCnt="5"/>
      <dgm:spPr/>
    </dgm:pt>
    <dgm:pt modelId="{8879629B-8281-4AA5-9507-076EA33D3079}" type="pres">
      <dgm:prSet presAssocID="{8C141011-8C04-418E-B11C-DD55C7C158E2}" presName="wedge4Tx" presStyleLbl="node1" presStyleIdx="3" presStyleCnt="5">
        <dgm:presLayoutVars>
          <dgm:chMax val="0"/>
          <dgm:chPref val="0"/>
          <dgm:bulletEnabled val="1"/>
        </dgm:presLayoutVars>
      </dgm:prSet>
      <dgm:spPr/>
    </dgm:pt>
    <dgm:pt modelId="{2CDE5F65-468D-43D8-B848-31ED9E07A0B2}" type="pres">
      <dgm:prSet presAssocID="{8C141011-8C04-418E-B11C-DD55C7C158E2}" presName="wedge5" presStyleLbl="node1" presStyleIdx="4" presStyleCnt="5"/>
      <dgm:spPr/>
    </dgm:pt>
    <dgm:pt modelId="{5AF0B4D4-9EBF-4EC3-B65A-7D8912F36098}" type="pres">
      <dgm:prSet presAssocID="{8C141011-8C04-418E-B11C-DD55C7C158E2}" presName="wedge5Tx" presStyleLbl="node1" presStyleIdx="4" presStyleCnt="5">
        <dgm:presLayoutVars>
          <dgm:chMax val="0"/>
          <dgm:chPref val="0"/>
          <dgm:bulletEnabled val="1"/>
        </dgm:presLayoutVars>
      </dgm:prSet>
      <dgm:spPr/>
    </dgm:pt>
  </dgm:ptLst>
  <dgm:cxnLst>
    <dgm:cxn modelId="{BFF63C03-0DF3-4A96-987E-78AFF08FCD9D}" type="presOf" srcId="{081F5C03-7509-42E8-AD9D-6066885B41AA}" destId="{FE54C2CA-93CA-4720-9A7E-6D4997718BAA}" srcOrd="0" destOrd="0" presId="urn:microsoft.com/office/officeart/2005/8/layout/chart3"/>
    <dgm:cxn modelId="{14B5560E-FAF4-4C93-999D-436268FFBCE6}" srcId="{8C141011-8C04-418E-B11C-DD55C7C158E2}" destId="{C9DC4E00-FFC2-4E33-A173-DABA3E4BFC3D}" srcOrd="3" destOrd="0" parTransId="{A477A23C-DD0D-4EB7-BEB9-B5B7E9D0B7E7}" sibTransId="{AA8BF7E6-C493-4E9E-B65B-BD556003A33D}"/>
    <dgm:cxn modelId="{B8844464-C73F-4A77-B554-2CC2E457422E}" type="presOf" srcId="{081F5C03-7509-42E8-AD9D-6066885B41AA}" destId="{6939E768-E6B3-4624-9AB0-CDF9DAC5332D}" srcOrd="1" destOrd="0" presId="urn:microsoft.com/office/officeart/2005/8/layout/chart3"/>
    <dgm:cxn modelId="{B394786F-9C76-4B7F-B64E-F96D5244F88B}" type="presOf" srcId="{CC33F992-1955-4B70-A5FE-9EA019720DC4}" destId="{2CDE5F65-468D-43D8-B848-31ED9E07A0B2}" srcOrd="0" destOrd="0" presId="urn:microsoft.com/office/officeart/2005/8/layout/chart3"/>
    <dgm:cxn modelId="{4A699254-9C2B-4E75-817B-B346217739E1}" type="presOf" srcId="{F481EB84-5648-421C-BDD1-64CE3749D4D9}" destId="{E30B5D3F-B565-431E-8406-EDB07C9A54DB}" srcOrd="1" destOrd="0" presId="urn:microsoft.com/office/officeart/2005/8/layout/chart3"/>
    <dgm:cxn modelId="{A5871757-8790-4D87-82A5-C5409AFE47C4}" type="presOf" srcId="{B14DC5FB-D407-42FE-AAF1-D4AB1776341F}" destId="{EE737437-2F76-407E-B760-040C419D6E64}" srcOrd="1" destOrd="0" presId="urn:microsoft.com/office/officeart/2005/8/layout/chart3"/>
    <dgm:cxn modelId="{9A80F47C-2F35-4216-9385-5D397B9B5B1D}" type="presOf" srcId="{8C141011-8C04-418E-B11C-DD55C7C158E2}" destId="{049FD4DB-40A6-435E-80C3-457FB2E4BD16}" srcOrd="0" destOrd="0" presId="urn:microsoft.com/office/officeart/2005/8/layout/chart3"/>
    <dgm:cxn modelId="{1143A5AE-9810-468D-BF55-05B2B4ADA13D}" type="presOf" srcId="{B14DC5FB-D407-42FE-AAF1-D4AB1776341F}" destId="{4400200F-F8E5-4374-94D5-6716265B2896}" srcOrd="0" destOrd="0" presId="urn:microsoft.com/office/officeart/2005/8/layout/chart3"/>
    <dgm:cxn modelId="{2392C2B7-7A4A-436E-83B3-FF9712B0D7A4}" type="presOf" srcId="{C9DC4E00-FFC2-4E33-A173-DABA3E4BFC3D}" destId="{8879629B-8281-4AA5-9507-076EA33D3079}" srcOrd="1" destOrd="0" presId="urn:microsoft.com/office/officeart/2005/8/layout/chart3"/>
    <dgm:cxn modelId="{6E418EBC-BE9F-4469-9F77-31971AD6A3E5}" type="presOf" srcId="{F481EB84-5648-421C-BDD1-64CE3749D4D9}" destId="{38E38DFB-97CD-486A-9463-7DCD38C5C901}" srcOrd="0" destOrd="0" presId="urn:microsoft.com/office/officeart/2005/8/layout/chart3"/>
    <dgm:cxn modelId="{0CC171C0-5C0C-48A7-9B1C-E5F9CA7C1788}" type="presOf" srcId="{C9DC4E00-FFC2-4E33-A173-DABA3E4BFC3D}" destId="{A53ABEA8-2933-454E-A4F4-E8AFA251BE6C}" srcOrd="0" destOrd="0" presId="urn:microsoft.com/office/officeart/2005/8/layout/chart3"/>
    <dgm:cxn modelId="{616EBAC5-506C-4631-9570-EE3B866DC4B1}" type="presOf" srcId="{CC33F992-1955-4B70-A5FE-9EA019720DC4}" destId="{5AF0B4D4-9EBF-4EC3-B65A-7D8912F36098}" srcOrd="1" destOrd="0" presId="urn:microsoft.com/office/officeart/2005/8/layout/chart3"/>
    <dgm:cxn modelId="{4A7372D6-6C5D-482F-BF32-5ACE22B1643D}" srcId="{8C141011-8C04-418E-B11C-DD55C7C158E2}" destId="{B14DC5FB-D407-42FE-AAF1-D4AB1776341F}" srcOrd="2" destOrd="0" parTransId="{7FAC4329-EE70-48EE-9927-DFA3CCE3317D}" sibTransId="{786AB1FA-8341-4466-BC1B-B418BFA49ED9}"/>
    <dgm:cxn modelId="{51DA9ED7-9C2D-4159-B334-593005EC6902}" srcId="{8C141011-8C04-418E-B11C-DD55C7C158E2}" destId="{081F5C03-7509-42E8-AD9D-6066885B41AA}" srcOrd="1" destOrd="0" parTransId="{39FD2947-958F-403C-9318-A35532623C50}" sibTransId="{CBE65D9B-5CE7-4D7E-9E84-E9213014A818}"/>
    <dgm:cxn modelId="{A03679E0-0002-47F6-B333-BE9F1C7B33A5}" srcId="{8C141011-8C04-418E-B11C-DD55C7C158E2}" destId="{CC33F992-1955-4B70-A5FE-9EA019720DC4}" srcOrd="4" destOrd="0" parTransId="{3564DC59-013F-4A16-BD34-4A39DE6F8C5D}" sibTransId="{3DFF5812-985E-46BE-8203-E779C4463D57}"/>
    <dgm:cxn modelId="{BF9D7CE9-42AB-4C2A-B6BE-35C1F58E2B4C}" srcId="{8C141011-8C04-418E-B11C-DD55C7C158E2}" destId="{F481EB84-5648-421C-BDD1-64CE3749D4D9}" srcOrd="0" destOrd="0" parTransId="{66C976E0-5131-42BE-9DA0-D5C59086448C}" sibTransId="{9B9B7C06-45CF-4AC6-B68C-ECB5BB105587}"/>
    <dgm:cxn modelId="{89041602-7DA3-4398-A6C2-BE8AA6B88E81}" type="presParOf" srcId="{049FD4DB-40A6-435E-80C3-457FB2E4BD16}" destId="{38E38DFB-97CD-486A-9463-7DCD38C5C901}" srcOrd="0" destOrd="0" presId="urn:microsoft.com/office/officeart/2005/8/layout/chart3"/>
    <dgm:cxn modelId="{D08DD458-11E4-492D-AE3E-5F1AB4E81CCD}" type="presParOf" srcId="{049FD4DB-40A6-435E-80C3-457FB2E4BD16}" destId="{E30B5D3F-B565-431E-8406-EDB07C9A54DB}" srcOrd="1" destOrd="0" presId="urn:microsoft.com/office/officeart/2005/8/layout/chart3"/>
    <dgm:cxn modelId="{F1A729D2-7E61-4111-9A9F-491DA140A216}" type="presParOf" srcId="{049FD4DB-40A6-435E-80C3-457FB2E4BD16}" destId="{FE54C2CA-93CA-4720-9A7E-6D4997718BAA}" srcOrd="2" destOrd="0" presId="urn:microsoft.com/office/officeart/2005/8/layout/chart3"/>
    <dgm:cxn modelId="{D95B229E-6210-4AB6-8E40-94EAC1E4C284}" type="presParOf" srcId="{049FD4DB-40A6-435E-80C3-457FB2E4BD16}" destId="{6939E768-E6B3-4624-9AB0-CDF9DAC5332D}" srcOrd="3" destOrd="0" presId="urn:microsoft.com/office/officeart/2005/8/layout/chart3"/>
    <dgm:cxn modelId="{E744C9A1-953B-4975-AB59-91996891CC09}" type="presParOf" srcId="{049FD4DB-40A6-435E-80C3-457FB2E4BD16}" destId="{4400200F-F8E5-4374-94D5-6716265B2896}" srcOrd="4" destOrd="0" presId="urn:microsoft.com/office/officeart/2005/8/layout/chart3"/>
    <dgm:cxn modelId="{21080E1E-6CFA-4D5D-9517-A96572763F63}" type="presParOf" srcId="{049FD4DB-40A6-435E-80C3-457FB2E4BD16}" destId="{EE737437-2F76-407E-B760-040C419D6E64}" srcOrd="5" destOrd="0" presId="urn:microsoft.com/office/officeart/2005/8/layout/chart3"/>
    <dgm:cxn modelId="{4C3BE698-80BA-4D38-8407-02B22594F692}" type="presParOf" srcId="{049FD4DB-40A6-435E-80C3-457FB2E4BD16}" destId="{A53ABEA8-2933-454E-A4F4-E8AFA251BE6C}" srcOrd="6" destOrd="0" presId="urn:microsoft.com/office/officeart/2005/8/layout/chart3"/>
    <dgm:cxn modelId="{DB122E98-B3ED-4EE4-88D5-17799DAE5681}" type="presParOf" srcId="{049FD4DB-40A6-435E-80C3-457FB2E4BD16}" destId="{8879629B-8281-4AA5-9507-076EA33D3079}" srcOrd="7" destOrd="0" presId="urn:microsoft.com/office/officeart/2005/8/layout/chart3"/>
    <dgm:cxn modelId="{39040FC3-ED68-4456-AD05-30EE67A1731B}" type="presParOf" srcId="{049FD4DB-40A6-435E-80C3-457FB2E4BD16}" destId="{2CDE5F65-468D-43D8-B848-31ED9E07A0B2}" srcOrd="8" destOrd="0" presId="urn:microsoft.com/office/officeart/2005/8/layout/chart3"/>
    <dgm:cxn modelId="{A3A2865F-4951-404E-B981-CC471DCC76FF}" type="presParOf" srcId="{049FD4DB-40A6-435E-80C3-457FB2E4BD16}" destId="{5AF0B4D4-9EBF-4EC3-B65A-7D8912F36098}" srcOrd="9" destOrd="0" presId="urn:microsoft.com/office/officeart/2005/8/layout/char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C141011-8C04-418E-B11C-DD55C7C158E2}" type="doc">
      <dgm:prSet loTypeId="urn:microsoft.com/office/officeart/2005/8/layout/chart3" loCatId="cycle" qsTypeId="urn:microsoft.com/office/officeart/2005/8/quickstyle/simple1" qsCatId="simple" csTypeId="urn:microsoft.com/office/officeart/2005/8/colors/accent1_2" csCatId="accent1" phldr="1"/>
      <dgm:spPr/>
    </dgm:pt>
    <dgm:pt modelId="{F481EB84-5648-421C-BDD1-64CE3749D4D9}">
      <dgm:prSet phldrT="[Tekst]"/>
      <dgm:spPr>
        <a:solidFill>
          <a:schemeClr val="bg1">
            <a:lumMod val="75000"/>
          </a:schemeClr>
        </a:solidFill>
      </dgm:spPr>
      <dgm:t>
        <a:bodyPr/>
        <a:lstStyle/>
        <a:p>
          <a:r>
            <a:rPr lang="nl-NL" dirty="0"/>
            <a:t>Introductie</a:t>
          </a:r>
        </a:p>
      </dgm:t>
    </dgm:pt>
    <dgm:pt modelId="{66C976E0-5131-42BE-9DA0-D5C59086448C}" type="parTrans" cxnId="{BF9D7CE9-42AB-4C2A-B6BE-35C1F58E2B4C}">
      <dgm:prSet/>
      <dgm:spPr/>
      <dgm:t>
        <a:bodyPr/>
        <a:lstStyle/>
        <a:p>
          <a:endParaRPr lang="nl-NL"/>
        </a:p>
      </dgm:t>
    </dgm:pt>
    <dgm:pt modelId="{9B9B7C06-45CF-4AC6-B68C-ECB5BB105587}" type="sibTrans" cxnId="{BF9D7CE9-42AB-4C2A-B6BE-35C1F58E2B4C}">
      <dgm:prSet/>
      <dgm:spPr/>
      <dgm:t>
        <a:bodyPr/>
        <a:lstStyle/>
        <a:p>
          <a:endParaRPr lang="nl-NL"/>
        </a:p>
      </dgm:t>
    </dgm:pt>
    <dgm:pt modelId="{C9DC4E00-FFC2-4E33-A173-DABA3E4BFC3D}">
      <dgm:prSet phldrT="[Tekst]"/>
      <dgm:spPr/>
      <dgm:t>
        <a:bodyPr/>
        <a:lstStyle/>
        <a:p>
          <a:r>
            <a:rPr lang="nl-NL" dirty="0"/>
            <a:t>Nieuwe woning</a:t>
          </a:r>
        </a:p>
      </dgm:t>
    </dgm:pt>
    <dgm:pt modelId="{A477A23C-DD0D-4EB7-BEB9-B5B7E9D0B7E7}" type="parTrans" cxnId="{14B5560E-FAF4-4C93-999D-436268FFBCE6}">
      <dgm:prSet/>
      <dgm:spPr/>
      <dgm:t>
        <a:bodyPr/>
        <a:lstStyle/>
        <a:p>
          <a:endParaRPr lang="nl-NL"/>
        </a:p>
      </dgm:t>
    </dgm:pt>
    <dgm:pt modelId="{AA8BF7E6-C493-4E9E-B65B-BD556003A33D}" type="sibTrans" cxnId="{14B5560E-FAF4-4C93-999D-436268FFBCE6}">
      <dgm:prSet/>
      <dgm:spPr/>
      <dgm:t>
        <a:bodyPr/>
        <a:lstStyle/>
        <a:p>
          <a:endParaRPr lang="nl-NL"/>
        </a:p>
      </dgm:t>
    </dgm:pt>
    <dgm:pt modelId="{CC33F992-1955-4B70-A5FE-9EA019720DC4}">
      <dgm:prSet phldrT="[Tekst]"/>
      <dgm:spPr/>
      <dgm:t>
        <a:bodyPr/>
        <a:lstStyle/>
        <a:p>
          <a:r>
            <a:rPr lang="nl-NL" dirty="0"/>
            <a:t>Ruimte voor (nog meer) vragen</a:t>
          </a:r>
        </a:p>
      </dgm:t>
    </dgm:pt>
    <dgm:pt modelId="{3564DC59-013F-4A16-BD34-4A39DE6F8C5D}" type="parTrans" cxnId="{A03679E0-0002-47F6-B333-BE9F1C7B33A5}">
      <dgm:prSet/>
      <dgm:spPr/>
      <dgm:t>
        <a:bodyPr/>
        <a:lstStyle/>
        <a:p>
          <a:endParaRPr lang="nl-NL"/>
        </a:p>
      </dgm:t>
    </dgm:pt>
    <dgm:pt modelId="{3DFF5812-985E-46BE-8203-E779C4463D57}" type="sibTrans" cxnId="{A03679E0-0002-47F6-B333-BE9F1C7B33A5}">
      <dgm:prSet/>
      <dgm:spPr/>
      <dgm:t>
        <a:bodyPr/>
        <a:lstStyle/>
        <a:p>
          <a:endParaRPr lang="nl-NL"/>
        </a:p>
      </dgm:t>
    </dgm:pt>
    <dgm:pt modelId="{081F5C03-7509-42E8-AD9D-6066885B41AA}">
      <dgm:prSet/>
      <dgm:spPr>
        <a:solidFill>
          <a:srgbClr val="E87400"/>
        </a:solidFill>
      </dgm:spPr>
      <dgm:t>
        <a:bodyPr/>
        <a:lstStyle/>
        <a:p>
          <a:r>
            <a:rPr lang="nl-NL" dirty="0"/>
            <a:t>Nieuw stelsel</a:t>
          </a:r>
        </a:p>
      </dgm:t>
    </dgm:pt>
    <dgm:pt modelId="{39FD2947-958F-403C-9318-A35532623C50}" type="parTrans" cxnId="{51DA9ED7-9C2D-4159-B334-593005EC6902}">
      <dgm:prSet/>
      <dgm:spPr/>
      <dgm:t>
        <a:bodyPr/>
        <a:lstStyle/>
        <a:p>
          <a:endParaRPr lang="nl-NL"/>
        </a:p>
      </dgm:t>
    </dgm:pt>
    <dgm:pt modelId="{CBE65D9B-5CE7-4D7E-9E84-E9213014A818}" type="sibTrans" cxnId="{51DA9ED7-9C2D-4159-B334-593005EC6902}">
      <dgm:prSet/>
      <dgm:spPr/>
      <dgm:t>
        <a:bodyPr/>
        <a:lstStyle/>
        <a:p>
          <a:endParaRPr lang="nl-NL"/>
        </a:p>
      </dgm:t>
    </dgm:pt>
    <dgm:pt modelId="{B14DC5FB-D407-42FE-AAF1-D4AB1776341F}">
      <dgm:prSet/>
      <dgm:spPr/>
      <dgm:t>
        <a:bodyPr/>
        <a:lstStyle/>
        <a:p>
          <a:r>
            <a:rPr lang="nl-NL" dirty="0"/>
            <a:t>Monitoring en toezicht</a:t>
          </a:r>
        </a:p>
      </dgm:t>
    </dgm:pt>
    <dgm:pt modelId="{7FAC4329-EE70-48EE-9927-DFA3CCE3317D}" type="parTrans" cxnId="{4A7372D6-6C5D-482F-BF32-5ACE22B1643D}">
      <dgm:prSet/>
      <dgm:spPr/>
      <dgm:t>
        <a:bodyPr/>
        <a:lstStyle/>
        <a:p>
          <a:endParaRPr lang="nl-NL"/>
        </a:p>
      </dgm:t>
    </dgm:pt>
    <dgm:pt modelId="{786AB1FA-8341-4466-BC1B-B418BFA49ED9}" type="sibTrans" cxnId="{4A7372D6-6C5D-482F-BF32-5ACE22B1643D}">
      <dgm:prSet/>
      <dgm:spPr/>
      <dgm:t>
        <a:bodyPr/>
        <a:lstStyle/>
        <a:p>
          <a:endParaRPr lang="nl-NL"/>
        </a:p>
      </dgm:t>
    </dgm:pt>
    <dgm:pt modelId="{049FD4DB-40A6-435E-80C3-457FB2E4BD16}" type="pres">
      <dgm:prSet presAssocID="{8C141011-8C04-418E-B11C-DD55C7C158E2}" presName="compositeShape" presStyleCnt="0">
        <dgm:presLayoutVars>
          <dgm:chMax val="7"/>
          <dgm:dir/>
          <dgm:resizeHandles val="exact"/>
        </dgm:presLayoutVars>
      </dgm:prSet>
      <dgm:spPr/>
    </dgm:pt>
    <dgm:pt modelId="{38E38DFB-97CD-486A-9463-7DCD38C5C901}" type="pres">
      <dgm:prSet presAssocID="{8C141011-8C04-418E-B11C-DD55C7C158E2}" presName="wedge1" presStyleLbl="node1" presStyleIdx="0" presStyleCnt="5" custLinFactNeighborX="-3684" custLinFactNeighborY="5090"/>
      <dgm:spPr/>
    </dgm:pt>
    <dgm:pt modelId="{E30B5D3F-B565-431E-8406-EDB07C9A54DB}" type="pres">
      <dgm:prSet presAssocID="{8C141011-8C04-418E-B11C-DD55C7C158E2}" presName="wedge1Tx" presStyleLbl="node1" presStyleIdx="0" presStyleCnt="5">
        <dgm:presLayoutVars>
          <dgm:chMax val="0"/>
          <dgm:chPref val="0"/>
          <dgm:bulletEnabled val="1"/>
        </dgm:presLayoutVars>
      </dgm:prSet>
      <dgm:spPr/>
    </dgm:pt>
    <dgm:pt modelId="{FE54C2CA-93CA-4720-9A7E-6D4997718BAA}" type="pres">
      <dgm:prSet presAssocID="{8C141011-8C04-418E-B11C-DD55C7C158E2}" presName="wedge2" presStyleLbl="node1" presStyleIdx="1" presStyleCnt="5" custLinFactNeighborX="4746" custLinFactNeighborY="1308"/>
      <dgm:spPr/>
    </dgm:pt>
    <dgm:pt modelId="{6939E768-E6B3-4624-9AB0-CDF9DAC5332D}" type="pres">
      <dgm:prSet presAssocID="{8C141011-8C04-418E-B11C-DD55C7C158E2}" presName="wedge2Tx" presStyleLbl="node1" presStyleIdx="1" presStyleCnt="5">
        <dgm:presLayoutVars>
          <dgm:chMax val="0"/>
          <dgm:chPref val="0"/>
          <dgm:bulletEnabled val="1"/>
        </dgm:presLayoutVars>
      </dgm:prSet>
      <dgm:spPr/>
    </dgm:pt>
    <dgm:pt modelId="{4400200F-F8E5-4374-94D5-6716265B2896}" type="pres">
      <dgm:prSet presAssocID="{8C141011-8C04-418E-B11C-DD55C7C158E2}" presName="wedge3" presStyleLbl="node1" presStyleIdx="2" presStyleCnt="5"/>
      <dgm:spPr/>
    </dgm:pt>
    <dgm:pt modelId="{EE737437-2F76-407E-B760-040C419D6E64}" type="pres">
      <dgm:prSet presAssocID="{8C141011-8C04-418E-B11C-DD55C7C158E2}" presName="wedge3Tx" presStyleLbl="node1" presStyleIdx="2" presStyleCnt="5">
        <dgm:presLayoutVars>
          <dgm:chMax val="0"/>
          <dgm:chPref val="0"/>
          <dgm:bulletEnabled val="1"/>
        </dgm:presLayoutVars>
      </dgm:prSet>
      <dgm:spPr/>
    </dgm:pt>
    <dgm:pt modelId="{A53ABEA8-2933-454E-A4F4-E8AFA251BE6C}" type="pres">
      <dgm:prSet presAssocID="{8C141011-8C04-418E-B11C-DD55C7C158E2}" presName="wedge4" presStyleLbl="node1" presStyleIdx="3" presStyleCnt="5"/>
      <dgm:spPr/>
    </dgm:pt>
    <dgm:pt modelId="{8879629B-8281-4AA5-9507-076EA33D3079}" type="pres">
      <dgm:prSet presAssocID="{8C141011-8C04-418E-B11C-DD55C7C158E2}" presName="wedge4Tx" presStyleLbl="node1" presStyleIdx="3" presStyleCnt="5">
        <dgm:presLayoutVars>
          <dgm:chMax val="0"/>
          <dgm:chPref val="0"/>
          <dgm:bulletEnabled val="1"/>
        </dgm:presLayoutVars>
      </dgm:prSet>
      <dgm:spPr/>
    </dgm:pt>
    <dgm:pt modelId="{2CDE5F65-468D-43D8-B848-31ED9E07A0B2}" type="pres">
      <dgm:prSet presAssocID="{8C141011-8C04-418E-B11C-DD55C7C158E2}" presName="wedge5" presStyleLbl="node1" presStyleIdx="4" presStyleCnt="5"/>
      <dgm:spPr/>
    </dgm:pt>
    <dgm:pt modelId="{5AF0B4D4-9EBF-4EC3-B65A-7D8912F36098}" type="pres">
      <dgm:prSet presAssocID="{8C141011-8C04-418E-B11C-DD55C7C158E2}" presName="wedge5Tx" presStyleLbl="node1" presStyleIdx="4" presStyleCnt="5">
        <dgm:presLayoutVars>
          <dgm:chMax val="0"/>
          <dgm:chPref val="0"/>
          <dgm:bulletEnabled val="1"/>
        </dgm:presLayoutVars>
      </dgm:prSet>
      <dgm:spPr/>
    </dgm:pt>
  </dgm:ptLst>
  <dgm:cxnLst>
    <dgm:cxn modelId="{BFF63C03-0DF3-4A96-987E-78AFF08FCD9D}" type="presOf" srcId="{081F5C03-7509-42E8-AD9D-6066885B41AA}" destId="{FE54C2CA-93CA-4720-9A7E-6D4997718BAA}" srcOrd="0" destOrd="0" presId="urn:microsoft.com/office/officeart/2005/8/layout/chart3"/>
    <dgm:cxn modelId="{14B5560E-FAF4-4C93-999D-436268FFBCE6}" srcId="{8C141011-8C04-418E-B11C-DD55C7C158E2}" destId="{C9DC4E00-FFC2-4E33-A173-DABA3E4BFC3D}" srcOrd="3" destOrd="0" parTransId="{A477A23C-DD0D-4EB7-BEB9-B5B7E9D0B7E7}" sibTransId="{AA8BF7E6-C493-4E9E-B65B-BD556003A33D}"/>
    <dgm:cxn modelId="{B8844464-C73F-4A77-B554-2CC2E457422E}" type="presOf" srcId="{081F5C03-7509-42E8-AD9D-6066885B41AA}" destId="{6939E768-E6B3-4624-9AB0-CDF9DAC5332D}" srcOrd="1" destOrd="0" presId="urn:microsoft.com/office/officeart/2005/8/layout/chart3"/>
    <dgm:cxn modelId="{B394786F-9C76-4B7F-B64E-F96D5244F88B}" type="presOf" srcId="{CC33F992-1955-4B70-A5FE-9EA019720DC4}" destId="{2CDE5F65-468D-43D8-B848-31ED9E07A0B2}" srcOrd="0" destOrd="0" presId="urn:microsoft.com/office/officeart/2005/8/layout/chart3"/>
    <dgm:cxn modelId="{4A699254-9C2B-4E75-817B-B346217739E1}" type="presOf" srcId="{F481EB84-5648-421C-BDD1-64CE3749D4D9}" destId="{E30B5D3F-B565-431E-8406-EDB07C9A54DB}" srcOrd="1" destOrd="0" presId="urn:microsoft.com/office/officeart/2005/8/layout/chart3"/>
    <dgm:cxn modelId="{A5871757-8790-4D87-82A5-C5409AFE47C4}" type="presOf" srcId="{B14DC5FB-D407-42FE-AAF1-D4AB1776341F}" destId="{EE737437-2F76-407E-B760-040C419D6E64}" srcOrd="1" destOrd="0" presId="urn:microsoft.com/office/officeart/2005/8/layout/chart3"/>
    <dgm:cxn modelId="{9A80F47C-2F35-4216-9385-5D397B9B5B1D}" type="presOf" srcId="{8C141011-8C04-418E-B11C-DD55C7C158E2}" destId="{049FD4DB-40A6-435E-80C3-457FB2E4BD16}" srcOrd="0" destOrd="0" presId="urn:microsoft.com/office/officeart/2005/8/layout/chart3"/>
    <dgm:cxn modelId="{1143A5AE-9810-468D-BF55-05B2B4ADA13D}" type="presOf" srcId="{B14DC5FB-D407-42FE-AAF1-D4AB1776341F}" destId="{4400200F-F8E5-4374-94D5-6716265B2896}" srcOrd="0" destOrd="0" presId="urn:microsoft.com/office/officeart/2005/8/layout/chart3"/>
    <dgm:cxn modelId="{2392C2B7-7A4A-436E-83B3-FF9712B0D7A4}" type="presOf" srcId="{C9DC4E00-FFC2-4E33-A173-DABA3E4BFC3D}" destId="{8879629B-8281-4AA5-9507-076EA33D3079}" srcOrd="1" destOrd="0" presId="urn:microsoft.com/office/officeart/2005/8/layout/chart3"/>
    <dgm:cxn modelId="{6E418EBC-BE9F-4469-9F77-31971AD6A3E5}" type="presOf" srcId="{F481EB84-5648-421C-BDD1-64CE3749D4D9}" destId="{38E38DFB-97CD-486A-9463-7DCD38C5C901}" srcOrd="0" destOrd="0" presId="urn:microsoft.com/office/officeart/2005/8/layout/chart3"/>
    <dgm:cxn modelId="{0CC171C0-5C0C-48A7-9B1C-E5F9CA7C1788}" type="presOf" srcId="{C9DC4E00-FFC2-4E33-A173-DABA3E4BFC3D}" destId="{A53ABEA8-2933-454E-A4F4-E8AFA251BE6C}" srcOrd="0" destOrd="0" presId="urn:microsoft.com/office/officeart/2005/8/layout/chart3"/>
    <dgm:cxn modelId="{616EBAC5-506C-4631-9570-EE3B866DC4B1}" type="presOf" srcId="{CC33F992-1955-4B70-A5FE-9EA019720DC4}" destId="{5AF0B4D4-9EBF-4EC3-B65A-7D8912F36098}" srcOrd="1" destOrd="0" presId="urn:microsoft.com/office/officeart/2005/8/layout/chart3"/>
    <dgm:cxn modelId="{4A7372D6-6C5D-482F-BF32-5ACE22B1643D}" srcId="{8C141011-8C04-418E-B11C-DD55C7C158E2}" destId="{B14DC5FB-D407-42FE-AAF1-D4AB1776341F}" srcOrd="2" destOrd="0" parTransId="{7FAC4329-EE70-48EE-9927-DFA3CCE3317D}" sibTransId="{786AB1FA-8341-4466-BC1B-B418BFA49ED9}"/>
    <dgm:cxn modelId="{51DA9ED7-9C2D-4159-B334-593005EC6902}" srcId="{8C141011-8C04-418E-B11C-DD55C7C158E2}" destId="{081F5C03-7509-42E8-AD9D-6066885B41AA}" srcOrd="1" destOrd="0" parTransId="{39FD2947-958F-403C-9318-A35532623C50}" sibTransId="{CBE65D9B-5CE7-4D7E-9E84-E9213014A818}"/>
    <dgm:cxn modelId="{A03679E0-0002-47F6-B333-BE9F1C7B33A5}" srcId="{8C141011-8C04-418E-B11C-DD55C7C158E2}" destId="{CC33F992-1955-4B70-A5FE-9EA019720DC4}" srcOrd="4" destOrd="0" parTransId="{3564DC59-013F-4A16-BD34-4A39DE6F8C5D}" sibTransId="{3DFF5812-985E-46BE-8203-E779C4463D57}"/>
    <dgm:cxn modelId="{BF9D7CE9-42AB-4C2A-B6BE-35C1F58E2B4C}" srcId="{8C141011-8C04-418E-B11C-DD55C7C158E2}" destId="{F481EB84-5648-421C-BDD1-64CE3749D4D9}" srcOrd="0" destOrd="0" parTransId="{66C976E0-5131-42BE-9DA0-D5C59086448C}" sibTransId="{9B9B7C06-45CF-4AC6-B68C-ECB5BB105587}"/>
    <dgm:cxn modelId="{89041602-7DA3-4398-A6C2-BE8AA6B88E81}" type="presParOf" srcId="{049FD4DB-40A6-435E-80C3-457FB2E4BD16}" destId="{38E38DFB-97CD-486A-9463-7DCD38C5C901}" srcOrd="0" destOrd="0" presId="urn:microsoft.com/office/officeart/2005/8/layout/chart3"/>
    <dgm:cxn modelId="{D08DD458-11E4-492D-AE3E-5F1AB4E81CCD}" type="presParOf" srcId="{049FD4DB-40A6-435E-80C3-457FB2E4BD16}" destId="{E30B5D3F-B565-431E-8406-EDB07C9A54DB}" srcOrd="1" destOrd="0" presId="urn:microsoft.com/office/officeart/2005/8/layout/chart3"/>
    <dgm:cxn modelId="{F1A729D2-7E61-4111-9A9F-491DA140A216}" type="presParOf" srcId="{049FD4DB-40A6-435E-80C3-457FB2E4BD16}" destId="{FE54C2CA-93CA-4720-9A7E-6D4997718BAA}" srcOrd="2" destOrd="0" presId="urn:microsoft.com/office/officeart/2005/8/layout/chart3"/>
    <dgm:cxn modelId="{D95B229E-6210-4AB6-8E40-94EAC1E4C284}" type="presParOf" srcId="{049FD4DB-40A6-435E-80C3-457FB2E4BD16}" destId="{6939E768-E6B3-4624-9AB0-CDF9DAC5332D}" srcOrd="3" destOrd="0" presId="urn:microsoft.com/office/officeart/2005/8/layout/chart3"/>
    <dgm:cxn modelId="{E744C9A1-953B-4975-AB59-91996891CC09}" type="presParOf" srcId="{049FD4DB-40A6-435E-80C3-457FB2E4BD16}" destId="{4400200F-F8E5-4374-94D5-6716265B2896}" srcOrd="4" destOrd="0" presId="urn:microsoft.com/office/officeart/2005/8/layout/chart3"/>
    <dgm:cxn modelId="{21080E1E-6CFA-4D5D-9517-A96572763F63}" type="presParOf" srcId="{049FD4DB-40A6-435E-80C3-457FB2E4BD16}" destId="{EE737437-2F76-407E-B760-040C419D6E64}" srcOrd="5" destOrd="0" presId="urn:microsoft.com/office/officeart/2005/8/layout/chart3"/>
    <dgm:cxn modelId="{4C3BE698-80BA-4D38-8407-02B22594F692}" type="presParOf" srcId="{049FD4DB-40A6-435E-80C3-457FB2E4BD16}" destId="{A53ABEA8-2933-454E-A4F4-E8AFA251BE6C}" srcOrd="6" destOrd="0" presId="urn:microsoft.com/office/officeart/2005/8/layout/chart3"/>
    <dgm:cxn modelId="{DB122E98-B3ED-4EE4-88D5-17799DAE5681}" type="presParOf" srcId="{049FD4DB-40A6-435E-80C3-457FB2E4BD16}" destId="{8879629B-8281-4AA5-9507-076EA33D3079}" srcOrd="7" destOrd="0" presId="urn:microsoft.com/office/officeart/2005/8/layout/chart3"/>
    <dgm:cxn modelId="{39040FC3-ED68-4456-AD05-30EE67A1731B}" type="presParOf" srcId="{049FD4DB-40A6-435E-80C3-457FB2E4BD16}" destId="{2CDE5F65-468D-43D8-B848-31ED9E07A0B2}" srcOrd="8" destOrd="0" presId="urn:microsoft.com/office/officeart/2005/8/layout/chart3"/>
    <dgm:cxn modelId="{A3A2865F-4951-404E-B981-CC471DCC76FF}" type="presParOf" srcId="{049FD4DB-40A6-435E-80C3-457FB2E4BD16}" destId="{5AF0B4D4-9EBF-4EC3-B65A-7D8912F36098}" srcOrd="9" destOrd="0" presId="urn:microsoft.com/office/officeart/2005/8/layout/char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C141011-8C04-418E-B11C-DD55C7C158E2}" type="doc">
      <dgm:prSet loTypeId="urn:microsoft.com/office/officeart/2005/8/layout/chart3" loCatId="cycle" qsTypeId="urn:microsoft.com/office/officeart/2005/8/quickstyle/simple1" qsCatId="simple" csTypeId="urn:microsoft.com/office/officeart/2005/8/colors/accent1_2" csCatId="accent1" phldr="1"/>
      <dgm:spPr/>
    </dgm:pt>
    <dgm:pt modelId="{F481EB84-5648-421C-BDD1-64CE3749D4D9}">
      <dgm:prSet phldrT="[Tekst]"/>
      <dgm:spPr>
        <a:solidFill>
          <a:schemeClr val="bg1">
            <a:lumMod val="75000"/>
          </a:schemeClr>
        </a:solidFill>
      </dgm:spPr>
      <dgm:t>
        <a:bodyPr/>
        <a:lstStyle/>
        <a:p>
          <a:r>
            <a:rPr lang="nl-NL" dirty="0"/>
            <a:t>Introductie</a:t>
          </a:r>
        </a:p>
      </dgm:t>
    </dgm:pt>
    <dgm:pt modelId="{66C976E0-5131-42BE-9DA0-D5C59086448C}" type="parTrans" cxnId="{BF9D7CE9-42AB-4C2A-B6BE-35C1F58E2B4C}">
      <dgm:prSet/>
      <dgm:spPr/>
      <dgm:t>
        <a:bodyPr/>
        <a:lstStyle/>
        <a:p>
          <a:endParaRPr lang="nl-NL"/>
        </a:p>
      </dgm:t>
    </dgm:pt>
    <dgm:pt modelId="{9B9B7C06-45CF-4AC6-B68C-ECB5BB105587}" type="sibTrans" cxnId="{BF9D7CE9-42AB-4C2A-B6BE-35C1F58E2B4C}">
      <dgm:prSet/>
      <dgm:spPr/>
      <dgm:t>
        <a:bodyPr/>
        <a:lstStyle/>
        <a:p>
          <a:endParaRPr lang="nl-NL"/>
        </a:p>
      </dgm:t>
    </dgm:pt>
    <dgm:pt modelId="{C9DC4E00-FFC2-4E33-A173-DABA3E4BFC3D}">
      <dgm:prSet phldrT="[Tekst]"/>
      <dgm:spPr/>
      <dgm:t>
        <a:bodyPr/>
        <a:lstStyle/>
        <a:p>
          <a:r>
            <a:rPr lang="nl-NL" dirty="0"/>
            <a:t>Nieuwe woning</a:t>
          </a:r>
        </a:p>
      </dgm:t>
    </dgm:pt>
    <dgm:pt modelId="{A477A23C-DD0D-4EB7-BEB9-B5B7E9D0B7E7}" type="parTrans" cxnId="{14B5560E-FAF4-4C93-999D-436268FFBCE6}">
      <dgm:prSet/>
      <dgm:spPr/>
      <dgm:t>
        <a:bodyPr/>
        <a:lstStyle/>
        <a:p>
          <a:endParaRPr lang="nl-NL"/>
        </a:p>
      </dgm:t>
    </dgm:pt>
    <dgm:pt modelId="{AA8BF7E6-C493-4E9E-B65B-BD556003A33D}" type="sibTrans" cxnId="{14B5560E-FAF4-4C93-999D-436268FFBCE6}">
      <dgm:prSet/>
      <dgm:spPr/>
      <dgm:t>
        <a:bodyPr/>
        <a:lstStyle/>
        <a:p>
          <a:endParaRPr lang="nl-NL"/>
        </a:p>
      </dgm:t>
    </dgm:pt>
    <dgm:pt modelId="{CC33F992-1955-4B70-A5FE-9EA019720DC4}">
      <dgm:prSet phldrT="[Tekst]"/>
      <dgm:spPr/>
      <dgm:t>
        <a:bodyPr/>
        <a:lstStyle/>
        <a:p>
          <a:r>
            <a:rPr lang="nl-NL" dirty="0"/>
            <a:t>Ruimte voor (nog meer) vragen</a:t>
          </a:r>
        </a:p>
      </dgm:t>
    </dgm:pt>
    <dgm:pt modelId="{3564DC59-013F-4A16-BD34-4A39DE6F8C5D}" type="parTrans" cxnId="{A03679E0-0002-47F6-B333-BE9F1C7B33A5}">
      <dgm:prSet/>
      <dgm:spPr/>
      <dgm:t>
        <a:bodyPr/>
        <a:lstStyle/>
        <a:p>
          <a:endParaRPr lang="nl-NL"/>
        </a:p>
      </dgm:t>
    </dgm:pt>
    <dgm:pt modelId="{3DFF5812-985E-46BE-8203-E779C4463D57}" type="sibTrans" cxnId="{A03679E0-0002-47F6-B333-BE9F1C7B33A5}">
      <dgm:prSet/>
      <dgm:spPr/>
      <dgm:t>
        <a:bodyPr/>
        <a:lstStyle/>
        <a:p>
          <a:endParaRPr lang="nl-NL"/>
        </a:p>
      </dgm:t>
    </dgm:pt>
    <dgm:pt modelId="{081F5C03-7509-42E8-AD9D-6066885B41AA}">
      <dgm:prSet/>
      <dgm:spPr>
        <a:solidFill>
          <a:srgbClr val="E87400"/>
        </a:solidFill>
      </dgm:spPr>
      <dgm:t>
        <a:bodyPr/>
        <a:lstStyle/>
        <a:p>
          <a:r>
            <a:rPr lang="nl-NL" dirty="0"/>
            <a:t>Nieuw stelsel</a:t>
          </a:r>
        </a:p>
      </dgm:t>
    </dgm:pt>
    <dgm:pt modelId="{39FD2947-958F-403C-9318-A35532623C50}" type="parTrans" cxnId="{51DA9ED7-9C2D-4159-B334-593005EC6902}">
      <dgm:prSet/>
      <dgm:spPr/>
      <dgm:t>
        <a:bodyPr/>
        <a:lstStyle/>
        <a:p>
          <a:endParaRPr lang="nl-NL"/>
        </a:p>
      </dgm:t>
    </dgm:pt>
    <dgm:pt modelId="{CBE65D9B-5CE7-4D7E-9E84-E9213014A818}" type="sibTrans" cxnId="{51DA9ED7-9C2D-4159-B334-593005EC6902}">
      <dgm:prSet/>
      <dgm:spPr/>
      <dgm:t>
        <a:bodyPr/>
        <a:lstStyle/>
        <a:p>
          <a:endParaRPr lang="nl-NL"/>
        </a:p>
      </dgm:t>
    </dgm:pt>
    <dgm:pt modelId="{B14DC5FB-D407-42FE-AAF1-D4AB1776341F}">
      <dgm:prSet/>
      <dgm:spPr/>
      <dgm:t>
        <a:bodyPr/>
        <a:lstStyle/>
        <a:p>
          <a:r>
            <a:rPr lang="nl-NL" dirty="0"/>
            <a:t>Monitoring en toezicht</a:t>
          </a:r>
        </a:p>
      </dgm:t>
    </dgm:pt>
    <dgm:pt modelId="{7FAC4329-EE70-48EE-9927-DFA3CCE3317D}" type="parTrans" cxnId="{4A7372D6-6C5D-482F-BF32-5ACE22B1643D}">
      <dgm:prSet/>
      <dgm:spPr/>
      <dgm:t>
        <a:bodyPr/>
        <a:lstStyle/>
        <a:p>
          <a:endParaRPr lang="nl-NL"/>
        </a:p>
      </dgm:t>
    </dgm:pt>
    <dgm:pt modelId="{786AB1FA-8341-4466-BC1B-B418BFA49ED9}" type="sibTrans" cxnId="{4A7372D6-6C5D-482F-BF32-5ACE22B1643D}">
      <dgm:prSet/>
      <dgm:spPr/>
      <dgm:t>
        <a:bodyPr/>
        <a:lstStyle/>
        <a:p>
          <a:endParaRPr lang="nl-NL"/>
        </a:p>
      </dgm:t>
    </dgm:pt>
    <dgm:pt modelId="{049FD4DB-40A6-435E-80C3-457FB2E4BD16}" type="pres">
      <dgm:prSet presAssocID="{8C141011-8C04-418E-B11C-DD55C7C158E2}" presName="compositeShape" presStyleCnt="0">
        <dgm:presLayoutVars>
          <dgm:chMax val="7"/>
          <dgm:dir/>
          <dgm:resizeHandles val="exact"/>
        </dgm:presLayoutVars>
      </dgm:prSet>
      <dgm:spPr/>
    </dgm:pt>
    <dgm:pt modelId="{38E38DFB-97CD-486A-9463-7DCD38C5C901}" type="pres">
      <dgm:prSet presAssocID="{8C141011-8C04-418E-B11C-DD55C7C158E2}" presName="wedge1" presStyleLbl="node1" presStyleIdx="0" presStyleCnt="5" custLinFactNeighborX="-3684" custLinFactNeighborY="5090"/>
      <dgm:spPr/>
    </dgm:pt>
    <dgm:pt modelId="{E30B5D3F-B565-431E-8406-EDB07C9A54DB}" type="pres">
      <dgm:prSet presAssocID="{8C141011-8C04-418E-B11C-DD55C7C158E2}" presName="wedge1Tx" presStyleLbl="node1" presStyleIdx="0" presStyleCnt="5">
        <dgm:presLayoutVars>
          <dgm:chMax val="0"/>
          <dgm:chPref val="0"/>
          <dgm:bulletEnabled val="1"/>
        </dgm:presLayoutVars>
      </dgm:prSet>
      <dgm:spPr/>
    </dgm:pt>
    <dgm:pt modelId="{FE54C2CA-93CA-4720-9A7E-6D4997718BAA}" type="pres">
      <dgm:prSet presAssocID="{8C141011-8C04-418E-B11C-DD55C7C158E2}" presName="wedge2" presStyleLbl="node1" presStyleIdx="1" presStyleCnt="5" custLinFactNeighborX="4746" custLinFactNeighborY="1308"/>
      <dgm:spPr/>
    </dgm:pt>
    <dgm:pt modelId="{6939E768-E6B3-4624-9AB0-CDF9DAC5332D}" type="pres">
      <dgm:prSet presAssocID="{8C141011-8C04-418E-B11C-DD55C7C158E2}" presName="wedge2Tx" presStyleLbl="node1" presStyleIdx="1" presStyleCnt="5">
        <dgm:presLayoutVars>
          <dgm:chMax val="0"/>
          <dgm:chPref val="0"/>
          <dgm:bulletEnabled val="1"/>
        </dgm:presLayoutVars>
      </dgm:prSet>
      <dgm:spPr/>
    </dgm:pt>
    <dgm:pt modelId="{4400200F-F8E5-4374-94D5-6716265B2896}" type="pres">
      <dgm:prSet presAssocID="{8C141011-8C04-418E-B11C-DD55C7C158E2}" presName="wedge3" presStyleLbl="node1" presStyleIdx="2" presStyleCnt="5"/>
      <dgm:spPr/>
    </dgm:pt>
    <dgm:pt modelId="{EE737437-2F76-407E-B760-040C419D6E64}" type="pres">
      <dgm:prSet presAssocID="{8C141011-8C04-418E-B11C-DD55C7C158E2}" presName="wedge3Tx" presStyleLbl="node1" presStyleIdx="2" presStyleCnt="5">
        <dgm:presLayoutVars>
          <dgm:chMax val="0"/>
          <dgm:chPref val="0"/>
          <dgm:bulletEnabled val="1"/>
        </dgm:presLayoutVars>
      </dgm:prSet>
      <dgm:spPr/>
    </dgm:pt>
    <dgm:pt modelId="{A53ABEA8-2933-454E-A4F4-E8AFA251BE6C}" type="pres">
      <dgm:prSet presAssocID="{8C141011-8C04-418E-B11C-DD55C7C158E2}" presName="wedge4" presStyleLbl="node1" presStyleIdx="3" presStyleCnt="5"/>
      <dgm:spPr/>
    </dgm:pt>
    <dgm:pt modelId="{8879629B-8281-4AA5-9507-076EA33D3079}" type="pres">
      <dgm:prSet presAssocID="{8C141011-8C04-418E-B11C-DD55C7C158E2}" presName="wedge4Tx" presStyleLbl="node1" presStyleIdx="3" presStyleCnt="5">
        <dgm:presLayoutVars>
          <dgm:chMax val="0"/>
          <dgm:chPref val="0"/>
          <dgm:bulletEnabled val="1"/>
        </dgm:presLayoutVars>
      </dgm:prSet>
      <dgm:spPr/>
    </dgm:pt>
    <dgm:pt modelId="{2CDE5F65-468D-43D8-B848-31ED9E07A0B2}" type="pres">
      <dgm:prSet presAssocID="{8C141011-8C04-418E-B11C-DD55C7C158E2}" presName="wedge5" presStyleLbl="node1" presStyleIdx="4" presStyleCnt="5"/>
      <dgm:spPr/>
    </dgm:pt>
    <dgm:pt modelId="{5AF0B4D4-9EBF-4EC3-B65A-7D8912F36098}" type="pres">
      <dgm:prSet presAssocID="{8C141011-8C04-418E-B11C-DD55C7C158E2}" presName="wedge5Tx" presStyleLbl="node1" presStyleIdx="4" presStyleCnt="5">
        <dgm:presLayoutVars>
          <dgm:chMax val="0"/>
          <dgm:chPref val="0"/>
          <dgm:bulletEnabled val="1"/>
        </dgm:presLayoutVars>
      </dgm:prSet>
      <dgm:spPr/>
    </dgm:pt>
  </dgm:ptLst>
  <dgm:cxnLst>
    <dgm:cxn modelId="{BFF63C03-0DF3-4A96-987E-78AFF08FCD9D}" type="presOf" srcId="{081F5C03-7509-42E8-AD9D-6066885B41AA}" destId="{FE54C2CA-93CA-4720-9A7E-6D4997718BAA}" srcOrd="0" destOrd="0" presId="urn:microsoft.com/office/officeart/2005/8/layout/chart3"/>
    <dgm:cxn modelId="{14B5560E-FAF4-4C93-999D-436268FFBCE6}" srcId="{8C141011-8C04-418E-B11C-DD55C7C158E2}" destId="{C9DC4E00-FFC2-4E33-A173-DABA3E4BFC3D}" srcOrd="3" destOrd="0" parTransId="{A477A23C-DD0D-4EB7-BEB9-B5B7E9D0B7E7}" sibTransId="{AA8BF7E6-C493-4E9E-B65B-BD556003A33D}"/>
    <dgm:cxn modelId="{B8844464-C73F-4A77-B554-2CC2E457422E}" type="presOf" srcId="{081F5C03-7509-42E8-AD9D-6066885B41AA}" destId="{6939E768-E6B3-4624-9AB0-CDF9DAC5332D}" srcOrd="1" destOrd="0" presId="urn:microsoft.com/office/officeart/2005/8/layout/chart3"/>
    <dgm:cxn modelId="{B394786F-9C76-4B7F-B64E-F96D5244F88B}" type="presOf" srcId="{CC33F992-1955-4B70-A5FE-9EA019720DC4}" destId="{2CDE5F65-468D-43D8-B848-31ED9E07A0B2}" srcOrd="0" destOrd="0" presId="urn:microsoft.com/office/officeart/2005/8/layout/chart3"/>
    <dgm:cxn modelId="{4A699254-9C2B-4E75-817B-B346217739E1}" type="presOf" srcId="{F481EB84-5648-421C-BDD1-64CE3749D4D9}" destId="{E30B5D3F-B565-431E-8406-EDB07C9A54DB}" srcOrd="1" destOrd="0" presId="urn:microsoft.com/office/officeart/2005/8/layout/chart3"/>
    <dgm:cxn modelId="{A5871757-8790-4D87-82A5-C5409AFE47C4}" type="presOf" srcId="{B14DC5FB-D407-42FE-AAF1-D4AB1776341F}" destId="{EE737437-2F76-407E-B760-040C419D6E64}" srcOrd="1" destOrd="0" presId="urn:microsoft.com/office/officeart/2005/8/layout/chart3"/>
    <dgm:cxn modelId="{9A80F47C-2F35-4216-9385-5D397B9B5B1D}" type="presOf" srcId="{8C141011-8C04-418E-B11C-DD55C7C158E2}" destId="{049FD4DB-40A6-435E-80C3-457FB2E4BD16}" srcOrd="0" destOrd="0" presId="urn:microsoft.com/office/officeart/2005/8/layout/chart3"/>
    <dgm:cxn modelId="{1143A5AE-9810-468D-BF55-05B2B4ADA13D}" type="presOf" srcId="{B14DC5FB-D407-42FE-AAF1-D4AB1776341F}" destId="{4400200F-F8E5-4374-94D5-6716265B2896}" srcOrd="0" destOrd="0" presId="urn:microsoft.com/office/officeart/2005/8/layout/chart3"/>
    <dgm:cxn modelId="{2392C2B7-7A4A-436E-83B3-FF9712B0D7A4}" type="presOf" srcId="{C9DC4E00-FFC2-4E33-A173-DABA3E4BFC3D}" destId="{8879629B-8281-4AA5-9507-076EA33D3079}" srcOrd="1" destOrd="0" presId="urn:microsoft.com/office/officeart/2005/8/layout/chart3"/>
    <dgm:cxn modelId="{6E418EBC-BE9F-4469-9F77-31971AD6A3E5}" type="presOf" srcId="{F481EB84-5648-421C-BDD1-64CE3749D4D9}" destId="{38E38DFB-97CD-486A-9463-7DCD38C5C901}" srcOrd="0" destOrd="0" presId="urn:microsoft.com/office/officeart/2005/8/layout/chart3"/>
    <dgm:cxn modelId="{0CC171C0-5C0C-48A7-9B1C-E5F9CA7C1788}" type="presOf" srcId="{C9DC4E00-FFC2-4E33-A173-DABA3E4BFC3D}" destId="{A53ABEA8-2933-454E-A4F4-E8AFA251BE6C}" srcOrd="0" destOrd="0" presId="urn:microsoft.com/office/officeart/2005/8/layout/chart3"/>
    <dgm:cxn modelId="{616EBAC5-506C-4631-9570-EE3B866DC4B1}" type="presOf" srcId="{CC33F992-1955-4B70-A5FE-9EA019720DC4}" destId="{5AF0B4D4-9EBF-4EC3-B65A-7D8912F36098}" srcOrd="1" destOrd="0" presId="urn:microsoft.com/office/officeart/2005/8/layout/chart3"/>
    <dgm:cxn modelId="{4A7372D6-6C5D-482F-BF32-5ACE22B1643D}" srcId="{8C141011-8C04-418E-B11C-DD55C7C158E2}" destId="{B14DC5FB-D407-42FE-AAF1-D4AB1776341F}" srcOrd="2" destOrd="0" parTransId="{7FAC4329-EE70-48EE-9927-DFA3CCE3317D}" sibTransId="{786AB1FA-8341-4466-BC1B-B418BFA49ED9}"/>
    <dgm:cxn modelId="{51DA9ED7-9C2D-4159-B334-593005EC6902}" srcId="{8C141011-8C04-418E-B11C-DD55C7C158E2}" destId="{081F5C03-7509-42E8-AD9D-6066885B41AA}" srcOrd="1" destOrd="0" parTransId="{39FD2947-958F-403C-9318-A35532623C50}" sibTransId="{CBE65D9B-5CE7-4D7E-9E84-E9213014A818}"/>
    <dgm:cxn modelId="{A03679E0-0002-47F6-B333-BE9F1C7B33A5}" srcId="{8C141011-8C04-418E-B11C-DD55C7C158E2}" destId="{CC33F992-1955-4B70-A5FE-9EA019720DC4}" srcOrd="4" destOrd="0" parTransId="{3564DC59-013F-4A16-BD34-4A39DE6F8C5D}" sibTransId="{3DFF5812-985E-46BE-8203-E779C4463D57}"/>
    <dgm:cxn modelId="{BF9D7CE9-42AB-4C2A-B6BE-35C1F58E2B4C}" srcId="{8C141011-8C04-418E-B11C-DD55C7C158E2}" destId="{F481EB84-5648-421C-BDD1-64CE3749D4D9}" srcOrd="0" destOrd="0" parTransId="{66C976E0-5131-42BE-9DA0-D5C59086448C}" sibTransId="{9B9B7C06-45CF-4AC6-B68C-ECB5BB105587}"/>
    <dgm:cxn modelId="{89041602-7DA3-4398-A6C2-BE8AA6B88E81}" type="presParOf" srcId="{049FD4DB-40A6-435E-80C3-457FB2E4BD16}" destId="{38E38DFB-97CD-486A-9463-7DCD38C5C901}" srcOrd="0" destOrd="0" presId="urn:microsoft.com/office/officeart/2005/8/layout/chart3"/>
    <dgm:cxn modelId="{D08DD458-11E4-492D-AE3E-5F1AB4E81CCD}" type="presParOf" srcId="{049FD4DB-40A6-435E-80C3-457FB2E4BD16}" destId="{E30B5D3F-B565-431E-8406-EDB07C9A54DB}" srcOrd="1" destOrd="0" presId="urn:microsoft.com/office/officeart/2005/8/layout/chart3"/>
    <dgm:cxn modelId="{F1A729D2-7E61-4111-9A9F-491DA140A216}" type="presParOf" srcId="{049FD4DB-40A6-435E-80C3-457FB2E4BD16}" destId="{FE54C2CA-93CA-4720-9A7E-6D4997718BAA}" srcOrd="2" destOrd="0" presId="urn:microsoft.com/office/officeart/2005/8/layout/chart3"/>
    <dgm:cxn modelId="{D95B229E-6210-4AB6-8E40-94EAC1E4C284}" type="presParOf" srcId="{049FD4DB-40A6-435E-80C3-457FB2E4BD16}" destId="{6939E768-E6B3-4624-9AB0-CDF9DAC5332D}" srcOrd="3" destOrd="0" presId="urn:microsoft.com/office/officeart/2005/8/layout/chart3"/>
    <dgm:cxn modelId="{E744C9A1-953B-4975-AB59-91996891CC09}" type="presParOf" srcId="{049FD4DB-40A6-435E-80C3-457FB2E4BD16}" destId="{4400200F-F8E5-4374-94D5-6716265B2896}" srcOrd="4" destOrd="0" presId="urn:microsoft.com/office/officeart/2005/8/layout/chart3"/>
    <dgm:cxn modelId="{21080E1E-6CFA-4D5D-9517-A96572763F63}" type="presParOf" srcId="{049FD4DB-40A6-435E-80C3-457FB2E4BD16}" destId="{EE737437-2F76-407E-B760-040C419D6E64}" srcOrd="5" destOrd="0" presId="urn:microsoft.com/office/officeart/2005/8/layout/chart3"/>
    <dgm:cxn modelId="{4C3BE698-80BA-4D38-8407-02B22594F692}" type="presParOf" srcId="{049FD4DB-40A6-435E-80C3-457FB2E4BD16}" destId="{A53ABEA8-2933-454E-A4F4-E8AFA251BE6C}" srcOrd="6" destOrd="0" presId="urn:microsoft.com/office/officeart/2005/8/layout/chart3"/>
    <dgm:cxn modelId="{DB122E98-B3ED-4EE4-88D5-17799DAE5681}" type="presParOf" srcId="{049FD4DB-40A6-435E-80C3-457FB2E4BD16}" destId="{8879629B-8281-4AA5-9507-076EA33D3079}" srcOrd="7" destOrd="0" presId="urn:microsoft.com/office/officeart/2005/8/layout/chart3"/>
    <dgm:cxn modelId="{39040FC3-ED68-4456-AD05-30EE67A1731B}" type="presParOf" srcId="{049FD4DB-40A6-435E-80C3-457FB2E4BD16}" destId="{2CDE5F65-468D-43D8-B848-31ED9E07A0B2}" srcOrd="8" destOrd="0" presId="urn:microsoft.com/office/officeart/2005/8/layout/chart3"/>
    <dgm:cxn modelId="{A3A2865F-4951-404E-B981-CC471DCC76FF}" type="presParOf" srcId="{049FD4DB-40A6-435E-80C3-457FB2E4BD16}" destId="{5AF0B4D4-9EBF-4EC3-B65A-7D8912F36098}" srcOrd="9" destOrd="0" presId="urn:microsoft.com/office/officeart/2005/8/layout/char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38DFB-97CD-486A-9463-7DCD38C5C901}">
      <dsp:nvSpPr>
        <dsp:cNvPr id="0" name=""/>
        <dsp:cNvSpPr/>
      </dsp:nvSpPr>
      <dsp:spPr>
        <a:xfrm>
          <a:off x="3079947" y="533875"/>
          <a:ext cx="7505531" cy="7505531"/>
        </a:xfrm>
        <a:prstGeom prst="pie">
          <a:avLst>
            <a:gd name="adj1" fmla="val 16200000"/>
            <a:gd name="adj2" fmla="val 205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nl-NL" sz="3800" kern="1200" dirty="0"/>
            <a:t>Introductie</a:t>
          </a:r>
        </a:p>
      </dsp:txBody>
      <dsp:txXfrm>
        <a:off x="6927425" y="1655237"/>
        <a:ext cx="2546519" cy="1742355"/>
      </dsp:txXfrm>
    </dsp:sp>
    <dsp:sp modelId="{FE54C2CA-93CA-4720-9A7E-6D4997718BAA}">
      <dsp:nvSpPr>
        <dsp:cNvPr id="0" name=""/>
        <dsp:cNvSpPr/>
      </dsp:nvSpPr>
      <dsp:spPr>
        <a:xfrm>
          <a:off x="2817254" y="895749"/>
          <a:ext cx="7505531" cy="7505531"/>
        </a:xfrm>
        <a:prstGeom prst="pie">
          <a:avLst>
            <a:gd name="adj1" fmla="val 20520000"/>
            <a:gd name="adj2" fmla="val 32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nl-NL" sz="3800" kern="1200" dirty="0"/>
            <a:t>Nieuw stelsel</a:t>
          </a:r>
        </a:p>
      </dsp:txBody>
      <dsp:txXfrm>
        <a:off x="7722654" y="4291108"/>
        <a:ext cx="2233789" cy="1885317"/>
      </dsp:txXfrm>
    </dsp:sp>
    <dsp:sp modelId="{4400200F-F8E5-4374-94D5-6716265B2896}">
      <dsp:nvSpPr>
        <dsp:cNvPr id="0" name=""/>
        <dsp:cNvSpPr/>
      </dsp:nvSpPr>
      <dsp:spPr>
        <a:xfrm>
          <a:off x="2817254" y="895749"/>
          <a:ext cx="7505531" cy="7505531"/>
        </a:xfrm>
        <a:prstGeom prst="pie">
          <a:avLst>
            <a:gd name="adj1" fmla="val 3240000"/>
            <a:gd name="adj2" fmla="val 756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nl-NL" sz="3800" kern="1200" dirty="0"/>
            <a:t>Monitoring en toezicht</a:t>
          </a:r>
        </a:p>
      </dsp:txBody>
      <dsp:txXfrm>
        <a:off x="5229746" y="6524897"/>
        <a:ext cx="2680546" cy="1608328"/>
      </dsp:txXfrm>
    </dsp:sp>
    <dsp:sp modelId="{A53ABEA8-2933-454E-A4F4-E8AFA251BE6C}">
      <dsp:nvSpPr>
        <dsp:cNvPr id="0" name=""/>
        <dsp:cNvSpPr/>
      </dsp:nvSpPr>
      <dsp:spPr>
        <a:xfrm>
          <a:off x="2817254" y="895749"/>
          <a:ext cx="7505531" cy="7505531"/>
        </a:xfrm>
        <a:prstGeom prst="pie">
          <a:avLst>
            <a:gd name="adj1" fmla="val 7560000"/>
            <a:gd name="adj2" fmla="val 1188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nl-NL" sz="3800" kern="1200" dirty="0"/>
            <a:t>Nieuwe woning</a:t>
          </a:r>
        </a:p>
      </dsp:txBody>
      <dsp:txXfrm>
        <a:off x="3174660" y="4291108"/>
        <a:ext cx="2233789" cy="1885317"/>
      </dsp:txXfrm>
    </dsp:sp>
    <dsp:sp modelId="{2CDE5F65-468D-43D8-B848-31ED9E07A0B2}">
      <dsp:nvSpPr>
        <dsp:cNvPr id="0" name=""/>
        <dsp:cNvSpPr/>
      </dsp:nvSpPr>
      <dsp:spPr>
        <a:xfrm>
          <a:off x="2817254" y="895749"/>
          <a:ext cx="7505531" cy="7505531"/>
        </a:xfrm>
        <a:prstGeom prst="pie">
          <a:avLst>
            <a:gd name="adj1" fmla="val 1188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nl-NL" sz="3800" kern="1200" dirty="0"/>
            <a:t>Ruimte voor (nog meer) vragen</a:t>
          </a:r>
        </a:p>
      </dsp:txBody>
      <dsp:txXfrm>
        <a:off x="3911810" y="2039449"/>
        <a:ext cx="2546519" cy="174235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38DFB-97CD-486A-9463-7DCD38C5C901}">
      <dsp:nvSpPr>
        <dsp:cNvPr id="0" name=""/>
        <dsp:cNvSpPr/>
      </dsp:nvSpPr>
      <dsp:spPr>
        <a:xfrm>
          <a:off x="1146953" y="351535"/>
          <a:ext cx="3070688" cy="3070688"/>
        </a:xfrm>
        <a:prstGeom prst="pie">
          <a:avLst>
            <a:gd name="adj1" fmla="val 16200000"/>
            <a:gd name="adj2" fmla="val 2052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Introductie</a:t>
          </a:r>
        </a:p>
      </dsp:txBody>
      <dsp:txXfrm>
        <a:off x="2721047" y="810310"/>
        <a:ext cx="1041840" cy="712838"/>
      </dsp:txXfrm>
    </dsp:sp>
    <dsp:sp modelId="{FE54C2CA-93CA-4720-9A7E-6D4997718BAA}">
      <dsp:nvSpPr>
        <dsp:cNvPr id="0" name=""/>
        <dsp:cNvSpPr/>
      </dsp:nvSpPr>
      <dsp:spPr>
        <a:xfrm>
          <a:off x="1152603" y="366471"/>
          <a:ext cx="3070688" cy="3070688"/>
        </a:xfrm>
        <a:prstGeom prst="pie">
          <a:avLst>
            <a:gd name="adj1" fmla="val 20520000"/>
            <a:gd name="adj2" fmla="val 324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Nieuw stelsel</a:t>
          </a:r>
        </a:p>
      </dsp:txBody>
      <dsp:txXfrm>
        <a:off x="3159517" y="1755592"/>
        <a:ext cx="913895" cy="771327"/>
      </dsp:txXfrm>
    </dsp:sp>
    <dsp:sp modelId="{4400200F-F8E5-4374-94D5-6716265B2896}">
      <dsp:nvSpPr>
        <dsp:cNvPr id="0" name=""/>
        <dsp:cNvSpPr/>
      </dsp:nvSpPr>
      <dsp:spPr>
        <a:xfrm>
          <a:off x="1146953" y="596067"/>
          <a:ext cx="3070688" cy="3070688"/>
        </a:xfrm>
        <a:prstGeom prst="pie">
          <a:avLst>
            <a:gd name="adj1" fmla="val 3240000"/>
            <a:gd name="adj2" fmla="val 7560000"/>
          </a:avLst>
        </a:prstGeom>
        <a:solidFill>
          <a:srgbClr val="E874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Monitoring en toezicht</a:t>
          </a:r>
        </a:p>
      </dsp:txBody>
      <dsp:txXfrm>
        <a:off x="2133960" y="2899083"/>
        <a:ext cx="1096674" cy="658004"/>
      </dsp:txXfrm>
    </dsp:sp>
    <dsp:sp modelId="{A53ABEA8-2933-454E-A4F4-E8AFA251BE6C}">
      <dsp:nvSpPr>
        <dsp:cNvPr id="0" name=""/>
        <dsp:cNvSpPr/>
      </dsp:nvSpPr>
      <dsp:spPr>
        <a:xfrm>
          <a:off x="1152603" y="366471"/>
          <a:ext cx="3070688" cy="3070688"/>
        </a:xfrm>
        <a:prstGeom prst="pie">
          <a:avLst>
            <a:gd name="adj1" fmla="val 7560000"/>
            <a:gd name="adj2" fmla="val 1188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Nieuwe woning</a:t>
          </a:r>
        </a:p>
      </dsp:txBody>
      <dsp:txXfrm>
        <a:off x="1298827" y="1755592"/>
        <a:ext cx="913895" cy="771327"/>
      </dsp:txXfrm>
    </dsp:sp>
    <dsp:sp modelId="{2CDE5F65-468D-43D8-B848-31ED9E07A0B2}">
      <dsp:nvSpPr>
        <dsp:cNvPr id="0" name=""/>
        <dsp:cNvSpPr/>
      </dsp:nvSpPr>
      <dsp:spPr>
        <a:xfrm>
          <a:off x="1152603" y="366471"/>
          <a:ext cx="3070688" cy="3070688"/>
        </a:xfrm>
        <a:prstGeom prst="pie">
          <a:avLst>
            <a:gd name="adj1" fmla="val 1188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Ruimte voor (nog meer) vragen</a:t>
          </a:r>
        </a:p>
      </dsp:txBody>
      <dsp:txXfrm>
        <a:off x="1600412" y="834386"/>
        <a:ext cx="1041840" cy="71283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38DFB-97CD-486A-9463-7DCD38C5C901}">
      <dsp:nvSpPr>
        <dsp:cNvPr id="0" name=""/>
        <dsp:cNvSpPr/>
      </dsp:nvSpPr>
      <dsp:spPr>
        <a:xfrm>
          <a:off x="1146953" y="351535"/>
          <a:ext cx="3070688" cy="3070688"/>
        </a:xfrm>
        <a:prstGeom prst="pie">
          <a:avLst>
            <a:gd name="adj1" fmla="val 16200000"/>
            <a:gd name="adj2" fmla="val 2052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Introductie</a:t>
          </a:r>
        </a:p>
      </dsp:txBody>
      <dsp:txXfrm>
        <a:off x="2721047" y="810310"/>
        <a:ext cx="1041840" cy="712838"/>
      </dsp:txXfrm>
    </dsp:sp>
    <dsp:sp modelId="{FE54C2CA-93CA-4720-9A7E-6D4997718BAA}">
      <dsp:nvSpPr>
        <dsp:cNvPr id="0" name=""/>
        <dsp:cNvSpPr/>
      </dsp:nvSpPr>
      <dsp:spPr>
        <a:xfrm>
          <a:off x="1152603" y="366471"/>
          <a:ext cx="3070688" cy="3070688"/>
        </a:xfrm>
        <a:prstGeom prst="pie">
          <a:avLst>
            <a:gd name="adj1" fmla="val 20520000"/>
            <a:gd name="adj2" fmla="val 324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Nieuw stelsel</a:t>
          </a:r>
        </a:p>
      </dsp:txBody>
      <dsp:txXfrm>
        <a:off x="3159517" y="1755592"/>
        <a:ext cx="913895" cy="771327"/>
      </dsp:txXfrm>
    </dsp:sp>
    <dsp:sp modelId="{4400200F-F8E5-4374-94D5-6716265B2896}">
      <dsp:nvSpPr>
        <dsp:cNvPr id="0" name=""/>
        <dsp:cNvSpPr/>
      </dsp:nvSpPr>
      <dsp:spPr>
        <a:xfrm>
          <a:off x="1146953" y="596067"/>
          <a:ext cx="3070688" cy="3070688"/>
        </a:xfrm>
        <a:prstGeom prst="pie">
          <a:avLst>
            <a:gd name="adj1" fmla="val 3240000"/>
            <a:gd name="adj2" fmla="val 7560000"/>
          </a:avLst>
        </a:prstGeom>
        <a:solidFill>
          <a:srgbClr val="E874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Monitoring en toezicht</a:t>
          </a:r>
        </a:p>
      </dsp:txBody>
      <dsp:txXfrm>
        <a:off x="2133960" y="2899083"/>
        <a:ext cx="1096674" cy="658004"/>
      </dsp:txXfrm>
    </dsp:sp>
    <dsp:sp modelId="{A53ABEA8-2933-454E-A4F4-E8AFA251BE6C}">
      <dsp:nvSpPr>
        <dsp:cNvPr id="0" name=""/>
        <dsp:cNvSpPr/>
      </dsp:nvSpPr>
      <dsp:spPr>
        <a:xfrm>
          <a:off x="1152603" y="366471"/>
          <a:ext cx="3070688" cy="3070688"/>
        </a:xfrm>
        <a:prstGeom prst="pie">
          <a:avLst>
            <a:gd name="adj1" fmla="val 7560000"/>
            <a:gd name="adj2" fmla="val 1188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Nieuwe woning</a:t>
          </a:r>
        </a:p>
      </dsp:txBody>
      <dsp:txXfrm>
        <a:off x="1298827" y="1755592"/>
        <a:ext cx="913895" cy="771327"/>
      </dsp:txXfrm>
    </dsp:sp>
    <dsp:sp modelId="{2CDE5F65-468D-43D8-B848-31ED9E07A0B2}">
      <dsp:nvSpPr>
        <dsp:cNvPr id="0" name=""/>
        <dsp:cNvSpPr/>
      </dsp:nvSpPr>
      <dsp:spPr>
        <a:xfrm>
          <a:off x="1152603" y="366471"/>
          <a:ext cx="3070688" cy="3070688"/>
        </a:xfrm>
        <a:prstGeom prst="pie">
          <a:avLst>
            <a:gd name="adj1" fmla="val 1188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Ruimte voor (nog meer) vragen</a:t>
          </a:r>
        </a:p>
      </dsp:txBody>
      <dsp:txXfrm>
        <a:off x="1600412" y="834386"/>
        <a:ext cx="1041840" cy="71283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38DFB-97CD-486A-9463-7DCD38C5C901}">
      <dsp:nvSpPr>
        <dsp:cNvPr id="0" name=""/>
        <dsp:cNvSpPr/>
      </dsp:nvSpPr>
      <dsp:spPr>
        <a:xfrm>
          <a:off x="1146953" y="351535"/>
          <a:ext cx="3070688" cy="3070688"/>
        </a:xfrm>
        <a:prstGeom prst="pie">
          <a:avLst>
            <a:gd name="adj1" fmla="val 16200000"/>
            <a:gd name="adj2" fmla="val 2052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Introductie</a:t>
          </a:r>
        </a:p>
      </dsp:txBody>
      <dsp:txXfrm>
        <a:off x="2721047" y="810310"/>
        <a:ext cx="1041840" cy="712838"/>
      </dsp:txXfrm>
    </dsp:sp>
    <dsp:sp modelId="{FE54C2CA-93CA-4720-9A7E-6D4997718BAA}">
      <dsp:nvSpPr>
        <dsp:cNvPr id="0" name=""/>
        <dsp:cNvSpPr/>
      </dsp:nvSpPr>
      <dsp:spPr>
        <a:xfrm>
          <a:off x="1152603" y="366471"/>
          <a:ext cx="3070688" cy="3070688"/>
        </a:xfrm>
        <a:prstGeom prst="pie">
          <a:avLst>
            <a:gd name="adj1" fmla="val 20520000"/>
            <a:gd name="adj2" fmla="val 324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Nieuw stelsel</a:t>
          </a:r>
        </a:p>
      </dsp:txBody>
      <dsp:txXfrm>
        <a:off x="3159517" y="1755592"/>
        <a:ext cx="913895" cy="771327"/>
      </dsp:txXfrm>
    </dsp:sp>
    <dsp:sp modelId="{4400200F-F8E5-4374-94D5-6716265B2896}">
      <dsp:nvSpPr>
        <dsp:cNvPr id="0" name=""/>
        <dsp:cNvSpPr/>
      </dsp:nvSpPr>
      <dsp:spPr>
        <a:xfrm>
          <a:off x="1146953" y="596067"/>
          <a:ext cx="3070688" cy="3070688"/>
        </a:xfrm>
        <a:prstGeom prst="pie">
          <a:avLst>
            <a:gd name="adj1" fmla="val 3240000"/>
            <a:gd name="adj2" fmla="val 7560000"/>
          </a:avLst>
        </a:prstGeom>
        <a:solidFill>
          <a:srgbClr val="E874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Monitoring en toezicht</a:t>
          </a:r>
        </a:p>
      </dsp:txBody>
      <dsp:txXfrm>
        <a:off x="2133960" y="2899083"/>
        <a:ext cx="1096674" cy="658004"/>
      </dsp:txXfrm>
    </dsp:sp>
    <dsp:sp modelId="{A53ABEA8-2933-454E-A4F4-E8AFA251BE6C}">
      <dsp:nvSpPr>
        <dsp:cNvPr id="0" name=""/>
        <dsp:cNvSpPr/>
      </dsp:nvSpPr>
      <dsp:spPr>
        <a:xfrm>
          <a:off x="1152603" y="366471"/>
          <a:ext cx="3070688" cy="3070688"/>
        </a:xfrm>
        <a:prstGeom prst="pie">
          <a:avLst>
            <a:gd name="adj1" fmla="val 7560000"/>
            <a:gd name="adj2" fmla="val 1188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Nieuwe woning</a:t>
          </a:r>
        </a:p>
      </dsp:txBody>
      <dsp:txXfrm>
        <a:off x="1298827" y="1755592"/>
        <a:ext cx="913895" cy="771327"/>
      </dsp:txXfrm>
    </dsp:sp>
    <dsp:sp modelId="{2CDE5F65-468D-43D8-B848-31ED9E07A0B2}">
      <dsp:nvSpPr>
        <dsp:cNvPr id="0" name=""/>
        <dsp:cNvSpPr/>
      </dsp:nvSpPr>
      <dsp:spPr>
        <a:xfrm>
          <a:off x="1152603" y="366471"/>
          <a:ext cx="3070688" cy="3070688"/>
        </a:xfrm>
        <a:prstGeom prst="pie">
          <a:avLst>
            <a:gd name="adj1" fmla="val 1188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Ruimte voor (nog meer) vragen</a:t>
          </a:r>
        </a:p>
      </dsp:txBody>
      <dsp:txXfrm>
        <a:off x="1600412" y="834386"/>
        <a:ext cx="1041840" cy="71283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38DFB-97CD-486A-9463-7DCD38C5C901}">
      <dsp:nvSpPr>
        <dsp:cNvPr id="0" name=""/>
        <dsp:cNvSpPr/>
      </dsp:nvSpPr>
      <dsp:spPr>
        <a:xfrm>
          <a:off x="1146953" y="351535"/>
          <a:ext cx="3070688" cy="3070688"/>
        </a:xfrm>
        <a:prstGeom prst="pie">
          <a:avLst>
            <a:gd name="adj1" fmla="val 16200000"/>
            <a:gd name="adj2" fmla="val 2052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Introductie</a:t>
          </a:r>
        </a:p>
      </dsp:txBody>
      <dsp:txXfrm>
        <a:off x="2721047" y="810310"/>
        <a:ext cx="1041840" cy="712838"/>
      </dsp:txXfrm>
    </dsp:sp>
    <dsp:sp modelId="{FE54C2CA-93CA-4720-9A7E-6D4997718BAA}">
      <dsp:nvSpPr>
        <dsp:cNvPr id="0" name=""/>
        <dsp:cNvSpPr/>
      </dsp:nvSpPr>
      <dsp:spPr>
        <a:xfrm>
          <a:off x="1152603" y="366471"/>
          <a:ext cx="3070688" cy="3070688"/>
        </a:xfrm>
        <a:prstGeom prst="pie">
          <a:avLst>
            <a:gd name="adj1" fmla="val 20520000"/>
            <a:gd name="adj2" fmla="val 324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Nieuw stelsel</a:t>
          </a:r>
        </a:p>
      </dsp:txBody>
      <dsp:txXfrm>
        <a:off x="3159517" y="1755592"/>
        <a:ext cx="913895" cy="771327"/>
      </dsp:txXfrm>
    </dsp:sp>
    <dsp:sp modelId="{4400200F-F8E5-4374-94D5-6716265B2896}">
      <dsp:nvSpPr>
        <dsp:cNvPr id="0" name=""/>
        <dsp:cNvSpPr/>
      </dsp:nvSpPr>
      <dsp:spPr>
        <a:xfrm>
          <a:off x="1146953" y="596067"/>
          <a:ext cx="3070688" cy="3070688"/>
        </a:xfrm>
        <a:prstGeom prst="pie">
          <a:avLst>
            <a:gd name="adj1" fmla="val 3240000"/>
            <a:gd name="adj2" fmla="val 7560000"/>
          </a:avLst>
        </a:prstGeom>
        <a:solidFill>
          <a:srgbClr val="E874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Monitoring en toezicht</a:t>
          </a:r>
        </a:p>
      </dsp:txBody>
      <dsp:txXfrm>
        <a:off x="2133960" y="2899083"/>
        <a:ext cx="1096674" cy="658004"/>
      </dsp:txXfrm>
    </dsp:sp>
    <dsp:sp modelId="{A53ABEA8-2933-454E-A4F4-E8AFA251BE6C}">
      <dsp:nvSpPr>
        <dsp:cNvPr id="0" name=""/>
        <dsp:cNvSpPr/>
      </dsp:nvSpPr>
      <dsp:spPr>
        <a:xfrm>
          <a:off x="1152603" y="366471"/>
          <a:ext cx="3070688" cy="3070688"/>
        </a:xfrm>
        <a:prstGeom prst="pie">
          <a:avLst>
            <a:gd name="adj1" fmla="val 7560000"/>
            <a:gd name="adj2" fmla="val 1188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Nieuwe woning</a:t>
          </a:r>
        </a:p>
      </dsp:txBody>
      <dsp:txXfrm>
        <a:off x="1298827" y="1755592"/>
        <a:ext cx="913895" cy="771327"/>
      </dsp:txXfrm>
    </dsp:sp>
    <dsp:sp modelId="{2CDE5F65-468D-43D8-B848-31ED9E07A0B2}">
      <dsp:nvSpPr>
        <dsp:cNvPr id="0" name=""/>
        <dsp:cNvSpPr/>
      </dsp:nvSpPr>
      <dsp:spPr>
        <a:xfrm>
          <a:off x="1152603" y="366471"/>
          <a:ext cx="3070688" cy="3070688"/>
        </a:xfrm>
        <a:prstGeom prst="pie">
          <a:avLst>
            <a:gd name="adj1" fmla="val 1188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Ruimte voor (nog meer) vragen</a:t>
          </a:r>
        </a:p>
      </dsp:txBody>
      <dsp:txXfrm>
        <a:off x="1600412" y="834386"/>
        <a:ext cx="1041840" cy="71283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38DFB-97CD-486A-9463-7DCD38C5C901}">
      <dsp:nvSpPr>
        <dsp:cNvPr id="0" name=""/>
        <dsp:cNvSpPr/>
      </dsp:nvSpPr>
      <dsp:spPr>
        <a:xfrm>
          <a:off x="1146953" y="351535"/>
          <a:ext cx="3070688" cy="3070688"/>
        </a:xfrm>
        <a:prstGeom prst="pie">
          <a:avLst>
            <a:gd name="adj1" fmla="val 16200000"/>
            <a:gd name="adj2" fmla="val 2052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Introductie</a:t>
          </a:r>
        </a:p>
      </dsp:txBody>
      <dsp:txXfrm>
        <a:off x="2721047" y="810310"/>
        <a:ext cx="1041840" cy="712838"/>
      </dsp:txXfrm>
    </dsp:sp>
    <dsp:sp modelId="{FE54C2CA-93CA-4720-9A7E-6D4997718BAA}">
      <dsp:nvSpPr>
        <dsp:cNvPr id="0" name=""/>
        <dsp:cNvSpPr/>
      </dsp:nvSpPr>
      <dsp:spPr>
        <a:xfrm>
          <a:off x="1152603" y="366471"/>
          <a:ext cx="3070688" cy="3070688"/>
        </a:xfrm>
        <a:prstGeom prst="pie">
          <a:avLst>
            <a:gd name="adj1" fmla="val 20520000"/>
            <a:gd name="adj2" fmla="val 324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Nieuw stelsel</a:t>
          </a:r>
        </a:p>
      </dsp:txBody>
      <dsp:txXfrm>
        <a:off x="3159517" y="1755592"/>
        <a:ext cx="913895" cy="771327"/>
      </dsp:txXfrm>
    </dsp:sp>
    <dsp:sp modelId="{4400200F-F8E5-4374-94D5-6716265B2896}">
      <dsp:nvSpPr>
        <dsp:cNvPr id="0" name=""/>
        <dsp:cNvSpPr/>
      </dsp:nvSpPr>
      <dsp:spPr>
        <a:xfrm>
          <a:off x="1146953" y="596067"/>
          <a:ext cx="3070688" cy="3070688"/>
        </a:xfrm>
        <a:prstGeom prst="pie">
          <a:avLst>
            <a:gd name="adj1" fmla="val 3240000"/>
            <a:gd name="adj2" fmla="val 7560000"/>
          </a:avLst>
        </a:prstGeom>
        <a:solidFill>
          <a:srgbClr val="E874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Monitoring en toezicht</a:t>
          </a:r>
        </a:p>
      </dsp:txBody>
      <dsp:txXfrm>
        <a:off x="2133960" y="2899083"/>
        <a:ext cx="1096674" cy="658004"/>
      </dsp:txXfrm>
    </dsp:sp>
    <dsp:sp modelId="{A53ABEA8-2933-454E-A4F4-E8AFA251BE6C}">
      <dsp:nvSpPr>
        <dsp:cNvPr id="0" name=""/>
        <dsp:cNvSpPr/>
      </dsp:nvSpPr>
      <dsp:spPr>
        <a:xfrm>
          <a:off x="1152603" y="366471"/>
          <a:ext cx="3070688" cy="3070688"/>
        </a:xfrm>
        <a:prstGeom prst="pie">
          <a:avLst>
            <a:gd name="adj1" fmla="val 7560000"/>
            <a:gd name="adj2" fmla="val 1188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Nieuwe woning</a:t>
          </a:r>
        </a:p>
      </dsp:txBody>
      <dsp:txXfrm>
        <a:off x="1298827" y="1755592"/>
        <a:ext cx="913895" cy="771327"/>
      </dsp:txXfrm>
    </dsp:sp>
    <dsp:sp modelId="{2CDE5F65-468D-43D8-B848-31ED9E07A0B2}">
      <dsp:nvSpPr>
        <dsp:cNvPr id="0" name=""/>
        <dsp:cNvSpPr/>
      </dsp:nvSpPr>
      <dsp:spPr>
        <a:xfrm>
          <a:off x="1152603" y="366471"/>
          <a:ext cx="3070688" cy="3070688"/>
        </a:xfrm>
        <a:prstGeom prst="pie">
          <a:avLst>
            <a:gd name="adj1" fmla="val 1188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Ruimte voor (nog meer) vragen</a:t>
          </a:r>
        </a:p>
      </dsp:txBody>
      <dsp:txXfrm>
        <a:off x="1600412" y="834386"/>
        <a:ext cx="1041840" cy="71283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38DFB-97CD-486A-9463-7DCD38C5C901}">
      <dsp:nvSpPr>
        <dsp:cNvPr id="0" name=""/>
        <dsp:cNvSpPr/>
      </dsp:nvSpPr>
      <dsp:spPr>
        <a:xfrm>
          <a:off x="1146953" y="379140"/>
          <a:ext cx="3070688" cy="3070688"/>
        </a:xfrm>
        <a:prstGeom prst="pie">
          <a:avLst>
            <a:gd name="adj1" fmla="val 16200000"/>
            <a:gd name="adj2" fmla="val 2052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Introductie</a:t>
          </a:r>
        </a:p>
      </dsp:txBody>
      <dsp:txXfrm>
        <a:off x="2721047" y="837916"/>
        <a:ext cx="1041840" cy="712838"/>
      </dsp:txXfrm>
    </dsp:sp>
    <dsp:sp modelId="{FE54C2CA-93CA-4720-9A7E-6D4997718BAA}">
      <dsp:nvSpPr>
        <dsp:cNvPr id="0" name=""/>
        <dsp:cNvSpPr/>
      </dsp:nvSpPr>
      <dsp:spPr>
        <a:xfrm>
          <a:off x="1152603" y="366471"/>
          <a:ext cx="3070688" cy="3070688"/>
        </a:xfrm>
        <a:prstGeom prst="pie">
          <a:avLst>
            <a:gd name="adj1" fmla="val 20520000"/>
            <a:gd name="adj2" fmla="val 324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Nieuw stelsel</a:t>
          </a:r>
        </a:p>
      </dsp:txBody>
      <dsp:txXfrm>
        <a:off x="3159517" y="1755592"/>
        <a:ext cx="913895" cy="771327"/>
      </dsp:txXfrm>
    </dsp:sp>
    <dsp:sp modelId="{4400200F-F8E5-4374-94D5-6716265B2896}">
      <dsp:nvSpPr>
        <dsp:cNvPr id="0" name=""/>
        <dsp:cNvSpPr/>
      </dsp:nvSpPr>
      <dsp:spPr>
        <a:xfrm>
          <a:off x="1152603" y="366471"/>
          <a:ext cx="3070688" cy="3070688"/>
        </a:xfrm>
        <a:prstGeom prst="pie">
          <a:avLst>
            <a:gd name="adj1" fmla="val 3240000"/>
            <a:gd name="adj2" fmla="val 756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Monitoring en toezicht</a:t>
          </a:r>
        </a:p>
      </dsp:txBody>
      <dsp:txXfrm>
        <a:off x="2139610" y="2669488"/>
        <a:ext cx="1096674" cy="658004"/>
      </dsp:txXfrm>
    </dsp:sp>
    <dsp:sp modelId="{A53ABEA8-2933-454E-A4F4-E8AFA251BE6C}">
      <dsp:nvSpPr>
        <dsp:cNvPr id="0" name=""/>
        <dsp:cNvSpPr/>
      </dsp:nvSpPr>
      <dsp:spPr>
        <a:xfrm>
          <a:off x="994555" y="417076"/>
          <a:ext cx="3070688" cy="3070688"/>
        </a:xfrm>
        <a:prstGeom prst="pie">
          <a:avLst>
            <a:gd name="adj1" fmla="val 7560000"/>
            <a:gd name="adj2" fmla="val 11880000"/>
          </a:avLst>
        </a:prstGeom>
        <a:solidFill>
          <a:srgbClr val="E874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Nieuwe woning</a:t>
          </a:r>
        </a:p>
      </dsp:txBody>
      <dsp:txXfrm>
        <a:off x="1140778" y="1806197"/>
        <a:ext cx="913895" cy="771327"/>
      </dsp:txXfrm>
    </dsp:sp>
    <dsp:sp modelId="{2CDE5F65-468D-43D8-B848-31ED9E07A0B2}">
      <dsp:nvSpPr>
        <dsp:cNvPr id="0" name=""/>
        <dsp:cNvSpPr/>
      </dsp:nvSpPr>
      <dsp:spPr>
        <a:xfrm>
          <a:off x="1152603" y="366471"/>
          <a:ext cx="3070688" cy="3070688"/>
        </a:xfrm>
        <a:prstGeom prst="pie">
          <a:avLst>
            <a:gd name="adj1" fmla="val 1188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Ruimte voor (nog meer) vragen</a:t>
          </a:r>
        </a:p>
      </dsp:txBody>
      <dsp:txXfrm>
        <a:off x="1600412" y="834386"/>
        <a:ext cx="1041840" cy="71283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38DFB-97CD-486A-9463-7DCD38C5C901}">
      <dsp:nvSpPr>
        <dsp:cNvPr id="0" name=""/>
        <dsp:cNvSpPr/>
      </dsp:nvSpPr>
      <dsp:spPr>
        <a:xfrm>
          <a:off x="1146953" y="379140"/>
          <a:ext cx="3070688" cy="3070688"/>
        </a:xfrm>
        <a:prstGeom prst="pie">
          <a:avLst>
            <a:gd name="adj1" fmla="val 16200000"/>
            <a:gd name="adj2" fmla="val 2052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Introductie</a:t>
          </a:r>
        </a:p>
      </dsp:txBody>
      <dsp:txXfrm>
        <a:off x="2721047" y="837916"/>
        <a:ext cx="1041840" cy="712838"/>
      </dsp:txXfrm>
    </dsp:sp>
    <dsp:sp modelId="{FE54C2CA-93CA-4720-9A7E-6D4997718BAA}">
      <dsp:nvSpPr>
        <dsp:cNvPr id="0" name=""/>
        <dsp:cNvSpPr/>
      </dsp:nvSpPr>
      <dsp:spPr>
        <a:xfrm>
          <a:off x="1152603" y="366471"/>
          <a:ext cx="3070688" cy="3070688"/>
        </a:xfrm>
        <a:prstGeom prst="pie">
          <a:avLst>
            <a:gd name="adj1" fmla="val 20520000"/>
            <a:gd name="adj2" fmla="val 324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Nieuw stelsel</a:t>
          </a:r>
        </a:p>
      </dsp:txBody>
      <dsp:txXfrm>
        <a:off x="3159517" y="1755592"/>
        <a:ext cx="913895" cy="771327"/>
      </dsp:txXfrm>
    </dsp:sp>
    <dsp:sp modelId="{4400200F-F8E5-4374-94D5-6716265B2896}">
      <dsp:nvSpPr>
        <dsp:cNvPr id="0" name=""/>
        <dsp:cNvSpPr/>
      </dsp:nvSpPr>
      <dsp:spPr>
        <a:xfrm>
          <a:off x="1152603" y="366471"/>
          <a:ext cx="3070688" cy="3070688"/>
        </a:xfrm>
        <a:prstGeom prst="pie">
          <a:avLst>
            <a:gd name="adj1" fmla="val 3240000"/>
            <a:gd name="adj2" fmla="val 756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Monitoring en toezicht</a:t>
          </a:r>
        </a:p>
      </dsp:txBody>
      <dsp:txXfrm>
        <a:off x="2139610" y="2669488"/>
        <a:ext cx="1096674" cy="658004"/>
      </dsp:txXfrm>
    </dsp:sp>
    <dsp:sp modelId="{A53ABEA8-2933-454E-A4F4-E8AFA251BE6C}">
      <dsp:nvSpPr>
        <dsp:cNvPr id="0" name=""/>
        <dsp:cNvSpPr/>
      </dsp:nvSpPr>
      <dsp:spPr>
        <a:xfrm>
          <a:off x="994555" y="417076"/>
          <a:ext cx="3070688" cy="3070688"/>
        </a:xfrm>
        <a:prstGeom prst="pie">
          <a:avLst>
            <a:gd name="adj1" fmla="val 7560000"/>
            <a:gd name="adj2" fmla="val 11880000"/>
          </a:avLst>
        </a:prstGeom>
        <a:solidFill>
          <a:srgbClr val="E874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Nieuwe woning</a:t>
          </a:r>
        </a:p>
      </dsp:txBody>
      <dsp:txXfrm>
        <a:off x="1140778" y="1806197"/>
        <a:ext cx="913895" cy="771327"/>
      </dsp:txXfrm>
    </dsp:sp>
    <dsp:sp modelId="{2CDE5F65-468D-43D8-B848-31ED9E07A0B2}">
      <dsp:nvSpPr>
        <dsp:cNvPr id="0" name=""/>
        <dsp:cNvSpPr/>
      </dsp:nvSpPr>
      <dsp:spPr>
        <a:xfrm>
          <a:off x="1152603" y="366471"/>
          <a:ext cx="3070688" cy="3070688"/>
        </a:xfrm>
        <a:prstGeom prst="pie">
          <a:avLst>
            <a:gd name="adj1" fmla="val 1188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Ruimte voor (nog meer) vragen</a:t>
          </a:r>
        </a:p>
      </dsp:txBody>
      <dsp:txXfrm>
        <a:off x="1600412" y="834386"/>
        <a:ext cx="1041840" cy="71283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38DFB-97CD-486A-9463-7DCD38C5C901}">
      <dsp:nvSpPr>
        <dsp:cNvPr id="0" name=""/>
        <dsp:cNvSpPr/>
      </dsp:nvSpPr>
      <dsp:spPr>
        <a:xfrm>
          <a:off x="1146953" y="379140"/>
          <a:ext cx="3070688" cy="3070688"/>
        </a:xfrm>
        <a:prstGeom prst="pie">
          <a:avLst>
            <a:gd name="adj1" fmla="val 16200000"/>
            <a:gd name="adj2" fmla="val 2052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Introductie</a:t>
          </a:r>
        </a:p>
      </dsp:txBody>
      <dsp:txXfrm>
        <a:off x="2721047" y="837916"/>
        <a:ext cx="1041840" cy="712838"/>
      </dsp:txXfrm>
    </dsp:sp>
    <dsp:sp modelId="{FE54C2CA-93CA-4720-9A7E-6D4997718BAA}">
      <dsp:nvSpPr>
        <dsp:cNvPr id="0" name=""/>
        <dsp:cNvSpPr/>
      </dsp:nvSpPr>
      <dsp:spPr>
        <a:xfrm>
          <a:off x="1152603" y="366471"/>
          <a:ext cx="3070688" cy="3070688"/>
        </a:xfrm>
        <a:prstGeom prst="pie">
          <a:avLst>
            <a:gd name="adj1" fmla="val 20520000"/>
            <a:gd name="adj2" fmla="val 324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Nieuw stelsel</a:t>
          </a:r>
        </a:p>
      </dsp:txBody>
      <dsp:txXfrm>
        <a:off x="3159517" y="1755592"/>
        <a:ext cx="913895" cy="771327"/>
      </dsp:txXfrm>
    </dsp:sp>
    <dsp:sp modelId="{4400200F-F8E5-4374-94D5-6716265B2896}">
      <dsp:nvSpPr>
        <dsp:cNvPr id="0" name=""/>
        <dsp:cNvSpPr/>
      </dsp:nvSpPr>
      <dsp:spPr>
        <a:xfrm>
          <a:off x="1152603" y="366471"/>
          <a:ext cx="3070688" cy="3070688"/>
        </a:xfrm>
        <a:prstGeom prst="pie">
          <a:avLst>
            <a:gd name="adj1" fmla="val 3240000"/>
            <a:gd name="adj2" fmla="val 756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Monitoring en toezicht</a:t>
          </a:r>
        </a:p>
      </dsp:txBody>
      <dsp:txXfrm>
        <a:off x="2139610" y="2669488"/>
        <a:ext cx="1096674" cy="658004"/>
      </dsp:txXfrm>
    </dsp:sp>
    <dsp:sp modelId="{A53ABEA8-2933-454E-A4F4-E8AFA251BE6C}">
      <dsp:nvSpPr>
        <dsp:cNvPr id="0" name=""/>
        <dsp:cNvSpPr/>
      </dsp:nvSpPr>
      <dsp:spPr>
        <a:xfrm>
          <a:off x="994555" y="417076"/>
          <a:ext cx="3070688" cy="3070688"/>
        </a:xfrm>
        <a:prstGeom prst="pie">
          <a:avLst>
            <a:gd name="adj1" fmla="val 7560000"/>
            <a:gd name="adj2" fmla="val 11880000"/>
          </a:avLst>
        </a:prstGeom>
        <a:solidFill>
          <a:srgbClr val="E874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Nieuwe woning</a:t>
          </a:r>
        </a:p>
      </dsp:txBody>
      <dsp:txXfrm>
        <a:off x="1140778" y="1806197"/>
        <a:ext cx="913895" cy="771327"/>
      </dsp:txXfrm>
    </dsp:sp>
    <dsp:sp modelId="{2CDE5F65-468D-43D8-B848-31ED9E07A0B2}">
      <dsp:nvSpPr>
        <dsp:cNvPr id="0" name=""/>
        <dsp:cNvSpPr/>
      </dsp:nvSpPr>
      <dsp:spPr>
        <a:xfrm>
          <a:off x="1152603" y="366471"/>
          <a:ext cx="3070688" cy="3070688"/>
        </a:xfrm>
        <a:prstGeom prst="pie">
          <a:avLst>
            <a:gd name="adj1" fmla="val 1188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Ruimte voor (nog meer) vragen</a:t>
          </a:r>
        </a:p>
      </dsp:txBody>
      <dsp:txXfrm>
        <a:off x="1600412" y="834386"/>
        <a:ext cx="1041840" cy="71283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38DFB-97CD-486A-9463-7DCD38C5C901}">
      <dsp:nvSpPr>
        <dsp:cNvPr id="0" name=""/>
        <dsp:cNvSpPr/>
      </dsp:nvSpPr>
      <dsp:spPr>
        <a:xfrm>
          <a:off x="1146953" y="379140"/>
          <a:ext cx="3070688" cy="3070688"/>
        </a:xfrm>
        <a:prstGeom prst="pie">
          <a:avLst>
            <a:gd name="adj1" fmla="val 16200000"/>
            <a:gd name="adj2" fmla="val 2052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Introductie</a:t>
          </a:r>
        </a:p>
      </dsp:txBody>
      <dsp:txXfrm>
        <a:off x="2721047" y="837916"/>
        <a:ext cx="1041840" cy="712838"/>
      </dsp:txXfrm>
    </dsp:sp>
    <dsp:sp modelId="{FE54C2CA-93CA-4720-9A7E-6D4997718BAA}">
      <dsp:nvSpPr>
        <dsp:cNvPr id="0" name=""/>
        <dsp:cNvSpPr/>
      </dsp:nvSpPr>
      <dsp:spPr>
        <a:xfrm>
          <a:off x="1152603" y="366471"/>
          <a:ext cx="3070688" cy="3070688"/>
        </a:xfrm>
        <a:prstGeom prst="pie">
          <a:avLst>
            <a:gd name="adj1" fmla="val 20520000"/>
            <a:gd name="adj2" fmla="val 324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Nieuw stelsel</a:t>
          </a:r>
        </a:p>
      </dsp:txBody>
      <dsp:txXfrm>
        <a:off x="3159517" y="1755592"/>
        <a:ext cx="913895" cy="771327"/>
      </dsp:txXfrm>
    </dsp:sp>
    <dsp:sp modelId="{4400200F-F8E5-4374-94D5-6716265B2896}">
      <dsp:nvSpPr>
        <dsp:cNvPr id="0" name=""/>
        <dsp:cNvSpPr/>
      </dsp:nvSpPr>
      <dsp:spPr>
        <a:xfrm>
          <a:off x="1152603" y="366471"/>
          <a:ext cx="3070688" cy="3070688"/>
        </a:xfrm>
        <a:prstGeom prst="pie">
          <a:avLst>
            <a:gd name="adj1" fmla="val 3240000"/>
            <a:gd name="adj2" fmla="val 756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Monitoring en toezicht</a:t>
          </a:r>
        </a:p>
      </dsp:txBody>
      <dsp:txXfrm>
        <a:off x="2139610" y="2669488"/>
        <a:ext cx="1096674" cy="658004"/>
      </dsp:txXfrm>
    </dsp:sp>
    <dsp:sp modelId="{A53ABEA8-2933-454E-A4F4-E8AFA251BE6C}">
      <dsp:nvSpPr>
        <dsp:cNvPr id="0" name=""/>
        <dsp:cNvSpPr/>
      </dsp:nvSpPr>
      <dsp:spPr>
        <a:xfrm>
          <a:off x="994555" y="417076"/>
          <a:ext cx="3070688" cy="3070688"/>
        </a:xfrm>
        <a:prstGeom prst="pie">
          <a:avLst>
            <a:gd name="adj1" fmla="val 7560000"/>
            <a:gd name="adj2" fmla="val 11880000"/>
          </a:avLst>
        </a:prstGeom>
        <a:solidFill>
          <a:srgbClr val="E874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Nieuwe woning</a:t>
          </a:r>
        </a:p>
      </dsp:txBody>
      <dsp:txXfrm>
        <a:off x="1140778" y="1806197"/>
        <a:ext cx="913895" cy="771327"/>
      </dsp:txXfrm>
    </dsp:sp>
    <dsp:sp modelId="{2CDE5F65-468D-43D8-B848-31ED9E07A0B2}">
      <dsp:nvSpPr>
        <dsp:cNvPr id="0" name=""/>
        <dsp:cNvSpPr/>
      </dsp:nvSpPr>
      <dsp:spPr>
        <a:xfrm>
          <a:off x="1152603" y="366471"/>
          <a:ext cx="3070688" cy="3070688"/>
        </a:xfrm>
        <a:prstGeom prst="pie">
          <a:avLst>
            <a:gd name="adj1" fmla="val 1188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Ruimte voor (nog meer) vragen</a:t>
          </a:r>
        </a:p>
      </dsp:txBody>
      <dsp:txXfrm>
        <a:off x="1600412" y="834386"/>
        <a:ext cx="1041840" cy="71283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38DFB-97CD-486A-9463-7DCD38C5C901}">
      <dsp:nvSpPr>
        <dsp:cNvPr id="0" name=""/>
        <dsp:cNvSpPr/>
      </dsp:nvSpPr>
      <dsp:spPr>
        <a:xfrm>
          <a:off x="1146953" y="379140"/>
          <a:ext cx="3070688" cy="3070688"/>
        </a:xfrm>
        <a:prstGeom prst="pie">
          <a:avLst>
            <a:gd name="adj1" fmla="val 16200000"/>
            <a:gd name="adj2" fmla="val 2052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Introductie</a:t>
          </a:r>
        </a:p>
      </dsp:txBody>
      <dsp:txXfrm>
        <a:off x="2721047" y="837916"/>
        <a:ext cx="1041840" cy="712838"/>
      </dsp:txXfrm>
    </dsp:sp>
    <dsp:sp modelId="{FE54C2CA-93CA-4720-9A7E-6D4997718BAA}">
      <dsp:nvSpPr>
        <dsp:cNvPr id="0" name=""/>
        <dsp:cNvSpPr/>
      </dsp:nvSpPr>
      <dsp:spPr>
        <a:xfrm>
          <a:off x="1152603" y="366471"/>
          <a:ext cx="3070688" cy="3070688"/>
        </a:xfrm>
        <a:prstGeom prst="pie">
          <a:avLst>
            <a:gd name="adj1" fmla="val 20520000"/>
            <a:gd name="adj2" fmla="val 324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Nieuw stelsel</a:t>
          </a:r>
        </a:p>
      </dsp:txBody>
      <dsp:txXfrm>
        <a:off x="3159517" y="1755592"/>
        <a:ext cx="913895" cy="771327"/>
      </dsp:txXfrm>
    </dsp:sp>
    <dsp:sp modelId="{4400200F-F8E5-4374-94D5-6716265B2896}">
      <dsp:nvSpPr>
        <dsp:cNvPr id="0" name=""/>
        <dsp:cNvSpPr/>
      </dsp:nvSpPr>
      <dsp:spPr>
        <a:xfrm>
          <a:off x="1152603" y="366471"/>
          <a:ext cx="3070688" cy="3070688"/>
        </a:xfrm>
        <a:prstGeom prst="pie">
          <a:avLst>
            <a:gd name="adj1" fmla="val 3240000"/>
            <a:gd name="adj2" fmla="val 756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Monitoring en toezicht</a:t>
          </a:r>
        </a:p>
      </dsp:txBody>
      <dsp:txXfrm>
        <a:off x="2139610" y="2669488"/>
        <a:ext cx="1096674" cy="658004"/>
      </dsp:txXfrm>
    </dsp:sp>
    <dsp:sp modelId="{A53ABEA8-2933-454E-A4F4-E8AFA251BE6C}">
      <dsp:nvSpPr>
        <dsp:cNvPr id="0" name=""/>
        <dsp:cNvSpPr/>
      </dsp:nvSpPr>
      <dsp:spPr>
        <a:xfrm>
          <a:off x="1146953" y="374793"/>
          <a:ext cx="3070688" cy="3070688"/>
        </a:xfrm>
        <a:prstGeom prst="pie">
          <a:avLst>
            <a:gd name="adj1" fmla="val 7560000"/>
            <a:gd name="adj2" fmla="val 1188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Nieuwe woning</a:t>
          </a:r>
        </a:p>
      </dsp:txBody>
      <dsp:txXfrm>
        <a:off x="1293177" y="1763914"/>
        <a:ext cx="913895" cy="771327"/>
      </dsp:txXfrm>
    </dsp:sp>
    <dsp:sp modelId="{2CDE5F65-468D-43D8-B848-31ED9E07A0B2}">
      <dsp:nvSpPr>
        <dsp:cNvPr id="0" name=""/>
        <dsp:cNvSpPr/>
      </dsp:nvSpPr>
      <dsp:spPr>
        <a:xfrm>
          <a:off x="994555" y="173602"/>
          <a:ext cx="3070688" cy="3070688"/>
        </a:xfrm>
        <a:prstGeom prst="pie">
          <a:avLst>
            <a:gd name="adj1" fmla="val 11880000"/>
            <a:gd name="adj2" fmla="val 16200000"/>
          </a:avLst>
        </a:prstGeom>
        <a:solidFill>
          <a:srgbClr val="E874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Ruimte voor (nog meer) vragen</a:t>
          </a:r>
        </a:p>
      </dsp:txBody>
      <dsp:txXfrm>
        <a:off x="1442364" y="641516"/>
        <a:ext cx="1041840" cy="7128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38DFB-97CD-486A-9463-7DCD38C5C901}">
      <dsp:nvSpPr>
        <dsp:cNvPr id="0" name=""/>
        <dsp:cNvSpPr/>
      </dsp:nvSpPr>
      <dsp:spPr>
        <a:xfrm>
          <a:off x="1260078" y="218420"/>
          <a:ext cx="3070688" cy="3070688"/>
        </a:xfrm>
        <a:prstGeom prst="pie">
          <a:avLst>
            <a:gd name="adj1" fmla="val 16200000"/>
            <a:gd name="adj2" fmla="val 20520000"/>
          </a:avLst>
        </a:prstGeom>
        <a:solidFill>
          <a:srgbClr val="E874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Introductie</a:t>
          </a:r>
        </a:p>
      </dsp:txBody>
      <dsp:txXfrm>
        <a:off x="2834171" y="677196"/>
        <a:ext cx="1041840" cy="712838"/>
      </dsp:txXfrm>
    </dsp:sp>
    <dsp:sp modelId="{FE54C2CA-93CA-4720-9A7E-6D4997718BAA}">
      <dsp:nvSpPr>
        <dsp:cNvPr id="0" name=""/>
        <dsp:cNvSpPr/>
      </dsp:nvSpPr>
      <dsp:spPr>
        <a:xfrm>
          <a:off x="1152603" y="366471"/>
          <a:ext cx="3070688" cy="3070688"/>
        </a:xfrm>
        <a:prstGeom prst="pie">
          <a:avLst>
            <a:gd name="adj1" fmla="val 20520000"/>
            <a:gd name="adj2" fmla="val 32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Nieuw stelsel</a:t>
          </a:r>
        </a:p>
      </dsp:txBody>
      <dsp:txXfrm>
        <a:off x="3159517" y="1755592"/>
        <a:ext cx="913895" cy="771327"/>
      </dsp:txXfrm>
    </dsp:sp>
    <dsp:sp modelId="{4400200F-F8E5-4374-94D5-6716265B2896}">
      <dsp:nvSpPr>
        <dsp:cNvPr id="0" name=""/>
        <dsp:cNvSpPr/>
      </dsp:nvSpPr>
      <dsp:spPr>
        <a:xfrm>
          <a:off x="1152603" y="366471"/>
          <a:ext cx="3070688" cy="3070688"/>
        </a:xfrm>
        <a:prstGeom prst="pie">
          <a:avLst>
            <a:gd name="adj1" fmla="val 3240000"/>
            <a:gd name="adj2" fmla="val 756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Monitoring en toezicht</a:t>
          </a:r>
        </a:p>
      </dsp:txBody>
      <dsp:txXfrm>
        <a:off x="2139610" y="2669488"/>
        <a:ext cx="1096674" cy="658004"/>
      </dsp:txXfrm>
    </dsp:sp>
    <dsp:sp modelId="{A53ABEA8-2933-454E-A4F4-E8AFA251BE6C}">
      <dsp:nvSpPr>
        <dsp:cNvPr id="0" name=""/>
        <dsp:cNvSpPr/>
      </dsp:nvSpPr>
      <dsp:spPr>
        <a:xfrm>
          <a:off x="1152603" y="366471"/>
          <a:ext cx="3070688" cy="3070688"/>
        </a:xfrm>
        <a:prstGeom prst="pie">
          <a:avLst>
            <a:gd name="adj1" fmla="val 7560000"/>
            <a:gd name="adj2" fmla="val 1188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Nieuwe woning</a:t>
          </a:r>
        </a:p>
      </dsp:txBody>
      <dsp:txXfrm>
        <a:off x="1298827" y="1755592"/>
        <a:ext cx="913895" cy="771327"/>
      </dsp:txXfrm>
    </dsp:sp>
    <dsp:sp modelId="{2CDE5F65-468D-43D8-B848-31ED9E07A0B2}">
      <dsp:nvSpPr>
        <dsp:cNvPr id="0" name=""/>
        <dsp:cNvSpPr/>
      </dsp:nvSpPr>
      <dsp:spPr>
        <a:xfrm>
          <a:off x="1152603" y="366471"/>
          <a:ext cx="3070688" cy="3070688"/>
        </a:xfrm>
        <a:prstGeom prst="pie">
          <a:avLst>
            <a:gd name="adj1" fmla="val 1188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Ruimte voor (nog meer) vragen</a:t>
          </a:r>
        </a:p>
      </dsp:txBody>
      <dsp:txXfrm>
        <a:off x="1600412" y="834386"/>
        <a:ext cx="1041840" cy="7128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38DFB-97CD-486A-9463-7DCD38C5C901}">
      <dsp:nvSpPr>
        <dsp:cNvPr id="0" name=""/>
        <dsp:cNvSpPr/>
      </dsp:nvSpPr>
      <dsp:spPr>
        <a:xfrm>
          <a:off x="1146953" y="379539"/>
          <a:ext cx="3070688" cy="3070688"/>
        </a:xfrm>
        <a:prstGeom prst="pie">
          <a:avLst>
            <a:gd name="adj1" fmla="val 16200000"/>
            <a:gd name="adj2" fmla="val 2052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Introductie</a:t>
          </a:r>
        </a:p>
      </dsp:txBody>
      <dsp:txXfrm>
        <a:off x="2721047" y="838315"/>
        <a:ext cx="1041840" cy="712838"/>
      </dsp:txXfrm>
    </dsp:sp>
    <dsp:sp modelId="{FE54C2CA-93CA-4720-9A7E-6D4997718BAA}">
      <dsp:nvSpPr>
        <dsp:cNvPr id="0" name=""/>
        <dsp:cNvSpPr/>
      </dsp:nvSpPr>
      <dsp:spPr>
        <a:xfrm>
          <a:off x="1298338" y="406636"/>
          <a:ext cx="3070688" cy="3070688"/>
        </a:xfrm>
        <a:prstGeom prst="pie">
          <a:avLst>
            <a:gd name="adj1" fmla="val 20520000"/>
            <a:gd name="adj2" fmla="val 3240000"/>
          </a:avLst>
        </a:prstGeom>
        <a:solidFill>
          <a:srgbClr val="E874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Nieuw stelsel</a:t>
          </a:r>
        </a:p>
      </dsp:txBody>
      <dsp:txXfrm>
        <a:off x="3305252" y="1795757"/>
        <a:ext cx="913895" cy="771327"/>
      </dsp:txXfrm>
    </dsp:sp>
    <dsp:sp modelId="{4400200F-F8E5-4374-94D5-6716265B2896}">
      <dsp:nvSpPr>
        <dsp:cNvPr id="0" name=""/>
        <dsp:cNvSpPr/>
      </dsp:nvSpPr>
      <dsp:spPr>
        <a:xfrm>
          <a:off x="1152603" y="366471"/>
          <a:ext cx="3070688" cy="3070688"/>
        </a:xfrm>
        <a:prstGeom prst="pie">
          <a:avLst>
            <a:gd name="adj1" fmla="val 3240000"/>
            <a:gd name="adj2" fmla="val 756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Monitoring en toezicht</a:t>
          </a:r>
        </a:p>
      </dsp:txBody>
      <dsp:txXfrm>
        <a:off x="2139610" y="2669488"/>
        <a:ext cx="1096674" cy="658004"/>
      </dsp:txXfrm>
    </dsp:sp>
    <dsp:sp modelId="{A53ABEA8-2933-454E-A4F4-E8AFA251BE6C}">
      <dsp:nvSpPr>
        <dsp:cNvPr id="0" name=""/>
        <dsp:cNvSpPr/>
      </dsp:nvSpPr>
      <dsp:spPr>
        <a:xfrm>
          <a:off x="1152603" y="366471"/>
          <a:ext cx="3070688" cy="3070688"/>
        </a:xfrm>
        <a:prstGeom prst="pie">
          <a:avLst>
            <a:gd name="adj1" fmla="val 7560000"/>
            <a:gd name="adj2" fmla="val 1188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Nieuwe woning</a:t>
          </a:r>
        </a:p>
      </dsp:txBody>
      <dsp:txXfrm>
        <a:off x="1298827" y="1755592"/>
        <a:ext cx="913895" cy="771327"/>
      </dsp:txXfrm>
    </dsp:sp>
    <dsp:sp modelId="{2CDE5F65-468D-43D8-B848-31ED9E07A0B2}">
      <dsp:nvSpPr>
        <dsp:cNvPr id="0" name=""/>
        <dsp:cNvSpPr/>
      </dsp:nvSpPr>
      <dsp:spPr>
        <a:xfrm>
          <a:off x="1152603" y="366471"/>
          <a:ext cx="3070688" cy="3070688"/>
        </a:xfrm>
        <a:prstGeom prst="pie">
          <a:avLst>
            <a:gd name="adj1" fmla="val 1188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Ruimte voor (nog meer) vragen</a:t>
          </a:r>
        </a:p>
      </dsp:txBody>
      <dsp:txXfrm>
        <a:off x="1600412" y="834386"/>
        <a:ext cx="1041840" cy="7128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38DFB-97CD-486A-9463-7DCD38C5C901}">
      <dsp:nvSpPr>
        <dsp:cNvPr id="0" name=""/>
        <dsp:cNvSpPr/>
      </dsp:nvSpPr>
      <dsp:spPr>
        <a:xfrm>
          <a:off x="1146953" y="374718"/>
          <a:ext cx="3070688" cy="3070688"/>
        </a:xfrm>
        <a:prstGeom prst="pie">
          <a:avLst>
            <a:gd name="adj1" fmla="val 16200000"/>
            <a:gd name="adj2" fmla="val 2052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Introductie</a:t>
          </a:r>
        </a:p>
      </dsp:txBody>
      <dsp:txXfrm>
        <a:off x="2721047" y="833494"/>
        <a:ext cx="1041840" cy="712838"/>
      </dsp:txXfrm>
    </dsp:sp>
    <dsp:sp modelId="{FE54C2CA-93CA-4720-9A7E-6D4997718BAA}">
      <dsp:nvSpPr>
        <dsp:cNvPr id="0" name=""/>
        <dsp:cNvSpPr/>
      </dsp:nvSpPr>
      <dsp:spPr>
        <a:xfrm>
          <a:off x="1298338" y="406636"/>
          <a:ext cx="3070688" cy="3070688"/>
        </a:xfrm>
        <a:prstGeom prst="pie">
          <a:avLst>
            <a:gd name="adj1" fmla="val 20520000"/>
            <a:gd name="adj2" fmla="val 3240000"/>
          </a:avLst>
        </a:prstGeom>
        <a:solidFill>
          <a:srgbClr val="E874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Nieuw stelsel</a:t>
          </a:r>
        </a:p>
      </dsp:txBody>
      <dsp:txXfrm>
        <a:off x="3305252" y="1795757"/>
        <a:ext cx="913895" cy="771327"/>
      </dsp:txXfrm>
    </dsp:sp>
    <dsp:sp modelId="{4400200F-F8E5-4374-94D5-6716265B2896}">
      <dsp:nvSpPr>
        <dsp:cNvPr id="0" name=""/>
        <dsp:cNvSpPr/>
      </dsp:nvSpPr>
      <dsp:spPr>
        <a:xfrm>
          <a:off x="1152603" y="366471"/>
          <a:ext cx="3070688" cy="3070688"/>
        </a:xfrm>
        <a:prstGeom prst="pie">
          <a:avLst>
            <a:gd name="adj1" fmla="val 3240000"/>
            <a:gd name="adj2" fmla="val 756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Monitoring en toezicht</a:t>
          </a:r>
        </a:p>
      </dsp:txBody>
      <dsp:txXfrm>
        <a:off x="2139610" y="2669488"/>
        <a:ext cx="1096674" cy="658004"/>
      </dsp:txXfrm>
    </dsp:sp>
    <dsp:sp modelId="{A53ABEA8-2933-454E-A4F4-E8AFA251BE6C}">
      <dsp:nvSpPr>
        <dsp:cNvPr id="0" name=""/>
        <dsp:cNvSpPr/>
      </dsp:nvSpPr>
      <dsp:spPr>
        <a:xfrm>
          <a:off x="1152603" y="366471"/>
          <a:ext cx="3070688" cy="3070688"/>
        </a:xfrm>
        <a:prstGeom prst="pie">
          <a:avLst>
            <a:gd name="adj1" fmla="val 7560000"/>
            <a:gd name="adj2" fmla="val 1188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Nieuwe woning</a:t>
          </a:r>
        </a:p>
      </dsp:txBody>
      <dsp:txXfrm>
        <a:off x="1298827" y="1755592"/>
        <a:ext cx="913895" cy="771327"/>
      </dsp:txXfrm>
    </dsp:sp>
    <dsp:sp modelId="{2CDE5F65-468D-43D8-B848-31ED9E07A0B2}">
      <dsp:nvSpPr>
        <dsp:cNvPr id="0" name=""/>
        <dsp:cNvSpPr/>
      </dsp:nvSpPr>
      <dsp:spPr>
        <a:xfrm>
          <a:off x="1152603" y="366471"/>
          <a:ext cx="3070688" cy="3070688"/>
        </a:xfrm>
        <a:prstGeom prst="pie">
          <a:avLst>
            <a:gd name="adj1" fmla="val 1188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Ruimte voor (nog meer) vragen</a:t>
          </a:r>
        </a:p>
      </dsp:txBody>
      <dsp:txXfrm>
        <a:off x="1600412" y="834386"/>
        <a:ext cx="1041840" cy="7128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38DFB-97CD-486A-9463-7DCD38C5C901}">
      <dsp:nvSpPr>
        <dsp:cNvPr id="0" name=""/>
        <dsp:cNvSpPr/>
      </dsp:nvSpPr>
      <dsp:spPr>
        <a:xfrm>
          <a:off x="1146953" y="374718"/>
          <a:ext cx="3070688" cy="3070688"/>
        </a:xfrm>
        <a:prstGeom prst="pie">
          <a:avLst>
            <a:gd name="adj1" fmla="val 16200000"/>
            <a:gd name="adj2" fmla="val 2052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Introductie</a:t>
          </a:r>
        </a:p>
      </dsp:txBody>
      <dsp:txXfrm>
        <a:off x="2721047" y="833494"/>
        <a:ext cx="1041840" cy="712838"/>
      </dsp:txXfrm>
    </dsp:sp>
    <dsp:sp modelId="{FE54C2CA-93CA-4720-9A7E-6D4997718BAA}">
      <dsp:nvSpPr>
        <dsp:cNvPr id="0" name=""/>
        <dsp:cNvSpPr/>
      </dsp:nvSpPr>
      <dsp:spPr>
        <a:xfrm>
          <a:off x="1298338" y="406636"/>
          <a:ext cx="3070688" cy="3070688"/>
        </a:xfrm>
        <a:prstGeom prst="pie">
          <a:avLst>
            <a:gd name="adj1" fmla="val 20520000"/>
            <a:gd name="adj2" fmla="val 3240000"/>
          </a:avLst>
        </a:prstGeom>
        <a:solidFill>
          <a:srgbClr val="E874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Nieuw stelsel</a:t>
          </a:r>
        </a:p>
      </dsp:txBody>
      <dsp:txXfrm>
        <a:off x="3305252" y="1795757"/>
        <a:ext cx="913895" cy="771327"/>
      </dsp:txXfrm>
    </dsp:sp>
    <dsp:sp modelId="{4400200F-F8E5-4374-94D5-6716265B2896}">
      <dsp:nvSpPr>
        <dsp:cNvPr id="0" name=""/>
        <dsp:cNvSpPr/>
      </dsp:nvSpPr>
      <dsp:spPr>
        <a:xfrm>
          <a:off x="1152603" y="366471"/>
          <a:ext cx="3070688" cy="3070688"/>
        </a:xfrm>
        <a:prstGeom prst="pie">
          <a:avLst>
            <a:gd name="adj1" fmla="val 3240000"/>
            <a:gd name="adj2" fmla="val 756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Monitoring en toezicht</a:t>
          </a:r>
        </a:p>
      </dsp:txBody>
      <dsp:txXfrm>
        <a:off x="2139610" y="2669488"/>
        <a:ext cx="1096674" cy="658004"/>
      </dsp:txXfrm>
    </dsp:sp>
    <dsp:sp modelId="{A53ABEA8-2933-454E-A4F4-E8AFA251BE6C}">
      <dsp:nvSpPr>
        <dsp:cNvPr id="0" name=""/>
        <dsp:cNvSpPr/>
      </dsp:nvSpPr>
      <dsp:spPr>
        <a:xfrm>
          <a:off x="1152603" y="366471"/>
          <a:ext cx="3070688" cy="3070688"/>
        </a:xfrm>
        <a:prstGeom prst="pie">
          <a:avLst>
            <a:gd name="adj1" fmla="val 7560000"/>
            <a:gd name="adj2" fmla="val 1188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Nieuwe woning</a:t>
          </a:r>
        </a:p>
      </dsp:txBody>
      <dsp:txXfrm>
        <a:off x="1298827" y="1755592"/>
        <a:ext cx="913895" cy="771327"/>
      </dsp:txXfrm>
    </dsp:sp>
    <dsp:sp modelId="{2CDE5F65-468D-43D8-B848-31ED9E07A0B2}">
      <dsp:nvSpPr>
        <dsp:cNvPr id="0" name=""/>
        <dsp:cNvSpPr/>
      </dsp:nvSpPr>
      <dsp:spPr>
        <a:xfrm>
          <a:off x="1152603" y="366471"/>
          <a:ext cx="3070688" cy="3070688"/>
        </a:xfrm>
        <a:prstGeom prst="pie">
          <a:avLst>
            <a:gd name="adj1" fmla="val 1188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Ruimte voor (nog meer) vragen</a:t>
          </a:r>
        </a:p>
      </dsp:txBody>
      <dsp:txXfrm>
        <a:off x="1600412" y="834386"/>
        <a:ext cx="1041840" cy="7128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38DFB-97CD-486A-9463-7DCD38C5C901}">
      <dsp:nvSpPr>
        <dsp:cNvPr id="0" name=""/>
        <dsp:cNvSpPr/>
      </dsp:nvSpPr>
      <dsp:spPr>
        <a:xfrm>
          <a:off x="1146953" y="374718"/>
          <a:ext cx="3070688" cy="3070688"/>
        </a:xfrm>
        <a:prstGeom prst="pie">
          <a:avLst>
            <a:gd name="adj1" fmla="val 16200000"/>
            <a:gd name="adj2" fmla="val 2052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Introductie</a:t>
          </a:r>
        </a:p>
      </dsp:txBody>
      <dsp:txXfrm>
        <a:off x="2721047" y="833494"/>
        <a:ext cx="1041840" cy="712838"/>
      </dsp:txXfrm>
    </dsp:sp>
    <dsp:sp modelId="{FE54C2CA-93CA-4720-9A7E-6D4997718BAA}">
      <dsp:nvSpPr>
        <dsp:cNvPr id="0" name=""/>
        <dsp:cNvSpPr/>
      </dsp:nvSpPr>
      <dsp:spPr>
        <a:xfrm>
          <a:off x="1298338" y="406636"/>
          <a:ext cx="3070688" cy="3070688"/>
        </a:xfrm>
        <a:prstGeom prst="pie">
          <a:avLst>
            <a:gd name="adj1" fmla="val 20520000"/>
            <a:gd name="adj2" fmla="val 3240000"/>
          </a:avLst>
        </a:prstGeom>
        <a:solidFill>
          <a:srgbClr val="E874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Nieuw stelsel</a:t>
          </a:r>
        </a:p>
      </dsp:txBody>
      <dsp:txXfrm>
        <a:off x="3305252" y="1795757"/>
        <a:ext cx="913895" cy="771327"/>
      </dsp:txXfrm>
    </dsp:sp>
    <dsp:sp modelId="{4400200F-F8E5-4374-94D5-6716265B2896}">
      <dsp:nvSpPr>
        <dsp:cNvPr id="0" name=""/>
        <dsp:cNvSpPr/>
      </dsp:nvSpPr>
      <dsp:spPr>
        <a:xfrm>
          <a:off x="1152603" y="366471"/>
          <a:ext cx="3070688" cy="3070688"/>
        </a:xfrm>
        <a:prstGeom prst="pie">
          <a:avLst>
            <a:gd name="adj1" fmla="val 3240000"/>
            <a:gd name="adj2" fmla="val 756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Monitoring en toezicht</a:t>
          </a:r>
        </a:p>
      </dsp:txBody>
      <dsp:txXfrm>
        <a:off x="2139610" y="2669488"/>
        <a:ext cx="1096674" cy="658004"/>
      </dsp:txXfrm>
    </dsp:sp>
    <dsp:sp modelId="{A53ABEA8-2933-454E-A4F4-E8AFA251BE6C}">
      <dsp:nvSpPr>
        <dsp:cNvPr id="0" name=""/>
        <dsp:cNvSpPr/>
      </dsp:nvSpPr>
      <dsp:spPr>
        <a:xfrm>
          <a:off x="1152603" y="366471"/>
          <a:ext cx="3070688" cy="3070688"/>
        </a:xfrm>
        <a:prstGeom prst="pie">
          <a:avLst>
            <a:gd name="adj1" fmla="val 7560000"/>
            <a:gd name="adj2" fmla="val 1188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Nieuwe woning</a:t>
          </a:r>
        </a:p>
      </dsp:txBody>
      <dsp:txXfrm>
        <a:off x="1298827" y="1755592"/>
        <a:ext cx="913895" cy="771327"/>
      </dsp:txXfrm>
    </dsp:sp>
    <dsp:sp modelId="{2CDE5F65-468D-43D8-B848-31ED9E07A0B2}">
      <dsp:nvSpPr>
        <dsp:cNvPr id="0" name=""/>
        <dsp:cNvSpPr/>
      </dsp:nvSpPr>
      <dsp:spPr>
        <a:xfrm>
          <a:off x="1152603" y="366471"/>
          <a:ext cx="3070688" cy="3070688"/>
        </a:xfrm>
        <a:prstGeom prst="pie">
          <a:avLst>
            <a:gd name="adj1" fmla="val 1188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Ruimte voor (nog meer) vragen</a:t>
          </a:r>
        </a:p>
      </dsp:txBody>
      <dsp:txXfrm>
        <a:off x="1600412" y="834386"/>
        <a:ext cx="1041840" cy="7128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38DFB-97CD-486A-9463-7DCD38C5C901}">
      <dsp:nvSpPr>
        <dsp:cNvPr id="0" name=""/>
        <dsp:cNvSpPr/>
      </dsp:nvSpPr>
      <dsp:spPr>
        <a:xfrm>
          <a:off x="1146953" y="374718"/>
          <a:ext cx="3070688" cy="3070688"/>
        </a:xfrm>
        <a:prstGeom prst="pie">
          <a:avLst>
            <a:gd name="adj1" fmla="val 16200000"/>
            <a:gd name="adj2" fmla="val 2052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Introductie</a:t>
          </a:r>
        </a:p>
      </dsp:txBody>
      <dsp:txXfrm>
        <a:off x="2721047" y="833494"/>
        <a:ext cx="1041840" cy="712838"/>
      </dsp:txXfrm>
    </dsp:sp>
    <dsp:sp modelId="{FE54C2CA-93CA-4720-9A7E-6D4997718BAA}">
      <dsp:nvSpPr>
        <dsp:cNvPr id="0" name=""/>
        <dsp:cNvSpPr/>
      </dsp:nvSpPr>
      <dsp:spPr>
        <a:xfrm>
          <a:off x="1298338" y="406636"/>
          <a:ext cx="3070688" cy="3070688"/>
        </a:xfrm>
        <a:prstGeom prst="pie">
          <a:avLst>
            <a:gd name="adj1" fmla="val 20520000"/>
            <a:gd name="adj2" fmla="val 3240000"/>
          </a:avLst>
        </a:prstGeom>
        <a:solidFill>
          <a:srgbClr val="E874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Nieuw stelsel</a:t>
          </a:r>
        </a:p>
      </dsp:txBody>
      <dsp:txXfrm>
        <a:off x="3305252" y="1795757"/>
        <a:ext cx="913895" cy="771327"/>
      </dsp:txXfrm>
    </dsp:sp>
    <dsp:sp modelId="{4400200F-F8E5-4374-94D5-6716265B2896}">
      <dsp:nvSpPr>
        <dsp:cNvPr id="0" name=""/>
        <dsp:cNvSpPr/>
      </dsp:nvSpPr>
      <dsp:spPr>
        <a:xfrm>
          <a:off x="1152603" y="366471"/>
          <a:ext cx="3070688" cy="3070688"/>
        </a:xfrm>
        <a:prstGeom prst="pie">
          <a:avLst>
            <a:gd name="adj1" fmla="val 3240000"/>
            <a:gd name="adj2" fmla="val 756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Monitoring en toezicht</a:t>
          </a:r>
        </a:p>
      </dsp:txBody>
      <dsp:txXfrm>
        <a:off x="2139610" y="2669488"/>
        <a:ext cx="1096674" cy="658004"/>
      </dsp:txXfrm>
    </dsp:sp>
    <dsp:sp modelId="{A53ABEA8-2933-454E-A4F4-E8AFA251BE6C}">
      <dsp:nvSpPr>
        <dsp:cNvPr id="0" name=""/>
        <dsp:cNvSpPr/>
      </dsp:nvSpPr>
      <dsp:spPr>
        <a:xfrm>
          <a:off x="1152603" y="366471"/>
          <a:ext cx="3070688" cy="3070688"/>
        </a:xfrm>
        <a:prstGeom prst="pie">
          <a:avLst>
            <a:gd name="adj1" fmla="val 7560000"/>
            <a:gd name="adj2" fmla="val 1188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Nieuwe woning</a:t>
          </a:r>
        </a:p>
      </dsp:txBody>
      <dsp:txXfrm>
        <a:off x="1298827" y="1755592"/>
        <a:ext cx="913895" cy="771327"/>
      </dsp:txXfrm>
    </dsp:sp>
    <dsp:sp modelId="{2CDE5F65-468D-43D8-B848-31ED9E07A0B2}">
      <dsp:nvSpPr>
        <dsp:cNvPr id="0" name=""/>
        <dsp:cNvSpPr/>
      </dsp:nvSpPr>
      <dsp:spPr>
        <a:xfrm>
          <a:off x="1152603" y="366471"/>
          <a:ext cx="3070688" cy="3070688"/>
        </a:xfrm>
        <a:prstGeom prst="pie">
          <a:avLst>
            <a:gd name="adj1" fmla="val 1188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Ruimte voor (nog meer) vragen</a:t>
          </a:r>
        </a:p>
      </dsp:txBody>
      <dsp:txXfrm>
        <a:off x="1600412" y="834386"/>
        <a:ext cx="1041840" cy="7128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38DFB-97CD-486A-9463-7DCD38C5C901}">
      <dsp:nvSpPr>
        <dsp:cNvPr id="0" name=""/>
        <dsp:cNvSpPr/>
      </dsp:nvSpPr>
      <dsp:spPr>
        <a:xfrm>
          <a:off x="1146953" y="374718"/>
          <a:ext cx="3070688" cy="3070688"/>
        </a:xfrm>
        <a:prstGeom prst="pie">
          <a:avLst>
            <a:gd name="adj1" fmla="val 16200000"/>
            <a:gd name="adj2" fmla="val 2052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Introductie</a:t>
          </a:r>
        </a:p>
      </dsp:txBody>
      <dsp:txXfrm>
        <a:off x="2721047" y="833494"/>
        <a:ext cx="1041840" cy="712838"/>
      </dsp:txXfrm>
    </dsp:sp>
    <dsp:sp modelId="{FE54C2CA-93CA-4720-9A7E-6D4997718BAA}">
      <dsp:nvSpPr>
        <dsp:cNvPr id="0" name=""/>
        <dsp:cNvSpPr/>
      </dsp:nvSpPr>
      <dsp:spPr>
        <a:xfrm>
          <a:off x="1298338" y="406636"/>
          <a:ext cx="3070688" cy="3070688"/>
        </a:xfrm>
        <a:prstGeom prst="pie">
          <a:avLst>
            <a:gd name="adj1" fmla="val 20520000"/>
            <a:gd name="adj2" fmla="val 3240000"/>
          </a:avLst>
        </a:prstGeom>
        <a:solidFill>
          <a:srgbClr val="E874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Nieuw stelsel</a:t>
          </a:r>
        </a:p>
      </dsp:txBody>
      <dsp:txXfrm>
        <a:off x="3305252" y="1795757"/>
        <a:ext cx="913895" cy="771327"/>
      </dsp:txXfrm>
    </dsp:sp>
    <dsp:sp modelId="{4400200F-F8E5-4374-94D5-6716265B2896}">
      <dsp:nvSpPr>
        <dsp:cNvPr id="0" name=""/>
        <dsp:cNvSpPr/>
      </dsp:nvSpPr>
      <dsp:spPr>
        <a:xfrm>
          <a:off x="1152603" y="366471"/>
          <a:ext cx="3070688" cy="3070688"/>
        </a:xfrm>
        <a:prstGeom prst="pie">
          <a:avLst>
            <a:gd name="adj1" fmla="val 3240000"/>
            <a:gd name="adj2" fmla="val 756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Monitoring en toezicht</a:t>
          </a:r>
        </a:p>
      </dsp:txBody>
      <dsp:txXfrm>
        <a:off x="2139610" y="2669488"/>
        <a:ext cx="1096674" cy="658004"/>
      </dsp:txXfrm>
    </dsp:sp>
    <dsp:sp modelId="{A53ABEA8-2933-454E-A4F4-E8AFA251BE6C}">
      <dsp:nvSpPr>
        <dsp:cNvPr id="0" name=""/>
        <dsp:cNvSpPr/>
      </dsp:nvSpPr>
      <dsp:spPr>
        <a:xfrm>
          <a:off x="1152603" y="366471"/>
          <a:ext cx="3070688" cy="3070688"/>
        </a:xfrm>
        <a:prstGeom prst="pie">
          <a:avLst>
            <a:gd name="adj1" fmla="val 7560000"/>
            <a:gd name="adj2" fmla="val 1188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Nieuwe woning</a:t>
          </a:r>
        </a:p>
      </dsp:txBody>
      <dsp:txXfrm>
        <a:off x="1298827" y="1755592"/>
        <a:ext cx="913895" cy="771327"/>
      </dsp:txXfrm>
    </dsp:sp>
    <dsp:sp modelId="{2CDE5F65-468D-43D8-B848-31ED9E07A0B2}">
      <dsp:nvSpPr>
        <dsp:cNvPr id="0" name=""/>
        <dsp:cNvSpPr/>
      </dsp:nvSpPr>
      <dsp:spPr>
        <a:xfrm>
          <a:off x="1152603" y="366471"/>
          <a:ext cx="3070688" cy="3070688"/>
        </a:xfrm>
        <a:prstGeom prst="pie">
          <a:avLst>
            <a:gd name="adj1" fmla="val 1188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Ruimte voor (nog meer) vragen</a:t>
          </a:r>
        </a:p>
      </dsp:txBody>
      <dsp:txXfrm>
        <a:off x="1600412" y="834386"/>
        <a:ext cx="1041840" cy="71283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38DFB-97CD-486A-9463-7DCD38C5C901}">
      <dsp:nvSpPr>
        <dsp:cNvPr id="0" name=""/>
        <dsp:cNvSpPr/>
      </dsp:nvSpPr>
      <dsp:spPr>
        <a:xfrm>
          <a:off x="1146953" y="374718"/>
          <a:ext cx="3070688" cy="3070688"/>
        </a:xfrm>
        <a:prstGeom prst="pie">
          <a:avLst>
            <a:gd name="adj1" fmla="val 16200000"/>
            <a:gd name="adj2" fmla="val 2052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Introductie</a:t>
          </a:r>
        </a:p>
      </dsp:txBody>
      <dsp:txXfrm>
        <a:off x="2721047" y="833494"/>
        <a:ext cx="1041840" cy="712838"/>
      </dsp:txXfrm>
    </dsp:sp>
    <dsp:sp modelId="{FE54C2CA-93CA-4720-9A7E-6D4997718BAA}">
      <dsp:nvSpPr>
        <dsp:cNvPr id="0" name=""/>
        <dsp:cNvSpPr/>
      </dsp:nvSpPr>
      <dsp:spPr>
        <a:xfrm>
          <a:off x="1298338" y="406636"/>
          <a:ext cx="3070688" cy="3070688"/>
        </a:xfrm>
        <a:prstGeom prst="pie">
          <a:avLst>
            <a:gd name="adj1" fmla="val 20520000"/>
            <a:gd name="adj2" fmla="val 3240000"/>
          </a:avLst>
        </a:prstGeom>
        <a:solidFill>
          <a:srgbClr val="E874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Nieuw stelsel</a:t>
          </a:r>
        </a:p>
      </dsp:txBody>
      <dsp:txXfrm>
        <a:off x="3305252" y="1795757"/>
        <a:ext cx="913895" cy="771327"/>
      </dsp:txXfrm>
    </dsp:sp>
    <dsp:sp modelId="{4400200F-F8E5-4374-94D5-6716265B2896}">
      <dsp:nvSpPr>
        <dsp:cNvPr id="0" name=""/>
        <dsp:cNvSpPr/>
      </dsp:nvSpPr>
      <dsp:spPr>
        <a:xfrm>
          <a:off x="1152603" y="366471"/>
          <a:ext cx="3070688" cy="3070688"/>
        </a:xfrm>
        <a:prstGeom prst="pie">
          <a:avLst>
            <a:gd name="adj1" fmla="val 3240000"/>
            <a:gd name="adj2" fmla="val 756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Monitoring en toezicht</a:t>
          </a:r>
        </a:p>
      </dsp:txBody>
      <dsp:txXfrm>
        <a:off x="2139610" y="2669488"/>
        <a:ext cx="1096674" cy="658004"/>
      </dsp:txXfrm>
    </dsp:sp>
    <dsp:sp modelId="{A53ABEA8-2933-454E-A4F4-E8AFA251BE6C}">
      <dsp:nvSpPr>
        <dsp:cNvPr id="0" name=""/>
        <dsp:cNvSpPr/>
      </dsp:nvSpPr>
      <dsp:spPr>
        <a:xfrm>
          <a:off x="1152603" y="366471"/>
          <a:ext cx="3070688" cy="3070688"/>
        </a:xfrm>
        <a:prstGeom prst="pie">
          <a:avLst>
            <a:gd name="adj1" fmla="val 7560000"/>
            <a:gd name="adj2" fmla="val 1188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Nieuwe woning</a:t>
          </a:r>
        </a:p>
      </dsp:txBody>
      <dsp:txXfrm>
        <a:off x="1298827" y="1755592"/>
        <a:ext cx="913895" cy="771327"/>
      </dsp:txXfrm>
    </dsp:sp>
    <dsp:sp modelId="{2CDE5F65-468D-43D8-B848-31ED9E07A0B2}">
      <dsp:nvSpPr>
        <dsp:cNvPr id="0" name=""/>
        <dsp:cNvSpPr/>
      </dsp:nvSpPr>
      <dsp:spPr>
        <a:xfrm>
          <a:off x="1152603" y="366471"/>
          <a:ext cx="3070688" cy="3070688"/>
        </a:xfrm>
        <a:prstGeom prst="pie">
          <a:avLst>
            <a:gd name="adj1" fmla="val 1188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l-NL" sz="1500" kern="1200" dirty="0"/>
            <a:t>Ruimte voor (nog meer) vragen</a:t>
          </a:r>
        </a:p>
      </dsp:txBody>
      <dsp:txXfrm>
        <a:off x="1600412" y="834386"/>
        <a:ext cx="1041840" cy="712838"/>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0.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6.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7.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8.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9.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6.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7.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8.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9.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4435214" cy="355922"/>
          </a:xfrm>
          <a:prstGeom prst="rect">
            <a:avLst/>
          </a:prstGeom>
        </p:spPr>
        <p:txBody>
          <a:bodyPr vert="horz" lIns="50466" tIns="25233" rIns="50466" bIns="25233" rtlCol="0"/>
          <a:lstStyle>
            <a:lvl1pPr algn="l">
              <a:defRPr sz="700"/>
            </a:lvl1pPr>
          </a:lstStyle>
          <a:p>
            <a:endParaRPr lang="nl-NL"/>
          </a:p>
        </p:txBody>
      </p:sp>
      <p:sp>
        <p:nvSpPr>
          <p:cNvPr id="3" name="Tijdelijke aanduiding voor datum 2"/>
          <p:cNvSpPr>
            <a:spLocks noGrp="1"/>
          </p:cNvSpPr>
          <p:nvPr>
            <p:ph type="dt" idx="1"/>
          </p:nvPr>
        </p:nvSpPr>
        <p:spPr>
          <a:xfrm>
            <a:off x="5796975" y="0"/>
            <a:ext cx="4435214" cy="355922"/>
          </a:xfrm>
          <a:prstGeom prst="rect">
            <a:avLst/>
          </a:prstGeom>
        </p:spPr>
        <p:txBody>
          <a:bodyPr vert="horz" lIns="50466" tIns="25233" rIns="50466" bIns="25233" rtlCol="0"/>
          <a:lstStyle>
            <a:lvl1pPr algn="r">
              <a:defRPr sz="700"/>
            </a:lvl1pPr>
          </a:lstStyle>
          <a:p>
            <a:fld id="{C1309524-5A67-294C-A3A5-415461A7A5EF}" type="datetimeFigureOut">
              <a:rPr lang="nl-NL" smtClean="0"/>
              <a:t>9-7-2024</a:t>
            </a:fld>
            <a:endParaRPr lang="nl-NL"/>
          </a:p>
        </p:txBody>
      </p:sp>
      <p:sp>
        <p:nvSpPr>
          <p:cNvPr id="4" name="Tijdelijke aanduiding voor dia-afbeelding 3"/>
          <p:cNvSpPr>
            <a:spLocks noGrp="1" noRot="1" noChangeAspect="1"/>
          </p:cNvSpPr>
          <p:nvPr>
            <p:ph type="sldImg" idx="2"/>
          </p:nvPr>
        </p:nvSpPr>
        <p:spPr>
          <a:xfrm>
            <a:off x="2989263" y="889000"/>
            <a:ext cx="4256087" cy="2395538"/>
          </a:xfrm>
          <a:prstGeom prst="rect">
            <a:avLst/>
          </a:prstGeom>
          <a:noFill/>
          <a:ln w="12700">
            <a:solidFill>
              <a:prstClr val="black"/>
            </a:solidFill>
          </a:ln>
        </p:spPr>
        <p:txBody>
          <a:bodyPr vert="horz" lIns="50466" tIns="25233" rIns="50466" bIns="25233" rtlCol="0" anchor="ctr"/>
          <a:lstStyle/>
          <a:p>
            <a:endParaRPr lang="nl-NL"/>
          </a:p>
        </p:txBody>
      </p:sp>
      <p:sp>
        <p:nvSpPr>
          <p:cNvPr id="5" name="Tijdelijke aanduiding voor notities 4"/>
          <p:cNvSpPr>
            <a:spLocks noGrp="1"/>
          </p:cNvSpPr>
          <p:nvPr>
            <p:ph type="body" sz="quarter" idx="3"/>
          </p:nvPr>
        </p:nvSpPr>
        <p:spPr>
          <a:xfrm>
            <a:off x="1023139" y="3417643"/>
            <a:ext cx="8188336" cy="2797522"/>
          </a:xfrm>
          <a:prstGeom prst="rect">
            <a:avLst/>
          </a:prstGeom>
        </p:spPr>
        <p:txBody>
          <a:bodyPr vert="horz" lIns="50466" tIns="25233" rIns="50466" bIns="25233"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6746554"/>
            <a:ext cx="4435214" cy="355921"/>
          </a:xfrm>
          <a:prstGeom prst="rect">
            <a:avLst/>
          </a:prstGeom>
        </p:spPr>
        <p:txBody>
          <a:bodyPr vert="horz" lIns="50466" tIns="25233" rIns="50466" bIns="25233" rtlCol="0" anchor="b"/>
          <a:lstStyle>
            <a:lvl1pPr algn="l">
              <a:defRPr sz="700"/>
            </a:lvl1pPr>
          </a:lstStyle>
          <a:p>
            <a:endParaRPr lang="nl-NL"/>
          </a:p>
        </p:txBody>
      </p:sp>
      <p:sp>
        <p:nvSpPr>
          <p:cNvPr id="7" name="Tijdelijke aanduiding voor dianummer 6"/>
          <p:cNvSpPr>
            <a:spLocks noGrp="1"/>
          </p:cNvSpPr>
          <p:nvPr>
            <p:ph type="sldNum" sz="quarter" idx="5"/>
          </p:nvPr>
        </p:nvSpPr>
        <p:spPr>
          <a:xfrm>
            <a:off x="5796975" y="6746554"/>
            <a:ext cx="4435214" cy="355921"/>
          </a:xfrm>
          <a:prstGeom prst="rect">
            <a:avLst/>
          </a:prstGeom>
        </p:spPr>
        <p:txBody>
          <a:bodyPr vert="horz" lIns="50466" tIns="25233" rIns="50466" bIns="25233" rtlCol="0" anchor="b"/>
          <a:lstStyle>
            <a:lvl1pPr algn="r">
              <a:defRPr sz="700"/>
            </a:lvl1pPr>
          </a:lstStyle>
          <a:p>
            <a:fld id="{476926C7-7238-F746-9E6B-F2B28724394C}" type="slidenum">
              <a:rPr lang="nl-NL" smtClean="0"/>
              <a:t>‹nr.›</a:t>
            </a:fld>
            <a:endParaRPr lang="nl-NL"/>
          </a:p>
        </p:txBody>
      </p:sp>
    </p:spTree>
    <p:extLst>
      <p:ext uri="{BB962C8B-B14F-4D97-AF65-F5344CB8AC3E}">
        <p14:creationId xmlns:p14="http://schemas.microsoft.com/office/powerpoint/2010/main" val="2921440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76926C7-7238-F746-9E6B-F2B28724394C}" type="slidenum">
              <a:rPr lang="nl-NL" smtClean="0"/>
              <a:t>1</a:t>
            </a:fld>
            <a:endParaRPr lang="nl-NL"/>
          </a:p>
        </p:txBody>
      </p:sp>
    </p:spTree>
    <p:extLst>
      <p:ext uri="{BB962C8B-B14F-4D97-AF65-F5344CB8AC3E}">
        <p14:creationId xmlns:p14="http://schemas.microsoft.com/office/powerpoint/2010/main" val="687815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800" dirty="0">
              <a:latin typeface="Asap"/>
            </a:endParaRPr>
          </a:p>
        </p:txBody>
      </p:sp>
      <p:sp>
        <p:nvSpPr>
          <p:cNvPr id="4" name="Tijdelijke aanduiding voor dianummer 3"/>
          <p:cNvSpPr>
            <a:spLocks noGrp="1"/>
          </p:cNvSpPr>
          <p:nvPr>
            <p:ph type="sldNum" sz="quarter" idx="5"/>
          </p:nvPr>
        </p:nvSpPr>
        <p:spPr/>
        <p:txBody>
          <a:bodyPr/>
          <a:lstStyle/>
          <a:p>
            <a:fld id="{476926C7-7238-F746-9E6B-F2B28724394C}" type="slidenum">
              <a:rPr lang="nl-NL" smtClean="0"/>
              <a:t>10</a:t>
            </a:fld>
            <a:endParaRPr lang="nl-NL"/>
          </a:p>
        </p:txBody>
      </p:sp>
    </p:spTree>
    <p:extLst>
      <p:ext uri="{BB962C8B-B14F-4D97-AF65-F5344CB8AC3E}">
        <p14:creationId xmlns:p14="http://schemas.microsoft.com/office/powerpoint/2010/main" val="1025857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94623" indent="-94623">
              <a:buFontTx/>
              <a:buChar char="-"/>
            </a:pPr>
            <a:endParaRPr lang="nl-NL" sz="800" dirty="0">
              <a:latin typeface="Asap"/>
            </a:endParaRPr>
          </a:p>
        </p:txBody>
      </p:sp>
      <p:sp>
        <p:nvSpPr>
          <p:cNvPr id="4" name="Tijdelijke aanduiding voor dianummer 3"/>
          <p:cNvSpPr>
            <a:spLocks noGrp="1"/>
          </p:cNvSpPr>
          <p:nvPr>
            <p:ph type="sldNum" sz="quarter" idx="5"/>
          </p:nvPr>
        </p:nvSpPr>
        <p:spPr/>
        <p:txBody>
          <a:bodyPr/>
          <a:lstStyle/>
          <a:p>
            <a:fld id="{476926C7-7238-F746-9E6B-F2B28724394C}" type="slidenum">
              <a:rPr lang="nl-NL" smtClean="0"/>
              <a:t>11</a:t>
            </a:fld>
            <a:endParaRPr lang="nl-NL"/>
          </a:p>
        </p:txBody>
      </p:sp>
    </p:spTree>
    <p:extLst>
      <p:ext uri="{BB962C8B-B14F-4D97-AF65-F5344CB8AC3E}">
        <p14:creationId xmlns:p14="http://schemas.microsoft.com/office/powerpoint/2010/main" val="3981770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94623" indent="-94623">
              <a:buFontTx/>
              <a:buChar char="-"/>
            </a:pPr>
            <a:endParaRPr lang="nl-NL" sz="800" dirty="0">
              <a:latin typeface="Asap"/>
            </a:endParaRPr>
          </a:p>
        </p:txBody>
      </p:sp>
      <p:sp>
        <p:nvSpPr>
          <p:cNvPr id="4" name="Tijdelijke aanduiding voor dianummer 3"/>
          <p:cNvSpPr>
            <a:spLocks noGrp="1"/>
          </p:cNvSpPr>
          <p:nvPr>
            <p:ph type="sldNum" sz="quarter" idx="5"/>
          </p:nvPr>
        </p:nvSpPr>
        <p:spPr/>
        <p:txBody>
          <a:bodyPr/>
          <a:lstStyle/>
          <a:p>
            <a:fld id="{476926C7-7238-F746-9E6B-F2B28724394C}" type="slidenum">
              <a:rPr lang="nl-NL" smtClean="0"/>
              <a:t>12</a:t>
            </a:fld>
            <a:endParaRPr lang="nl-NL"/>
          </a:p>
        </p:txBody>
      </p:sp>
    </p:spTree>
    <p:extLst>
      <p:ext uri="{BB962C8B-B14F-4D97-AF65-F5344CB8AC3E}">
        <p14:creationId xmlns:p14="http://schemas.microsoft.com/office/powerpoint/2010/main" val="985378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94623" indent="-94623">
              <a:buFontTx/>
              <a:buChar char="-"/>
            </a:pPr>
            <a:endParaRPr lang="nl-NL" sz="800" baseline="0" dirty="0">
              <a:latin typeface="Asap"/>
            </a:endParaRPr>
          </a:p>
        </p:txBody>
      </p:sp>
      <p:sp>
        <p:nvSpPr>
          <p:cNvPr id="4" name="Tijdelijke aanduiding voor dianummer 3"/>
          <p:cNvSpPr>
            <a:spLocks noGrp="1"/>
          </p:cNvSpPr>
          <p:nvPr>
            <p:ph type="sldNum" sz="quarter" idx="5"/>
          </p:nvPr>
        </p:nvSpPr>
        <p:spPr/>
        <p:txBody>
          <a:bodyPr/>
          <a:lstStyle/>
          <a:p>
            <a:fld id="{476926C7-7238-F746-9E6B-F2B28724394C}" type="slidenum">
              <a:rPr lang="nl-NL" smtClean="0"/>
              <a:t>13</a:t>
            </a:fld>
            <a:endParaRPr lang="nl-NL"/>
          </a:p>
        </p:txBody>
      </p:sp>
    </p:spTree>
    <p:extLst>
      <p:ext uri="{BB962C8B-B14F-4D97-AF65-F5344CB8AC3E}">
        <p14:creationId xmlns:p14="http://schemas.microsoft.com/office/powerpoint/2010/main" val="3659380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94623" indent="-94623">
              <a:buFontTx/>
              <a:buChar char="-"/>
            </a:pPr>
            <a:endParaRPr lang="nl-NL" sz="800" baseline="0" dirty="0">
              <a:latin typeface="Asap"/>
            </a:endParaRPr>
          </a:p>
        </p:txBody>
      </p:sp>
      <p:sp>
        <p:nvSpPr>
          <p:cNvPr id="4" name="Tijdelijke aanduiding voor dianummer 3"/>
          <p:cNvSpPr>
            <a:spLocks noGrp="1"/>
          </p:cNvSpPr>
          <p:nvPr>
            <p:ph type="sldNum" sz="quarter" idx="5"/>
          </p:nvPr>
        </p:nvSpPr>
        <p:spPr/>
        <p:txBody>
          <a:bodyPr/>
          <a:lstStyle/>
          <a:p>
            <a:fld id="{476926C7-7238-F746-9E6B-F2B28724394C}" type="slidenum">
              <a:rPr lang="nl-NL" smtClean="0"/>
              <a:t>14</a:t>
            </a:fld>
            <a:endParaRPr lang="nl-NL"/>
          </a:p>
        </p:txBody>
      </p:sp>
    </p:spTree>
    <p:extLst>
      <p:ext uri="{BB962C8B-B14F-4D97-AF65-F5344CB8AC3E}">
        <p14:creationId xmlns:p14="http://schemas.microsoft.com/office/powerpoint/2010/main" val="3897583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94623" indent="-94623">
              <a:buFontTx/>
              <a:buChar char="-"/>
            </a:pPr>
            <a:endParaRPr lang="nl-NL" sz="800" dirty="0">
              <a:latin typeface="Asap"/>
            </a:endParaRPr>
          </a:p>
        </p:txBody>
      </p:sp>
      <p:sp>
        <p:nvSpPr>
          <p:cNvPr id="4" name="Tijdelijke aanduiding voor dianummer 3"/>
          <p:cNvSpPr>
            <a:spLocks noGrp="1"/>
          </p:cNvSpPr>
          <p:nvPr>
            <p:ph type="sldNum" sz="quarter" idx="5"/>
          </p:nvPr>
        </p:nvSpPr>
        <p:spPr/>
        <p:txBody>
          <a:bodyPr/>
          <a:lstStyle/>
          <a:p>
            <a:fld id="{476926C7-7238-F746-9E6B-F2B28724394C}" type="slidenum">
              <a:rPr lang="nl-NL" smtClean="0"/>
              <a:t>15</a:t>
            </a:fld>
            <a:endParaRPr lang="nl-NL"/>
          </a:p>
        </p:txBody>
      </p:sp>
    </p:spTree>
    <p:extLst>
      <p:ext uri="{BB962C8B-B14F-4D97-AF65-F5344CB8AC3E}">
        <p14:creationId xmlns:p14="http://schemas.microsoft.com/office/powerpoint/2010/main" val="2518232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94623" indent="-94623" defTabSz="504657">
              <a:buFontTx/>
              <a:buChar char="-"/>
              <a:defRPr/>
            </a:pPr>
            <a:endParaRPr lang="nl-NL" sz="800" baseline="0" dirty="0">
              <a:latin typeface="Asap"/>
            </a:endParaRPr>
          </a:p>
        </p:txBody>
      </p:sp>
      <p:sp>
        <p:nvSpPr>
          <p:cNvPr id="4" name="Tijdelijke aanduiding voor dianummer 3"/>
          <p:cNvSpPr>
            <a:spLocks noGrp="1"/>
          </p:cNvSpPr>
          <p:nvPr>
            <p:ph type="sldNum" sz="quarter" idx="5"/>
          </p:nvPr>
        </p:nvSpPr>
        <p:spPr/>
        <p:txBody>
          <a:bodyPr/>
          <a:lstStyle/>
          <a:p>
            <a:fld id="{476926C7-7238-F746-9E6B-F2B28724394C}" type="slidenum">
              <a:rPr lang="nl-NL" smtClean="0"/>
              <a:t>16</a:t>
            </a:fld>
            <a:endParaRPr lang="nl-NL"/>
          </a:p>
        </p:txBody>
      </p:sp>
    </p:spTree>
    <p:extLst>
      <p:ext uri="{BB962C8B-B14F-4D97-AF65-F5344CB8AC3E}">
        <p14:creationId xmlns:p14="http://schemas.microsoft.com/office/powerpoint/2010/main" val="3484188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800" dirty="0">
              <a:latin typeface="Asap"/>
            </a:endParaRPr>
          </a:p>
        </p:txBody>
      </p:sp>
      <p:sp>
        <p:nvSpPr>
          <p:cNvPr id="4" name="Tijdelijke aanduiding voor dianummer 3"/>
          <p:cNvSpPr>
            <a:spLocks noGrp="1"/>
          </p:cNvSpPr>
          <p:nvPr>
            <p:ph type="sldNum" sz="quarter" idx="5"/>
          </p:nvPr>
        </p:nvSpPr>
        <p:spPr/>
        <p:txBody>
          <a:bodyPr/>
          <a:lstStyle/>
          <a:p>
            <a:fld id="{476926C7-7238-F746-9E6B-F2B28724394C}" type="slidenum">
              <a:rPr lang="nl-NL" smtClean="0"/>
              <a:t>17</a:t>
            </a:fld>
            <a:endParaRPr lang="nl-NL"/>
          </a:p>
        </p:txBody>
      </p:sp>
    </p:spTree>
    <p:extLst>
      <p:ext uri="{BB962C8B-B14F-4D97-AF65-F5344CB8AC3E}">
        <p14:creationId xmlns:p14="http://schemas.microsoft.com/office/powerpoint/2010/main" val="689350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94623" indent="-94623">
              <a:buFontTx/>
              <a:buChar char="-"/>
            </a:pPr>
            <a:endParaRPr lang="nl-NL" sz="800" dirty="0">
              <a:latin typeface="Asap"/>
            </a:endParaRPr>
          </a:p>
        </p:txBody>
      </p:sp>
      <p:sp>
        <p:nvSpPr>
          <p:cNvPr id="4" name="Tijdelijke aanduiding voor dianummer 3"/>
          <p:cNvSpPr>
            <a:spLocks noGrp="1"/>
          </p:cNvSpPr>
          <p:nvPr>
            <p:ph type="sldNum" sz="quarter" idx="5"/>
          </p:nvPr>
        </p:nvSpPr>
        <p:spPr/>
        <p:txBody>
          <a:bodyPr/>
          <a:lstStyle/>
          <a:p>
            <a:fld id="{476926C7-7238-F746-9E6B-F2B28724394C}" type="slidenum">
              <a:rPr lang="nl-NL" smtClean="0"/>
              <a:t>18</a:t>
            </a:fld>
            <a:endParaRPr lang="nl-NL"/>
          </a:p>
        </p:txBody>
      </p:sp>
    </p:spTree>
    <p:extLst>
      <p:ext uri="{BB962C8B-B14F-4D97-AF65-F5344CB8AC3E}">
        <p14:creationId xmlns:p14="http://schemas.microsoft.com/office/powerpoint/2010/main" val="533061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94623" indent="-94623">
              <a:buFontTx/>
              <a:buChar char="-"/>
            </a:pPr>
            <a:endParaRPr lang="nl-NL" sz="800" dirty="0">
              <a:latin typeface="Asap"/>
            </a:endParaRPr>
          </a:p>
        </p:txBody>
      </p:sp>
      <p:sp>
        <p:nvSpPr>
          <p:cNvPr id="4" name="Tijdelijke aanduiding voor dianummer 3"/>
          <p:cNvSpPr>
            <a:spLocks noGrp="1"/>
          </p:cNvSpPr>
          <p:nvPr>
            <p:ph type="sldNum" sz="quarter" idx="5"/>
          </p:nvPr>
        </p:nvSpPr>
        <p:spPr/>
        <p:txBody>
          <a:bodyPr/>
          <a:lstStyle/>
          <a:p>
            <a:fld id="{476926C7-7238-F746-9E6B-F2B28724394C}" type="slidenum">
              <a:rPr lang="nl-NL" smtClean="0"/>
              <a:t>19</a:t>
            </a:fld>
            <a:endParaRPr lang="nl-NL"/>
          </a:p>
        </p:txBody>
      </p:sp>
    </p:spTree>
    <p:extLst>
      <p:ext uri="{BB962C8B-B14F-4D97-AF65-F5344CB8AC3E}">
        <p14:creationId xmlns:p14="http://schemas.microsoft.com/office/powerpoint/2010/main" val="3115594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800" dirty="0"/>
          </a:p>
        </p:txBody>
      </p:sp>
      <p:sp>
        <p:nvSpPr>
          <p:cNvPr id="4" name="Tijdelijke aanduiding voor dianummer 3"/>
          <p:cNvSpPr>
            <a:spLocks noGrp="1"/>
          </p:cNvSpPr>
          <p:nvPr>
            <p:ph type="sldNum" sz="quarter" idx="5"/>
          </p:nvPr>
        </p:nvSpPr>
        <p:spPr/>
        <p:txBody>
          <a:bodyPr/>
          <a:lstStyle/>
          <a:p>
            <a:fld id="{476926C7-7238-F746-9E6B-F2B28724394C}" type="slidenum">
              <a:rPr lang="nl-NL" smtClean="0"/>
              <a:t>2</a:t>
            </a:fld>
            <a:endParaRPr lang="nl-NL"/>
          </a:p>
        </p:txBody>
      </p:sp>
    </p:spTree>
    <p:extLst>
      <p:ext uri="{BB962C8B-B14F-4D97-AF65-F5344CB8AC3E}">
        <p14:creationId xmlns:p14="http://schemas.microsoft.com/office/powerpoint/2010/main" val="1063812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800" b="0" dirty="0">
              <a:latin typeface="Asap"/>
            </a:endParaRPr>
          </a:p>
        </p:txBody>
      </p:sp>
      <p:sp>
        <p:nvSpPr>
          <p:cNvPr id="4" name="Tijdelijke aanduiding voor dianummer 3"/>
          <p:cNvSpPr>
            <a:spLocks noGrp="1"/>
          </p:cNvSpPr>
          <p:nvPr>
            <p:ph type="sldNum" sz="quarter" idx="5"/>
          </p:nvPr>
        </p:nvSpPr>
        <p:spPr/>
        <p:txBody>
          <a:bodyPr/>
          <a:lstStyle/>
          <a:p>
            <a:fld id="{476926C7-7238-F746-9E6B-F2B28724394C}" type="slidenum">
              <a:rPr lang="nl-NL" smtClean="0"/>
              <a:t>20</a:t>
            </a:fld>
            <a:endParaRPr lang="nl-NL"/>
          </a:p>
        </p:txBody>
      </p:sp>
    </p:spTree>
    <p:extLst>
      <p:ext uri="{BB962C8B-B14F-4D97-AF65-F5344CB8AC3E}">
        <p14:creationId xmlns:p14="http://schemas.microsoft.com/office/powerpoint/2010/main" val="2390114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7009" marR="2804">
              <a:lnSpc>
                <a:spcPct val="118100"/>
              </a:lnSpc>
              <a:spcBef>
                <a:spcPts val="52"/>
              </a:spcBef>
            </a:pPr>
            <a:endParaRPr lang="nl-NL" sz="800" dirty="0">
              <a:solidFill>
                <a:srgbClr val="275837"/>
              </a:solidFill>
              <a:latin typeface="Asap"/>
              <a:cs typeface="Asap"/>
            </a:endParaRPr>
          </a:p>
        </p:txBody>
      </p:sp>
      <p:sp>
        <p:nvSpPr>
          <p:cNvPr id="4" name="Tijdelijke aanduiding voor dianummer 3"/>
          <p:cNvSpPr>
            <a:spLocks noGrp="1"/>
          </p:cNvSpPr>
          <p:nvPr>
            <p:ph type="sldNum" sz="quarter" idx="5"/>
          </p:nvPr>
        </p:nvSpPr>
        <p:spPr/>
        <p:txBody>
          <a:bodyPr/>
          <a:lstStyle/>
          <a:p>
            <a:fld id="{476926C7-7238-F746-9E6B-F2B28724394C}" type="slidenum">
              <a:rPr lang="nl-NL" smtClean="0"/>
              <a:t>3</a:t>
            </a:fld>
            <a:endParaRPr lang="nl-NL"/>
          </a:p>
        </p:txBody>
      </p:sp>
    </p:spTree>
    <p:extLst>
      <p:ext uri="{BB962C8B-B14F-4D97-AF65-F5344CB8AC3E}">
        <p14:creationId xmlns:p14="http://schemas.microsoft.com/office/powerpoint/2010/main" val="2133529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sz="800" dirty="0">
              <a:latin typeface="Asap"/>
            </a:endParaRPr>
          </a:p>
        </p:txBody>
      </p:sp>
      <p:sp>
        <p:nvSpPr>
          <p:cNvPr id="4" name="Tijdelijke aanduiding voor dianummer 3"/>
          <p:cNvSpPr>
            <a:spLocks noGrp="1"/>
          </p:cNvSpPr>
          <p:nvPr>
            <p:ph type="sldNum" sz="quarter" idx="5"/>
          </p:nvPr>
        </p:nvSpPr>
        <p:spPr/>
        <p:txBody>
          <a:bodyPr/>
          <a:lstStyle/>
          <a:p>
            <a:fld id="{476926C7-7238-F746-9E6B-F2B28724394C}" type="slidenum">
              <a:rPr lang="nl-NL" smtClean="0"/>
              <a:t>4</a:t>
            </a:fld>
            <a:endParaRPr lang="nl-NL"/>
          </a:p>
        </p:txBody>
      </p:sp>
    </p:spTree>
    <p:extLst>
      <p:ext uri="{BB962C8B-B14F-4D97-AF65-F5344CB8AC3E}">
        <p14:creationId xmlns:p14="http://schemas.microsoft.com/office/powerpoint/2010/main" val="334583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sz="800" dirty="0">
              <a:latin typeface="Asap"/>
            </a:endParaRPr>
          </a:p>
        </p:txBody>
      </p:sp>
      <p:sp>
        <p:nvSpPr>
          <p:cNvPr id="4" name="Tijdelijke aanduiding voor dianummer 3"/>
          <p:cNvSpPr>
            <a:spLocks noGrp="1"/>
          </p:cNvSpPr>
          <p:nvPr>
            <p:ph type="sldNum" sz="quarter" idx="5"/>
          </p:nvPr>
        </p:nvSpPr>
        <p:spPr/>
        <p:txBody>
          <a:bodyPr/>
          <a:lstStyle/>
          <a:p>
            <a:fld id="{476926C7-7238-F746-9E6B-F2B28724394C}" type="slidenum">
              <a:rPr lang="nl-NL" smtClean="0"/>
              <a:t>5</a:t>
            </a:fld>
            <a:endParaRPr lang="nl-NL"/>
          </a:p>
        </p:txBody>
      </p:sp>
    </p:spTree>
    <p:extLst>
      <p:ext uri="{BB962C8B-B14F-4D97-AF65-F5344CB8AC3E}">
        <p14:creationId xmlns:p14="http://schemas.microsoft.com/office/powerpoint/2010/main" val="3028664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sz="800" dirty="0">
              <a:latin typeface="Asap"/>
            </a:endParaRPr>
          </a:p>
        </p:txBody>
      </p:sp>
      <p:sp>
        <p:nvSpPr>
          <p:cNvPr id="4" name="Tijdelijke aanduiding voor dianummer 3"/>
          <p:cNvSpPr>
            <a:spLocks noGrp="1"/>
          </p:cNvSpPr>
          <p:nvPr>
            <p:ph type="sldNum" sz="quarter" idx="5"/>
          </p:nvPr>
        </p:nvSpPr>
        <p:spPr/>
        <p:txBody>
          <a:bodyPr/>
          <a:lstStyle/>
          <a:p>
            <a:fld id="{476926C7-7238-F746-9E6B-F2B28724394C}" type="slidenum">
              <a:rPr lang="nl-NL" smtClean="0"/>
              <a:t>6</a:t>
            </a:fld>
            <a:endParaRPr lang="nl-NL"/>
          </a:p>
        </p:txBody>
      </p:sp>
    </p:spTree>
    <p:extLst>
      <p:ext uri="{BB962C8B-B14F-4D97-AF65-F5344CB8AC3E}">
        <p14:creationId xmlns:p14="http://schemas.microsoft.com/office/powerpoint/2010/main" val="3625347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sz="800" dirty="0">
              <a:latin typeface="Asap"/>
            </a:endParaRPr>
          </a:p>
        </p:txBody>
      </p:sp>
      <p:sp>
        <p:nvSpPr>
          <p:cNvPr id="4" name="Tijdelijke aanduiding voor dianummer 3"/>
          <p:cNvSpPr>
            <a:spLocks noGrp="1"/>
          </p:cNvSpPr>
          <p:nvPr>
            <p:ph type="sldNum" sz="quarter" idx="5"/>
          </p:nvPr>
        </p:nvSpPr>
        <p:spPr/>
        <p:txBody>
          <a:bodyPr/>
          <a:lstStyle/>
          <a:p>
            <a:fld id="{476926C7-7238-F746-9E6B-F2B28724394C}" type="slidenum">
              <a:rPr lang="nl-NL" smtClean="0"/>
              <a:t>7</a:t>
            </a:fld>
            <a:endParaRPr lang="nl-NL"/>
          </a:p>
        </p:txBody>
      </p:sp>
    </p:spTree>
    <p:extLst>
      <p:ext uri="{BB962C8B-B14F-4D97-AF65-F5344CB8AC3E}">
        <p14:creationId xmlns:p14="http://schemas.microsoft.com/office/powerpoint/2010/main" val="2584921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800" dirty="0">
              <a:latin typeface="Asap"/>
            </a:endParaRPr>
          </a:p>
        </p:txBody>
      </p:sp>
      <p:sp>
        <p:nvSpPr>
          <p:cNvPr id="4" name="Tijdelijke aanduiding voor dianummer 3"/>
          <p:cNvSpPr>
            <a:spLocks noGrp="1"/>
          </p:cNvSpPr>
          <p:nvPr>
            <p:ph type="sldNum" sz="quarter" idx="5"/>
          </p:nvPr>
        </p:nvSpPr>
        <p:spPr/>
        <p:txBody>
          <a:bodyPr/>
          <a:lstStyle/>
          <a:p>
            <a:fld id="{476926C7-7238-F746-9E6B-F2B28724394C}" type="slidenum">
              <a:rPr lang="nl-NL" smtClean="0"/>
              <a:t>8</a:t>
            </a:fld>
            <a:endParaRPr lang="nl-NL"/>
          </a:p>
        </p:txBody>
      </p:sp>
    </p:spTree>
    <p:extLst>
      <p:ext uri="{BB962C8B-B14F-4D97-AF65-F5344CB8AC3E}">
        <p14:creationId xmlns:p14="http://schemas.microsoft.com/office/powerpoint/2010/main" val="2882249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94623" indent="-94623">
              <a:buFontTx/>
              <a:buChar char="-"/>
            </a:pPr>
            <a:endParaRPr lang="nl-NL" sz="800" baseline="0" dirty="0">
              <a:latin typeface="Asap"/>
            </a:endParaRPr>
          </a:p>
        </p:txBody>
      </p:sp>
      <p:sp>
        <p:nvSpPr>
          <p:cNvPr id="4" name="Tijdelijke aanduiding voor dianummer 3"/>
          <p:cNvSpPr>
            <a:spLocks noGrp="1"/>
          </p:cNvSpPr>
          <p:nvPr>
            <p:ph type="sldNum" sz="quarter" idx="5"/>
          </p:nvPr>
        </p:nvSpPr>
        <p:spPr/>
        <p:txBody>
          <a:bodyPr/>
          <a:lstStyle/>
          <a:p>
            <a:fld id="{476926C7-7238-F746-9E6B-F2B28724394C}" type="slidenum">
              <a:rPr lang="nl-NL" smtClean="0"/>
              <a:t>9</a:t>
            </a:fld>
            <a:endParaRPr lang="nl-NL"/>
          </a:p>
        </p:txBody>
      </p:sp>
    </p:spTree>
    <p:extLst>
      <p:ext uri="{BB962C8B-B14F-4D97-AF65-F5344CB8AC3E}">
        <p14:creationId xmlns:p14="http://schemas.microsoft.com/office/powerpoint/2010/main" val="33070898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950" b="0" i="0">
                <a:solidFill>
                  <a:srgbClr val="275837"/>
                </a:solidFill>
                <a:latin typeface="Asap Medium"/>
                <a:cs typeface="Asap Medium"/>
              </a:defRPr>
            </a:lvl1pPr>
          </a:lstStyle>
          <a:p>
            <a:endParaRPr/>
          </a:p>
        </p:txBody>
      </p:sp>
      <p:grpSp>
        <p:nvGrpSpPr>
          <p:cNvPr id="13" name="Groep 12">
            <a:extLst>
              <a:ext uri="{FF2B5EF4-FFF2-40B4-BE49-F238E27FC236}">
                <a16:creationId xmlns:a16="http://schemas.microsoft.com/office/drawing/2014/main" id="{1251188B-F53C-CEC7-3249-CF0F72D26C6A}"/>
              </a:ext>
            </a:extLst>
          </p:cNvPr>
          <p:cNvGrpSpPr/>
          <p:nvPr userDrawn="1"/>
        </p:nvGrpSpPr>
        <p:grpSpPr>
          <a:xfrm>
            <a:off x="0" y="0"/>
            <a:ext cx="20104505" cy="11308715"/>
            <a:chOff x="0" y="0"/>
            <a:chExt cx="20104505" cy="11308715"/>
          </a:xfrm>
        </p:grpSpPr>
        <p:sp>
          <p:nvSpPr>
            <p:cNvPr id="7" name="object 4">
              <a:extLst>
                <a:ext uri="{FF2B5EF4-FFF2-40B4-BE49-F238E27FC236}">
                  <a16:creationId xmlns:a16="http://schemas.microsoft.com/office/drawing/2014/main" id="{EF727E1E-5475-D47A-5723-0599274C19B1}"/>
                </a:ext>
              </a:extLst>
            </p:cNvPr>
            <p:cNvSpPr/>
            <p:nvPr userDrawn="1"/>
          </p:nvSpPr>
          <p:spPr>
            <a:xfrm>
              <a:off x="0" y="5"/>
              <a:ext cx="20104100" cy="3661410"/>
            </a:xfrm>
            <a:custGeom>
              <a:avLst/>
              <a:gdLst/>
              <a:ahLst/>
              <a:cxnLst/>
              <a:rect l="l" t="t" r="r" b="b"/>
              <a:pathLst>
                <a:path w="20104100" h="3661410">
                  <a:moveTo>
                    <a:pt x="20104100" y="0"/>
                  </a:moveTo>
                  <a:lnTo>
                    <a:pt x="0" y="0"/>
                  </a:lnTo>
                  <a:lnTo>
                    <a:pt x="0" y="1821929"/>
                  </a:lnTo>
                  <a:lnTo>
                    <a:pt x="18273789" y="1821929"/>
                  </a:lnTo>
                  <a:lnTo>
                    <a:pt x="18273687" y="1830400"/>
                  </a:lnTo>
                  <a:lnTo>
                    <a:pt x="18274310" y="1878520"/>
                  </a:lnTo>
                  <a:lnTo>
                    <a:pt x="18276151" y="1926082"/>
                  </a:lnTo>
                  <a:lnTo>
                    <a:pt x="18279199" y="1973453"/>
                  </a:lnTo>
                  <a:lnTo>
                    <a:pt x="18283441" y="2020481"/>
                  </a:lnTo>
                  <a:lnTo>
                    <a:pt x="18288864" y="2067166"/>
                  </a:lnTo>
                  <a:lnTo>
                    <a:pt x="18295443" y="2113483"/>
                  </a:lnTo>
                  <a:lnTo>
                    <a:pt x="18303177" y="2159419"/>
                  </a:lnTo>
                  <a:lnTo>
                    <a:pt x="18312041" y="2204961"/>
                  </a:lnTo>
                  <a:lnTo>
                    <a:pt x="18322036" y="2250097"/>
                  </a:lnTo>
                  <a:lnTo>
                    <a:pt x="18333123" y="2294801"/>
                  </a:lnTo>
                  <a:lnTo>
                    <a:pt x="18345303" y="2339073"/>
                  </a:lnTo>
                  <a:lnTo>
                    <a:pt x="18358549" y="2382888"/>
                  </a:lnTo>
                  <a:lnTo>
                    <a:pt x="18372849" y="2426233"/>
                  </a:lnTo>
                  <a:lnTo>
                    <a:pt x="18388203" y="2469083"/>
                  </a:lnTo>
                  <a:lnTo>
                    <a:pt x="18404586" y="2511450"/>
                  </a:lnTo>
                  <a:lnTo>
                    <a:pt x="18421973" y="2553284"/>
                  </a:lnTo>
                  <a:lnTo>
                    <a:pt x="18440362" y="2594597"/>
                  </a:lnTo>
                  <a:lnTo>
                    <a:pt x="18459730" y="2635364"/>
                  </a:lnTo>
                  <a:lnTo>
                    <a:pt x="18480075" y="2675572"/>
                  </a:lnTo>
                  <a:lnTo>
                    <a:pt x="18501360" y="2715209"/>
                  </a:lnTo>
                  <a:lnTo>
                    <a:pt x="18523598" y="2754236"/>
                  </a:lnTo>
                  <a:lnTo>
                    <a:pt x="18546750" y="2792679"/>
                  </a:lnTo>
                  <a:lnTo>
                    <a:pt x="18570804" y="2830487"/>
                  </a:lnTo>
                  <a:lnTo>
                    <a:pt x="18595759" y="2867660"/>
                  </a:lnTo>
                  <a:lnTo>
                    <a:pt x="18621579" y="2904185"/>
                  </a:lnTo>
                  <a:lnTo>
                    <a:pt x="18648274" y="2940050"/>
                  </a:lnTo>
                  <a:lnTo>
                    <a:pt x="18675808" y="2975229"/>
                  </a:lnTo>
                  <a:lnTo>
                    <a:pt x="18704179" y="3009709"/>
                  </a:lnTo>
                  <a:lnTo>
                    <a:pt x="18733364" y="3043478"/>
                  </a:lnTo>
                  <a:lnTo>
                    <a:pt x="18763349" y="3076524"/>
                  </a:lnTo>
                  <a:lnTo>
                    <a:pt x="18794133" y="3108820"/>
                  </a:lnTo>
                  <a:lnTo>
                    <a:pt x="18825668" y="3140367"/>
                  </a:lnTo>
                  <a:lnTo>
                    <a:pt x="18857976" y="3171139"/>
                  </a:lnTo>
                  <a:lnTo>
                    <a:pt x="18891022" y="3201136"/>
                  </a:lnTo>
                  <a:lnTo>
                    <a:pt x="18924791" y="3230321"/>
                  </a:lnTo>
                  <a:lnTo>
                    <a:pt x="18959272" y="3258693"/>
                  </a:lnTo>
                  <a:lnTo>
                    <a:pt x="18994451" y="3286226"/>
                  </a:lnTo>
                  <a:lnTo>
                    <a:pt x="19030315" y="3312909"/>
                  </a:lnTo>
                  <a:lnTo>
                    <a:pt x="19066841" y="3338741"/>
                  </a:lnTo>
                  <a:lnTo>
                    <a:pt x="19104014" y="3363696"/>
                  </a:lnTo>
                  <a:lnTo>
                    <a:pt x="19141821" y="3387750"/>
                  </a:lnTo>
                  <a:lnTo>
                    <a:pt x="19180252" y="3410902"/>
                  </a:lnTo>
                  <a:lnTo>
                    <a:pt x="19219291" y="3433127"/>
                  </a:lnTo>
                  <a:lnTo>
                    <a:pt x="19258928" y="3454425"/>
                  </a:lnTo>
                  <a:lnTo>
                    <a:pt x="19299136" y="3474758"/>
                  </a:lnTo>
                  <a:lnTo>
                    <a:pt x="19339903" y="3494138"/>
                  </a:lnTo>
                  <a:lnTo>
                    <a:pt x="19381204" y="3512528"/>
                  </a:lnTo>
                  <a:lnTo>
                    <a:pt x="19423050" y="3529914"/>
                  </a:lnTo>
                  <a:lnTo>
                    <a:pt x="19465405" y="3546297"/>
                  </a:lnTo>
                  <a:lnTo>
                    <a:pt x="19508267" y="3561638"/>
                  </a:lnTo>
                  <a:lnTo>
                    <a:pt x="19551612" y="3575951"/>
                  </a:lnTo>
                  <a:lnTo>
                    <a:pt x="19595427" y="3589197"/>
                  </a:lnTo>
                  <a:lnTo>
                    <a:pt x="19639687" y="3601377"/>
                  </a:lnTo>
                  <a:lnTo>
                    <a:pt x="19684404" y="3612464"/>
                  </a:lnTo>
                  <a:lnTo>
                    <a:pt x="19729539" y="3622446"/>
                  </a:lnTo>
                  <a:lnTo>
                    <a:pt x="19775082" y="3631323"/>
                  </a:lnTo>
                  <a:lnTo>
                    <a:pt x="19821017" y="3639045"/>
                  </a:lnTo>
                  <a:lnTo>
                    <a:pt x="19867334" y="3645636"/>
                  </a:lnTo>
                  <a:lnTo>
                    <a:pt x="19914020" y="3651059"/>
                  </a:lnTo>
                  <a:lnTo>
                    <a:pt x="19961048" y="3655301"/>
                  </a:lnTo>
                  <a:lnTo>
                    <a:pt x="20008419" y="3658349"/>
                  </a:lnTo>
                  <a:lnTo>
                    <a:pt x="20056107" y="3660190"/>
                  </a:lnTo>
                  <a:lnTo>
                    <a:pt x="20104100" y="3660813"/>
                  </a:lnTo>
                  <a:lnTo>
                    <a:pt x="20104100" y="2533281"/>
                  </a:lnTo>
                  <a:lnTo>
                    <a:pt x="20055967" y="2531656"/>
                  </a:lnTo>
                  <a:lnTo>
                    <a:pt x="20008723" y="2526868"/>
                  </a:lnTo>
                  <a:lnTo>
                    <a:pt x="19962445" y="2519007"/>
                  </a:lnTo>
                  <a:lnTo>
                    <a:pt x="19917245" y="2508173"/>
                  </a:lnTo>
                  <a:lnTo>
                    <a:pt x="19873227" y="2494483"/>
                  </a:lnTo>
                  <a:lnTo>
                    <a:pt x="19830504" y="2478049"/>
                  </a:lnTo>
                  <a:lnTo>
                    <a:pt x="19789179" y="2458948"/>
                  </a:lnTo>
                  <a:lnTo>
                    <a:pt x="19749339" y="2437320"/>
                  </a:lnTo>
                  <a:lnTo>
                    <a:pt x="19711112" y="2413241"/>
                  </a:lnTo>
                  <a:lnTo>
                    <a:pt x="19674586" y="2386825"/>
                  </a:lnTo>
                  <a:lnTo>
                    <a:pt x="19639877" y="2358186"/>
                  </a:lnTo>
                  <a:lnTo>
                    <a:pt x="19607086" y="2327414"/>
                  </a:lnTo>
                  <a:lnTo>
                    <a:pt x="19576314" y="2294623"/>
                  </a:lnTo>
                  <a:lnTo>
                    <a:pt x="19547675" y="2259914"/>
                  </a:lnTo>
                  <a:lnTo>
                    <a:pt x="19521259" y="2223389"/>
                  </a:lnTo>
                  <a:lnTo>
                    <a:pt x="19497180" y="2185162"/>
                  </a:lnTo>
                  <a:lnTo>
                    <a:pt x="19475539" y="2145322"/>
                  </a:lnTo>
                  <a:lnTo>
                    <a:pt x="19456451" y="2103996"/>
                  </a:lnTo>
                  <a:lnTo>
                    <a:pt x="19440005" y="2061273"/>
                  </a:lnTo>
                  <a:lnTo>
                    <a:pt x="19426327" y="2017255"/>
                  </a:lnTo>
                  <a:lnTo>
                    <a:pt x="19415494" y="1972056"/>
                  </a:lnTo>
                  <a:lnTo>
                    <a:pt x="19407632" y="1925777"/>
                  </a:lnTo>
                  <a:lnTo>
                    <a:pt x="19402832" y="1878393"/>
                  </a:lnTo>
                  <a:lnTo>
                    <a:pt x="19401219" y="1830400"/>
                  </a:lnTo>
                  <a:lnTo>
                    <a:pt x="19401498" y="1821929"/>
                  </a:lnTo>
                  <a:lnTo>
                    <a:pt x="20104100" y="1821929"/>
                  </a:lnTo>
                  <a:lnTo>
                    <a:pt x="20104100" y="1127531"/>
                  </a:lnTo>
                  <a:lnTo>
                    <a:pt x="20104100" y="0"/>
                  </a:lnTo>
                  <a:close/>
                </a:path>
              </a:pathLst>
            </a:custGeom>
            <a:solidFill>
              <a:srgbClr val="EBF3E6"/>
            </a:solidFill>
          </p:spPr>
          <p:txBody>
            <a:bodyPr wrap="square" lIns="0" tIns="0" rIns="0" bIns="0" rtlCol="0"/>
            <a:lstStyle/>
            <a:p>
              <a:endParaRPr/>
            </a:p>
          </p:txBody>
        </p:sp>
        <p:sp>
          <p:nvSpPr>
            <p:cNvPr id="8" name="object 5">
              <a:extLst>
                <a:ext uri="{FF2B5EF4-FFF2-40B4-BE49-F238E27FC236}">
                  <a16:creationId xmlns:a16="http://schemas.microsoft.com/office/drawing/2014/main" id="{C17B9D91-466A-AE9C-D8BD-BF2E26E35727}"/>
                </a:ext>
              </a:extLst>
            </p:cNvPr>
            <p:cNvSpPr/>
            <p:nvPr userDrawn="1"/>
          </p:nvSpPr>
          <p:spPr>
            <a:xfrm>
              <a:off x="18273800" y="0"/>
              <a:ext cx="1830705" cy="1822450"/>
            </a:xfrm>
            <a:custGeom>
              <a:avLst/>
              <a:gdLst/>
              <a:ahLst/>
              <a:cxnLst/>
              <a:rect l="l" t="t" r="r" b="b"/>
              <a:pathLst>
                <a:path w="1830705" h="1822450">
                  <a:moveTo>
                    <a:pt x="1830298" y="0"/>
                  </a:moveTo>
                  <a:lnTo>
                    <a:pt x="1782305" y="614"/>
                  </a:lnTo>
                  <a:lnTo>
                    <a:pt x="1734618" y="2455"/>
                  </a:lnTo>
                  <a:lnTo>
                    <a:pt x="1687251" y="5504"/>
                  </a:lnTo>
                  <a:lnTo>
                    <a:pt x="1640219" y="9747"/>
                  </a:lnTo>
                  <a:lnTo>
                    <a:pt x="1593536" y="15169"/>
                  </a:lnTo>
                  <a:lnTo>
                    <a:pt x="1547217" y="21754"/>
                  </a:lnTo>
                  <a:lnTo>
                    <a:pt x="1501279" y="29488"/>
                  </a:lnTo>
                  <a:lnTo>
                    <a:pt x="1455735" y="38355"/>
                  </a:lnTo>
                  <a:lnTo>
                    <a:pt x="1410602" y="48340"/>
                  </a:lnTo>
                  <a:lnTo>
                    <a:pt x="1365893" y="59428"/>
                  </a:lnTo>
                  <a:lnTo>
                    <a:pt x="1321624" y="71605"/>
                  </a:lnTo>
                  <a:lnTo>
                    <a:pt x="1277811" y="84854"/>
                  </a:lnTo>
                  <a:lnTo>
                    <a:pt x="1234468" y="99162"/>
                  </a:lnTo>
                  <a:lnTo>
                    <a:pt x="1191609" y="114513"/>
                  </a:lnTo>
                  <a:lnTo>
                    <a:pt x="1149252" y="130891"/>
                  </a:lnTo>
                  <a:lnTo>
                    <a:pt x="1107410" y="148282"/>
                  </a:lnTo>
                  <a:lnTo>
                    <a:pt x="1066098" y="166671"/>
                  </a:lnTo>
                  <a:lnTo>
                    <a:pt x="1025331" y="186042"/>
                  </a:lnTo>
                  <a:lnTo>
                    <a:pt x="985126" y="206382"/>
                  </a:lnTo>
                  <a:lnTo>
                    <a:pt x="945496" y="227673"/>
                  </a:lnTo>
                  <a:lnTo>
                    <a:pt x="906457" y="249902"/>
                  </a:lnTo>
                  <a:lnTo>
                    <a:pt x="868023" y="273053"/>
                  </a:lnTo>
                  <a:lnTo>
                    <a:pt x="830211" y="297112"/>
                  </a:lnTo>
                  <a:lnTo>
                    <a:pt x="793035" y="322063"/>
                  </a:lnTo>
                  <a:lnTo>
                    <a:pt x="756509" y="347891"/>
                  </a:lnTo>
                  <a:lnTo>
                    <a:pt x="720650" y="374581"/>
                  </a:lnTo>
                  <a:lnTo>
                    <a:pt x="685472" y="402118"/>
                  </a:lnTo>
                  <a:lnTo>
                    <a:pt x="650990" y="430487"/>
                  </a:lnTo>
                  <a:lnTo>
                    <a:pt x="617220" y="459673"/>
                  </a:lnTo>
                  <a:lnTo>
                    <a:pt x="584176" y="489660"/>
                  </a:lnTo>
                  <a:lnTo>
                    <a:pt x="551874" y="520434"/>
                  </a:lnTo>
                  <a:lnTo>
                    <a:pt x="520328" y="551980"/>
                  </a:lnTo>
                  <a:lnTo>
                    <a:pt x="489553" y="584283"/>
                  </a:lnTo>
                  <a:lnTo>
                    <a:pt x="459566" y="617327"/>
                  </a:lnTo>
                  <a:lnTo>
                    <a:pt x="430380" y="651097"/>
                  </a:lnTo>
                  <a:lnTo>
                    <a:pt x="402011" y="685579"/>
                  </a:lnTo>
                  <a:lnTo>
                    <a:pt x="374474" y="720757"/>
                  </a:lnTo>
                  <a:lnTo>
                    <a:pt x="347784" y="756616"/>
                  </a:lnTo>
                  <a:lnTo>
                    <a:pt x="321956" y="793141"/>
                  </a:lnTo>
                  <a:lnTo>
                    <a:pt x="297005" y="830318"/>
                  </a:lnTo>
                  <a:lnTo>
                    <a:pt x="272947" y="868130"/>
                  </a:lnTo>
                  <a:lnTo>
                    <a:pt x="249795" y="906564"/>
                  </a:lnTo>
                  <a:lnTo>
                    <a:pt x="227566" y="945603"/>
                  </a:lnTo>
                  <a:lnTo>
                    <a:pt x="206275" y="985233"/>
                  </a:lnTo>
                  <a:lnTo>
                    <a:pt x="185936" y="1025438"/>
                  </a:lnTo>
                  <a:lnTo>
                    <a:pt x="166564" y="1066204"/>
                  </a:lnTo>
                  <a:lnTo>
                    <a:pt x="148175" y="1107516"/>
                  </a:lnTo>
                  <a:lnTo>
                    <a:pt x="130784" y="1149359"/>
                  </a:lnTo>
                  <a:lnTo>
                    <a:pt x="114406" y="1191716"/>
                  </a:lnTo>
                  <a:lnTo>
                    <a:pt x="99055" y="1234574"/>
                  </a:lnTo>
                  <a:lnTo>
                    <a:pt x="84748" y="1277918"/>
                  </a:lnTo>
                  <a:lnTo>
                    <a:pt x="71498" y="1321731"/>
                  </a:lnTo>
                  <a:lnTo>
                    <a:pt x="59274" y="1366190"/>
                  </a:lnTo>
                  <a:lnTo>
                    <a:pt x="48233" y="1410708"/>
                  </a:lnTo>
                  <a:lnTo>
                    <a:pt x="38248" y="1455842"/>
                  </a:lnTo>
                  <a:lnTo>
                    <a:pt x="29381" y="1501386"/>
                  </a:lnTo>
                  <a:lnTo>
                    <a:pt x="21647" y="1547324"/>
                  </a:lnTo>
                  <a:lnTo>
                    <a:pt x="15062" y="1593642"/>
                  </a:lnTo>
                  <a:lnTo>
                    <a:pt x="9641" y="1640325"/>
                  </a:lnTo>
                  <a:lnTo>
                    <a:pt x="5398" y="1687358"/>
                  </a:lnTo>
                  <a:lnTo>
                    <a:pt x="2337" y="1735027"/>
                  </a:lnTo>
                  <a:lnTo>
                    <a:pt x="508" y="1782411"/>
                  </a:lnTo>
                  <a:lnTo>
                    <a:pt x="0" y="1821934"/>
                  </a:lnTo>
                  <a:lnTo>
                    <a:pt x="1127702" y="1821934"/>
                  </a:lnTo>
                  <a:lnTo>
                    <a:pt x="1129038" y="1782279"/>
                  </a:lnTo>
                  <a:lnTo>
                    <a:pt x="1133833" y="1735027"/>
                  </a:lnTo>
                  <a:lnTo>
                    <a:pt x="1141697" y="1688749"/>
                  </a:lnTo>
                  <a:lnTo>
                    <a:pt x="1152524" y="1643551"/>
                  </a:lnTo>
                  <a:lnTo>
                    <a:pt x="1166211" y="1599537"/>
                  </a:lnTo>
                  <a:lnTo>
                    <a:pt x="1182653" y="1556813"/>
                  </a:lnTo>
                  <a:lnTo>
                    <a:pt x="1201744" y="1515482"/>
                  </a:lnTo>
                  <a:lnTo>
                    <a:pt x="1223381" y="1475650"/>
                  </a:lnTo>
                  <a:lnTo>
                    <a:pt x="1247458" y="1437420"/>
                  </a:lnTo>
                  <a:lnTo>
                    <a:pt x="1273871" y="1400899"/>
                  </a:lnTo>
                  <a:lnTo>
                    <a:pt x="1302515" y="1366190"/>
                  </a:lnTo>
                  <a:lnTo>
                    <a:pt x="1333286" y="1333398"/>
                  </a:lnTo>
                  <a:lnTo>
                    <a:pt x="1366078" y="1302628"/>
                  </a:lnTo>
                  <a:lnTo>
                    <a:pt x="1400788" y="1273984"/>
                  </a:lnTo>
                  <a:lnTo>
                    <a:pt x="1437310" y="1247572"/>
                  </a:lnTo>
                  <a:lnTo>
                    <a:pt x="1475540" y="1223495"/>
                  </a:lnTo>
                  <a:lnTo>
                    <a:pt x="1515373" y="1201859"/>
                  </a:lnTo>
                  <a:lnTo>
                    <a:pt x="1556704" y="1182768"/>
                  </a:lnTo>
                  <a:lnTo>
                    <a:pt x="1599429" y="1166327"/>
                  </a:lnTo>
                  <a:lnTo>
                    <a:pt x="1643443" y="1152641"/>
                  </a:lnTo>
                  <a:lnTo>
                    <a:pt x="1688642" y="1141813"/>
                  </a:lnTo>
                  <a:lnTo>
                    <a:pt x="1734920" y="1133950"/>
                  </a:lnTo>
                  <a:lnTo>
                    <a:pt x="1782172" y="1129155"/>
                  </a:lnTo>
                  <a:lnTo>
                    <a:pt x="1830296" y="1127534"/>
                  </a:lnTo>
                  <a:lnTo>
                    <a:pt x="1830298" y="0"/>
                  </a:lnTo>
                  <a:close/>
                </a:path>
              </a:pathLst>
            </a:custGeom>
            <a:solidFill>
              <a:srgbClr val="FFFFFF"/>
            </a:solidFill>
          </p:spPr>
          <p:txBody>
            <a:bodyPr wrap="square" lIns="0" tIns="0" rIns="0" bIns="0" rtlCol="0"/>
            <a:lstStyle/>
            <a:p>
              <a:endParaRPr/>
            </a:p>
          </p:txBody>
        </p:sp>
        <p:sp>
          <p:nvSpPr>
            <p:cNvPr id="9" name="object 6">
              <a:extLst>
                <a:ext uri="{FF2B5EF4-FFF2-40B4-BE49-F238E27FC236}">
                  <a16:creationId xmlns:a16="http://schemas.microsoft.com/office/drawing/2014/main" id="{9DA2E7FB-A371-7336-8850-64DD14102A00}"/>
                </a:ext>
              </a:extLst>
            </p:cNvPr>
            <p:cNvSpPr/>
            <p:nvPr userDrawn="1"/>
          </p:nvSpPr>
          <p:spPr>
            <a:xfrm>
              <a:off x="0" y="10052050"/>
              <a:ext cx="20104100" cy="1256665"/>
            </a:xfrm>
            <a:custGeom>
              <a:avLst/>
              <a:gdLst/>
              <a:ahLst/>
              <a:cxnLst/>
              <a:rect l="l" t="t" r="r" b="b"/>
              <a:pathLst>
                <a:path w="20104100" h="1256665">
                  <a:moveTo>
                    <a:pt x="20104099" y="0"/>
                  </a:moveTo>
                  <a:lnTo>
                    <a:pt x="0" y="0"/>
                  </a:lnTo>
                  <a:lnTo>
                    <a:pt x="0" y="1256506"/>
                  </a:lnTo>
                  <a:lnTo>
                    <a:pt x="20104099" y="1256506"/>
                  </a:lnTo>
                  <a:lnTo>
                    <a:pt x="20104099" y="0"/>
                  </a:lnTo>
                  <a:close/>
                </a:path>
              </a:pathLst>
            </a:custGeom>
            <a:solidFill>
              <a:srgbClr val="8EB73B"/>
            </a:solidFill>
          </p:spPr>
          <p:txBody>
            <a:bodyPr wrap="square" lIns="0" tIns="0" rIns="0" bIns="0" rtlCol="0"/>
            <a:lstStyle/>
            <a:p>
              <a:endParaRPr/>
            </a:p>
          </p:txBody>
        </p:sp>
        <p:pic>
          <p:nvPicPr>
            <p:cNvPr id="10" name="object 7">
              <a:extLst>
                <a:ext uri="{FF2B5EF4-FFF2-40B4-BE49-F238E27FC236}">
                  <a16:creationId xmlns:a16="http://schemas.microsoft.com/office/drawing/2014/main" id="{65779CB8-F491-1697-690A-05DC69951AC1}"/>
                </a:ext>
              </a:extLst>
            </p:cNvPr>
            <p:cNvPicPr/>
            <p:nvPr userDrawn="1"/>
          </p:nvPicPr>
          <p:blipFill>
            <a:blip r:embed="rId2" cstate="print"/>
            <a:stretch>
              <a:fillRect/>
            </a:stretch>
          </p:blipFill>
          <p:spPr>
            <a:xfrm>
              <a:off x="18047572" y="8536776"/>
              <a:ext cx="1600027" cy="2771779"/>
            </a:xfrm>
            <a:prstGeom prst="rect">
              <a:avLst/>
            </a:prstGeom>
          </p:spPr>
        </p:pic>
        <p:pic>
          <p:nvPicPr>
            <p:cNvPr id="11" name="object 8">
              <a:extLst>
                <a:ext uri="{FF2B5EF4-FFF2-40B4-BE49-F238E27FC236}">
                  <a16:creationId xmlns:a16="http://schemas.microsoft.com/office/drawing/2014/main" id="{9C4841F5-AB88-3C3E-4AF5-3F2AC3D28AC5}"/>
                </a:ext>
              </a:extLst>
            </p:cNvPr>
            <p:cNvPicPr/>
            <p:nvPr userDrawn="1"/>
          </p:nvPicPr>
          <p:blipFill>
            <a:blip r:embed="rId3" cstate="print"/>
            <a:stretch>
              <a:fillRect/>
            </a:stretch>
          </p:blipFill>
          <p:spPr>
            <a:xfrm>
              <a:off x="750441" y="369462"/>
              <a:ext cx="9360971" cy="1117832"/>
            </a:xfrm>
            <a:prstGeom prst="rect">
              <a:avLst/>
            </a:prstGeom>
          </p:spPr>
        </p:pic>
        <p:pic>
          <p:nvPicPr>
            <p:cNvPr id="12" name="object 9">
              <a:extLst>
                <a:ext uri="{FF2B5EF4-FFF2-40B4-BE49-F238E27FC236}">
                  <a16:creationId xmlns:a16="http://schemas.microsoft.com/office/drawing/2014/main" id="{122FB9B4-ACF0-E73A-02A8-9F689134351F}"/>
                </a:ext>
              </a:extLst>
            </p:cNvPr>
            <p:cNvPicPr/>
            <p:nvPr userDrawn="1"/>
          </p:nvPicPr>
          <p:blipFill>
            <a:blip r:embed="rId4" cstate="print"/>
            <a:stretch>
              <a:fillRect/>
            </a:stretch>
          </p:blipFill>
          <p:spPr>
            <a:xfrm>
              <a:off x="1237241" y="10461670"/>
              <a:ext cx="6788916" cy="437265"/>
            </a:xfrm>
            <a:prstGeom prst="rect">
              <a:avLst/>
            </a:prstGeom>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950" b="0" i="0">
                <a:solidFill>
                  <a:srgbClr val="275837"/>
                </a:solidFill>
                <a:latin typeface="Asap Medium"/>
                <a:cs typeface="Asap Medium"/>
              </a:defRPr>
            </a:lvl1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5" cstate="print"/>
          <a:stretch>
            <a:fillRect/>
          </a:stretch>
        </p:blipFill>
        <p:spPr>
          <a:xfrm>
            <a:off x="0" y="1821923"/>
            <a:ext cx="5654278" cy="8230126"/>
          </a:xfrm>
          <a:prstGeom prst="rect">
            <a:avLst/>
          </a:prstGeom>
        </p:spPr>
      </p:pic>
      <p:sp>
        <p:nvSpPr>
          <p:cNvPr id="17" name="bg object 17"/>
          <p:cNvSpPr/>
          <p:nvPr/>
        </p:nvSpPr>
        <p:spPr>
          <a:xfrm>
            <a:off x="0" y="5"/>
            <a:ext cx="20104100" cy="3661410"/>
          </a:xfrm>
          <a:custGeom>
            <a:avLst/>
            <a:gdLst/>
            <a:ahLst/>
            <a:cxnLst/>
            <a:rect l="l" t="t" r="r" b="b"/>
            <a:pathLst>
              <a:path w="20104100" h="3661410">
                <a:moveTo>
                  <a:pt x="20104100" y="0"/>
                </a:moveTo>
                <a:lnTo>
                  <a:pt x="0" y="0"/>
                </a:lnTo>
                <a:lnTo>
                  <a:pt x="0" y="1821929"/>
                </a:lnTo>
                <a:lnTo>
                  <a:pt x="18273789" y="1821929"/>
                </a:lnTo>
                <a:lnTo>
                  <a:pt x="18273687" y="1830400"/>
                </a:lnTo>
                <a:lnTo>
                  <a:pt x="18274310" y="1878520"/>
                </a:lnTo>
                <a:lnTo>
                  <a:pt x="18276151" y="1926082"/>
                </a:lnTo>
                <a:lnTo>
                  <a:pt x="18279199" y="1973453"/>
                </a:lnTo>
                <a:lnTo>
                  <a:pt x="18283441" y="2020481"/>
                </a:lnTo>
                <a:lnTo>
                  <a:pt x="18288864" y="2067166"/>
                </a:lnTo>
                <a:lnTo>
                  <a:pt x="18295443" y="2113483"/>
                </a:lnTo>
                <a:lnTo>
                  <a:pt x="18303177" y="2159419"/>
                </a:lnTo>
                <a:lnTo>
                  <a:pt x="18312041" y="2204961"/>
                </a:lnTo>
                <a:lnTo>
                  <a:pt x="18322036" y="2250097"/>
                </a:lnTo>
                <a:lnTo>
                  <a:pt x="18333123" y="2294801"/>
                </a:lnTo>
                <a:lnTo>
                  <a:pt x="18345303" y="2339073"/>
                </a:lnTo>
                <a:lnTo>
                  <a:pt x="18358549" y="2382888"/>
                </a:lnTo>
                <a:lnTo>
                  <a:pt x="18372849" y="2426233"/>
                </a:lnTo>
                <a:lnTo>
                  <a:pt x="18388203" y="2469083"/>
                </a:lnTo>
                <a:lnTo>
                  <a:pt x="18404586" y="2511450"/>
                </a:lnTo>
                <a:lnTo>
                  <a:pt x="18421973" y="2553284"/>
                </a:lnTo>
                <a:lnTo>
                  <a:pt x="18440362" y="2594597"/>
                </a:lnTo>
                <a:lnTo>
                  <a:pt x="18459730" y="2635364"/>
                </a:lnTo>
                <a:lnTo>
                  <a:pt x="18480075" y="2675572"/>
                </a:lnTo>
                <a:lnTo>
                  <a:pt x="18501360" y="2715209"/>
                </a:lnTo>
                <a:lnTo>
                  <a:pt x="18523598" y="2754236"/>
                </a:lnTo>
                <a:lnTo>
                  <a:pt x="18546750" y="2792679"/>
                </a:lnTo>
                <a:lnTo>
                  <a:pt x="18570804" y="2830487"/>
                </a:lnTo>
                <a:lnTo>
                  <a:pt x="18595759" y="2867660"/>
                </a:lnTo>
                <a:lnTo>
                  <a:pt x="18621579" y="2904185"/>
                </a:lnTo>
                <a:lnTo>
                  <a:pt x="18648274" y="2940050"/>
                </a:lnTo>
                <a:lnTo>
                  <a:pt x="18675808" y="2975229"/>
                </a:lnTo>
                <a:lnTo>
                  <a:pt x="18704179" y="3009709"/>
                </a:lnTo>
                <a:lnTo>
                  <a:pt x="18733364" y="3043478"/>
                </a:lnTo>
                <a:lnTo>
                  <a:pt x="18763349" y="3076524"/>
                </a:lnTo>
                <a:lnTo>
                  <a:pt x="18794133" y="3108820"/>
                </a:lnTo>
                <a:lnTo>
                  <a:pt x="18825668" y="3140367"/>
                </a:lnTo>
                <a:lnTo>
                  <a:pt x="18857976" y="3171139"/>
                </a:lnTo>
                <a:lnTo>
                  <a:pt x="18891022" y="3201136"/>
                </a:lnTo>
                <a:lnTo>
                  <a:pt x="18924791" y="3230321"/>
                </a:lnTo>
                <a:lnTo>
                  <a:pt x="18959272" y="3258693"/>
                </a:lnTo>
                <a:lnTo>
                  <a:pt x="18994451" y="3286226"/>
                </a:lnTo>
                <a:lnTo>
                  <a:pt x="19030315" y="3312909"/>
                </a:lnTo>
                <a:lnTo>
                  <a:pt x="19066841" y="3338741"/>
                </a:lnTo>
                <a:lnTo>
                  <a:pt x="19104014" y="3363696"/>
                </a:lnTo>
                <a:lnTo>
                  <a:pt x="19141821" y="3387750"/>
                </a:lnTo>
                <a:lnTo>
                  <a:pt x="19180252" y="3410902"/>
                </a:lnTo>
                <a:lnTo>
                  <a:pt x="19219291" y="3433127"/>
                </a:lnTo>
                <a:lnTo>
                  <a:pt x="19258928" y="3454425"/>
                </a:lnTo>
                <a:lnTo>
                  <a:pt x="19299136" y="3474758"/>
                </a:lnTo>
                <a:lnTo>
                  <a:pt x="19339903" y="3494138"/>
                </a:lnTo>
                <a:lnTo>
                  <a:pt x="19381204" y="3512528"/>
                </a:lnTo>
                <a:lnTo>
                  <a:pt x="19423050" y="3529914"/>
                </a:lnTo>
                <a:lnTo>
                  <a:pt x="19465405" y="3546297"/>
                </a:lnTo>
                <a:lnTo>
                  <a:pt x="19508267" y="3561638"/>
                </a:lnTo>
                <a:lnTo>
                  <a:pt x="19551612" y="3575951"/>
                </a:lnTo>
                <a:lnTo>
                  <a:pt x="19595427" y="3589197"/>
                </a:lnTo>
                <a:lnTo>
                  <a:pt x="19639687" y="3601377"/>
                </a:lnTo>
                <a:lnTo>
                  <a:pt x="19684404" y="3612464"/>
                </a:lnTo>
                <a:lnTo>
                  <a:pt x="19729539" y="3622446"/>
                </a:lnTo>
                <a:lnTo>
                  <a:pt x="19775082" y="3631323"/>
                </a:lnTo>
                <a:lnTo>
                  <a:pt x="19821017" y="3639045"/>
                </a:lnTo>
                <a:lnTo>
                  <a:pt x="19867334" y="3645636"/>
                </a:lnTo>
                <a:lnTo>
                  <a:pt x="19914020" y="3651059"/>
                </a:lnTo>
                <a:lnTo>
                  <a:pt x="19961048" y="3655301"/>
                </a:lnTo>
                <a:lnTo>
                  <a:pt x="20008419" y="3658349"/>
                </a:lnTo>
                <a:lnTo>
                  <a:pt x="20056107" y="3660190"/>
                </a:lnTo>
                <a:lnTo>
                  <a:pt x="20104100" y="3660813"/>
                </a:lnTo>
                <a:lnTo>
                  <a:pt x="20104100" y="2533281"/>
                </a:lnTo>
                <a:lnTo>
                  <a:pt x="20055967" y="2531656"/>
                </a:lnTo>
                <a:lnTo>
                  <a:pt x="20008723" y="2526868"/>
                </a:lnTo>
                <a:lnTo>
                  <a:pt x="19962445" y="2519007"/>
                </a:lnTo>
                <a:lnTo>
                  <a:pt x="19917245" y="2508173"/>
                </a:lnTo>
                <a:lnTo>
                  <a:pt x="19873227" y="2494483"/>
                </a:lnTo>
                <a:lnTo>
                  <a:pt x="19830504" y="2478049"/>
                </a:lnTo>
                <a:lnTo>
                  <a:pt x="19789179" y="2458948"/>
                </a:lnTo>
                <a:lnTo>
                  <a:pt x="19749339" y="2437320"/>
                </a:lnTo>
                <a:lnTo>
                  <a:pt x="19711112" y="2413241"/>
                </a:lnTo>
                <a:lnTo>
                  <a:pt x="19674586" y="2386825"/>
                </a:lnTo>
                <a:lnTo>
                  <a:pt x="19639877" y="2358186"/>
                </a:lnTo>
                <a:lnTo>
                  <a:pt x="19607086" y="2327414"/>
                </a:lnTo>
                <a:lnTo>
                  <a:pt x="19576314" y="2294623"/>
                </a:lnTo>
                <a:lnTo>
                  <a:pt x="19547675" y="2259914"/>
                </a:lnTo>
                <a:lnTo>
                  <a:pt x="19521259" y="2223389"/>
                </a:lnTo>
                <a:lnTo>
                  <a:pt x="19497180" y="2185162"/>
                </a:lnTo>
                <a:lnTo>
                  <a:pt x="19475539" y="2145322"/>
                </a:lnTo>
                <a:lnTo>
                  <a:pt x="19456451" y="2103996"/>
                </a:lnTo>
                <a:lnTo>
                  <a:pt x="19440005" y="2061273"/>
                </a:lnTo>
                <a:lnTo>
                  <a:pt x="19426327" y="2017255"/>
                </a:lnTo>
                <a:lnTo>
                  <a:pt x="19415494" y="1972056"/>
                </a:lnTo>
                <a:lnTo>
                  <a:pt x="19407632" y="1925777"/>
                </a:lnTo>
                <a:lnTo>
                  <a:pt x="19402832" y="1878393"/>
                </a:lnTo>
                <a:lnTo>
                  <a:pt x="19401219" y="1830400"/>
                </a:lnTo>
                <a:lnTo>
                  <a:pt x="19401498" y="1821929"/>
                </a:lnTo>
                <a:lnTo>
                  <a:pt x="20104100" y="1821929"/>
                </a:lnTo>
                <a:lnTo>
                  <a:pt x="20104100" y="1127531"/>
                </a:lnTo>
                <a:lnTo>
                  <a:pt x="20104100" y="0"/>
                </a:lnTo>
                <a:close/>
              </a:path>
            </a:pathLst>
          </a:custGeom>
          <a:solidFill>
            <a:srgbClr val="EBF3E6"/>
          </a:solidFill>
        </p:spPr>
        <p:txBody>
          <a:bodyPr wrap="square" lIns="0" tIns="0" rIns="0" bIns="0" rtlCol="0"/>
          <a:lstStyle/>
          <a:p>
            <a:endParaRPr/>
          </a:p>
        </p:txBody>
      </p:sp>
      <p:sp>
        <p:nvSpPr>
          <p:cNvPr id="18" name="bg object 18"/>
          <p:cNvSpPr/>
          <p:nvPr/>
        </p:nvSpPr>
        <p:spPr>
          <a:xfrm>
            <a:off x="18273800" y="0"/>
            <a:ext cx="1830705" cy="1822450"/>
          </a:xfrm>
          <a:custGeom>
            <a:avLst/>
            <a:gdLst/>
            <a:ahLst/>
            <a:cxnLst/>
            <a:rect l="l" t="t" r="r" b="b"/>
            <a:pathLst>
              <a:path w="1830705" h="1822450">
                <a:moveTo>
                  <a:pt x="1830298" y="0"/>
                </a:moveTo>
                <a:lnTo>
                  <a:pt x="1782305" y="614"/>
                </a:lnTo>
                <a:lnTo>
                  <a:pt x="1734618" y="2455"/>
                </a:lnTo>
                <a:lnTo>
                  <a:pt x="1687251" y="5504"/>
                </a:lnTo>
                <a:lnTo>
                  <a:pt x="1640219" y="9747"/>
                </a:lnTo>
                <a:lnTo>
                  <a:pt x="1593536" y="15169"/>
                </a:lnTo>
                <a:lnTo>
                  <a:pt x="1547217" y="21754"/>
                </a:lnTo>
                <a:lnTo>
                  <a:pt x="1501279" y="29488"/>
                </a:lnTo>
                <a:lnTo>
                  <a:pt x="1455735" y="38355"/>
                </a:lnTo>
                <a:lnTo>
                  <a:pt x="1410602" y="48340"/>
                </a:lnTo>
                <a:lnTo>
                  <a:pt x="1365893" y="59428"/>
                </a:lnTo>
                <a:lnTo>
                  <a:pt x="1321624" y="71605"/>
                </a:lnTo>
                <a:lnTo>
                  <a:pt x="1277811" y="84854"/>
                </a:lnTo>
                <a:lnTo>
                  <a:pt x="1234468" y="99162"/>
                </a:lnTo>
                <a:lnTo>
                  <a:pt x="1191609" y="114513"/>
                </a:lnTo>
                <a:lnTo>
                  <a:pt x="1149252" y="130891"/>
                </a:lnTo>
                <a:lnTo>
                  <a:pt x="1107410" y="148282"/>
                </a:lnTo>
                <a:lnTo>
                  <a:pt x="1066098" y="166671"/>
                </a:lnTo>
                <a:lnTo>
                  <a:pt x="1025331" y="186042"/>
                </a:lnTo>
                <a:lnTo>
                  <a:pt x="985126" y="206382"/>
                </a:lnTo>
                <a:lnTo>
                  <a:pt x="945496" y="227673"/>
                </a:lnTo>
                <a:lnTo>
                  <a:pt x="906457" y="249902"/>
                </a:lnTo>
                <a:lnTo>
                  <a:pt x="868023" y="273053"/>
                </a:lnTo>
                <a:lnTo>
                  <a:pt x="830211" y="297112"/>
                </a:lnTo>
                <a:lnTo>
                  <a:pt x="793035" y="322063"/>
                </a:lnTo>
                <a:lnTo>
                  <a:pt x="756509" y="347891"/>
                </a:lnTo>
                <a:lnTo>
                  <a:pt x="720650" y="374581"/>
                </a:lnTo>
                <a:lnTo>
                  <a:pt x="685472" y="402118"/>
                </a:lnTo>
                <a:lnTo>
                  <a:pt x="650990" y="430487"/>
                </a:lnTo>
                <a:lnTo>
                  <a:pt x="617220" y="459673"/>
                </a:lnTo>
                <a:lnTo>
                  <a:pt x="584176" y="489660"/>
                </a:lnTo>
                <a:lnTo>
                  <a:pt x="551874" y="520434"/>
                </a:lnTo>
                <a:lnTo>
                  <a:pt x="520328" y="551980"/>
                </a:lnTo>
                <a:lnTo>
                  <a:pt x="489553" y="584283"/>
                </a:lnTo>
                <a:lnTo>
                  <a:pt x="459566" y="617327"/>
                </a:lnTo>
                <a:lnTo>
                  <a:pt x="430380" y="651097"/>
                </a:lnTo>
                <a:lnTo>
                  <a:pt x="402011" y="685579"/>
                </a:lnTo>
                <a:lnTo>
                  <a:pt x="374474" y="720757"/>
                </a:lnTo>
                <a:lnTo>
                  <a:pt x="347784" y="756616"/>
                </a:lnTo>
                <a:lnTo>
                  <a:pt x="321956" y="793141"/>
                </a:lnTo>
                <a:lnTo>
                  <a:pt x="297005" y="830318"/>
                </a:lnTo>
                <a:lnTo>
                  <a:pt x="272947" y="868130"/>
                </a:lnTo>
                <a:lnTo>
                  <a:pt x="249795" y="906564"/>
                </a:lnTo>
                <a:lnTo>
                  <a:pt x="227566" y="945603"/>
                </a:lnTo>
                <a:lnTo>
                  <a:pt x="206275" y="985233"/>
                </a:lnTo>
                <a:lnTo>
                  <a:pt x="185936" y="1025438"/>
                </a:lnTo>
                <a:lnTo>
                  <a:pt x="166564" y="1066204"/>
                </a:lnTo>
                <a:lnTo>
                  <a:pt x="148175" y="1107516"/>
                </a:lnTo>
                <a:lnTo>
                  <a:pt x="130784" y="1149359"/>
                </a:lnTo>
                <a:lnTo>
                  <a:pt x="114406" y="1191716"/>
                </a:lnTo>
                <a:lnTo>
                  <a:pt x="99055" y="1234574"/>
                </a:lnTo>
                <a:lnTo>
                  <a:pt x="84748" y="1277918"/>
                </a:lnTo>
                <a:lnTo>
                  <a:pt x="71498" y="1321731"/>
                </a:lnTo>
                <a:lnTo>
                  <a:pt x="59274" y="1366190"/>
                </a:lnTo>
                <a:lnTo>
                  <a:pt x="48233" y="1410708"/>
                </a:lnTo>
                <a:lnTo>
                  <a:pt x="38248" y="1455842"/>
                </a:lnTo>
                <a:lnTo>
                  <a:pt x="29381" y="1501386"/>
                </a:lnTo>
                <a:lnTo>
                  <a:pt x="21647" y="1547324"/>
                </a:lnTo>
                <a:lnTo>
                  <a:pt x="15062" y="1593642"/>
                </a:lnTo>
                <a:lnTo>
                  <a:pt x="9641" y="1640325"/>
                </a:lnTo>
                <a:lnTo>
                  <a:pt x="5398" y="1687358"/>
                </a:lnTo>
                <a:lnTo>
                  <a:pt x="2337" y="1735027"/>
                </a:lnTo>
                <a:lnTo>
                  <a:pt x="508" y="1782411"/>
                </a:lnTo>
                <a:lnTo>
                  <a:pt x="0" y="1821934"/>
                </a:lnTo>
                <a:lnTo>
                  <a:pt x="1127702" y="1821934"/>
                </a:lnTo>
                <a:lnTo>
                  <a:pt x="1129038" y="1782279"/>
                </a:lnTo>
                <a:lnTo>
                  <a:pt x="1133833" y="1735027"/>
                </a:lnTo>
                <a:lnTo>
                  <a:pt x="1141697" y="1688749"/>
                </a:lnTo>
                <a:lnTo>
                  <a:pt x="1152524" y="1643551"/>
                </a:lnTo>
                <a:lnTo>
                  <a:pt x="1166211" y="1599537"/>
                </a:lnTo>
                <a:lnTo>
                  <a:pt x="1182653" y="1556813"/>
                </a:lnTo>
                <a:lnTo>
                  <a:pt x="1201744" y="1515482"/>
                </a:lnTo>
                <a:lnTo>
                  <a:pt x="1223381" y="1475650"/>
                </a:lnTo>
                <a:lnTo>
                  <a:pt x="1247458" y="1437420"/>
                </a:lnTo>
                <a:lnTo>
                  <a:pt x="1273871" y="1400899"/>
                </a:lnTo>
                <a:lnTo>
                  <a:pt x="1302515" y="1366190"/>
                </a:lnTo>
                <a:lnTo>
                  <a:pt x="1333286" y="1333398"/>
                </a:lnTo>
                <a:lnTo>
                  <a:pt x="1366078" y="1302628"/>
                </a:lnTo>
                <a:lnTo>
                  <a:pt x="1400788" y="1273984"/>
                </a:lnTo>
                <a:lnTo>
                  <a:pt x="1437310" y="1247572"/>
                </a:lnTo>
                <a:lnTo>
                  <a:pt x="1475540" y="1223495"/>
                </a:lnTo>
                <a:lnTo>
                  <a:pt x="1515373" y="1201859"/>
                </a:lnTo>
                <a:lnTo>
                  <a:pt x="1556704" y="1182768"/>
                </a:lnTo>
                <a:lnTo>
                  <a:pt x="1599429" y="1166327"/>
                </a:lnTo>
                <a:lnTo>
                  <a:pt x="1643443" y="1152641"/>
                </a:lnTo>
                <a:lnTo>
                  <a:pt x="1688642" y="1141813"/>
                </a:lnTo>
                <a:lnTo>
                  <a:pt x="1734920" y="1133950"/>
                </a:lnTo>
                <a:lnTo>
                  <a:pt x="1782172" y="1129155"/>
                </a:lnTo>
                <a:lnTo>
                  <a:pt x="1830296" y="1127534"/>
                </a:lnTo>
                <a:lnTo>
                  <a:pt x="1830298" y="0"/>
                </a:lnTo>
                <a:close/>
              </a:path>
            </a:pathLst>
          </a:custGeom>
          <a:solidFill>
            <a:srgbClr val="FFFFFF"/>
          </a:solidFill>
        </p:spPr>
        <p:txBody>
          <a:bodyPr wrap="square" lIns="0" tIns="0" rIns="0" bIns="0" rtlCol="0"/>
          <a:lstStyle/>
          <a:p>
            <a:endParaRPr/>
          </a:p>
        </p:txBody>
      </p:sp>
      <p:sp>
        <p:nvSpPr>
          <p:cNvPr id="19" name="bg object 19"/>
          <p:cNvSpPr/>
          <p:nvPr userDrawn="1"/>
        </p:nvSpPr>
        <p:spPr>
          <a:xfrm>
            <a:off x="0" y="10052050"/>
            <a:ext cx="20104100" cy="1256665"/>
          </a:xfrm>
          <a:custGeom>
            <a:avLst/>
            <a:gdLst/>
            <a:ahLst/>
            <a:cxnLst/>
            <a:rect l="l" t="t" r="r" b="b"/>
            <a:pathLst>
              <a:path w="20104100" h="1256665">
                <a:moveTo>
                  <a:pt x="20104099" y="0"/>
                </a:moveTo>
                <a:lnTo>
                  <a:pt x="0" y="0"/>
                </a:lnTo>
                <a:lnTo>
                  <a:pt x="0" y="1256506"/>
                </a:lnTo>
                <a:lnTo>
                  <a:pt x="20104099" y="1256506"/>
                </a:lnTo>
                <a:lnTo>
                  <a:pt x="20104099" y="0"/>
                </a:lnTo>
                <a:close/>
              </a:path>
            </a:pathLst>
          </a:custGeom>
          <a:solidFill>
            <a:srgbClr val="8EB73B"/>
          </a:solidFill>
        </p:spPr>
        <p:txBody>
          <a:bodyPr wrap="square" lIns="0" tIns="0" rIns="0" bIns="0" rtlCol="0"/>
          <a:lstStyle/>
          <a:p>
            <a:endParaRPr/>
          </a:p>
        </p:txBody>
      </p:sp>
      <p:pic>
        <p:nvPicPr>
          <p:cNvPr id="20" name="bg object 20"/>
          <p:cNvPicPr/>
          <p:nvPr/>
        </p:nvPicPr>
        <p:blipFill>
          <a:blip r:embed="rId6" cstate="print"/>
          <a:stretch>
            <a:fillRect/>
          </a:stretch>
        </p:blipFill>
        <p:spPr>
          <a:xfrm>
            <a:off x="18047572" y="8536776"/>
            <a:ext cx="1600027" cy="2771779"/>
          </a:xfrm>
          <a:prstGeom prst="rect">
            <a:avLst/>
          </a:prstGeom>
        </p:spPr>
      </p:pic>
      <p:pic>
        <p:nvPicPr>
          <p:cNvPr id="21" name="bg object 21"/>
          <p:cNvPicPr/>
          <p:nvPr/>
        </p:nvPicPr>
        <p:blipFill>
          <a:blip r:embed="rId7" cstate="print"/>
          <a:stretch>
            <a:fillRect/>
          </a:stretch>
        </p:blipFill>
        <p:spPr>
          <a:xfrm>
            <a:off x="750441" y="369462"/>
            <a:ext cx="9360971" cy="1117832"/>
          </a:xfrm>
          <a:prstGeom prst="rect">
            <a:avLst/>
          </a:prstGeom>
        </p:spPr>
      </p:pic>
      <p:pic>
        <p:nvPicPr>
          <p:cNvPr id="22" name="bg object 22"/>
          <p:cNvPicPr/>
          <p:nvPr/>
        </p:nvPicPr>
        <p:blipFill>
          <a:blip r:embed="rId8" cstate="print"/>
          <a:stretch>
            <a:fillRect/>
          </a:stretch>
        </p:blipFill>
        <p:spPr>
          <a:xfrm>
            <a:off x="1237241" y="10461670"/>
            <a:ext cx="6788916" cy="437265"/>
          </a:xfrm>
          <a:prstGeom prst="rect">
            <a:avLst/>
          </a:prstGeom>
        </p:spPr>
      </p:pic>
      <p:sp>
        <p:nvSpPr>
          <p:cNvPr id="2" name="Holder 2"/>
          <p:cNvSpPr>
            <a:spLocks noGrp="1"/>
          </p:cNvSpPr>
          <p:nvPr>
            <p:ph type="title"/>
          </p:nvPr>
        </p:nvSpPr>
        <p:spPr>
          <a:xfrm>
            <a:off x="6678195" y="4277127"/>
            <a:ext cx="8964930" cy="3101340"/>
          </a:xfrm>
          <a:prstGeom prst="rect">
            <a:avLst/>
          </a:prstGeom>
        </p:spPr>
        <p:txBody>
          <a:bodyPr wrap="square" lIns="0" tIns="0" rIns="0" bIns="0">
            <a:spAutoFit/>
          </a:bodyPr>
          <a:lstStyle>
            <a:lvl1pPr>
              <a:defRPr sz="6950" b="0" i="0">
                <a:solidFill>
                  <a:srgbClr val="275837"/>
                </a:solidFill>
                <a:latin typeface="Asap Medium"/>
                <a:cs typeface="Asap Medium"/>
              </a:defRPr>
            </a:lvl1pPr>
          </a:lstStyle>
          <a:p>
            <a:endParaRPr/>
          </a:p>
        </p:txBody>
      </p:sp>
    </p:spTree>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image" Target="../media/image3.png"/><Relationship Id="rId7" Type="http://schemas.openxmlformats.org/officeDocument/2006/relationships/diagramLayout" Target="../diagrams/layout9.xml"/><Relationship Id="rId12" Type="http://schemas.openxmlformats.org/officeDocument/2006/relationships/hyperlink" Target="https://iplo.nl/@248691/downloadpagina-werkversies-stelsel-omgevingswet/"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Data" Target="../diagrams/data9.xml"/><Relationship Id="rId11" Type="http://schemas.openxmlformats.org/officeDocument/2006/relationships/image" Target="../media/image11.png"/><Relationship Id="rId5" Type="http://schemas.openxmlformats.org/officeDocument/2006/relationships/image" Target="../media/image4.png"/><Relationship Id="rId10" Type="http://schemas.microsoft.com/office/2007/relationships/diagramDrawing" Target="../diagrams/drawing9.xml"/><Relationship Id="rId4" Type="http://schemas.openxmlformats.org/officeDocument/2006/relationships/image" Target="../media/image2.png"/><Relationship Id="rId9" Type="http://schemas.openxmlformats.org/officeDocument/2006/relationships/diagramColors" Target="../diagrams/colors9.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10.xml"/><Relationship Id="rId3" Type="http://schemas.openxmlformats.org/officeDocument/2006/relationships/image" Target="../media/image3.png"/><Relationship Id="rId7" Type="http://schemas.openxmlformats.org/officeDocument/2006/relationships/diagramLayout" Target="../diagrams/layout10.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Data" Target="../diagrams/data10.xml"/><Relationship Id="rId5" Type="http://schemas.openxmlformats.org/officeDocument/2006/relationships/image" Target="../media/image4.png"/><Relationship Id="rId10" Type="http://schemas.microsoft.com/office/2007/relationships/diagramDrawing" Target="../diagrams/drawing10.xml"/><Relationship Id="rId4" Type="http://schemas.openxmlformats.org/officeDocument/2006/relationships/image" Target="../media/image2.png"/><Relationship Id="rId9" Type="http://schemas.openxmlformats.org/officeDocument/2006/relationships/diagramColors" Target="../diagrams/colors10.xm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11.xml"/><Relationship Id="rId13" Type="http://schemas.openxmlformats.org/officeDocument/2006/relationships/hyperlink" Target="https://iplo.nl/thema/geluid/geluid-regelgeving/wetsinstrumenten/basisgeluidemissie/" TargetMode="External"/><Relationship Id="rId3" Type="http://schemas.openxmlformats.org/officeDocument/2006/relationships/image" Target="../media/image3.png"/><Relationship Id="rId7" Type="http://schemas.openxmlformats.org/officeDocument/2006/relationships/diagramLayout" Target="../diagrams/layout11.xml"/><Relationship Id="rId12" Type="http://schemas.openxmlformats.org/officeDocument/2006/relationships/image" Target="../media/image12.png"/><Relationship Id="rId2" Type="http://schemas.openxmlformats.org/officeDocument/2006/relationships/notesSlide" Target="../notesSlides/notesSlide12.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diagramData" Target="../diagrams/data11.xml"/><Relationship Id="rId11" Type="http://schemas.openxmlformats.org/officeDocument/2006/relationships/hyperlink" Target="https://iplo.nl/thema/geluid/geluid-regelgeving/wetsinstrumenten/geluid-omgevingsplan/geluidgevoelig-gebouw-geluidaandachtsgebied/" TargetMode="External"/><Relationship Id="rId5" Type="http://schemas.openxmlformats.org/officeDocument/2006/relationships/image" Target="../media/image4.png"/><Relationship Id="rId15" Type="http://schemas.openxmlformats.org/officeDocument/2006/relationships/hyperlink" Target="https://iplo.nl/thema/geluid/monitoring-toezicht/beheersen-geluid/verantwoordelijkheden-basisgeluidemissie/" TargetMode="External"/><Relationship Id="rId10" Type="http://schemas.microsoft.com/office/2007/relationships/diagramDrawing" Target="../diagrams/drawing11.xml"/><Relationship Id="rId4" Type="http://schemas.openxmlformats.org/officeDocument/2006/relationships/image" Target="../media/image2.png"/><Relationship Id="rId9" Type="http://schemas.openxmlformats.org/officeDocument/2006/relationships/diagramColors" Target="../diagrams/colors11.xml"/><Relationship Id="rId1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12.xml"/><Relationship Id="rId3" Type="http://schemas.openxmlformats.org/officeDocument/2006/relationships/image" Target="../media/image3.png"/><Relationship Id="rId7" Type="http://schemas.openxmlformats.org/officeDocument/2006/relationships/diagramLayout" Target="../diagrams/layout12.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Data" Target="../diagrams/data12.xml"/><Relationship Id="rId5" Type="http://schemas.openxmlformats.org/officeDocument/2006/relationships/image" Target="../media/image4.png"/><Relationship Id="rId10" Type="http://schemas.microsoft.com/office/2007/relationships/diagramDrawing" Target="../diagrams/drawing12.xml"/><Relationship Id="rId4" Type="http://schemas.openxmlformats.org/officeDocument/2006/relationships/image" Target="../media/image2.png"/><Relationship Id="rId9" Type="http://schemas.openxmlformats.org/officeDocument/2006/relationships/diagramColors" Target="../diagrams/colors12.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13.xml"/><Relationship Id="rId3" Type="http://schemas.openxmlformats.org/officeDocument/2006/relationships/image" Target="../media/image3.png"/><Relationship Id="rId7" Type="http://schemas.openxmlformats.org/officeDocument/2006/relationships/diagramLayout" Target="../diagrams/layout13.xml"/><Relationship Id="rId12"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Data" Target="../diagrams/data13.xml"/><Relationship Id="rId11" Type="http://schemas.openxmlformats.org/officeDocument/2006/relationships/hyperlink" Target="https://zoek.officielebekendmakingen.nl/stb-2022-172.html" TargetMode="External"/><Relationship Id="rId5" Type="http://schemas.openxmlformats.org/officeDocument/2006/relationships/image" Target="../media/image4.png"/><Relationship Id="rId10" Type="http://schemas.microsoft.com/office/2007/relationships/diagramDrawing" Target="../diagrams/drawing13.xml"/><Relationship Id="rId4" Type="http://schemas.openxmlformats.org/officeDocument/2006/relationships/image" Target="../media/image2.png"/><Relationship Id="rId9" Type="http://schemas.openxmlformats.org/officeDocument/2006/relationships/diagramColors" Target="../diagrams/colors13.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14.xml"/><Relationship Id="rId3" Type="http://schemas.openxmlformats.org/officeDocument/2006/relationships/image" Target="../media/image3.png"/><Relationship Id="rId7" Type="http://schemas.openxmlformats.org/officeDocument/2006/relationships/diagramLayout" Target="../diagrams/layout14.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Data" Target="../diagrams/data14.xml"/><Relationship Id="rId5" Type="http://schemas.openxmlformats.org/officeDocument/2006/relationships/image" Target="../media/image4.png"/><Relationship Id="rId10" Type="http://schemas.microsoft.com/office/2007/relationships/diagramDrawing" Target="../diagrams/drawing14.xml"/><Relationship Id="rId4" Type="http://schemas.openxmlformats.org/officeDocument/2006/relationships/image" Target="../media/image2.png"/><Relationship Id="rId9" Type="http://schemas.openxmlformats.org/officeDocument/2006/relationships/diagramColors" Target="../diagrams/colors14.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15.xml"/><Relationship Id="rId3" Type="http://schemas.openxmlformats.org/officeDocument/2006/relationships/image" Target="../media/image3.png"/><Relationship Id="rId7" Type="http://schemas.openxmlformats.org/officeDocument/2006/relationships/diagramLayout" Target="../diagrams/layout15.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Data" Target="../diagrams/data15.xml"/><Relationship Id="rId5" Type="http://schemas.openxmlformats.org/officeDocument/2006/relationships/image" Target="../media/image4.png"/><Relationship Id="rId10" Type="http://schemas.microsoft.com/office/2007/relationships/diagramDrawing" Target="../diagrams/drawing15.xml"/><Relationship Id="rId4" Type="http://schemas.openxmlformats.org/officeDocument/2006/relationships/image" Target="../media/image2.png"/><Relationship Id="rId9" Type="http://schemas.openxmlformats.org/officeDocument/2006/relationships/diagramColors" Target="../diagrams/colors15.xml"/></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16.xml"/><Relationship Id="rId3" Type="http://schemas.openxmlformats.org/officeDocument/2006/relationships/image" Target="../media/image3.png"/><Relationship Id="rId7" Type="http://schemas.openxmlformats.org/officeDocument/2006/relationships/diagramLayout" Target="../diagrams/layout16.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Data" Target="../diagrams/data16.xml"/><Relationship Id="rId11" Type="http://schemas.openxmlformats.org/officeDocument/2006/relationships/hyperlink" Target="https://www.rijkswaterstaat.nl/leefomgeving/leefbaarheid-en-milieu/milieukwaliteit/geluid-langs-rijkswegen/geluidregister" TargetMode="External"/><Relationship Id="rId5" Type="http://schemas.openxmlformats.org/officeDocument/2006/relationships/image" Target="../media/image4.png"/><Relationship Id="rId10" Type="http://schemas.microsoft.com/office/2007/relationships/diagramDrawing" Target="../diagrams/drawing16.xml"/><Relationship Id="rId4" Type="http://schemas.openxmlformats.org/officeDocument/2006/relationships/image" Target="../media/image2.png"/><Relationship Id="rId9" Type="http://schemas.openxmlformats.org/officeDocument/2006/relationships/diagramColors" Target="../diagrams/colors16.xml"/></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17.xml"/><Relationship Id="rId3" Type="http://schemas.openxmlformats.org/officeDocument/2006/relationships/image" Target="../media/image3.png"/><Relationship Id="rId7" Type="http://schemas.openxmlformats.org/officeDocument/2006/relationships/diagramLayout" Target="../diagrams/layout17.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Data" Target="../diagrams/data17.xml"/><Relationship Id="rId5" Type="http://schemas.openxmlformats.org/officeDocument/2006/relationships/image" Target="../media/image4.png"/><Relationship Id="rId10" Type="http://schemas.microsoft.com/office/2007/relationships/diagramDrawing" Target="../diagrams/drawing17.xml"/><Relationship Id="rId4" Type="http://schemas.openxmlformats.org/officeDocument/2006/relationships/image" Target="../media/image2.png"/><Relationship Id="rId9" Type="http://schemas.openxmlformats.org/officeDocument/2006/relationships/diagramColors" Target="../diagrams/colors17.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18.xml"/><Relationship Id="rId3" Type="http://schemas.openxmlformats.org/officeDocument/2006/relationships/image" Target="../media/image16.png"/><Relationship Id="rId7" Type="http://schemas.openxmlformats.org/officeDocument/2006/relationships/diagramData" Target="../diagrams/data18.xml"/><Relationship Id="rId12"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png"/><Relationship Id="rId11" Type="http://schemas.microsoft.com/office/2007/relationships/diagramDrawing" Target="../diagrams/drawing18.xml"/><Relationship Id="rId5" Type="http://schemas.openxmlformats.org/officeDocument/2006/relationships/image" Target="../media/image2.png"/><Relationship Id="rId10" Type="http://schemas.openxmlformats.org/officeDocument/2006/relationships/diagramColors" Target="../diagrams/colors18.xml"/><Relationship Id="rId4" Type="http://schemas.openxmlformats.org/officeDocument/2006/relationships/image" Target="../media/image3.png"/><Relationship Id="rId9" Type="http://schemas.openxmlformats.org/officeDocument/2006/relationships/diagramQuickStyle" Target="../diagrams/quickStyle18.xml"/></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png"/><Relationship Id="rId7" Type="http://schemas.openxmlformats.org/officeDocument/2006/relationships/diagramLayout" Target="../diagrams/layout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4.png"/><Relationship Id="rId10" Type="http://schemas.microsoft.com/office/2007/relationships/diagramDrawing" Target="../diagrams/drawing1.xml"/><Relationship Id="rId4" Type="http://schemas.openxmlformats.org/officeDocument/2006/relationships/image" Target="../media/image2.png"/><Relationship Id="rId9" Type="http://schemas.openxmlformats.org/officeDocument/2006/relationships/diagramColors" Target="../diagrams/colors1.xml"/></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diagramQuickStyle" Target="../diagrams/quickStyle19.xml"/><Relationship Id="rId3" Type="http://schemas.openxmlformats.org/officeDocument/2006/relationships/image" Target="../media/image1.png"/><Relationship Id="rId7" Type="http://schemas.openxmlformats.org/officeDocument/2006/relationships/hyperlink" Target="https://iplo.nl/thema/geluid" TargetMode="External"/><Relationship Id="rId12" Type="http://schemas.openxmlformats.org/officeDocument/2006/relationships/diagramLayout" Target="../diagrams/layout19.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s://iplo.nl/" TargetMode="External"/><Relationship Id="rId11" Type="http://schemas.openxmlformats.org/officeDocument/2006/relationships/diagramData" Target="../diagrams/data19.xml"/><Relationship Id="rId5" Type="http://schemas.openxmlformats.org/officeDocument/2006/relationships/hyperlink" Target="https://wetten.overheid.nl/" TargetMode="External"/><Relationship Id="rId15" Type="http://schemas.microsoft.com/office/2007/relationships/diagramDrawing" Target="../diagrams/drawing19.xml"/><Relationship Id="rId10" Type="http://schemas.openxmlformats.org/officeDocument/2006/relationships/image" Target="../media/image4.png"/><Relationship Id="rId4" Type="http://schemas.openxmlformats.org/officeDocument/2006/relationships/hyperlink" Target="https://iplo.nl/contact/vragenformulier/" TargetMode="External"/><Relationship Id="rId9" Type="http://schemas.openxmlformats.org/officeDocument/2006/relationships/image" Target="../media/image2.png"/><Relationship Id="rId14" Type="http://schemas.openxmlformats.org/officeDocument/2006/relationships/diagramColors" Target="../diagrams/colors19.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3.png"/><Relationship Id="rId7" Type="http://schemas.openxmlformats.org/officeDocument/2006/relationships/diagramLayout" Target="../diagrams/layout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Data" Target="../diagrams/data2.xml"/><Relationship Id="rId5" Type="http://schemas.openxmlformats.org/officeDocument/2006/relationships/image" Target="../media/image4.png"/><Relationship Id="rId10" Type="http://schemas.microsoft.com/office/2007/relationships/diagramDrawing" Target="../diagrams/drawing2.xml"/><Relationship Id="rId4" Type="http://schemas.openxmlformats.org/officeDocument/2006/relationships/image" Target="../media/image2.png"/><Relationship Id="rId9" Type="http://schemas.openxmlformats.org/officeDocument/2006/relationships/diagramColors" Target="../diagrams/colors2.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3.png"/><Relationship Id="rId7" Type="http://schemas.openxmlformats.org/officeDocument/2006/relationships/diagramLayout" Target="../diagrams/layout3.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Data" Target="../diagrams/data3.xml"/><Relationship Id="rId5" Type="http://schemas.openxmlformats.org/officeDocument/2006/relationships/image" Target="../media/image4.png"/><Relationship Id="rId10" Type="http://schemas.microsoft.com/office/2007/relationships/diagramDrawing" Target="../diagrams/drawing3.xml"/><Relationship Id="rId4" Type="http://schemas.openxmlformats.org/officeDocument/2006/relationships/image" Target="../media/image2.png"/><Relationship Id="rId9" Type="http://schemas.openxmlformats.org/officeDocument/2006/relationships/diagramColors" Target="../diagrams/colors3.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5.png"/><Relationship Id="rId7" Type="http://schemas.openxmlformats.org/officeDocument/2006/relationships/diagramData" Target="../diagrams/data4.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11" Type="http://schemas.microsoft.com/office/2007/relationships/diagramDrawing" Target="../diagrams/drawing4.xml"/><Relationship Id="rId5" Type="http://schemas.openxmlformats.org/officeDocument/2006/relationships/image" Target="../media/image2.png"/><Relationship Id="rId10" Type="http://schemas.openxmlformats.org/officeDocument/2006/relationships/diagramColors" Target="../diagrams/colors4.xml"/><Relationship Id="rId4" Type="http://schemas.openxmlformats.org/officeDocument/2006/relationships/image" Target="../media/image3.png"/><Relationship Id="rId9"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3.png"/><Relationship Id="rId7" Type="http://schemas.openxmlformats.org/officeDocument/2006/relationships/diagramLayout" Target="../diagrams/layout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Data" Target="../diagrams/data5.xml"/><Relationship Id="rId5" Type="http://schemas.openxmlformats.org/officeDocument/2006/relationships/image" Target="../media/image4.png"/><Relationship Id="rId10" Type="http://schemas.microsoft.com/office/2007/relationships/diagramDrawing" Target="../diagrams/drawing5.xml"/><Relationship Id="rId4" Type="http://schemas.openxmlformats.org/officeDocument/2006/relationships/image" Target="../media/image2.png"/><Relationship Id="rId9" Type="http://schemas.openxmlformats.org/officeDocument/2006/relationships/diagramColors" Target="../diagrams/colors5.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6.xml"/><Relationship Id="rId13" Type="http://schemas.openxmlformats.org/officeDocument/2006/relationships/hyperlink" Target="https://iplo.nl/thema/geluid/geluid-regelgeving/wetsinstrumenten/geluid-omgevingsplan/geluid-bruidsschat-omgevingsplan/maatwerkvoorschriften-geluid-activiteiten/" TargetMode="External"/><Relationship Id="rId3" Type="http://schemas.openxmlformats.org/officeDocument/2006/relationships/image" Target="../media/image3.png"/><Relationship Id="rId7" Type="http://schemas.openxmlformats.org/officeDocument/2006/relationships/diagramLayout" Target="../diagrams/layout6.xml"/><Relationship Id="rId12" Type="http://schemas.openxmlformats.org/officeDocument/2006/relationships/image" Target="../media/image6.png"/><Relationship Id="rId2" Type="http://schemas.openxmlformats.org/officeDocument/2006/relationships/notesSlide" Target="../notesSlides/notesSlide7.xml"/><Relationship Id="rId16"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diagramData" Target="../diagrams/data6.xml"/><Relationship Id="rId11" Type="http://schemas.openxmlformats.org/officeDocument/2006/relationships/hyperlink" Target="https://iplo.nl/thema/geluid/geluid-regelgeving/wetsinstrumenten/geluid-omgevingsplan/instructieregels-toelaten-activiteit/instructieregels-bereiken-aanvaardbaar-geluid/" TargetMode="External"/><Relationship Id="rId5" Type="http://schemas.openxmlformats.org/officeDocument/2006/relationships/image" Target="../media/image4.png"/><Relationship Id="rId15" Type="http://schemas.openxmlformats.org/officeDocument/2006/relationships/hyperlink" Target="https://iplo.nl/regelgeving/instrumenten/maatwerkvoorschrift/procedure-maatwerkvoorschrift/" TargetMode="External"/><Relationship Id="rId10" Type="http://schemas.microsoft.com/office/2007/relationships/diagramDrawing" Target="../diagrams/drawing6.xml"/><Relationship Id="rId4" Type="http://schemas.openxmlformats.org/officeDocument/2006/relationships/image" Target="../media/image2.png"/><Relationship Id="rId9" Type="http://schemas.openxmlformats.org/officeDocument/2006/relationships/diagramColors" Target="../diagrams/colors6.xml"/><Relationship Id="rId1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image" Target="../media/image3.png"/><Relationship Id="rId7" Type="http://schemas.openxmlformats.org/officeDocument/2006/relationships/diagramLayout" Target="../diagrams/layout7.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Data" Target="../diagrams/data7.xml"/><Relationship Id="rId5" Type="http://schemas.openxmlformats.org/officeDocument/2006/relationships/image" Target="../media/image4.png"/><Relationship Id="rId10" Type="http://schemas.microsoft.com/office/2007/relationships/diagramDrawing" Target="../diagrams/drawing7.xml"/><Relationship Id="rId4" Type="http://schemas.openxmlformats.org/officeDocument/2006/relationships/image" Target="../media/image2.png"/><Relationship Id="rId9" Type="http://schemas.openxmlformats.org/officeDocument/2006/relationships/diagramColors" Target="../diagrams/colors7.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image" Target="../media/image3.png"/><Relationship Id="rId7" Type="http://schemas.openxmlformats.org/officeDocument/2006/relationships/diagramLayout" Target="../diagrams/layout8.xml"/><Relationship Id="rId12"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Data" Target="../diagrams/data8.xml"/><Relationship Id="rId11" Type="http://schemas.openxmlformats.org/officeDocument/2006/relationships/image" Target="../media/image9.png"/><Relationship Id="rId5" Type="http://schemas.openxmlformats.org/officeDocument/2006/relationships/image" Target="../media/image4.png"/><Relationship Id="rId10" Type="http://schemas.microsoft.com/office/2007/relationships/diagramDrawing" Target="../diagrams/drawing8.xml"/><Relationship Id="rId4" Type="http://schemas.openxmlformats.org/officeDocument/2006/relationships/image" Target="../media/image2.png"/><Relationship Id="rId9" Type="http://schemas.openxmlformats.org/officeDocument/2006/relationships/diagramColors" Target="../diagrams/colors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a:extLst>
              <a:ext uri="{C183D7F6-B498-43B3-948B-1728B52AA6E4}">
                <adec:decorative xmlns:adec="http://schemas.microsoft.com/office/drawing/2017/decorative" val="1"/>
              </a:ext>
            </a:extLst>
          </p:cNvPr>
          <p:cNvPicPr/>
          <p:nvPr/>
        </p:nvPicPr>
        <p:blipFill>
          <a:blip r:embed="rId3" cstate="print"/>
          <a:stretch>
            <a:fillRect/>
          </a:stretch>
        </p:blipFill>
        <p:spPr>
          <a:xfrm>
            <a:off x="0" y="1821923"/>
            <a:ext cx="5654278" cy="8230126"/>
          </a:xfrm>
          <a:prstGeom prst="rect">
            <a:avLst/>
          </a:prstGeom>
        </p:spPr>
      </p:pic>
      <p:sp>
        <p:nvSpPr>
          <p:cNvPr id="5" name="object 5">
            <a:extLst>
              <a:ext uri="{C183D7F6-B498-43B3-948B-1728B52AA6E4}">
                <adec:decorative xmlns:adec="http://schemas.microsoft.com/office/drawing/2017/decorative" val="1"/>
              </a:ext>
            </a:extLst>
          </p:cNvPr>
          <p:cNvSpPr/>
          <p:nvPr/>
        </p:nvSpPr>
        <p:spPr>
          <a:xfrm>
            <a:off x="0" y="5"/>
            <a:ext cx="20104100" cy="3661410"/>
          </a:xfrm>
          <a:custGeom>
            <a:avLst/>
            <a:gdLst/>
            <a:ahLst/>
            <a:cxnLst/>
            <a:rect l="l" t="t" r="r" b="b"/>
            <a:pathLst>
              <a:path w="20104100" h="3661410">
                <a:moveTo>
                  <a:pt x="20104100" y="0"/>
                </a:moveTo>
                <a:lnTo>
                  <a:pt x="0" y="0"/>
                </a:lnTo>
                <a:lnTo>
                  <a:pt x="0" y="1821929"/>
                </a:lnTo>
                <a:lnTo>
                  <a:pt x="18273789" y="1821929"/>
                </a:lnTo>
                <a:lnTo>
                  <a:pt x="18273687" y="1830400"/>
                </a:lnTo>
                <a:lnTo>
                  <a:pt x="18274310" y="1878520"/>
                </a:lnTo>
                <a:lnTo>
                  <a:pt x="18276151" y="1926082"/>
                </a:lnTo>
                <a:lnTo>
                  <a:pt x="18279199" y="1973453"/>
                </a:lnTo>
                <a:lnTo>
                  <a:pt x="18283441" y="2020481"/>
                </a:lnTo>
                <a:lnTo>
                  <a:pt x="18288864" y="2067166"/>
                </a:lnTo>
                <a:lnTo>
                  <a:pt x="18295443" y="2113483"/>
                </a:lnTo>
                <a:lnTo>
                  <a:pt x="18303177" y="2159419"/>
                </a:lnTo>
                <a:lnTo>
                  <a:pt x="18312041" y="2204961"/>
                </a:lnTo>
                <a:lnTo>
                  <a:pt x="18322036" y="2250097"/>
                </a:lnTo>
                <a:lnTo>
                  <a:pt x="18333123" y="2294801"/>
                </a:lnTo>
                <a:lnTo>
                  <a:pt x="18345303" y="2339073"/>
                </a:lnTo>
                <a:lnTo>
                  <a:pt x="18358549" y="2382888"/>
                </a:lnTo>
                <a:lnTo>
                  <a:pt x="18372849" y="2426233"/>
                </a:lnTo>
                <a:lnTo>
                  <a:pt x="18388203" y="2469083"/>
                </a:lnTo>
                <a:lnTo>
                  <a:pt x="18404586" y="2511450"/>
                </a:lnTo>
                <a:lnTo>
                  <a:pt x="18421973" y="2553284"/>
                </a:lnTo>
                <a:lnTo>
                  <a:pt x="18440362" y="2594597"/>
                </a:lnTo>
                <a:lnTo>
                  <a:pt x="18459730" y="2635364"/>
                </a:lnTo>
                <a:lnTo>
                  <a:pt x="18480075" y="2675572"/>
                </a:lnTo>
                <a:lnTo>
                  <a:pt x="18501360" y="2715209"/>
                </a:lnTo>
                <a:lnTo>
                  <a:pt x="18523598" y="2754236"/>
                </a:lnTo>
                <a:lnTo>
                  <a:pt x="18546750" y="2792679"/>
                </a:lnTo>
                <a:lnTo>
                  <a:pt x="18570804" y="2830487"/>
                </a:lnTo>
                <a:lnTo>
                  <a:pt x="18595759" y="2867660"/>
                </a:lnTo>
                <a:lnTo>
                  <a:pt x="18621579" y="2904185"/>
                </a:lnTo>
                <a:lnTo>
                  <a:pt x="18648274" y="2940050"/>
                </a:lnTo>
                <a:lnTo>
                  <a:pt x="18675808" y="2975229"/>
                </a:lnTo>
                <a:lnTo>
                  <a:pt x="18704179" y="3009709"/>
                </a:lnTo>
                <a:lnTo>
                  <a:pt x="18733364" y="3043478"/>
                </a:lnTo>
                <a:lnTo>
                  <a:pt x="18763349" y="3076524"/>
                </a:lnTo>
                <a:lnTo>
                  <a:pt x="18794133" y="3108820"/>
                </a:lnTo>
                <a:lnTo>
                  <a:pt x="18825668" y="3140367"/>
                </a:lnTo>
                <a:lnTo>
                  <a:pt x="18857976" y="3171139"/>
                </a:lnTo>
                <a:lnTo>
                  <a:pt x="18891022" y="3201136"/>
                </a:lnTo>
                <a:lnTo>
                  <a:pt x="18924791" y="3230321"/>
                </a:lnTo>
                <a:lnTo>
                  <a:pt x="18959272" y="3258693"/>
                </a:lnTo>
                <a:lnTo>
                  <a:pt x="18994451" y="3286226"/>
                </a:lnTo>
                <a:lnTo>
                  <a:pt x="19030315" y="3312909"/>
                </a:lnTo>
                <a:lnTo>
                  <a:pt x="19066841" y="3338741"/>
                </a:lnTo>
                <a:lnTo>
                  <a:pt x="19104014" y="3363696"/>
                </a:lnTo>
                <a:lnTo>
                  <a:pt x="19141821" y="3387750"/>
                </a:lnTo>
                <a:lnTo>
                  <a:pt x="19180252" y="3410902"/>
                </a:lnTo>
                <a:lnTo>
                  <a:pt x="19219291" y="3433127"/>
                </a:lnTo>
                <a:lnTo>
                  <a:pt x="19258928" y="3454425"/>
                </a:lnTo>
                <a:lnTo>
                  <a:pt x="19299136" y="3474758"/>
                </a:lnTo>
                <a:lnTo>
                  <a:pt x="19339903" y="3494138"/>
                </a:lnTo>
                <a:lnTo>
                  <a:pt x="19381204" y="3512528"/>
                </a:lnTo>
                <a:lnTo>
                  <a:pt x="19423050" y="3529914"/>
                </a:lnTo>
                <a:lnTo>
                  <a:pt x="19465405" y="3546297"/>
                </a:lnTo>
                <a:lnTo>
                  <a:pt x="19508267" y="3561638"/>
                </a:lnTo>
                <a:lnTo>
                  <a:pt x="19551612" y="3575951"/>
                </a:lnTo>
                <a:lnTo>
                  <a:pt x="19595427" y="3589197"/>
                </a:lnTo>
                <a:lnTo>
                  <a:pt x="19639687" y="3601377"/>
                </a:lnTo>
                <a:lnTo>
                  <a:pt x="19684404" y="3612464"/>
                </a:lnTo>
                <a:lnTo>
                  <a:pt x="19729539" y="3622446"/>
                </a:lnTo>
                <a:lnTo>
                  <a:pt x="19775082" y="3631323"/>
                </a:lnTo>
                <a:lnTo>
                  <a:pt x="19821017" y="3639045"/>
                </a:lnTo>
                <a:lnTo>
                  <a:pt x="19867334" y="3645636"/>
                </a:lnTo>
                <a:lnTo>
                  <a:pt x="19914020" y="3651059"/>
                </a:lnTo>
                <a:lnTo>
                  <a:pt x="19961048" y="3655301"/>
                </a:lnTo>
                <a:lnTo>
                  <a:pt x="20008419" y="3658349"/>
                </a:lnTo>
                <a:lnTo>
                  <a:pt x="20056107" y="3660190"/>
                </a:lnTo>
                <a:lnTo>
                  <a:pt x="20104100" y="3660813"/>
                </a:lnTo>
                <a:lnTo>
                  <a:pt x="20104100" y="2533281"/>
                </a:lnTo>
                <a:lnTo>
                  <a:pt x="20055967" y="2531656"/>
                </a:lnTo>
                <a:lnTo>
                  <a:pt x="20008723" y="2526868"/>
                </a:lnTo>
                <a:lnTo>
                  <a:pt x="19962445" y="2519007"/>
                </a:lnTo>
                <a:lnTo>
                  <a:pt x="19917245" y="2508173"/>
                </a:lnTo>
                <a:lnTo>
                  <a:pt x="19873227" y="2494483"/>
                </a:lnTo>
                <a:lnTo>
                  <a:pt x="19830504" y="2478049"/>
                </a:lnTo>
                <a:lnTo>
                  <a:pt x="19789179" y="2458948"/>
                </a:lnTo>
                <a:lnTo>
                  <a:pt x="19749339" y="2437320"/>
                </a:lnTo>
                <a:lnTo>
                  <a:pt x="19711112" y="2413241"/>
                </a:lnTo>
                <a:lnTo>
                  <a:pt x="19674586" y="2386825"/>
                </a:lnTo>
                <a:lnTo>
                  <a:pt x="19639877" y="2358186"/>
                </a:lnTo>
                <a:lnTo>
                  <a:pt x="19607086" y="2327414"/>
                </a:lnTo>
                <a:lnTo>
                  <a:pt x="19576314" y="2294623"/>
                </a:lnTo>
                <a:lnTo>
                  <a:pt x="19547675" y="2259914"/>
                </a:lnTo>
                <a:lnTo>
                  <a:pt x="19521259" y="2223389"/>
                </a:lnTo>
                <a:lnTo>
                  <a:pt x="19497180" y="2185162"/>
                </a:lnTo>
                <a:lnTo>
                  <a:pt x="19475539" y="2145322"/>
                </a:lnTo>
                <a:lnTo>
                  <a:pt x="19456451" y="2103996"/>
                </a:lnTo>
                <a:lnTo>
                  <a:pt x="19440005" y="2061273"/>
                </a:lnTo>
                <a:lnTo>
                  <a:pt x="19426327" y="2017255"/>
                </a:lnTo>
                <a:lnTo>
                  <a:pt x="19415494" y="1972056"/>
                </a:lnTo>
                <a:lnTo>
                  <a:pt x="19407632" y="1925777"/>
                </a:lnTo>
                <a:lnTo>
                  <a:pt x="19402832" y="1878393"/>
                </a:lnTo>
                <a:lnTo>
                  <a:pt x="19401219" y="1830400"/>
                </a:lnTo>
                <a:lnTo>
                  <a:pt x="19401498" y="1821929"/>
                </a:lnTo>
                <a:lnTo>
                  <a:pt x="20104100" y="1821929"/>
                </a:lnTo>
                <a:lnTo>
                  <a:pt x="20104100" y="1127531"/>
                </a:lnTo>
                <a:lnTo>
                  <a:pt x="20104100" y="0"/>
                </a:lnTo>
                <a:close/>
              </a:path>
            </a:pathLst>
          </a:custGeom>
          <a:solidFill>
            <a:srgbClr val="EBF3E6"/>
          </a:solidFill>
        </p:spPr>
        <p:txBody>
          <a:bodyPr wrap="square" lIns="0" tIns="0" rIns="0" bIns="0" rtlCol="0"/>
          <a:lstStyle/>
          <a:p>
            <a:endParaRPr/>
          </a:p>
        </p:txBody>
      </p:sp>
      <p:sp>
        <p:nvSpPr>
          <p:cNvPr id="6" name="object 6">
            <a:extLst>
              <a:ext uri="{C183D7F6-B498-43B3-948B-1728B52AA6E4}">
                <adec:decorative xmlns:adec="http://schemas.microsoft.com/office/drawing/2017/decorative" val="1"/>
              </a:ext>
            </a:extLst>
          </p:cNvPr>
          <p:cNvSpPr/>
          <p:nvPr/>
        </p:nvSpPr>
        <p:spPr>
          <a:xfrm>
            <a:off x="18273800" y="0"/>
            <a:ext cx="1830705" cy="1822450"/>
          </a:xfrm>
          <a:custGeom>
            <a:avLst/>
            <a:gdLst/>
            <a:ahLst/>
            <a:cxnLst/>
            <a:rect l="l" t="t" r="r" b="b"/>
            <a:pathLst>
              <a:path w="1830705" h="1822450">
                <a:moveTo>
                  <a:pt x="1830298" y="0"/>
                </a:moveTo>
                <a:lnTo>
                  <a:pt x="1782305" y="614"/>
                </a:lnTo>
                <a:lnTo>
                  <a:pt x="1734618" y="2455"/>
                </a:lnTo>
                <a:lnTo>
                  <a:pt x="1687251" y="5504"/>
                </a:lnTo>
                <a:lnTo>
                  <a:pt x="1640219" y="9747"/>
                </a:lnTo>
                <a:lnTo>
                  <a:pt x="1593536" y="15169"/>
                </a:lnTo>
                <a:lnTo>
                  <a:pt x="1547217" y="21754"/>
                </a:lnTo>
                <a:lnTo>
                  <a:pt x="1501279" y="29488"/>
                </a:lnTo>
                <a:lnTo>
                  <a:pt x="1455735" y="38355"/>
                </a:lnTo>
                <a:lnTo>
                  <a:pt x="1410602" y="48340"/>
                </a:lnTo>
                <a:lnTo>
                  <a:pt x="1365893" y="59428"/>
                </a:lnTo>
                <a:lnTo>
                  <a:pt x="1321624" y="71605"/>
                </a:lnTo>
                <a:lnTo>
                  <a:pt x="1277811" y="84854"/>
                </a:lnTo>
                <a:lnTo>
                  <a:pt x="1234468" y="99162"/>
                </a:lnTo>
                <a:lnTo>
                  <a:pt x="1191609" y="114513"/>
                </a:lnTo>
                <a:lnTo>
                  <a:pt x="1149252" y="130891"/>
                </a:lnTo>
                <a:lnTo>
                  <a:pt x="1107410" y="148282"/>
                </a:lnTo>
                <a:lnTo>
                  <a:pt x="1066098" y="166671"/>
                </a:lnTo>
                <a:lnTo>
                  <a:pt x="1025331" y="186042"/>
                </a:lnTo>
                <a:lnTo>
                  <a:pt x="985126" y="206382"/>
                </a:lnTo>
                <a:lnTo>
                  <a:pt x="945496" y="227673"/>
                </a:lnTo>
                <a:lnTo>
                  <a:pt x="906457" y="249902"/>
                </a:lnTo>
                <a:lnTo>
                  <a:pt x="868023" y="273053"/>
                </a:lnTo>
                <a:lnTo>
                  <a:pt x="830211" y="297112"/>
                </a:lnTo>
                <a:lnTo>
                  <a:pt x="793035" y="322063"/>
                </a:lnTo>
                <a:lnTo>
                  <a:pt x="756509" y="347891"/>
                </a:lnTo>
                <a:lnTo>
                  <a:pt x="720650" y="374581"/>
                </a:lnTo>
                <a:lnTo>
                  <a:pt x="685472" y="402118"/>
                </a:lnTo>
                <a:lnTo>
                  <a:pt x="650990" y="430487"/>
                </a:lnTo>
                <a:lnTo>
                  <a:pt x="617220" y="459673"/>
                </a:lnTo>
                <a:lnTo>
                  <a:pt x="584176" y="489660"/>
                </a:lnTo>
                <a:lnTo>
                  <a:pt x="551874" y="520434"/>
                </a:lnTo>
                <a:lnTo>
                  <a:pt x="520328" y="551980"/>
                </a:lnTo>
                <a:lnTo>
                  <a:pt x="489553" y="584283"/>
                </a:lnTo>
                <a:lnTo>
                  <a:pt x="459566" y="617327"/>
                </a:lnTo>
                <a:lnTo>
                  <a:pt x="430380" y="651097"/>
                </a:lnTo>
                <a:lnTo>
                  <a:pt x="402011" y="685579"/>
                </a:lnTo>
                <a:lnTo>
                  <a:pt x="374474" y="720757"/>
                </a:lnTo>
                <a:lnTo>
                  <a:pt x="347784" y="756616"/>
                </a:lnTo>
                <a:lnTo>
                  <a:pt x="321956" y="793141"/>
                </a:lnTo>
                <a:lnTo>
                  <a:pt x="297005" y="830318"/>
                </a:lnTo>
                <a:lnTo>
                  <a:pt x="272947" y="868130"/>
                </a:lnTo>
                <a:lnTo>
                  <a:pt x="249795" y="906564"/>
                </a:lnTo>
                <a:lnTo>
                  <a:pt x="227566" y="945603"/>
                </a:lnTo>
                <a:lnTo>
                  <a:pt x="206275" y="985233"/>
                </a:lnTo>
                <a:lnTo>
                  <a:pt x="185936" y="1025438"/>
                </a:lnTo>
                <a:lnTo>
                  <a:pt x="166564" y="1066204"/>
                </a:lnTo>
                <a:lnTo>
                  <a:pt x="148175" y="1107516"/>
                </a:lnTo>
                <a:lnTo>
                  <a:pt x="130784" y="1149359"/>
                </a:lnTo>
                <a:lnTo>
                  <a:pt x="114406" y="1191716"/>
                </a:lnTo>
                <a:lnTo>
                  <a:pt x="99055" y="1234574"/>
                </a:lnTo>
                <a:lnTo>
                  <a:pt x="84748" y="1277918"/>
                </a:lnTo>
                <a:lnTo>
                  <a:pt x="71498" y="1321731"/>
                </a:lnTo>
                <a:lnTo>
                  <a:pt x="59274" y="1366190"/>
                </a:lnTo>
                <a:lnTo>
                  <a:pt x="48233" y="1410708"/>
                </a:lnTo>
                <a:lnTo>
                  <a:pt x="38248" y="1455842"/>
                </a:lnTo>
                <a:lnTo>
                  <a:pt x="29381" y="1501386"/>
                </a:lnTo>
                <a:lnTo>
                  <a:pt x="21647" y="1547324"/>
                </a:lnTo>
                <a:lnTo>
                  <a:pt x="15062" y="1593642"/>
                </a:lnTo>
                <a:lnTo>
                  <a:pt x="9641" y="1640325"/>
                </a:lnTo>
                <a:lnTo>
                  <a:pt x="5398" y="1687358"/>
                </a:lnTo>
                <a:lnTo>
                  <a:pt x="2337" y="1735027"/>
                </a:lnTo>
                <a:lnTo>
                  <a:pt x="508" y="1782411"/>
                </a:lnTo>
                <a:lnTo>
                  <a:pt x="0" y="1821934"/>
                </a:lnTo>
                <a:lnTo>
                  <a:pt x="1127702" y="1821934"/>
                </a:lnTo>
                <a:lnTo>
                  <a:pt x="1129038" y="1782279"/>
                </a:lnTo>
                <a:lnTo>
                  <a:pt x="1133833" y="1735027"/>
                </a:lnTo>
                <a:lnTo>
                  <a:pt x="1141697" y="1688749"/>
                </a:lnTo>
                <a:lnTo>
                  <a:pt x="1152524" y="1643551"/>
                </a:lnTo>
                <a:lnTo>
                  <a:pt x="1166211" y="1599537"/>
                </a:lnTo>
                <a:lnTo>
                  <a:pt x="1182653" y="1556813"/>
                </a:lnTo>
                <a:lnTo>
                  <a:pt x="1201744" y="1515482"/>
                </a:lnTo>
                <a:lnTo>
                  <a:pt x="1223381" y="1475650"/>
                </a:lnTo>
                <a:lnTo>
                  <a:pt x="1247458" y="1437420"/>
                </a:lnTo>
                <a:lnTo>
                  <a:pt x="1273871" y="1400899"/>
                </a:lnTo>
                <a:lnTo>
                  <a:pt x="1302515" y="1366190"/>
                </a:lnTo>
                <a:lnTo>
                  <a:pt x="1333286" y="1333398"/>
                </a:lnTo>
                <a:lnTo>
                  <a:pt x="1366078" y="1302628"/>
                </a:lnTo>
                <a:lnTo>
                  <a:pt x="1400788" y="1273984"/>
                </a:lnTo>
                <a:lnTo>
                  <a:pt x="1437310" y="1247572"/>
                </a:lnTo>
                <a:lnTo>
                  <a:pt x="1475540" y="1223495"/>
                </a:lnTo>
                <a:lnTo>
                  <a:pt x="1515373" y="1201859"/>
                </a:lnTo>
                <a:lnTo>
                  <a:pt x="1556704" y="1182768"/>
                </a:lnTo>
                <a:lnTo>
                  <a:pt x="1599429" y="1166327"/>
                </a:lnTo>
                <a:lnTo>
                  <a:pt x="1643443" y="1152641"/>
                </a:lnTo>
                <a:lnTo>
                  <a:pt x="1688642" y="1141813"/>
                </a:lnTo>
                <a:lnTo>
                  <a:pt x="1734920" y="1133950"/>
                </a:lnTo>
                <a:lnTo>
                  <a:pt x="1782172" y="1129155"/>
                </a:lnTo>
                <a:lnTo>
                  <a:pt x="1830296" y="1127534"/>
                </a:lnTo>
                <a:lnTo>
                  <a:pt x="1830298" y="0"/>
                </a:lnTo>
                <a:close/>
              </a:path>
            </a:pathLst>
          </a:custGeom>
          <a:solidFill>
            <a:srgbClr val="FFFFFF"/>
          </a:solidFill>
        </p:spPr>
        <p:txBody>
          <a:bodyPr wrap="square" lIns="0" tIns="0" rIns="0" bIns="0" rtlCol="0"/>
          <a:lstStyle/>
          <a:p>
            <a:endParaRPr/>
          </a:p>
        </p:txBody>
      </p:sp>
      <p:sp>
        <p:nvSpPr>
          <p:cNvPr id="7" name="object 7">
            <a:extLst>
              <a:ext uri="{C183D7F6-B498-43B3-948B-1728B52AA6E4}">
                <adec:decorative xmlns:adec="http://schemas.microsoft.com/office/drawing/2017/decorative" val="1"/>
              </a:ext>
            </a:extLst>
          </p:cNvPr>
          <p:cNvSpPr/>
          <p:nvPr/>
        </p:nvSpPr>
        <p:spPr>
          <a:xfrm>
            <a:off x="0" y="10052050"/>
            <a:ext cx="20104100" cy="1256665"/>
          </a:xfrm>
          <a:custGeom>
            <a:avLst/>
            <a:gdLst/>
            <a:ahLst/>
            <a:cxnLst/>
            <a:rect l="l" t="t" r="r" b="b"/>
            <a:pathLst>
              <a:path w="20104100" h="1256665">
                <a:moveTo>
                  <a:pt x="20104099" y="0"/>
                </a:moveTo>
                <a:lnTo>
                  <a:pt x="0" y="0"/>
                </a:lnTo>
                <a:lnTo>
                  <a:pt x="0" y="1256506"/>
                </a:lnTo>
                <a:lnTo>
                  <a:pt x="20104099" y="1256506"/>
                </a:lnTo>
                <a:lnTo>
                  <a:pt x="20104099" y="0"/>
                </a:lnTo>
                <a:close/>
              </a:path>
            </a:pathLst>
          </a:custGeom>
          <a:solidFill>
            <a:srgbClr val="8EB73B"/>
          </a:solidFill>
        </p:spPr>
        <p:txBody>
          <a:bodyPr wrap="square" lIns="0" tIns="0" rIns="0" bIns="0" rtlCol="0"/>
          <a:lstStyle/>
          <a:p>
            <a:endParaRPr dirty="0"/>
          </a:p>
        </p:txBody>
      </p:sp>
      <p:pic>
        <p:nvPicPr>
          <p:cNvPr id="8" name="object 8">
            <a:extLst>
              <a:ext uri="{C183D7F6-B498-43B3-948B-1728B52AA6E4}">
                <adec:decorative xmlns:adec="http://schemas.microsoft.com/office/drawing/2017/decorative" val="1"/>
              </a:ext>
            </a:extLst>
          </p:cNvPr>
          <p:cNvPicPr/>
          <p:nvPr/>
        </p:nvPicPr>
        <p:blipFill>
          <a:blip r:embed="rId4" cstate="print"/>
          <a:stretch>
            <a:fillRect/>
          </a:stretch>
        </p:blipFill>
        <p:spPr>
          <a:xfrm>
            <a:off x="18047572" y="8536776"/>
            <a:ext cx="1600027" cy="2771779"/>
          </a:xfrm>
          <a:prstGeom prst="rect">
            <a:avLst/>
          </a:prstGeom>
        </p:spPr>
      </p:pic>
      <p:pic>
        <p:nvPicPr>
          <p:cNvPr id="9" name="object 9">
            <a:extLst>
              <a:ext uri="{C183D7F6-B498-43B3-948B-1728B52AA6E4}">
                <adec:decorative xmlns:adec="http://schemas.microsoft.com/office/drawing/2017/decorative" val="1"/>
              </a:ext>
            </a:extLst>
          </p:cNvPr>
          <p:cNvPicPr/>
          <p:nvPr/>
        </p:nvPicPr>
        <p:blipFill>
          <a:blip r:embed="rId5" cstate="print"/>
          <a:stretch>
            <a:fillRect/>
          </a:stretch>
        </p:blipFill>
        <p:spPr>
          <a:xfrm>
            <a:off x="750441" y="369462"/>
            <a:ext cx="9360971" cy="1117832"/>
          </a:xfrm>
          <a:prstGeom prst="rect">
            <a:avLst/>
          </a:prstGeom>
        </p:spPr>
      </p:pic>
      <p:pic>
        <p:nvPicPr>
          <p:cNvPr id="10" name="object 10">
            <a:extLst>
              <a:ext uri="{C183D7F6-B498-43B3-948B-1728B52AA6E4}">
                <adec:decorative xmlns:adec="http://schemas.microsoft.com/office/drawing/2017/decorative" val="1"/>
              </a:ext>
            </a:extLst>
          </p:cNvPr>
          <p:cNvPicPr/>
          <p:nvPr/>
        </p:nvPicPr>
        <p:blipFill>
          <a:blip r:embed="rId6" cstate="print"/>
          <a:stretch>
            <a:fillRect/>
          </a:stretch>
        </p:blipFill>
        <p:spPr>
          <a:xfrm>
            <a:off x="1237241" y="10461670"/>
            <a:ext cx="6788916" cy="437265"/>
          </a:xfrm>
          <a:prstGeom prst="rect">
            <a:avLst/>
          </a:prstGeom>
        </p:spPr>
      </p:pic>
      <p:sp>
        <p:nvSpPr>
          <p:cNvPr id="12" name="Titel 11">
            <a:extLst>
              <a:ext uri="{FF2B5EF4-FFF2-40B4-BE49-F238E27FC236}">
                <a16:creationId xmlns:a16="http://schemas.microsoft.com/office/drawing/2014/main" id="{ADD9A52F-60B8-3FCD-289E-A9BD7839020E}"/>
              </a:ext>
              <a:ext uri="{C183D7F6-B498-43B3-948B-1728B52AA6E4}">
                <adec:decorative xmlns:adec="http://schemas.microsoft.com/office/drawing/2017/decorative" val="0"/>
              </a:ext>
            </a:extLst>
          </p:cNvPr>
          <p:cNvSpPr>
            <a:spLocks noGrp="1"/>
          </p:cNvSpPr>
          <p:nvPr>
            <p:ph type="title" idx="4294967295"/>
          </p:nvPr>
        </p:nvSpPr>
        <p:spPr>
          <a:xfrm>
            <a:off x="6678195" y="11309350"/>
            <a:ext cx="8964930" cy="1069524"/>
          </a:xfrm>
        </p:spPr>
        <p:txBody>
          <a:bodyPr wrap="square" lIns="0" tIns="0" rIns="0" bIns="0" anchor="t">
            <a:spAutoFit/>
          </a:bodyPr>
          <a:lstStyle/>
          <a:p>
            <a:r>
              <a:rPr lang="nl-NL" dirty="0"/>
              <a:t>Startscherm</a:t>
            </a:r>
          </a:p>
        </p:txBody>
      </p:sp>
      <p:sp>
        <p:nvSpPr>
          <p:cNvPr id="2" name="object 2">
            <a:extLst>
              <a:ext uri="{FF2B5EF4-FFF2-40B4-BE49-F238E27FC236}">
                <a16:creationId xmlns:a16="http://schemas.microsoft.com/office/drawing/2014/main" id="{D9A3115A-7804-CC19-D15E-33DAD6EEA9F7}"/>
              </a:ext>
            </a:extLst>
          </p:cNvPr>
          <p:cNvSpPr txBox="1">
            <a:spLocks noGrp="1"/>
          </p:cNvSpPr>
          <p:nvPr/>
        </p:nvSpPr>
        <p:spPr>
          <a:xfrm>
            <a:off x="6699250" y="4359275"/>
            <a:ext cx="9448800" cy="2101344"/>
          </a:xfrm>
          <a:prstGeom prst="rect">
            <a:avLst/>
          </a:prstGeom>
        </p:spPr>
        <p:txBody>
          <a:bodyPr vert="horz" wrap="square" lIns="0" tIns="68580" rIns="0" bIns="0" rtlCol="0">
            <a:spAutoFit/>
          </a:bodyPr>
          <a:lstStyle>
            <a:lvl1pPr>
              <a:defRPr sz="6950" b="0" i="0">
                <a:solidFill>
                  <a:srgbClr val="275837"/>
                </a:solidFill>
                <a:latin typeface="Asap Medium"/>
                <a:ea typeface="+mj-ea"/>
                <a:cs typeface="Asap Medium"/>
              </a:defRPr>
            </a:lvl1pPr>
          </a:lstStyle>
          <a:p>
            <a:pPr marL="12700" marR="5080">
              <a:lnSpc>
                <a:spcPct val="95000"/>
              </a:lnSpc>
              <a:spcBef>
                <a:spcPts val="540"/>
              </a:spcBef>
            </a:pPr>
            <a:r>
              <a:rPr lang="nl-NL" dirty="0"/>
              <a:t>Uit de Helpdesk geluid: Veel gestelde vragen</a:t>
            </a:r>
            <a:endParaRPr spc="-10" dirty="0">
              <a:latin typeface="Asap"/>
              <a:cs typeface="Asap"/>
            </a:endParaRPr>
          </a:p>
        </p:txBody>
      </p:sp>
      <p:sp>
        <p:nvSpPr>
          <p:cNvPr id="4" name="Tekstvak 3"/>
          <p:cNvSpPr txBox="1"/>
          <p:nvPr/>
        </p:nvSpPr>
        <p:spPr>
          <a:xfrm>
            <a:off x="7004050" y="8740415"/>
            <a:ext cx="5715000" cy="1200329"/>
          </a:xfrm>
          <a:prstGeom prst="rect">
            <a:avLst/>
          </a:prstGeom>
          <a:noFill/>
        </p:spPr>
        <p:txBody>
          <a:bodyPr wrap="square" rtlCol="0">
            <a:spAutoFit/>
          </a:bodyPr>
          <a:lstStyle/>
          <a:p>
            <a:r>
              <a:rPr lang="nl-NL" sz="2400" dirty="0">
                <a:latin typeface="Asap Medium"/>
              </a:rPr>
              <a:t>Mieke Kamminga</a:t>
            </a:r>
          </a:p>
          <a:p>
            <a:r>
              <a:rPr lang="nl-NL" sz="2400" dirty="0">
                <a:latin typeface="Asap Medium"/>
              </a:rPr>
              <a:t>Adviseur geluidregelgeving Informatiepunt Leefomgeving </a:t>
            </a:r>
          </a:p>
        </p:txBody>
      </p:sp>
    </p:spTree>
    <p:extLst>
      <p:ext uri="{BB962C8B-B14F-4D97-AF65-F5344CB8AC3E}">
        <p14:creationId xmlns:p14="http://schemas.microsoft.com/office/powerpoint/2010/main" val="3604624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7710" y="3853856"/>
            <a:ext cx="1172210" cy="716280"/>
          </a:xfrm>
          <a:prstGeom prst="rect">
            <a:avLst/>
          </a:prstGeom>
        </p:spPr>
        <p:txBody>
          <a:bodyPr vert="horz" wrap="square" lIns="0" tIns="16510" rIns="0" bIns="0" rtlCol="0">
            <a:spAutoFit/>
          </a:bodyPr>
          <a:lstStyle/>
          <a:p>
            <a:pPr marL="12700">
              <a:lnSpc>
                <a:spcPct val="100000"/>
              </a:lnSpc>
              <a:spcBef>
                <a:spcPts val="130"/>
              </a:spcBef>
            </a:pPr>
            <a:r>
              <a:rPr lang="nl-NL" sz="4500" spc="-10" dirty="0"/>
              <a:t>Nieuw</a:t>
            </a:r>
            <a:r>
              <a:rPr lang="nl-NL" sz="4500" spc="-10" baseline="0" dirty="0"/>
              <a:t> stelsel vraag 3-3</a:t>
            </a:r>
            <a:endParaRPr sz="4500" dirty="0"/>
          </a:p>
        </p:txBody>
      </p:sp>
      <p:sp>
        <p:nvSpPr>
          <p:cNvPr id="5" name="object 5">
            <a:extLst>
              <a:ext uri="{C183D7F6-B498-43B3-948B-1728B52AA6E4}">
                <adec:decorative xmlns:adec="http://schemas.microsoft.com/office/drawing/2017/decorative" val="1"/>
              </a:ext>
            </a:extLst>
          </p:cNvPr>
          <p:cNvSpPr/>
          <p:nvPr/>
        </p:nvSpPr>
        <p:spPr>
          <a:xfrm>
            <a:off x="0" y="5"/>
            <a:ext cx="20104100" cy="3661410"/>
          </a:xfrm>
          <a:custGeom>
            <a:avLst/>
            <a:gdLst/>
            <a:ahLst/>
            <a:cxnLst/>
            <a:rect l="l" t="t" r="r" b="b"/>
            <a:pathLst>
              <a:path w="20104100" h="3661410">
                <a:moveTo>
                  <a:pt x="20104100" y="0"/>
                </a:moveTo>
                <a:lnTo>
                  <a:pt x="0" y="0"/>
                </a:lnTo>
                <a:lnTo>
                  <a:pt x="0" y="1821929"/>
                </a:lnTo>
                <a:lnTo>
                  <a:pt x="18273789" y="1821929"/>
                </a:lnTo>
                <a:lnTo>
                  <a:pt x="18273687" y="1830400"/>
                </a:lnTo>
                <a:lnTo>
                  <a:pt x="18274310" y="1878520"/>
                </a:lnTo>
                <a:lnTo>
                  <a:pt x="18276151" y="1926082"/>
                </a:lnTo>
                <a:lnTo>
                  <a:pt x="18279199" y="1973453"/>
                </a:lnTo>
                <a:lnTo>
                  <a:pt x="18283441" y="2020481"/>
                </a:lnTo>
                <a:lnTo>
                  <a:pt x="18288864" y="2067166"/>
                </a:lnTo>
                <a:lnTo>
                  <a:pt x="18295443" y="2113483"/>
                </a:lnTo>
                <a:lnTo>
                  <a:pt x="18303177" y="2159419"/>
                </a:lnTo>
                <a:lnTo>
                  <a:pt x="18312041" y="2204961"/>
                </a:lnTo>
                <a:lnTo>
                  <a:pt x="18322036" y="2250097"/>
                </a:lnTo>
                <a:lnTo>
                  <a:pt x="18333123" y="2294801"/>
                </a:lnTo>
                <a:lnTo>
                  <a:pt x="18345303" y="2339073"/>
                </a:lnTo>
                <a:lnTo>
                  <a:pt x="18358549" y="2382888"/>
                </a:lnTo>
                <a:lnTo>
                  <a:pt x="18372849" y="2426233"/>
                </a:lnTo>
                <a:lnTo>
                  <a:pt x="18388203" y="2469083"/>
                </a:lnTo>
                <a:lnTo>
                  <a:pt x="18404586" y="2511450"/>
                </a:lnTo>
                <a:lnTo>
                  <a:pt x="18421973" y="2553284"/>
                </a:lnTo>
                <a:lnTo>
                  <a:pt x="18440362" y="2594597"/>
                </a:lnTo>
                <a:lnTo>
                  <a:pt x="18459730" y="2635364"/>
                </a:lnTo>
                <a:lnTo>
                  <a:pt x="18480075" y="2675572"/>
                </a:lnTo>
                <a:lnTo>
                  <a:pt x="18501360" y="2715209"/>
                </a:lnTo>
                <a:lnTo>
                  <a:pt x="18523598" y="2754236"/>
                </a:lnTo>
                <a:lnTo>
                  <a:pt x="18546750" y="2792679"/>
                </a:lnTo>
                <a:lnTo>
                  <a:pt x="18570804" y="2830487"/>
                </a:lnTo>
                <a:lnTo>
                  <a:pt x="18595759" y="2867660"/>
                </a:lnTo>
                <a:lnTo>
                  <a:pt x="18621579" y="2904185"/>
                </a:lnTo>
                <a:lnTo>
                  <a:pt x="18648274" y="2940050"/>
                </a:lnTo>
                <a:lnTo>
                  <a:pt x="18675808" y="2975229"/>
                </a:lnTo>
                <a:lnTo>
                  <a:pt x="18704179" y="3009709"/>
                </a:lnTo>
                <a:lnTo>
                  <a:pt x="18733364" y="3043478"/>
                </a:lnTo>
                <a:lnTo>
                  <a:pt x="18763349" y="3076524"/>
                </a:lnTo>
                <a:lnTo>
                  <a:pt x="18794133" y="3108820"/>
                </a:lnTo>
                <a:lnTo>
                  <a:pt x="18825668" y="3140367"/>
                </a:lnTo>
                <a:lnTo>
                  <a:pt x="18857976" y="3171139"/>
                </a:lnTo>
                <a:lnTo>
                  <a:pt x="18891022" y="3201136"/>
                </a:lnTo>
                <a:lnTo>
                  <a:pt x="18924791" y="3230321"/>
                </a:lnTo>
                <a:lnTo>
                  <a:pt x="18959272" y="3258693"/>
                </a:lnTo>
                <a:lnTo>
                  <a:pt x="18994451" y="3286226"/>
                </a:lnTo>
                <a:lnTo>
                  <a:pt x="19030315" y="3312909"/>
                </a:lnTo>
                <a:lnTo>
                  <a:pt x="19066841" y="3338741"/>
                </a:lnTo>
                <a:lnTo>
                  <a:pt x="19104014" y="3363696"/>
                </a:lnTo>
                <a:lnTo>
                  <a:pt x="19141821" y="3387750"/>
                </a:lnTo>
                <a:lnTo>
                  <a:pt x="19180252" y="3410902"/>
                </a:lnTo>
                <a:lnTo>
                  <a:pt x="19219291" y="3433127"/>
                </a:lnTo>
                <a:lnTo>
                  <a:pt x="19258928" y="3454425"/>
                </a:lnTo>
                <a:lnTo>
                  <a:pt x="19299136" y="3474758"/>
                </a:lnTo>
                <a:lnTo>
                  <a:pt x="19339903" y="3494138"/>
                </a:lnTo>
                <a:lnTo>
                  <a:pt x="19381204" y="3512528"/>
                </a:lnTo>
                <a:lnTo>
                  <a:pt x="19423050" y="3529914"/>
                </a:lnTo>
                <a:lnTo>
                  <a:pt x="19465405" y="3546297"/>
                </a:lnTo>
                <a:lnTo>
                  <a:pt x="19508267" y="3561638"/>
                </a:lnTo>
                <a:lnTo>
                  <a:pt x="19551612" y="3575951"/>
                </a:lnTo>
                <a:lnTo>
                  <a:pt x="19595427" y="3589197"/>
                </a:lnTo>
                <a:lnTo>
                  <a:pt x="19639687" y="3601377"/>
                </a:lnTo>
                <a:lnTo>
                  <a:pt x="19684404" y="3612464"/>
                </a:lnTo>
                <a:lnTo>
                  <a:pt x="19729539" y="3622446"/>
                </a:lnTo>
                <a:lnTo>
                  <a:pt x="19775082" y="3631323"/>
                </a:lnTo>
                <a:lnTo>
                  <a:pt x="19821017" y="3639045"/>
                </a:lnTo>
                <a:lnTo>
                  <a:pt x="19867334" y="3645636"/>
                </a:lnTo>
                <a:lnTo>
                  <a:pt x="19914020" y="3651059"/>
                </a:lnTo>
                <a:lnTo>
                  <a:pt x="19961048" y="3655301"/>
                </a:lnTo>
                <a:lnTo>
                  <a:pt x="20008419" y="3658349"/>
                </a:lnTo>
                <a:lnTo>
                  <a:pt x="20056107" y="3660190"/>
                </a:lnTo>
                <a:lnTo>
                  <a:pt x="20104100" y="3660813"/>
                </a:lnTo>
                <a:lnTo>
                  <a:pt x="20104100" y="2533281"/>
                </a:lnTo>
                <a:lnTo>
                  <a:pt x="20055967" y="2531656"/>
                </a:lnTo>
                <a:lnTo>
                  <a:pt x="20008723" y="2526868"/>
                </a:lnTo>
                <a:lnTo>
                  <a:pt x="19962445" y="2519007"/>
                </a:lnTo>
                <a:lnTo>
                  <a:pt x="19917245" y="2508173"/>
                </a:lnTo>
                <a:lnTo>
                  <a:pt x="19873227" y="2494483"/>
                </a:lnTo>
                <a:lnTo>
                  <a:pt x="19830504" y="2478049"/>
                </a:lnTo>
                <a:lnTo>
                  <a:pt x="19789179" y="2458948"/>
                </a:lnTo>
                <a:lnTo>
                  <a:pt x="19749339" y="2437320"/>
                </a:lnTo>
                <a:lnTo>
                  <a:pt x="19711112" y="2413241"/>
                </a:lnTo>
                <a:lnTo>
                  <a:pt x="19674586" y="2386825"/>
                </a:lnTo>
                <a:lnTo>
                  <a:pt x="19639877" y="2358186"/>
                </a:lnTo>
                <a:lnTo>
                  <a:pt x="19607086" y="2327414"/>
                </a:lnTo>
                <a:lnTo>
                  <a:pt x="19576314" y="2294623"/>
                </a:lnTo>
                <a:lnTo>
                  <a:pt x="19547675" y="2259914"/>
                </a:lnTo>
                <a:lnTo>
                  <a:pt x="19521259" y="2223389"/>
                </a:lnTo>
                <a:lnTo>
                  <a:pt x="19497180" y="2185162"/>
                </a:lnTo>
                <a:lnTo>
                  <a:pt x="19475539" y="2145322"/>
                </a:lnTo>
                <a:lnTo>
                  <a:pt x="19456451" y="2103996"/>
                </a:lnTo>
                <a:lnTo>
                  <a:pt x="19440005" y="2061273"/>
                </a:lnTo>
                <a:lnTo>
                  <a:pt x="19426327" y="2017255"/>
                </a:lnTo>
                <a:lnTo>
                  <a:pt x="19415494" y="1972056"/>
                </a:lnTo>
                <a:lnTo>
                  <a:pt x="19407632" y="1925777"/>
                </a:lnTo>
                <a:lnTo>
                  <a:pt x="19402832" y="1878393"/>
                </a:lnTo>
                <a:lnTo>
                  <a:pt x="19401219" y="1830400"/>
                </a:lnTo>
                <a:lnTo>
                  <a:pt x="19401498" y="1821929"/>
                </a:lnTo>
                <a:lnTo>
                  <a:pt x="20104100" y="1821929"/>
                </a:lnTo>
                <a:lnTo>
                  <a:pt x="20104100" y="1127531"/>
                </a:lnTo>
                <a:lnTo>
                  <a:pt x="20104100" y="0"/>
                </a:lnTo>
                <a:close/>
              </a:path>
            </a:pathLst>
          </a:custGeom>
          <a:solidFill>
            <a:srgbClr val="EBF3E6"/>
          </a:solidFill>
        </p:spPr>
        <p:txBody>
          <a:bodyPr wrap="square" lIns="0" tIns="0" rIns="0" bIns="0" rtlCol="0"/>
          <a:lstStyle/>
          <a:p>
            <a:endParaRPr/>
          </a:p>
        </p:txBody>
      </p:sp>
      <p:sp>
        <p:nvSpPr>
          <p:cNvPr id="6" name="object 6">
            <a:extLst>
              <a:ext uri="{C183D7F6-B498-43B3-948B-1728B52AA6E4}">
                <adec:decorative xmlns:adec="http://schemas.microsoft.com/office/drawing/2017/decorative" val="1"/>
              </a:ext>
            </a:extLst>
          </p:cNvPr>
          <p:cNvSpPr/>
          <p:nvPr/>
        </p:nvSpPr>
        <p:spPr>
          <a:xfrm>
            <a:off x="18273800" y="0"/>
            <a:ext cx="1830705" cy="1822450"/>
          </a:xfrm>
          <a:custGeom>
            <a:avLst/>
            <a:gdLst/>
            <a:ahLst/>
            <a:cxnLst/>
            <a:rect l="l" t="t" r="r" b="b"/>
            <a:pathLst>
              <a:path w="1830705" h="1822450">
                <a:moveTo>
                  <a:pt x="1830298" y="0"/>
                </a:moveTo>
                <a:lnTo>
                  <a:pt x="1782305" y="614"/>
                </a:lnTo>
                <a:lnTo>
                  <a:pt x="1734618" y="2455"/>
                </a:lnTo>
                <a:lnTo>
                  <a:pt x="1687251" y="5504"/>
                </a:lnTo>
                <a:lnTo>
                  <a:pt x="1640219" y="9747"/>
                </a:lnTo>
                <a:lnTo>
                  <a:pt x="1593536" y="15169"/>
                </a:lnTo>
                <a:lnTo>
                  <a:pt x="1547217" y="21754"/>
                </a:lnTo>
                <a:lnTo>
                  <a:pt x="1501279" y="29488"/>
                </a:lnTo>
                <a:lnTo>
                  <a:pt x="1455735" y="38355"/>
                </a:lnTo>
                <a:lnTo>
                  <a:pt x="1410602" y="48340"/>
                </a:lnTo>
                <a:lnTo>
                  <a:pt x="1365893" y="59428"/>
                </a:lnTo>
                <a:lnTo>
                  <a:pt x="1321624" y="71605"/>
                </a:lnTo>
                <a:lnTo>
                  <a:pt x="1277811" y="84854"/>
                </a:lnTo>
                <a:lnTo>
                  <a:pt x="1234468" y="99162"/>
                </a:lnTo>
                <a:lnTo>
                  <a:pt x="1191609" y="114513"/>
                </a:lnTo>
                <a:lnTo>
                  <a:pt x="1149252" y="130891"/>
                </a:lnTo>
                <a:lnTo>
                  <a:pt x="1107410" y="148282"/>
                </a:lnTo>
                <a:lnTo>
                  <a:pt x="1066098" y="166671"/>
                </a:lnTo>
                <a:lnTo>
                  <a:pt x="1025331" y="186042"/>
                </a:lnTo>
                <a:lnTo>
                  <a:pt x="985126" y="206382"/>
                </a:lnTo>
                <a:lnTo>
                  <a:pt x="945496" y="227673"/>
                </a:lnTo>
                <a:lnTo>
                  <a:pt x="906457" y="249902"/>
                </a:lnTo>
                <a:lnTo>
                  <a:pt x="868023" y="273053"/>
                </a:lnTo>
                <a:lnTo>
                  <a:pt x="830211" y="297112"/>
                </a:lnTo>
                <a:lnTo>
                  <a:pt x="793035" y="322063"/>
                </a:lnTo>
                <a:lnTo>
                  <a:pt x="756509" y="347891"/>
                </a:lnTo>
                <a:lnTo>
                  <a:pt x="720650" y="374581"/>
                </a:lnTo>
                <a:lnTo>
                  <a:pt x="685472" y="402118"/>
                </a:lnTo>
                <a:lnTo>
                  <a:pt x="650990" y="430487"/>
                </a:lnTo>
                <a:lnTo>
                  <a:pt x="617220" y="459673"/>
                </a:lnTo>
                <a:lnTo>
                  <a:pt x="584176" y="489660"/>
                </a:lnTo>
                <a:lnTo>
                  <a:pt x="551874" y="520434"/>
                </a:lnTo>
                <a:lnTo>
                  <a:pt x="520328" y="551980"/>
                </a:lnTo>
                <a:lnTo>
                  <a:pt x="489553" y="584283"/>
                </a:lnTo>
                <a:lnTo>
                  <a:pt x="459566" y="617327"/>
                </a:lnTo>
                <a:lnTo>
                  <a:pt x="430380" y="651097"/>
                </a:lnTo>
                <a:lnTo>
                  <a:pt x="402011" y="685579"/>
                </a:lnTo>
                <a:lnTo>
                  <a:pt x="374474" y="720757"/>
                </a:lnTo>
                <a:lnTo>
                  <a:pt x="347784" y="756616"/>
                </a:lnTo>
                <a:lnTo>
                  <a:pt x="321956" y="793141"/>
                </a:lnTo>
                <a:lnTo>
                  <a:pt x="297005" y="830318"/>
                </a:lnTo>
                <a:lnTo>
                  <a:pt x="272947" y="868130"/>
                </a:lnTo>
                <a:lnTo>
                  <a:pt x="249795" y="906564"/>
                </a:lnTo>
                <a:lnTo>
                  <a:pt x="227566" y="945603"/>
                </a:lnTo>
                <a:lnTo>
                  <a:pt x="206275" y="985233"/>
                </a:lnTo>
                <a:lnTo>
                  <a:pt x="185936" y="1025438"/>
                </a:lnTo>
                <a:lnTo>
                  <a:pt x="166564" y="1066204"/>
                </a:lnTo>
                <a:lnTo>
                  <a:pt x="148175" y="1107516"/>
                </a:lnTo>
                <a:lnTo>
                  <a:pt x="130784" y="1149359"/>
                </a:lnTo>
                <a:lnTo>
                  <a:pt x="114406" y="1191716"/>
                </a:lnTo>
                <a:lnTo>
                  <a:pt x="99055" y="1234574"/>
                </a:lnTo>
                <a:lnTo>
                  <a:pt x="84748" y="1277918"/>
                </a:lnTo>
                <a:lnTo>
                  <a:pt x="71498" y="1321731"/>
                </a:lnTo>
                <a:lnTo>
                  <a:pt x="59274" y="1366190"/>
                </a:lnTo>
                <a:lnTo>
                  <a:pt x="48233" y="1410708"/>
                </a:lnTo>
                <a:lnTo>
                  <a:pt x="38248" y="1455842"/>
                </a:lnTo>
                <a:lnTo>
                  <a:pt x="29381" y="1501386"/>
                </a:lnTo>
                <a:lnTo>
                  <a:pt x="21647" y="1547324"/>
                </a:lnTo>
                <a:lnTo>
                  <a:pt x="15062" y="1593642"/>
                </a:lnTo>
                <a:lnTo>
                  <a:pt x="9641" y="1640325"/>
                </a:lnTo>
                <a:lnTo>
                  <a:pt x="5398" y="1687358"/>
                </a:lnTo>
                <a:lnTo>
                  <a:pt x="2337" y="1735027"/>
                </a:lnTo>
                <a:lnTo>
                  <a:pt x="508" y="1782411"/>
                </a:lnTo>
                <a:lnTo>
                  <a:pt x="0" y="1821934"/>
                </a:lnTo>
                <a:lnTo>
                  <a:pt x="1127702" y="1821934"/>
                </a:lnTo>
                <a:lnTo>
                  <a:pt x="1129038" y="1782279"/>
                </a:lnTo>
                <a:lnTo>
                  <a:pt x="1133833" y="1735027"/>
                </a:lnTo>
                <a:lnTo>
                  <a:pt x="1141697" y="1688749"/>
                </a:lnTo>
                <a:lnTo>
                  <a:pt x="1152524" y="1643551"/>
                </a:lnTo>
                <a:lnTo>
                  <a:pt x="1166211" y="1599537"/>
                </a:lnTo>
                <a:lnTo>
                  <a:pt x="1182653" y="1556813"/>
                </a:lnTo>
                <a:lnTo>
                  <a:pt x="1201744" y="1515482"/>
                </a:lnTo>
                <a:lnTo>
                  <a:pt x="1223381" y="1475650"/>
                </a:lnTo>
                <a:lnTo>
                  <a:pt x="1247458" y="1437420"/>
                </a:lnTo>
                <a:lnTo>
                  <a:pt x="1273871" y="1400899"/>
                </a:lnTo>
                <a:lnTo>
                  <a:pt x="1302515" y="1366190"/>
                </a:lnTo>
                <a:lnTo>
                  <a:pt x="1333286" y="1333398"/>
                </a:lnTo>
                <a:lnTo>
                  <a:pt x="1366078" y="1302628"/>
                </a:lnTo>
                <a:lnTo>
                  <a:pt x="1400788" y="1273984"/>
                </a:lnTo>
                <a:lnTo>
                  <a:pt x="1437310" y="1247572"/>
                </a:lnTo>
                <a:lnTo>
                  <a:pt x="1475540" y="1223495"/>
                </a:lnTo>
                <a:lnTo>
                  <a:pt x="1515373" y="1201859"/>
                </a:lnTo>
                <a:lnTo>
                  <a:pt x="1556704" y="1182768"/>
                </a:lnTo>
                <a:lnTo>
                  <a:pt x="1599429" y="1166327"/>
                </a:lnTo>
                <a:lnTo>
                  <a:pt x="1643443" y="1152641"/>
                </a:lnTo>
                <a:lnTo>
                  <a:pt x="1688642" y="1141813"/>
                </a:lnTo>
                <a:lnTo>
                  <a:pt x="1734920" y="1133950"/>
                </a:lnTo>
                <a:lnTo>
                  <a:pt x="1782172" y="1129155"/>
                </a:lnTo>
                <a:lnTo>
                  <a:pt x="1830296" y="1127534"/>
                </a:lnTo>
                <a:lnTo>
                  <a:pt x="1830298" y="0"/>
                </a:lnTo>
                <a:close/>
              </a:path>
            </a:pathLst>
          </a:custGeom>
          <a:solidFill>
            <a:srgbClr val="FFFFFF"/>
          </a:solidFill>
        </p:spPr>
        <p:txBody>
          <a:bodyPr wrap="square" lIns="0" tIns="0" rIns="0" bIns="0" rtlCol="0"/>
          <a:lstStyle/>
          <a:p>
            <a:endParaRPr/>
          </a:p>
        </p:txBody>
      </p:sp>
      <p:pic>
        <p:nvPicPr>
          <p:cNvPr id="7" name="object 7">
            <a:extLst>
              <a:ext uri="{C183D7F6-B498-43B3-948B-1728B52AA6E4}">
                <adec:decorative xmlns:adec="http://schemas.microsoft.com/office/drawing/2017/decorative" val="1"/>
              </a:ext>
            </a:extLst>
          </p:cNvPr>
          <p:cNvPicPr/>
          <p:nvPr/>
        </p:nvPicPr>
        <p:blipFill>
          <a:blip r:embed="rId3" cstate="print"/>
          <a:stretch>
            <a:fillRect/>
          </a:stretch>
        </p:blipFill>
        <p:spPr>
          <a:xfrm>
            <a:off x="750441" y="369462"/>
            <a:ext cx="9360971" cy="1117832"/>
          </a:xfrm>
          <a:prstGeom prst="rect">
            <a:avLst/>
          </a:prstGeom>
        </p:spPr>
      </p:pic>
      <p:sp>
        <p:nvSpPr>
          <p:cNvPr id="9" name="object 9">
            <a:extLst>
              <a:ext uri="{C183D7F6-B498-43B3-948B-1728B52AA6E4}">
                <adec:decorative xmlns:adec="http://schemas.microsoft.com/office/drawing/2017/decorative" val="1"/>
              </a:ext>
            </a:extLst>
          </p:cNvPr>
          <p:cNvSpPr/>
          <p:nvPr/>
        </p:nvSpPr>
        <p:spPr>
          <a:xfrm>
            <a:off x="0" y="10052049"/>
            <a:ext cx="20104100" cy="1256665"/>
          </a:xfrm>
          <a:custGeom>
            <a:avLst/>
            <a:gdLst/>
            <a:ahLst/>
            <a:cxnLst/>
            <a:rect l="l" t="t" r="r" b="b"/>
            <a:pathLst>
              <a:path w="20104100" h="1256665">
                <a:moveTo>
                  <a:pt x="20104099" y="0"/>
                </a:moveTo>
                <a:lnTo>
                  <a:pt x="0" y="0"/>
                </a:lnTo>
                <a:lnTo>
                  <a:pt x="0" y="1256506"/>
                </a:lnTo>
                <a:lnTo>
                  <a:pt x="20104099" y="1256506"/>
                </a:lnTo>
                <a:lnTo>
                  <a:pt x="20104099" y="0"/>
                </a:lnTo>
                <a:close/>
              </a:path>
            </a:pathLst>
          </a:custGeom>
          <a:solidFill>
            <a:srgbClr val="8EB73B"/>
          </a:solidFill>
        </p:spPr>
        <p:txBody>
          <a:bodyPr wrap="square" lIns="0" tIns="0" rIns="0" bIns="0" rtlCol="0"/>
          <a:lstStyle/>
          <a:p>
            <a:endParaRPr/>
          </a:p>
        </p:txBody>
      </p:sp>
      <p:pic>
        <p:nvPicPr>
          <p:cNvPr id="10" name="object 10">
            <a:extLst>
              <a:ext uri="{C183D7F6-B498-43B3-948B-1728B52AA6E4}">
                <adec:decorative xmlns:adec="http://schemas.microsoft.com/office/drawing/2017/decorative" val="1"/>
              </a:ext>
            </a:extLst>
          </p:cNvPr>
          <p:cNvPicPr/>
          <p:nvPr/>
        </p:nvPicPr>
        <p:blipFill>
          <a:blip r:embed="rId4" cstate="print"/>
          <a:stretch>
            <a:fillRect/>
          </a:stretch>
        </p:blipFill>
        <p:spPr>
          <a:xfrm>
            <a:off x="18047572" y="8536776"/>
            <a:ext cx="1600027" cy="2771779"/>
          </a:xfrm>
          <a:prstGeom prst="rect">
            <a:avLst/>
          </a:prstGeom>
        </p:spPr>
      </p:pic>
      <p:pic>
        <p:nvPicPr>
          <p:cNvPr id="11" name="object 11">
            <a:extLst>
              <a:ext uri="{C183D7F6-B498-43B3-948B-1728B52AA6E4}">
                <adec:decorative xmlns:adec="http://schemas.microsoft.com/office/drawing/2017/decorative" val="1"/>
              </a:ext>
            </a:extLst>
          </p:cNvPr>
          <p:cNvPicPr/>
          <p:nvPr/>
        </p:nvPicPr>
        <p:blipFill>
          <a:blip r:embed="rId5" cstate="print"/>
          <a:stretch>
            <a:fillRect/>
          </a:stretch>
        </p:blipFill>
        <p:spPr>
          <a:xfrm>
            <a:off x="1237241" y="10461670"/>
            <a:ext cx="6788916" cy="437265"/>
          </a:xfrm>
          <a:prstGeom prst="rect">
            <a:avLst/>
          </a:prstGeom>
        </p:spPr>
      </p:pic>
      <p:graphicFrame>
        <p:nvGraphicFramePr>
          <p:cNvPr id="12" name="Diagram 11">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9989361"/>
              </p:ext>
            </p:extLst>
          </p:nvPr>
        </p:nvGraphicFramePr>
        <p:xfrm>
          <a:off x="15305887" y="-5341"/>
          <a:ext cx="5483370" cy="365558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Rechthoek 3">
            <a:extLst>
              <a:ext uri="{C183D7F6-B498-43B3-948B-1728B52AA6E4}">
                <adec:decorative xmlns:adec="http://schemas.microsoft.com/office/drawing/2017/decorative" val="1"/>
              </a:ext>
            </a:extLst>
          </p:cNvPr>
          <p:cNvSpPr/>
          <p:nvPr/>
        </p:nvSpPr>
        <p:spPr>
          <a:xfrm>
            <a:off x="0" y="1822449"/>
            <a:ext cx="10052050" cy="822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bject 3"/>
          <p:cNvSpPr txBox="1"/>
          <p:nvPr/>
        </p:nvSpPr>
        <p:spPr>
          <a:xfrm>
            <a:off x="1060450" y="4211996"/>
            <a:ext cx="8281408" cy="2917465"/>
          </a:xfrm>
          <a:prstGeom prst="rect">
            <a:avLst/>
          </a:prstGeom>
        </p:spPr>
        <p:txBody>
          <a:bodyPr vert="horz" wrap="square" lIns="0" tIns="12065" rIns="0" bIns="0" rtlCol="0">
            <a:spAutoFit/>
          </a:bodyPr>
          <a:lstStyle/>
          <a:p>
            <a:pPr marL="12700" marR="5080">
              <a:lnSpc>
                <a:spcPct val="118100"/>
              </a:lnSpc>
              <a:spcBef>
                <a:spcPts val="95"/>
              </a:spcBef>
            </a:pPr>
            <a:r>
              <a:rPr lang="nl-NL" sz="3200" dirty="0">
                <a:solidFill>
                  <a:schemeClr val="bg1"/>
                </a:solidFill>
                <a:latin typeface="Asap"/>
                <a:cs typeface="Asap"/>
              </a:rPr>
              <a:t>Een initiatiefnemer heeft een aanvraag ingediend voor bopa, een nieuwe woning. Deze woning ligt langs een klinkerweg met 900 mvt/etmaal jaargemiddeld. Kunnen we dit toelaten?</a:t>
            </a:r>
          </a:p>
        </p:txBody>
      </p:sp>
      <p:sp>
        <p:nvSpPr>
          <p:cNvPr id="15" name="object 3"/>
          <p:cNvSpPr txBox="1"/>
          <p:nvPr/>
        </p:nvSpPr>
        <p:spPr>
          <a:xfrm>
            <a:off x="10566177" y="3178625"/>
            <a:ext cx="9081422" cy="1187120"/>
          </a:xfrm>
          <a:prstGeom prst="rect">
            <a:avLst/>
          </a:prstGeom>
        </p:spPr>
        <p:txBody>
          <a:bodyPr vert="horz" wrap="square" lIns="0" tIns="12065" rIns="0" bIns="0" rtlCol="0">
            <a:spAutoFit/>
          </a:bodyPr>
          <a:lstStyle/>
          <a:p>
            <a:pPr marL="12700" marR="5080">
              <a:lnSpc>
                <a:spcPct val="118100"/>
              </a:lnSpc>
              <a:spcBef>
                <a:spcPts val="95"/>
              </a:spcBef>
            </a:pPr>
            <a:r>
              <a:rPr lang="nl-NL" sz="3200" dirty="0">
                <a:solidFill>
                  <a:schemeClr val="tx1"/>
                </a:solidFill>
                <a:latin typeface="Asap"/>
                <a:cs typeface="Asap"/>
              </a:rPr>
              <a:t>Uit: Consultatieversie </a:t>
            </a:r>
          </a:p>
          <a:p>
            <a:pPr marL="12700" marR="5080">
              <a:lnSpc>
                <a:spcPct val="118100"/>
              </a:lnSpc>
              <a:spcBef>
                <a:spcPts val="95"/>
              </a:spcBef>
            </a:pPr>
            <a:r>
              <a:rPr lang="nl-NL" sz="3200" dirty="0">
                <a:solidFill>
                  <a:schemeClr val="tx1"/>
                </a:solidFill>
                <a:latin typeface="Asap"/>
                <a:cs typeface="Asap"/>
              </a:rPr>
              <a:t>Verzamelbesluit Omgevingswet IenW milieu 2025</a:t>
            </a:r>
            <a:endParaRPr sz="3200" dirty="0">
              <a:solidFill>
                <a:schemeClr val="tx1"/>
              </a:solidFill>
              <a:latin typeface="Asap"/>
              <a:cs typeface="Asap"/>
            </a:endParaRPr>
          </a:p>
        </p:txBody>
      </p:sp>
      <p:pic>
        <p:nvPicPr>
          <p:cNvPr id="14" name="Afbeelding 13" descr="Schermafbeelding van artikel III dat het besluit kwaliteit leefomgeving wijzigt"/>
          <p:cNvPicPr>
            <a:picLocks noChangeAspect="1"/>
          </p:cNvPicPr>
          <p:nvPr/>
        </p:nvPicPr>
        <p:blipFill rotWithShape="1">
          <a:blip r:embed="rId11"/>
          <a:srcRect r="16043"/>
          <a:stretch/>
        </p:blipFill>
        <p:spPr>
          <a:xfrm>
            <a:off x="10402308" y="5243170"/>
            <a:ext cx="9536187" cy="2969914"/>
          </a:xfrm>
          <a:prstGeom prst="rect">
            <a:avLst/>
          </a:prstGeom>
          <a:ln>
            <a:solidFill>
              <a:srgbClr val="275837"/>
            </a:solidFill>
          </a:ln>
        </p:spPr>
      </p:pic>
      <p:sp>
        <p:nvSpPr>
          <p:cNvPr id="16" name="Tekstvak 15">
            <a:extLst>
              <a:ext uri="{C183D7F6-B498-43B3-948B-1728B52AA6E4}">
                <adec:decorative xmlns:adec="http://schemas.microsoft.com/office/drawing/2017/decorative" val="1"/>
              </a:ext>
            </a:extLst>
          </p:cNvPr>
          <p:cNvSpPr txBox="1"/>
          <p:nvPr/>
        </p:nvSpPr>
        <p:spPr>
          <a:xfrm>
            <a:off x="17628472" y="10561323"/>
            <a:ext cx="838200" cy="461665"/>
          </a:xfrm>
          <a:prstGeom prst="rect">
            <a:avLst/>
          </a:prstGeom>
          <a:noFill/>
        </p:spPr>
        <p:txBody>
          <a:bodyPr wrap="square" rtlCol="0">
            <a:spAutoFit/>
          </a:bodyPr>
          <a:lstStyle/>
          <a:p>
            <a:fld id="{9E0E7A16-DED7-4A10-BDDA-98CEF281A13A}" type="slidenum">
              <a:rPr lang="nl-NL" sz="2400" smtClean="0">
                <a:solidFill>
                  <a:srgbClr val="275837"/>
                </a:solidFill>
              </a:rPr>
              <a:t>10</a:t>
            </a:fld>
            <a:endParaRPr lang="nl-NL" sz="2400" dirty="0">
              <a:solidFill>
                <a:srgbClr val="275837"/>
              </a:solidFill>
            </a:endParaRPr>
          </a:p>
        </p:txBody>
      </p:sp>
      <p:sp>
        <p:nvSpPr>
          <p:cNvPr id="17" name="object 2">
            <a:extLst>
              <a:ext uri="{C183D7F6-B498-43B3-948B-1728B52AA6E4}">
                <adec:decorative xmlns:adec="http://schemas.microsoft.com/office/drawing/2017/decorative" val="1"/>
              </a:ext>
            </a:extLst>
          </p:cNvPr>
          <p:cNvSpPr txBox="1">
            <a:spLocks/>
          </p:cNvSpPr>
          <p:nvPr/>
        </p:nvSpPr>
        <p:spPr>
          <a:xfrm>
            <a:off x="13402733" y="10561164"/>
            <a:ext cx="4188338" cy="461824"/>
          </a:xfrm>
          <a:prstGeom prst="rect">
            <a:avLst/>
          </a:prstGeom>
        </p:spPr>
        <p:txBody>
          <a:bodyPr vert="horz" wrap="square" lIns="0" tIns="16510" rIns="0" bIns="0" rtlCol="0">
            <a:spAutoFit/>
          </a:bodyPr>
          <a:lstStyle>
            <a:lvl1pPr>
              <a:defRPr sz="6950" b="0" i="0">
                <a:solidFill>
                  <a:srgbClr val="275837"/>
                </a:solidFill>
                <a:latin typeface="Asap Medium"/>
                <a:ea typeface="+mj-ea"/>
                <a:cs typeface="Asap Medium"/>
              </a:defRPr>
            </a:lvl1pPr>
          </a:lstStyle>
          <a:p>
            <a:pPr marL="12700">
              <a:spcBef>
                <a:spcPts val="130"/>
              </a:spcBef>
            </a:pPr>
            <a:r>
              <a:rPr lang="nl-NL" sz="2800" spc="-10" dirty="0"/>
              <a:t> </a:t>
            </a:r>
            <a:r>
              <a:rPr lang="nl-NL" sz="2800" dirty="0"/>
              <a:t>Uit de Helpdesk geluid</a:t>
            </a:r>
          </a:p>
        </p:txBody>
      </p:sp>
      <p:sp>
        <p:nvSpPr>
          <p:cNvPr id="18" name="object 3"/>
          <p:cNvSpPr txBox="1"/>
          <p:nvPr/>
        </p:nvSpPr>
        <p:spPr>
          <a:xfrm>
            <a:off x="10710110" y="8646998"/>
            <a:ext cx="9081422" cy="541430"/>
          </a:xfrm>
          <a:prstGeom prst="rect">
            <a:avLst/>
          </a:prstGeom>
        </p:spPr>
        <p:txBody>
          <a:bodyPr vert="horz" wrap="square" lIns="0" tIns="12065" rIns="0" bIns="0" rtlCol="0">
            <a:spAutoFit/>
          </a:bodyPr>
          <a:lstStyle/>
          <a:p>
            <a:pPr marL="12700" marR="5080">
              <a:lnSpc>
                <a:spcPct val="118100"/>
              </a:lnSpc>
              <a:spcBef>
                <a:spcPts val="95"/>
              </a:spcBef>
            </a:pPr>
            <a:r>
              <a:rPr lang="nl-NL" sz="3200" dirty="0">
                <a:solidFill>
                  <a:schemeClr val="tx1"/>
                </a:solidFill>
                <a:latin typeface="Asap"/>
                <a:cs typeface="Asap"/>
                <a:hlinkClick r:id="rId12"/>
              </a:rPr>
              <a:t>Werkversies regelgeving</a:t>
            </a:r>
            <a:r>
              <a:rPr lang="nl-NL" sz="3200" dirty="0">
                <a:solidFill>
                  <a:schemeClr val="tx1"/>
                </a:solidFill>
                <a:latin typeface="Asap"/>
                <a:cs typeface="Asap"/>
              </a:rPr>
              <a:t> op iplo.nl</a:t>
            </a:r>
            <a:endParaRPr sz="3200" dirty="0">
              <a:solidFill>
                <a:schemeClr val="tx1"/>
              </a:solidFill>
              <a:latin typeface="Asap"/>
              <a:cs typeface="Asap"/>
            </a:endParaRPr>
          </a:p>
        </p:txBody>
      </p:sp>
    </p:spTree>
    <p:extLst>
      <p:ext uri="{BB962C8B-B14F-4D97-AF65-F5344CB8AC3E}">
        <p14:creationId xmlns:p14="http://schemas.microsoft.com/office/powerpoint/2010/main" val="411555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a:extLst>
              <a:ext uri="{C183D7F6-B498-43B3-948B-1728B52AA6E4}">
                <adec:decorative xmlns:adec="http://schemas.microsoft.com/office/drawing/2017/decorative" val="1"/>
              </a:ext>
            </a:extLst>
          </p:cNvPr>
          <p:cNvSpPr/>
          <p:nvPr/>
        </p:nvSpPr>
        <p:spPr>
          <a:xfrm>
            <a:off x="0" y="5"/>
            <a:ext cx="20104100" cy="3661410"/>
          </a:xfrm>
          <a:custGeom>
            <a:avLst/>
            <a:gdLst/>
            <a:ahLst/>
            <a:cxnLst/>
            <a:rect l="l" t="t" r="r" b="b"/>
            <a:pathLst>
              <a:path w="20104100" h="3661410">
                <a:moveTo>
                  <a:pt x="20104100" y="0"/>
                </a:moveTo>
                <a:lnTo>
                  <a:pt x="0" y="0"/>
                </a:lnTo>
                <a:lnTo>
                  <a:pt x="0" y="1821929"/>
                </a:lnTo>
                <a:lnTo>
                  <a:pt x="18273789" y="1821929"/>
                </a:lnTo>
                <a:lnTo>
                  <a:pt x="18273687" y="1830400"/>
                </a:lnTo>
                <a:lnTo>
                  <a:pt x="18274310" y="1878520"/>
                </a:lnTo>
                <a:lnTo>
                  <a:pt x="18276151" y="1926082"/>
                </a:lnTo>
                <a:lnTo>
                  <a:pt x="18279199" y="1973453"/>
                </a:lnTo>
                <a:lnTo>
                  <a:pt x="18283441" y="2020481"/>
                </a:lnTo>
                <a:lnTo>
                  <a:pt x="18288864" y="2067166"/>
                </a:lnTo>
                <a:lnTo>
                  <a:pt x="18295443" y="2113483"/>
                </a:lnTo>
                <a:lnTo>
                  <a:pt x="18303177" y="2159419"/>
                </a:lnTo>
                <a:lnTo>
                  <a:pt x="18312041" y="2204961"/>
                </a:lnTo>
                <a:lnTo>
                  <a:pt x="18322036" y="2250097"/>
                </a:lnTo>
                <a:lnTo>
                  <a:pt x="18333123" y="2294801"/>
                </a:lnTo>
                <a:lnTo>
                  <a:pt x="18345303" y="2339073"/>
                </a:lnTo>
                <a:lnTo>
                  <a:pt x="18358549" y="2382888"/>
                </a:lnTo>
                <a:lnTo>
                  <a:pt x="18372849" y="2426233"/>
                </a:lnTo>
                <a:lnTo>
                  <a:pt x="18388203" y="2469083"/>
                </a:lnTo>
                <a:lnTo>
                  <a:pt x="18404586" y="2511450"/>
                </a:lnTo>
                <a:lnTo>
                  <a:pt x="18421973" y="2553284"/>
                </a:lnTo>
                <a:lnTo>
                  <a:pt x="18440362" y="2594597"/>
                </a:lnTo>
                <a:lnTo>
                  <a:pt x="18459730" y="2635364"/>
                </a:lnTo>
                <a:lnTo>
                  <a:pt x="18480075" y="2675572"/>
                </a:lnTo>
                <a:lnTo>
                  <a:pt x="18501360" y="2715209"/>
                </a:lnTo>
                <a:lnTo>
                  <a:pt x="18523598" y="2754236"/>
                </a:lnTo>
                <a:lnTo>
                  <a:pt x="18546750" y="2792679"/>
                </a:lnTo>
                <a:lnTo>
                  <a:pt x="18570804" y="2830487"/>
                </a:lnTo>
                <a:lnTo>
                  <a:pt x="18595759" y="2867660"/>
                </a:lnTo>
                <a:lnTo>
                  <a:pt x="18621579" y="2904185"/>
                </a:lnTo>
                <a:lnTo>
                  <a:pt x="18648274" y="2940050"/>
                </a:lnTo>
                <a:lnTo>
                  <a:pt x="18675808" y="2975229"/>
                </a:lnTo>
                <a:lnTo>
                  <a:pt x="18704179" y="3009709"/>
                </a:lnTo>
                <a:lnTo>
                  <a:pt x="18733364" y="3043478"/>
                </a:lnTo>
                <a:lnTo>
                  <a:pt x="18763349" y="3076524"/>
                </a:lnTo>
                <a:lnTo>
                  <a:pt x="18794133" y="3108820"/>
                </a:lnTo>
                <a:lnTo>
                  <a:pt x="18825668" y="3140367"/>
                </a:lnTo>
                <a:lnTo>
                  <a:pt x="18857976" y="3171139"/>
                </a:lnTo>
                <a:lnTo>
                  <a:pt x="18891022" y="3201136"/>
                </a:lnTo>
                <a:lnTo>
                  <a:pt x="18924791" y="3230321"/>
                </a:lnTo>
                <a:lnTo>
                  <a:pt x="18959272" y="3258693"/>
                </a:lnTo>
                <a:lnTo>
                  <a:pt x="18994451" y="3286226"/>
                </a:lnTo>
                <a:lnTo>
                  <a:pt x="19030315" y="3312909"/>
                </a:lnTo>
                <a:lnTo>
                  <a:pt x="19066841" y="3338741"/>
                </a:lnTo>
                <a:lnTo>
                  <a:pt x="19104014" y="3363696"/>
                </a:lnTo>
                <a:lnTo>
                  <a:pt x="19141821" y="3387750"/>
                </a:lnTo>
                <a:lnTo>
                  <a:pt x="19180252" y="3410902"/>
                </a:lnTo>
                <a:lnTo>
                  <a:pt x="19219291" y="3433127"/>
                </a:lnTo>
                <a:lnTo>
                  <a:pt x="19258928" y="3454425"/>
                </a:lnTo>
                <a:lnTo>
                  <a:pt x="19299136" y="3474758"/>
                </a:lnTo>
                <a:lnTo>
                  <a:pt x="19339903" y="3494138"/>
                </a:lnTo>
                <a:lnTo>
                  <a:pt x="19381204" y="3512528"/>
                </a:lnTo>
                <a:lnTo>
                  <a:pt x="19423050" y="3529914"/>
                </a:lnTo>
                <a:lnTo>
                  <a:pt x="19465405" y="3546297"/>
                </a:lnTo>
                <a:lnTo>
                  <a:pt x="19508267" y="3561638"/>
                </a:lnTo>
                <a:lnTo>
                  <a:pt x="19551612" y="3575951"/>
                </a:lnTo>
                <a:lnTo>
                  <a:pt x="19595427" y="3589197"/>
                </a:lnTo>
                <a:lnTo>
                  <a:pt x="19639687" y="3601377"/>
                </a:lnTo>
                <a:lnTo>
                  <a:pt x="19684404" y="3612464"/>
                </a:lnTo>
                <a:lnTo>
                  <a:pt x="19729539" y="3622446"/>
                </a:lnTo>
                <a:lnTo>
                  <a:pt x="19775082" y="3631323"/>
                </a:lnTo>
                <a:lnTo>
                  <a:pt x="19821017" y="3639045"/>
                </a:lnTo>
                <a:lnTo>
                  <a:pt x="19867334" y="3645636"/>
                </a:lnTo>
                <a:lnTo>
                  <a:pt x="19914020" y="3651059"/>
                </a:lnTo>
                <a:lnTo>
                  <a:pt x="19961048" y="3655301"/>
                </a:lnTo>
                <a:lnTo>
                  <a:pt x="20008419" y="3658349"/>
                </a:lnTo>
                <a:lnTo>
                  <a:pt x="20056107" y="3660190"/>
                </a:lnTo>
                <a:lnTo>
                  <a:pt x="20104100" y="3660813"/>
                </a:lnTo>
                <a:lnTo>
                  <a:pt x="20104100" y="2533281"/>
                </a:lnTo>
                <a:lnTo>
                  <a:pt x="20055967" y="2531656"/>
                </a:lnTo>
                <a:lnTo>
                  <a:pt x="20008723" y="2526868"/>
                </a:lnTo>
                <a:lnTo>
                  <a:pt x="19962445" y="2519007"/>
                </a:lnTo>
                <a:lnTo>
                  <a:pt x="19917245" y="2508173"/>
                </a:lnTo>
                <a:lnTo>
                  <a:pt x="19873227" y="2494483"/>
                </a:lnTo>
                <a:lnTo>
                  <a:pt x="19830504" y="2478049"/>
                </a:lnTo>
                <a:lnTo>
                  <a:pt x="19789179" y="2458948"/>
                </a:lnTo>
                <a:lnTo>
                  <a:pt x="19749339" y="2437320"/>
                </a:lnTo>
                <a:lnTo>
                  <a:pt x="19711112" y="2413241"/>
                </a:lnTo>
                <a:lnTo>
                  <a:pt x="19674586" y="2386825"/>
                </a:lnTo>
                <a:lnTo>
                  <a:pt x="19639877" y="2358186"/>
                </a:lnTo>
                <a:lnTo>
                  <a:pt x="19607086" y="2327414"/>
                </a:lnTo>
                <a:lnTo>
                  <a:pt x="19576314" y="2294623"/>
                </a:lnTo>
                <a:lnTo>
                  <a:pt x="19547675" y="2259914"/>
                </a:lnTo>
                <a:lnTo>
                  <a:pt x="19521259" y="2223389"/>
                </a:lnTo>
                <a:lnTo>
                  <a:pt x="19497180" y="2185162"/>
                </a:lnTo>
                <a:lnTo>
                  <a:pt x="19475539" y="2145322"/>
                </a:lnTo>
                <a:lnTo>
                  <a:pt x="19456451" y="2103996"/>
                </a:lnTo>
                <a:lnTo>
                  <a:pt x="19440005" y="2061273"/>
                </a:lnTo>
                <a:lnTo>
                  <a:pt x="19426327" y="2017255"/>
                </a:lnTo>
                <a:lnTo>
                  <a:pt x="19415494" y="1972056"/>
                </a:lnTo>
                <a:lnTo>
                  <a:pt x="19407632" y="1925777"/>
                </a:lnTo>
                <a:lnTo>
                  <a:pt x="19402832" y="1878393"/>
                </a:lnTo>
                <a:lnTo>
                  <a:pt x="19401219" y="1830400"/>
                </a:lnTo>
                <a:lnTo>
                  <a:pt x="19401498" y="1821929"/>
                </a:lnTo>
                <a:lnTo>
                  <a:pt x="20104100" y="1821929"/>
                </a:lnTo>
                <a:lnTo>
                  <a:pt x="20104100" y="1127531"/>
                </a:lnTo>
                <a:lnTo>
                  <a:pt x="20104100" y="0"/>
                </a:lnTo>
                <a:close/>
              </a:path>
            </a:pathLst>
          </a:custGeom>
          <a:solidFill>
            <a:srgbClr val="EBF3E6"/>
          </a:solidFill>
        </p:spPr>
        <p:txBody>
          <a:bodyPr wrap="square" lIns="0" tIns="0" rIns="0" bIns="0" rtlCol="0"/>
          <a:lstStyle/>
          <a:p>
            <a:endParaRPr/>
          </a:p>
        </p:txBody>
      </p:sp>
      <p:sp>
        <p:nvSpPr>
          <p:cNvPr id="6" name="object 6">
            <a:extLst>
              <a:ext uri="{C183D7F6-B498-43B3-948B-1728B52AA6E4}">
                <adec:decorative xmlns:adec="http://schemas.microsoft.com/office/drawing/2017/decorative" val="1"/>
              </a:ext>
            </a:extLst>
          </p:cNvPr>
          <p:cNvSpPr/>
          <p:nvPr/>
        </p:nvSpPr>
        <p:spPr>
          <a:xfrm>
            <a:off x="18273800" y="0"/>
            <a:ext cx="1830705" cy="1822450"/>
          </a:xfrm>
          <a:custGeom>
            <a:avLst/>
            <a:gdLst/>
            <a:ahLst/>
            <a:cxnLst/>
            <a:rect l="l" t="t" r="r" b="b"/>
            <a:pathLst>
              <a:path w="1830705" h="1822450">
                <a:moveTo>
                  <a:pt x="1830298" y="0"/>
                </a:moveTo>
                <a:lnTo>
                  <a:pt x="1782305" y="614"/>
                </a:lnTo>
                <a:lnTo>
                  <a:pt x="1734618" y="2455"/>
                </a:lnTo>
                <a:lnTo>
                  <a:pt x="1687251" y="5504"/>
                </a:lnTo>
                <a:lnTo>
                  <a:pt x="1640219" y="9747"/>
                </a:lnTo>
                <a:lnTo>
                  <a:pt x="1593536" y="15169"/>
                </a:lnTo>
                <a:lnTo>
                  <a:pt x="1547217" y="21754"/>
                </a:lnTo>
                <a:lnTo>
                  <a:pt x="1501279" y="29488"/>
                </a:lnTo>
                <a:lnTo>
                  <a:pt x="1455735" y="38355"/>
                </a:lnTo>
                <a:lnTo>
                  <a:pt x="1410602" y="48340"/>
                </a:lnTo>
                <a:lnTo>
                  <a:pt x="1365893" y="59428"/>
                </a:lnTo>
                <a:lnTo>
                  <a:pt x="1321624" y="71605"/>
                </a:lnTo>
                <a:lnTo>
                  <a:pt x="1277811" y="84854"/>
                </a:lnTo>
                <a:lnTo>
                  <a:pt x="1234468" y="99162"/>
                </a:lnTo>
                <a:lnTo>
                  <a:pt x="1191609" y="114513"/>
                </a:lnTo>
                <a:lnTo>
                  <a:pt x="1149252" y="130891"/>
                </a:lnTo>
                <a:lnTo>
                  <a:pt x="1107410" y="148282"/>
                </a:lnTo>
                <a:lnTo>
                  <a:pt x="1066098" y="166671"/>
                </a:lnTo>
                <a:lnTo>
                  <a:pt x="1025331" y="186042"/>
                </a:lnTo>
                <a:lnTo>
                  <a:pt x="985126" y="206382"/>
                </a:lnTo>
                <a:lnTo>
                  <a:pt x="945496" y="227673"/>
                </a:lnTo>
                <a:lnTo>
                  <a:pt x="906457" y="249902"/>
                </a:lnTo>
                <a:lnTo>
                  <a:pt x="868023" y="273053"/>
                </a:lnTo>
                <a:lnTo>
                  <a:pt x="830211" y="297112"/>
                </a:lnTo>
                <a:lnTo>
                  <a:pt x="793035" y="322063"/>
                </a:lnTo>
                <a:lnTo>
                  <a:pt x="756509" y="347891"/>
                </a:lnTo>
                <a:lnTo>
                  <a:pt x="720650" y="374581"/>
                </a:lnTo>
                <a:lnTo>
                  <a:pt x="685472" y="402118"/>
                </a:lnTo>
                <a:lnTo>
                  <a:pt x="650990" y="430487"/>
                </a:lnTo>
                <a:lnTo>
                  <a:pt x="617220" y="459673"/>
                </a:lnTo>
                <a:lnTo>
                  <a:pt x="584176" y="489660"/>
                </a:lnTo>
                <a:lnTo>
                  <a:pt x="551874" y="520434"/>
                </a:lnTo>
                <a:lnTo>
                  <a:pt x="520328" y="551980"/>
                </a:lnTo>
                <a:lnTo>
                  <a:pt x="489553" y="584283"/>
                </a:lnTo>
                <a:lnTo>
                  <a:pt x="459566" y="617327"/>
                </a:lnTo>
                <a:lnTo>
                  <a:pt x="430380" y="651097"/>
                </a:lnTo>
                <a:lnTo>
                  <a:pt x="402011" y="685579"/>
                </a:lnTo>
                <a:lnTo>
                  <a:pt x="374474" y="720757"/>
                </a:lnTo>
                <a:lnTo>
                  <a:pt x="347784" y="756616"/>
                </a:lnTo>
                <a:lnTo>
                  <a:pt x="321956" y="793141"/>
                </a:lnTo>
                <a:lnTo>
                  <a:pt x="297005" y="830318"/>
                </a:lnTo>
                <a:lnTo>
                  <a:pt x="272947" y="868130"/>
                </a:lnTo>
                <a:lnTo>
                  <a:pt x="249795" y="906564"/>
                </a:lnTo>
                <a:lnTo>
                  <a:pt x="227566" y="945603"/>
                </a:lnTo>
                <a:lnTo>
                  <a:pt x="206275" y="985233"/>
                </a:lnTo>
                <a:lnTo>
                  <a:pt x="185936" y="1025438"/>
                </a:lnTo>
                <a:lnTo>
                  <a:pt x="166564" y="1066204"/>
                </a:lnTo>
                <a:lnTo>
                  <a:pt x="148175" y="1107516"/>
                </a:lnTo>
                <a:lnTo>
                  <a:pt x="130784" y="1149359"/>
                </a:lnTo>
                <a:lnTo>
                  <a:pt x="114406" y="1191716"/>
                </a:lnTo>
                <a:lnTo>
                  <a:pt x="99055" y="1234574"/>
                </a:lnTo>
                <a:lnTo>
                  <a:pt x="84748" y="1277918"/>
                </a:lnTo>
                <a:lnTo>
                  <a:pt x="71498" y="1321731"/>
                </a:lnTo>
                <a:lnTo>
                  <a:pt x="59274" y="1366190"/>
                </a:lnTo>
                <a:lnTo>
                  <a:pt x="48233" y="1410708"/>
                </a:lnTo>
                <a:lnTo>
                  <a:pt x="38248" y="1455842"/>
                </a:lnTo>
                <a:lnTo>
                  <a:pt x="29381" y="1501386"/>
                </a:lnTo>
                <a:lnTo>
                  <a:pt x="21647" y="1547324"/>
                </a:lnTo>
                <a:lnTo>
                  <a:pt x="15062" y="1593642"/>
                </a:lnTo>
                <a:lnTo>
                  <a:pt x="9641" y="1640325"/>
                </a:lnTo>
                <a:lnTo>
                  <a:pt x="5398" y="1687358"/>
                </a:lnTo>
                <a:lnTo>
                  <a:pt x="2337" y="1735027"/>
                </a:lnTo>
                <a:lnTo>
                  <a:pt x="508" y="1782411"/>
                </a:lnTo>
                <a:lnTo>
                  <a:pt x="0" y="1821934"/>
                </a:lnTo>
                <a:lnTo>
                  <a:pt x="1127702" y="1821934"/>
                </a:lnTo>
                <a:lnTo>
                  <a:pt x="1129038" y="1782279"/>
                </a:lnTo>
                <a:lnTo>
                  <a:pt x="1133833" y="1735027"/>
                </a:lnTo>
                <a:lnTo>
                  <a:pt x="1141697" y="1688749"/>
                </a:lnTo>
                <a:lnTo>
                  <a:pt x="1152524" y="1643551"/>
                </a:lnTo>
                <a:lnTo>
                  <a:pt x="1166211" y="1599537"/>
                </a:lnTo>
                <a:lnTo>
                  <a:pt x="1182653" y="1556813"/>
                </a:lnTo>
                <a:lnTo>
                  <a:pt x="1201744" y="1515482"/>
                </a:lnTo>
                <a:lnTo>
                  <a:pt x="1223381" y="1475650"/>
                </a:lnTo>
                <a:lnTo>
                  <a:pt x="1247458" y="1437420"/>
                </a:lnTo>
                <a:lnTo>
                  <a:pt x="1273871" y="1400899"/>
                </a:lnTo>
                <a:lnTo>
                  <a:pt x="1302515" y="1366190"/>
                </a:lnTo>
                <a:lnTo>
                  <a:pt x="1333286" y="1333398"/>
                </a:lnTo>
                <a:lnTo>
                  <a:pt x="1366078" y="1302628"/>
                </a:lnTo>
                <a:lnTo>
                  <a:pt x="1400788" y="1273984"/>
                </a:lnTo>
                <a:lnTo>
                  <a:pt x="1437310" y="1247572"/>
                </a:lnTo>
                <a:lnTo>
                  <a:pt x="1475540" y="1223495"/>
                </a:lnTo>
                <a:lnTo>
                  <a:pt x="1515373" y="1201859"/>
                </a:lnTo>
                <a:lnTo>
                  <a:pt x="1556704" y="1182768"/>
                </a:lnTo>
                <a:lnTo>
                  <a:pt x="1599429" y="1166327"/>
                </a:lnTo>
                <a:lnTo>
                  <a:pt x="1643443" y="1152641"/>
                </a:lnTo>
                <a:lnTo>
                  <a:pt x="1688642" y="1141813"/>
                </a:lnTo>
                <a:lnTo>
                  <a:pt x="1734920" y="1133950"/>
                </a:lnTo>
                <a:lnTo>
                  <a:pt x="1782172" y="1129155"/>
                </a:lnTo>
                <a:lnTo>
                  <a:pt x="1830296" y="1127534"/>
                </a:lnTo>
                <a:lnTo>
                  <a:pt x="1830298" y="0"/>
                </a:lnTo>
                <a:close/>
              </a:path>
            </a:pathLst>
          </a:custGeom>
          <a:solidFill>
            <a:srgbClr val="FFFFFF"/>
          </a:solidFill>
        </p:spPr>
        <p:txBody>
          <a:bodyPr wrap="square" lIns="0" tIns="0" rIns="0" bIns="0" rtlCol="0"/>
          <a:lstStyle/>
          <a:p>
            <a:endParaRPr/>
          </a:p>
        </p:txBody>
      </p:sp>
      <p:pic>
        <p:nvPicPr>
          <p:cNvPr id="7" name="object 7">
            <a:extLst>
              <a:ext uri="{C183D7F6-B498-43B3-948B-1728B52AA6E4}">
                <adec:decorative xmlns:adec="http://schemas.microsoft.com/office/drawing/2017/decorative" val="1"/>
              </a:ext>
            </a:extLst>
          </p:cNvPr>
          <p:cNvPicPr/>
          <p:nvPr/>
        </p:nvPicPr>
        <p:blipFill>
          <a:blip r:embed="rId3" cstate="print"/>
          <a:stretch>
            <a:fillRect/>
          </a:stretch>
        </p:blipFill>
        <p:spPr>
          <a:xfrm>
            <a:off x="750441" y="369462"/>
            <a:ext cx="9360971" cy="1117832"/>
          </a:xfrm>
          <a:prstGeom prst="rect">
            <a:avLst/>
          </a:prstGeom>
        </p:spPr>
      </p:pic>
      <p:sp>
        <p:nvSpPr>
          <p:cNvPr id="9" name="object 9">
            <a:extLst>
              <a:ext uri="{C183D7F6-B498-43B3-948B-1728B52AA6E4}">
                <adec:decorative xmlns:adec="http://schemas.microsoft.com/office/drawing/2017/decorative" val="1"/>
              </a:ext>
            </a:extLst>
          </p:cNvPr>
          <p:cNvSpPr/>
          <p:nvPr/>
        </p:nvSpPr>
        <p:spPr>
          <a:xfrm>
            <a:off x="0" y="10052049"/>
            <a:ext cx="20104100" cy="1256665"/>
          </a:xfrm>
          <a:custGeom>
            <a:avLst/>
            <a:gdLst/>
            <a:ahLst/>
            <a:cxnLst/>
            <a:rect l="l" t="t" r="r" b="b"/>
            <a:pathLst>
              <a:path w="20104100" h="1256665">
                <a:moveTo>
                  <a:pt x="20104099" y="0"/>
                </a:moveTo>
                <a:lnTo>
                  <a:pt x="0" y="0"/>
                </a:lnTo>
                <a:lnTo>
                  <a:pt x="0" y="1256506"/>
                </a:lnTo>
                <a:lnTo>
                  <a:pt x="20104099" y="1256506"/>
                </a:lnTo>
                <a:lnTo>
                  <a:pt x="20104099" y="0"/>
                </a:lnTo>
                <a:close/>
              </a:path>
            </a:pathLst>
          </a:custGeom>
          <a:solidFill>
            <a:srgbClr val="8EB73B"/>
          </a:solidFill>
        </p:spPr>
        <p:txBody>
          <a:bodyPr wrap="square" lIns="0" tIns="0" rIns="0" bIns="0" rtlCol="0"/>
          <a:lstStyle/>
          <a:p>
            <a:endParaRPr/>
          </a:p>
        </p:txBody>
      </p:sp>
      <p:pic>
        <p:nvPicPr>
          <p:cNvPr id="10" name="object 10">
            <a:extLst>
              <a:ext uri="{C183D7F6-B498-43B3-948B-1728B52AA6E4}">
                <adec:decorative xmlns:adec="http://schemas.microsoft.com/office/drawing/2017/decorative" val="1"/>
              </a:ext>
            </a:extLst>
          </p:cNvPr>
          <p:cNvPicPr/>
          <p:nvPr/>
        </p:nvPicPr>
        <p:blipFill>
          <a:blip r:embed="rId4" cstate="print"/>
          <a:stretch>
            <a:fillRect/>
          </a:stretch>
        </p:blipFill>
        <p:spPr>
          <a:xfrm>
            <a:off x="18047572" y="8536776"/>
            <a:ext cx="1600027" cy="2771779"/>
          </a:xfrm>
          <a:prstGeom prst="rect">
            <a:avLst/>
          </a:prstGeom>
        </p:spPr>
      </p:pic>
      <p:pic>
        <p:nvPicPr>
          <p:cNvPr id="11" name="object 11">
            <a:extLst>
              <a:ext uri="{C183D7F6-B498-43B3-948B-1728B52AA6E4}">
                <adec:decorative xmlns:adec="http://schemas.microsoft.com/office/drawing/2017/decorative" val="1"/>
              </a:ext>
            </a:extLst>
          </p:cNvPr>
          <p:cNvPicPr/>
          <p:nvPr/>
        </p:nvPicPr>
        <p:blipFill>
          <a:blip r:embed="rId5" cstate="print"/>
          <a:stretch>
            <a:fillRect/>
          </a:stretch>
        </p:blipFill>
        <p:spPr>
          <a:xfrm>
            <a:off x="1237241" y="10461670"/>
            <a:ext cx="6788916" cy="437265"/>
          </a:xfrm>
          <a:prstGeom prst="rect">
            <a:avLst/>
          </a:prstGeom>
        </p:spPr>
      </p:pic>
      <p:graphicFrame>
        <p:nvGraphicFramePr>
          <p:cNvPr id="12" name="Diagram 11">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42772104"/>
              </p:ext>
            </p:extLst>
          </p:nvPr>
        </p:nvGraphicFramePr>
        <p:xfrm>
          <a:off x="15305887" y="-5341"/>
          <a:ext cx="5483370" cy="365558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Rechthoek 12">
            <a:extLst>
              <a:ext uri="{C183D7F6-B498-43B3-948B-1728B52AA6E4}">
                <adec:decorative xmlns:adec="http://schemas.microsoft.com/office/drawing/2017/decorative" val="1"/>
              </a:ext>
            </a:extLst>
          </p:cNvPr>
          <p:cNvSpPr/>
          <p:nvPr/>
        </p:nvSpPr>
        <p:spPr>
          <a:xfrm>
            <a:off x="0" y="1822449"/>
            <a:ext cx="10052050" cy="822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tel 2">
            <a:extLst>
              <a:ext uri="{FF2B5EF4-FFF2-40B4-BE49-F238E27FC236}">
                <a16:creationId xmlns:a16="http://schemas.microsoft.com/office/drawing/2014/main" id="{C7DB1F86-201A-6EF1-00CB-82DDEAD27143}"/>
              </a:ext>
            </a:extLst>
          </p:cNvPr>
          <p:cNvSpPr>
            <a:spLocks noGrp="1"/>
          </p:cNvSpPr>
          <p:nvPr>
            <p:ph type="title"/>
          </p:nvPr>
        </p:nvSpPr>
        <p:spPr>
          <a:xfrm>
            <a:off x="6678195" y="11309350"/>
            <a:ext cx="8964930" cy="2139047"/>
          </a:xfrm>
        </p:spPr>
        <p:txBody>
          <a:bodyPr wrap="square" lIns="0" tIns="0" rIns="0" bIns="0" anchor="t">
            <a:spAutoFit/>
          </a:bodyPr>
          <a:lstStyle/>
          <a:p>
            <a:r>
              <a:rPr lang="nl-NL" dirty="0"/>
              <a:t>Monitoren en toezicht vraag 1-1</a:t>
            </a:r>
          </a:p>
        </p:txBody>
      </p:sp>
      <p:sp>
        <p:nvSpPr>
          <p:cNvPr id="14" name="object 3"/>
          <p:cNvSpPr txBox="1"/>
          <p:nvPr/>
        </p:nvSpPr>
        <p:spPr>
          <a:xfrm>
            <a:off x="1060450" y="4211996"/>
            <a:ext cx="8281408" cy="2917465"/>
          </a:xfrm>
          <a:prstGeom prst="rect">
            <a:avLst/>
          </a:prstGeom>
        </p:spPr>
        <p:txBody>
          <a:bodyPr vert="horz" wrap="square" lIns="0" tIns="12065" rIns="0" bIns="0" rtlCol="0">
            <a:spAutoFit/>
          </a:bodyPr>
          <a:lstStyle/>
          <a:p>
            <a:pPr marL="12700" marR="5080">
              <a:lnSpc>
                <a:spcPct val="118100"/>
              </a:lnSpc>
              <a:spcBef>
                <a:spcPts val="95"/>
              </a:spcBef>
            </a:pPr>
            <a:r>
              <a:rPr lang="nl-NL" sz="3200" dirty="0">
                <a:solidFill>
                  <a:schemeClr val="bg1"/>
                </a:solidFill>
                <a:latin typeface="Asap"/>
                <a:cs typeface="Asap"/>
              </a:rPr>
              <a:t>We hebben nog geen basisgeluidemissie vastgelegd. Moet ik dan het RMG2012 toepassen als ik een akoestisch onderzoek ga doen voor een nieuwe woning langs die gemeentelijke weg?</a:t>
            </a:r>
          </a:p>
        </p:txBody>
      </p:sp>
      <p:sp>
        <p:nvSpPr>
          <p:cNvPr id="15" name="object 3"/>
          <p:cNvSpPr txBox="1"/>
          <p:nvPr/>
        </p:nvSpPr>
        <p:spPr>
          <a:xfrm>
            <a:off x="10585227" y="4157889"/>
            <a:ext cx="8281408" cy="541430"/>
          </a:xfrm>
          <a:prstGeom prst="rect">
            <a:avLst/>
          </a:prstGeom>
        </p:spPr>
        <p:txBody>
          <a:bodyPr vert="horz" wrap="square" lIns="0" tIns="12065" rIns="0" bIns="0" rtlCol="0">
            <a:spAutoFit/>
          </a:bodyPr>
          <a:lstStyle/>
          <a:p>
            <a:pPr marL="12700" marR="5080">
              <a:lnSpc>
                <a:spcPct val="118100"/>
              </a:lnSpc>
              <a:spcBef>
                <a:spcPts val="95"/>
              </a:spcBef>
            </a:pPr>
            <a:r>
              <a:rPr lang="nl-NL" sz="3200" dirty="0">
                <a:solidFill>
                  <a:schemeClr val="tx1"/>
                </a:solidFill>
                <a:latin typeface="Asap"/>
                <a:cs typeface="Asap"/>
              </a:rPr>
              <a:t>Nee</a:t>
            </a:r>
            <a:endParaRPr sz="3200" dirty="0">
              <a:solidFill>
                <a:schemeClr val="tx1"/>
              </a:solidFill>
              <a:latin typeface="Asap"/>
              <a:cs typeface="Asap"/>
            </a:endParaRPr>
          </a:p>
        </p:txBody>
      </p:sp>
      <p:sp>
        <p:nvSpPr>
          <p:cNvPr id="18" name="object 3"/>
          <p:cNvSpPr txBox="1"/>
          <p:nvPr/>
        </p:nvSpPr>
        <p:spPr>
          <a:xfrm>
            <a:off x="10604277" y="5659907"/>
            <a:ext cx="8281408" cy="1187120"/>
          </a:xfrm>
          <a:prstGeom prst="rect">
            <a:avLst/>
          </a:prstGeom>
        </p:spPr>
        <p:txBody>
          <a:bodyPr vert="horz" wrap="square" lIns="0" tIns="12065" rIns="0" bIns="0" rtlCol="0">
            <a:spAutoFit/>
          </a:bodyPr>
          <a:lstStyle/>
          <a:p>
            <a:pPr marL="12700" marR="5080">
              <a:lnSpc>
                <a:spcPct val="118100"/>
              </a:lnSpc>
              <a:spcBef>
                <a:spcPts val="95"/>
              </a:spcBef>
            </a:pPr>
            <a:r>
              <a:rPr lang="nl-NL" sz="3200" dirty="0">
                <a:solidFill>
                  <a:schemeClr val="tx1"/>
                </a:solidFill>
                <a:latin typeface="Asap"/>
                <a:cs typeface="Asap"/>
              </a:rPr>
              <a:t>Omgevingsregeling (artikel 3.8)</a:t>
            </a:r>
          </a:p>
          <a:p>
            <a:pPr marL="12700" marR="5080">
              <a:lnSpc>
                <a:spcPct val="118100"/>
              </a:lnSpc>
              <a:spcBef>
                <a:spcPts val="95"/>
              </a:spcBef>
            </a:pPr>
            <a:r>
              <a:rPr lang="nl-NL" sz="3200" dirty="0">
                <a:solidFill>
                  <a:schemeClr val="tx1"/>
                </a:solidFill>
                <a:latin typeface="Asap"/>
                <a:cs typeface="Asap"/>
              </a:rPr>
              <a:t>bepalen geluid volgens bijlage IVe </a:t>
            </a:r>
            <a:endParaRPr sz="3200" dirty="0">
              <a:solidFill>
                <a:schemeClr val="tx1"/>
              </a:solidFill>
              <a:latin typeface="Asap"/>
              <a:cs typeface="Asap"/>
            </a:endParaRPr>
          </a:p>
        </p:txBody>
      </p:sp>
      <p:sp>
        <p:nvSpPr>
          <p:cNvPr id="16" name="Tekstvak 15">
            <a:extLst>
              <a:ext uri="{C183D7F6-B498-43B3-948B-1728B52AA6E4}">
                <adec:decorative xmlns:adec="http://schemas.microsoft.com/office/drawing/2017/decorative" val="1"/>
              </a:ext>
            </a:extLst>
          </p:cNvPr>
          <p:cNvSpPr txBox="1"/>
          <p:nvPr/>
        </p:nvSpPr>
        <p:spPr>
          <a:xfrm>
            <a:off x="17628472" y="10561323"/>
            <a:ext cx="838200" cy="461665"/>
          </a:xfrm>
          <a:prstGeom prst="rect">
            <a:avLst/>
          </a:prstGeom>
          <a:noFill/>
        </p:spPr>
        <p:txBody>
          <a:bodyPr wrap="square" rtlCol="0">
            <a:spAutoFit/>
          </a:bodyPr>
          <a:lstStyle/>
          <a:p>
            <a:fld id="{9E0E7A16-DED7-4A10-BDDA-98CEF281A13A}" type="slidenum">
              <a:rPr lang="nl-NL" sz="2400" smtClean="0">
                <a:solidFill>
                  <a:srgbClr val="275837"/>
                </a:solidFill>
              </a:rPr>
              <a:t>11</a:t>
            </a:fld>
            <a:endParaRPr lang="nl-NL" sz="2400" dirty="0">
              <a:solidFill>
                <a:srgbClr val="275837"/>
              </a:solidFill>
            </a:endParaRPr>
          </a:p>
        </p:txBody>
      </p:sp>
      <p:sp>
        <p:nvSpPr>
          <p:cNvPr id="17" name="object 2">
            <a:extLst>
              <a:ext uri="{C183D7F6-B498-43B3-948B-1728B52AA6E4}">
                <adec:decorative xmlns:adec="http://schemas.microsoft.com/office/drawing/2017/decorative" val="1"/>
              </a:ext>
            </a:extLst>
          </p:cNvPr>
          <p:cNvSpPr txBox="1">
            <a:spLocks/>
          </p:cNvSpPr>
          <p:nvPr/>
        </p:nvSpPr>
        <p:spPr>
          <a:xfrm>
            <a:off x="13402733" y="10561164"/>
            <a:ext cx="4188338" cy="461824"/>
          </a:xfrm>
          <a:prstGeom prst="rect">
            <a:avLst/>
          </a:prstGeom>
        </p:spPr>
        <p:txBody>
          <a:bodyPr vert="horz" wrap="square" lIns="0" tIns="16510" rIns="0" bIns="0" rtlCol="0">
            <a:spAutoFit/>
          </a:bodyPr>
          <a:lstStyle>
            <a:lvl1pPr>
              <a:defRPr sz="6950" b="0" i="0">
                <a:solidFill>
                  <a:srgbClr val="275837"/>
                </a:solidFill>
                <a:latin typeface="Asap Medium"/>
                <a:ea typeface="+mj-ea"/>
                <a:cs typeface="Asap Medium"/>
              </a:defRPr>
            </a:lvl1pPr>
          </a:lstStyle>
          <a:p>
            <a:pPr marL="12700">
              <a:spcBef>
                <a:spcPts val="130"/>
              </a:spcBef>
            </a:pPr>
            <a:r>
              <a:rPr lang="nl-NL" sz="2800" spc="-10" dirty="0"/>
              <a:t> </a:t>
            </a:r>
            <a:r>
              <a:rPr lang="nl-NL" sz="2800" dirty="0"/>
              <a:t>Uit de Helpdesk geluid</a:t>
            </a:r>
          </a:p>
        </p:txBody>
      </p:sp>
    </p:spTree>
    <p:extLst>
      <p:ext uri="{BB962C8B-B14F-4D97-AF65-F5344CB8AC3E}">
        <p14:creationId xmlns:p14="http://schemas.microsoft.com/office/powerpoint/2010/main" val="275852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a:extLst>
              <a:ext uri="{C183D7F6-B498-43B3-948B-1728B52AA6E4}">
                <adec:decorative xmlns:adec="http://schemas.microsoft.com/office/drawing/2017/decorative" val="1"/>
              </a:ext>
            </a:extLst>
          </p:cNvPr>
          <p:cNvSpPr/>
          <p:nvPr/>
        </p:nvSpPr>
        <p:spPr>
          <a:xfrm>
            <a:off x="0" y="5"/>
            <a:ext cx="20104100" cy="3661410"/>
          </a:xfrm>
          <a:custGeom>
            <a:avLst/>
            <a:gdLst/>
            <a:ahLst/>
            <a:cxnLst/>
            <a:rect l="l" t="t" r="r" b="b"/>
            <a:pathLst>
              <a:path w="20104100" h="3661410">
                <a:moveTo>
                  <a:pt x="20104100" y="0"/>
                </a:moveTo>
                <a:lnTo>
                  <a:pt x="0" y="0"/>
                </a:lnTo>
                <a:lnTo>
                  <a:pt x="0" y="1821929"/>
                </a:lnTo>
                <a:lnTo>
                  <a:pt x="18273789" y="1821929"/>
                </a:lnTo>
                <a:lnTo>
                  <a:pt x="18273687" y="1830400"/>
                </a:lnTo>
                <a:lnTo>
                  <a:pt x="18274310" y="1878520"/>
                </a:lnTo>
                <a:lnTo>
                  <a:pt x="18276151" y="1926082"/>
                </a:lnTo>
                <a:lnTo>
                  <a:pt x="18279199" y="1973453"/>
                </a:lnTo>
                <a:lnTo>
                  <a:pt x="18283441" y="2020481"/>
                </a:lnTo>
                <a:lnTo>
                  <a:pt x="18288864" y="2067166"/>
                </a:lnTo>
                <a:lnTo>
                  <a:pt x="18295443" y="2113483"/>
                </a:lnTo>
                <a:lnTo>
                  <a:pt x="18303177" y="2159419"/>
                </a:lnTo>
                <a:lnTo>
                  <a:pt x="18312041" y="2204961"/>
                </a:lnTo>
                <a:lnTo>
                  <a:pt x="18322036" y="2250097"/>
                </a:lnTo>
                <a:lnTo>
                  <a:pt x="18333123" y="2294801"/>
                </a:lnTo>
                <a:lnTo>
                  <a:pt x="18345303" y="2339073"/>
                </a:lnTo>
                <a:lnTo>
                  <a:pt x="18358549" y="2382888"/>
                </a:lnTo>
                <a:lnTo>
                  <a:pt x="18372849" y="2426233"/>
                </a:lnTo>
                <a:lnTo>
                  <a:pt x="18388203" y="2469083"/>
                </a:lnTo>
                <a:lnTo>
                  <a:pt x="18404586" y="2511450"/>
                </a:lnTo>
                <a:lnTo>
                  <a:pt x="18421973" y="2553284"/>
                </a:lnTo>
                <a:lnTo>
                  <a:pt x="18440362" y="2594597"/>
                </a:lnTo>
                <a:lnTo>
                  <a:pt x="18459730" y="2635364"/>
                </a:lnTo>
                <a:lnTo>
                  <a:pt x="18480075" y="2675572"/>
                </a:lnTo>
                <a:lnTo>
                  <a:pt x="18501360" y="2715209"/>
                </a:lnTo>
                <a:lnTo>
                  <a:pt x="18523598" y="2754236"/>
                </a:lnTo>
                <a:lnTo>
                  <a:pt x="18546750" y="2792679"/>
                </a:lnTo>
                <a:lnTo>
                  <a:pt x="18570804" y="2830487"/>
                </a:lnTo>
                <a:lnTo>
                  <a:pt x="18595759" y="2867660"/>
                </a:lnTo>
                <a:lnTo>
                  <a:pt x="18621579" y="2904185"/>
                </a:lnTo>
                <a:lnTo>
                  <a:pt x="18648274" y="2940050"/>
                </a:lnTo>
                <a:lnTo>
                  <a:pt x="18675808" y="2975229"/>
                </a:lnTo>
                <a:lnTo>
                  <a:pt x="18704179" y="3009709"/>
                </a:lnTo>
                <a:lnTo>
                  <a:pt x="18733364" y="3043478"/>
                </a:lnTo>
                <a:lnTo>
                  <a:pt x="18763349" y="3076524"/>
                </a:lnTo>
                <a:lnTo>
                  <a:pt x="18794133" y="3108820"/>
                </a:lnTo>
                <a:lnTo>
                  <a:pt x="18825668" y="3140367"/>
                </a:lnTo>
                <a:lnTo>
                  <a:pt x="18857976" y="3171139"/>
                </a:lnTo>
                <a:lnTo>
                  <a:pt x="18891022" y="3201136"/>
                </a:lnTo>
                <a:lnTo>
                  <a:pt x="18924791" y="3230321"/>
                </a:lnTo>
                <a:lnTo>
                  <a:pt x="18959272" y="3258693"/>
                </a:lnTo>
                <a:lnTo>
                  <a:pt x="18994451" y="3286226"/>
                </a:lnTo>
                <a:lnTo>
                  <a:pt x="19030315" y="3312909"/>
                </a:lnTo>
                <a:lnTo>
                  <a:pt x="19066841" y="3338741"/>
                </a:lnTo>
                <a:lnTo>
                  <a:pt x="19104014" y="3363696"/>
                </a:lnTo>
                <a:lnTo>
                  <a:pt x="19141821" y="3387750"/>
                </a:lnTo>
                <a:lnTo>
                  <a:pt x="19180252" y="3410902"/>
                </a:lnTo>
                <a:lnTo>
                  <a:pt x="19219291" y="3433127"/>
                </a:lnTo>
                <a:lnTo>
                  <a:pt x="19258928" y="3454425"/>
                </a:lnTo>
                <a:lnTo>
                  <a:pt x="19299136" y="3474758"/>
                </a:lnTo>
                <a:lnTo>
                  <a:pt x="19339903" y="3494138"/>
                </a:lnTo>
                <a:lnTo>
                  <a:pt x="19381204" y="3512528"/>
                </a:lnTo>
                <a:lnTo>
                  <a:pt x="19423050" y="3529914"/>
                </a:lnTo>
                <a:lnTo>
                  <a:pt x="19465405" y="3546297"/>
                </a:lnTo>
                <a:lnTo>
                  <a:pt x="19508267" y="3561638"/>
                </a:lnTo>
                <a:lnTo>
                  <a:pt x="19551612" y="3575951"/>
                </a:lnTo>
                <a:lnTo>
                  <a:pt x="19595427" y="3589197"/>
                </a:lnTo>
                <a:lnTo>
                  <a:pt x="19639687" y="3601377"/>
                </a:lnTo>
                <a:lnTo>
                  <a:pt x="19684404" y="3612464"/>
                </a:lnTo>
                <a:lnTo>
                  <a:pt x="19729539" y="3622446"/>
                </a:lnTo>
                <a:lnTo>
                  <a:pt x="19775082" y="3631323"/>
                </a:lnTo>
                <a:lnTo>
                  <a:pt x="19821017" y="3639045"/>
                </a:lnTo>
                <a:lnTo>
                  <a:pt x="19867334" y="3645636"/>
                </a:lnTo>
                <a:lnTo>
                  <a:pt x="19914020" y="3651059"/>
                </a:lnTo>
                <a:lnTo>
                  <a:pt x="19961048" y="3655301"/>
                </a:lnTo>
                <a:lnTo>
                  <a:pt x="20008419" y="3658349"/>
                </a:lnTo>
                <a:lnTo>
                  <a:pt x="20056107" y="3660190"/>
                </a:lnTo>
                <a:lnTo>
                  <a:pt x="20104100" y="3660813"/>
                </a:lnTo>
                <a:lnTo>
                  <a:pt x="20104100" y="2533281"/>
                </a:lnTo>
                <a:lnTo>
                  <a:pt x="20055967" y="2531656"/>
                </a:lnTo>
                <a:lnTo>
                  <a:pt x="20008723" y="2526868"/>
                </a:lnTo>
                <a:lnTo>
                  <a:pt x="19962445" y="2519007"/>
                </a:lnTo>
                <a:lnTo>
                  <a:pt x="19917245" y="2508173"/>
                </a:lnTo>
                <a:lnTo>
                  <a:pt x="19873227" y="2494483"/>
                </a:lnTo>
                <a:lnTo>
                  <a:pt x="19830504" y="2478049"/>
                </a:lnTo>
                <a:lnTo>
                  <a:pt x="19789179" y="2458948"/>
                </a:lnTo>
                <a:lnTo>
                  <a:pt x="19749339" y="2437320"/>
                </a:lnTo>
                <a:lnTo>
                  <a:pt x="19711112" y="2413241"/>
                </a:lnTo>
                <a:lnTo>
                  <a:pt x="19674586" y="2386825"/>
                </a:lnTo>
                <a:lnTo>
                  <a:pt x="19639877" y="2358186"/>
                </a:lnTo>
                <a:lnTo>
                  <a:pt x="19607086" y="2327414"/>
                </a:lnTo>
                <a:lnTo>
                  <a:pt x="19576314" y="2294623"/>
                </a:lnTo>
                <a:lnTo>
                  <a:pt x="19547675" y="2259914"/>
                </a:lnTo>
                <a:lnTo>
                  <a:pt x="19521259" y="2223389"/>
                </a:lnTo>
                <a:lnTo>
                  <a:pt x="19497180" y="2185162"/>
                </a:lnTo>
                <a:lnTo>
                  <a:pt x="19475539" y="2145322"/>
                </a:lnTo>
                <a:lnTo>
                  <a:pt x="19456451" y="2103996"/>
                </a:lnTo>
                <a:lnTo>
                  <a:pt x="19440005" y="2061273"/>
                </a:lnTo>
                <a:lnTo>
                  <a:pt x="19426327" y="2017255"/>
                </a:lnTo>
                <a:lnTo>
                  <a:pt x="19415494" y="1972056"/>
                </a:lnTo>
                <a:lnTo>
                  <a:pt x="19407632" y="1925777"/>
                </a:lnTo>
                <a:lnTo>
                  <a:pt x="19402832" y="1878393"/>
                </a:lnTo>
                <a:lnTo>
                  <a:pt x="19401219" y="1830400"/>
                </a:lnTo>
                <a:lnTo>
                  <a:pt x="19401498" y="1821929"/>
                </a:lnTo>
                <a:lnTo>
                  <a:pt x="20104100" y="1821929"/>
                </a:lnTo>
                <a:lnTo>
                  <a:pt x="20104100" y="1127531"/>
                </a:lnTo>
                <a:lnTo>
                  <a:pt x="20104100" y="0"/>
                </a:lnTo>
                <a:close/>
              </a:path>
            </a:pathLst>
          </a:custGeom>
          <a:solidFill>
            <a:srgbClr val="EBF3E6"/>
          </a:solidFill>
        </p:spPr>
        <p:txBody>
          <a:bodyPr wrap="square" lIns="0" tIns="0" rIns="0" bIns="0" rtlCol="0"/>
          <a:lstStyle/>
          <a:p>
            <a:endParaRPr/>
          </a:p>
        </p:txBody>
      </p:sp>
      <p:sp>
        <p:nvSpPr>
          <p:cNvPr id="6" name="object 6">
            <a:extLst>
              <a:ext uri="{C183D7F6-B498-43B3-948B-1728B52AA6E4}">
                <adec:decorative xmlns:adec="http://schemas.microsoft.com/office/drawing/2017/decorative" val="1"/>
              </a:ext>
            </a:extLst>
          </p:cNvPr>
          <p:cNvSpPr/>
          <p:nvPr/>
        </p:nvSpPr>
        <p:spPr>
          <a:xfrm>
            <a:off x="18273800" y="0"/>
            <a:ext cx="1830705" cy="1822450"/>
          </a:xfrm>
          <a:custGeom>
            <a:avLst/>
            <a:gdLst/>
            <a:ahLst/>
            <a:cxnLst/>
            <a:rect l="l" t="t" r="r" b="b"/>
            <a:pathLst>
              <a:path w="1830705" h="1822450">
                <a:moveTo>
                  <a:pt x="1830298" y="0"/>
                </a:moveTo>
                <a:lnTo>
                  <a:pt x="1782305" y="614"/>
                </a:lnTo>
                <a:lnTo>
                  <a:pt x="1734618" y="2455"/>
                </a:lnTo>
                <a:lnTo>
                  <a:pt x="1687251" y="5504"/>
                </a:lnTo>
                <a:lnTo>
                  <a:pt x="1640219" y="9747"/>
                </a:lnTo>
                <a:lnTo>
                  <a:pt x="1593536" y="15169"/>
                </a:lnTo>
                <a:lnTo>
                  <a:pt x="1547217" y="21754"/>
                </a:lnTo>
                <a:lnTo>
                  <a:pt x="1501279" y="29488"/>
                </a:lnTo>
                <a:lnTo>
                  <a:pt x="1455735" y="38355"/>
                </a:lnTo>
                <a:lnTo>
                  <a:pt x="1410602" y="48340"/>
                </a:lnTo>
                <a:lnTo>
                  <a:pt x="1365893" y="59428"/>
                </a:lnTo>
                <a:lnTo>
                  <a:pt x="1321624" y="71605"/>
                </a:lnTo>
                <a:lnTo>
                  <a:pt x="1277811" y="84854"/>
                </a:lnTo>
                <a:lnTo>
                  <a:pt x="1234468" y="99162"/>
                </a:lnTo>
                <a:lnTo>
                  <a:pt x="1191609" y="114513"/>
                </a:lnTo>
                <a:lnTo>
                  <a:pt x="1149252" y="130891"/>
                </a:lnTo>
                <a:lnTo>
                  <a:pt x="1107410" y="148282"/>
                </a:lnTo>
                <a:lnTo>
                  <a:pt x="1066098" y="166671"/>
                </a:lnTo>
                <a:lnTo>
                  <a:pt x="1025331" y="186042"/>
                </a:lnTo>
                <a:lnTo>
                  <a:pt x="985126" y="206382"/>
                </a:lnTo>
                <a:lnTo>
                  <a:pt x="945496" y="227673"/>
                </a:lnTo>
                <a:lnTo>
                  <a:pt x="906457" y="249902"/>
                </a:lnTo>
                <a:lnTo>
                  <a:pt x="868023" y="273053"/>
                </a:lnTo>
                <a:lnTo>
                  <a:pt x="830211" y="297112"/>
                </a:lnTo>
                <a:lnTo>
                  <a:pt x="793035" y="322063"/>
                </a:lnTo>
                <a:lnTo>
                  <a:pt x="756509" y="347891"/>
                </a:lnTo>
                <a:lnTo>
                  <a:pt x="720650" y="374581"/>
                </a:lnTo>
                <a:lnTo>
                  <a:pt x="685472" y="402118"/>
                </a:lnTo>
                <a:lnTo>
                  <a:pt x="650990" y="430487"/>
                </a:lnTo>
                <a:lnTo>
                  <a:pt x="617220" y="459673"/>
                </a:lnTo>
                <a:lnTo>
                  <a:pt x="584176" y="489660"/>
                </a:lnTo>
                <a:lnTo>
                  <a:pt x="551874" y="520434"/>
                </a:lnTo>
                <a:lnTo>
                  <a:pt x="520328" y="551980"/>
                </a:lnTo>
                <a:lnTo>
                  <a:pt x="489553" y="584283"/>
                </a:lnTo>
                <a:lnTo>
                  <a:pt x="459566" y="617327"/>
                </a:lnTo>
                <a:lnTo>
                  <a:pt x="430380" y="651097"/>
                </a:lnTo>
                <a:lnTo>
                  <a:pt x="402011" y="685579"/>
                </a:lnTo>
                <a:lnTo>
                  <a:pt x="374474" y="720757"/>
                </a:lnTo>
                <a:lnTo>
                  <a:pt x="347784" y="756616"/>
                </a:lnTo>
                <a:lnTo>
                  <a:pt x="321956" y="793141"/>
                </a:lnTo>
                <a:lnTo>
                  <a:pt x="297005" y="830318"/>
                </a:lnTo>
                <a:lnTo>
                  <a:pt x="272947" y="868130"/>
                </a:lnTo>
                <a:lnTo>
                  <a:pt x="249795" y="906564"/>
                </a:lnTo>
                <a:lnTo>
                  <a:pt x="227566" y="945603"/>
                </a:lnTo>
                <a:lnTo>
                  <a:pt x="206275" y="985233"/>
                </a:lnTo>
                <a:lnTo>
                  <a:pt x="185936" y="1025438"/>
                </a:lnTo>
                <a:lnTo>
                  <a:pt x="166564" y="1066204"/>
                </a:lnTo>
                <a:lnTo>
                  <a:pt x="148175" y="1107516"/>
                </a:lnTo>
                <a:lnTo>
                  <a:pt x="130784" y="1149359"/>
                </a:lnTo>
                <a:lnTo>
                  <a:pt x="114406" y="1191716"/>
                </a:lnTo>
                <a:lnTo>
                  <a:pt x="99055" y="1234574"/>
                </a:lnTo>
                <a:lnTo>
                  <a:pt x="84748" y="1277918"/>
                </a:lnTo>
                <a:lnTo>
                  <a:pt x="71498" y="1321731"/>
                </a:lnTo>
                <a:lnTo>
                  <a:pt x="59274" y="1366190"/>
                </a:lnTo>
                <a:lnTo>
                  <a:pt x="48233" y="1410708"/>
                </a:lnTo>
                <a:lnTo>
                  <a:pt x="38248" y="1455842"/>
                </a:lnTo>
                <a:lnTo>
                  <a:pt x="29381" y="1501386"/>
                </a:lnTo>
                <a:lnTo>
                  <a:pt x="21647" y="1547324"/>
                </a:lnTo>
                <a:lnTo>
                  <a:pt x="15062" y="1593642"/>
                </a:lnTo>
                <a:lnTo>
                  <a:pt x="9641" y="1640325"/>
                </a:lnTo>
                <a:lnTo>
                  <a:pt x="5398" y="1687358"/>
                </a:lnTo>
                <a:lnTo>
                  <a:pt x="2337" y="1735027"/>
                </a:lnTo>
                <a:lnTo>
                  <a:pt x="508" y="1782411"/>
                </a:lnTo>
                <a:lnTo>
                  <a:pt x="0" y="1821934"/>
                </a:lnTo>
                <a:lnTo>
                  <a:pt x="1127702" y="1821934"/>
                </a:lnTo>
                <a:lnTo>
                  <a:pt x="1129038" y="1782279"/>
                </a:lnTo>
                <a:lnTo>
                  <a:pt x="1133833" y="1735027"/>
                </a:lnTo>
                <a:lnTo>
                  <a:pt x="1141697" y="1688749"/>
                </a:lnTo>
                <a:lnTo>
                  <a:pt x="1152524" y="1643551"/>
                </a:lnTo>
                <a:lnTo>
                  <a:pt x="1166211" y="1599537"/>
                </a:lnTo>
                <a:lnTo>
                  <a:pt x="1182653" y="1556813"/>
                </a:lnTo>
                <a:lnTo>
                  <a:pt x="1201744" y="1515482"/>
                </a:lnTo>
                <a:lnTo>
                  <a:pt x="1223381" y="1475650"/>
                </a:lnTo>
                <a:lnTo>
                  <a:pt x="1247458" y="1437420"/>
                </a:lnTo>
                <a:lnTo>
                  <a:pt x="1273871" y="1400899"/>
                </a:lnTo>
                <a:lnTo>
                  <a:pt x="1302515" y="1366190"/>
                </a:lnTo>
                <a:lnTo>
                  <a:pt x="1333286" y="1333398"/>
                </a:lnTo>
                <a:lnTo>
                  <a:pt x="1366078" y="1302628"/>
                </a:lnTo>
                <a:lnTo>
                  <a:pt x="1400788" y="1273984"/>
                </a:lnTo>
                <a:lnTo>
                  <a:pt x="1437310" y="1247572"/>
                </a:lnTo>
                <a:lnTo>
                  <a:pt x="1475540" y="1223495"/>
                </a:lnTo>
                <a:lnTo>
                  <a:pt x="1515373" y="1201859"/>
                </a:lnTo>
                <a:lnTo>
                  <a:pt x="1556704" y="1182768"/>
                </a:lnTo>
                <a:lnTo>
                  <a:pt x="1599429" y="1166327"/>
                </a:lnTo>
                <a:lnTo>
                  <a:pt x="1643443" y="1152641"/>
                </a:lnTo>
                <a:lnTo>
                  <a:pt x="1688642" y="1141813"/>
                </a:lnTo>
                <a:lnTo>
                  <a:pt x="1734920" y="1133950"/>
                </a:lnTo>
                <a:lnTo>
                  <a:pt x="1782172" y="1129155"/>
                </a:lnTo>
                <a:lnTo>
                  <a:pt x="1830296" y="1127534"/>
                </a:lnTo>
                <a:lnTo>
                  <a:pt x="1830298" y="0"/>
                </a:lnTo>
                <a:close/>
              </a:path>
            </a:pathLst>
          </a:custGeom>
          <a:solidFill>
            <a:srgbClr val="FFFFFF"/>
          </a:solidFill>
        </p:spPr>
        <p:txBody>
          <a:bodyPr wrap="square" lIns="0" tIns="0" rIns="0" bIns="0" rtlCol="0"/>
          <a:lstStyle/>
          <a:p>
            <a:endParaRPr/>
          </a:p>
        </p:txBody>
      </p:sp>
      <p:pic>
        <p:nvPicPr>
          <p:cNvPr id="7" name="object 7">
            <a:extLst>
              <a:ext uri="{C183D7F6-B498-43B3-948B-1728B52AA6E4}">
                <adec:decorative xmlns:adec="http://schemas.microsoft.com/office/drawing/2017/decorative" val="1"/>
              </a:ext>
            </a:extLst>
          </p:cNvPr>
          <p:cNvPicPr/>
          <p:nvPr/>
        </p:nvPicPr>
        <p:blipFill>
          <a:blip r:embed="rId3" cstate="print"/>
          <a:stretch>
            <a:fillRect/>
          </a:stretch>
        </p:blipFill>
        <p:spPr>
          <a:xfrm>
            <a:off x="750441" y="369462"/>
            <a:ext cx="9360971" cy="1117832"/>
          </a:xfrm>
          <a:prstGeom prst="rect">
            <a:avLst/>
          </a:prstGeom>
        </p:spPr>
      </p:pic>
      <p:sp>
        <p:nvSpPr>
          <p:cNvPr id="9" name="object 9">
            <a:extLst>
              <a:ext uri="{C183D7F6-B498-43B3-948B-1728B52AA6E4}">
                <adec:decorative xmlns:adec="http://schemas.microsoft.com/office/drawing/2017/decorative" val="1"/>
              </a:ext>
            </a:extLst>
          </p:cNvPr>
          <p:cNvSpPr/>
          <p:nvPr/>
        </p:nvSpPr>
        <p:spPr>
          <a:xfrm>
            <a:off x="0" y="10052049"/>
            <a:ext cx="20104100" cy="1256665"/>
          </a:xfrm>
          <a:custGeom>
            <a:avLst/>
            <a:gdLst/>
            <a:ahLst/>
            <a:cxnLst/>
            <a:rect l="l" t="t" r="r" b="b"/>
            <a:pathLst>
              <a:path w="20104100" h="1256665">
                <a:moveTo>
                  <a:pt x="20104099" y="0"/>
                </a:moveTo>
                <a:lnTo>
                  <a:pt x="0" y="0"/>
                </a:lnTo>
                <a:lnTo>
                  <a:pt x="0" y="1256506"/>
                </a:lnTo>
                <a:lnTo>
                  <a:pt x="20104099" y="1256506"/>
                </a:lnTo>
                <a:lnTo>
                  <a:pt x="20104099" y="0"/>
                </a:lnTo>
                <a:close/>
              </a:path>
            </a:pathLst>
          </a:custGeom>
          <a:solidFill>
            <a:srgbClr val="8EB73B"/>
          </a:solidFill>
        </p:spPr>
        <p:txBody>
          <a:bodyPr wrap="square" lIns="0" tIns="0" rIns="0" bIns="0" rtlCol="0"/>
          <a:lstStyle/>
          <a:p>
            <a:endParaRPr/>
          </a:p>
        </p:txBody>
      </p:sp>
      <p:pic>
        <p:nvPicPr>
          <p:cNvPr id="10" name="object 10">
            <a:extLst>
              <a:ext uri="{C183D7F6-B498-43B3-948B-1728B52AA6E4}">
                <adec:decorative xmlns:adec="http://schemas.microsoft.com/office/drawing/2017/decorative" val="1"/>
              </a:ext>
            </a:extLst>
          </p:cNvPr>
          <p:cNvPicPr/>
          <p:nvPr/>
        </p:nvPicPr>
        <p:blipFill>
          <a:blip r:embed="rId4" cstate="print"/>
          <a:stretch>
            <a:fillRect/>
          </a:stretch>
        </p:blipFill>
        <p:spPr>
          <a:xfrm>
            <a:off x="18047572" y="8536776"/>
            <a:ext cx="1600027" cy="2771779"/>
          </a:xfrm>
          <a:prstGeom prst="rect">
            <a:avLst/>
          </a:prstGeom>
        </p:spPr>
      </p:pic>
      <p:pic>
        <p:nvPicPr>
          <p:cNvPr id="11" name="object 11">
            <a:extLst>
              <a:ext uri="{C183D7F6-B498-43B3-948B-1728B52AA6E4}">
                <adec:decorative xmlns:adec="http://schemas.microsoft.com/office/drawing/2017/decorative" val="1"/>
              </a:ext>
            </a:extLst>
          </p:cNvPr>
          <p:cNvPicPr/>
          <p:nvPr/>
        </p:nvPicPr>
        <p:blipFill>
          <a:blip r:embed="rId5" cstate="print"/>
          <a:stretch>
            <a:fillRect/>
          </a:stretch>
        </p:blipFill>
        <p:spPr>
          <a:xfrm>
            <a:off x="1237241" y="10461670"/>
            <a:ext cx="6788916" cy="437265"/>
          </a:xfrm>
          <a:prstGeom prst="rect">
            <a:avLst/>
          </a:prstGeom>
        </p:spPr>
      </p:pic>
      <p:graphicFrame>
        <p:nvGraphicFramePr>
          <p:cNvPr id="12" name="Diagram 11">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00094463"/>
              </p:ext>
            </p:extLst>
          </p:nvPr>
        </p:nvGraphicFramePr>
        <p:xfrm>
          <a:off x="15305887" y="-5341"/>
          <a:ext cx="5483370" cy="365558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Titel 7">
            <a:extLst>
              <a:ext uri="{FF2B5EF4-FFF2-40B4-BE49-F238E27FC236}">
                <a16:creationId xmlns:a16="http://schemas.microsoft.com/office/drawing/2014/main" id="{1F856E00-FE6C-9307-72DE-35C1E867914B}"/>
              </a:ext>
            </a:extLst>
          </p:cNvPr>
          <p:cNvSpPr>
            <a:spLocks noGrp="1"/>
          </p:cNvSpPr>
          <p:nvPr>
            <p:ph type="title"/>
          </p:nvPr>
        </p:nvSpPr>
        <p:spPr>
          <a:xfrm>
            <a:off x="6678195" y="11309350"/>
            <a:ext cx="8964930" cy="2139047"/>
          </a:xfrm>
        </p:spPr>
        <p:txBody>
          <a:bodyPr wrap="square" lIns="0" tIns="0" rIns="0" bIns="0" anchor="t">
            <a:spAutoFit/>
          </a:bodyPr>
          <a:lstStyle/>
          <a:p>
            <a:r>
              <a:rPr lang="nl-NL" dirty="0"/>
              <a:t>Monitoren en toezicht vraag 1-2</a:t>
            </a:r>
          </a:p>
        </p:txBody>
      </p:sp>
      <p:sp>
        <p:nvSpPr>
          <p:cNvPr id="19" name="object 3"/>
          <p:cNvSpPr txBox="1"/>
          <p:nvPr/>
        </p:nvSpPr>
        <p:spPr>
          <a:xfrm>
            <a:off x="1300894" y="3556297"/>
            <a:ext cx="5063098" cy="844911"/>
          </a:xfrm>
          <a:prstGeom prst="rect">
            <a:avLst/>
          </a:prstGeom>
        </p:spPr>
        <p:txBody>
          <a:bodyPr vert="horz" wrap="square" lIns="0" tIns="12065" rIns="0" bIns="0" rtlCol="0">
            <a:spAutoFit/>
          </a:bodyPr>
          <a:lstStyle/>
          <a:p>
            <a:pPr marL="12700" marR="5080">
              <a:lnSpc>
                <a:spcPct val="118100"/>
              </a:lnSpc>
              <a:spcBef>
                <a:spcPts val="95"/>
              </a:spcBef>
            </a:pPr>
            <a:r>
              <a:rPr lang="nl-NL" sz="2400" dirty="0">
                <a:solidFill>
                  <a:schemeClr val="tx1"/>
                </a:solidFill>
                <a:latin typeface="Asap"/>
                <a:cs typeface="Asap"/>
                <a:hlinkClick r:id="rId11"/>
              </a:rPr>
              <a:t>Toelaten woning in een geluidaandachtsgebied</a:t>
            </a:r>
            <a:endParaRPr sz="2400" dirty="0">
              <a:solidFill>
                <a:schemeClr val="tx1"/>
              </a:solidFill>
              <a:latin typeface="Asap"/>
              <a:cs typeface="Asap"/>
            </a:endParaRPr>
          </a:p>
        </p:txBody>
      </p:sp>
      <p:pic>
        <p:nvPicPr>
          <p:cNvPr id="4" name="Afbeelding 3" descr="Schermafbeelding van iplo.nl over toelaten van een woning"/>
          <p:cNvPicPr>
            <a:picLocks noChangeAspect="1"/>
          </p:cNvPicPr>
          <p:nvPr/>
        </p:nvPicPr>
        <p:blipFill>
          <a:blip r:embed="rId12"/>
          <a:stretch>
            <a:fillRect/>
          </a:stretch>
        </p:blipFill>
        <p:spPr>
          <a:xfrm>
            <a:off x="1230891" y="4951789"/>
            <a:ext cx="4265778" cy="4598949"/>
          </a:xfrm>
          <a:prstGeom prst="rect">
            <a:avLst/>
          </a:prstGeom>
        </p:spPr>
      </p:pic>
      <p:sp>
        <p:nvSpPr>
          <p:cNvPr id="16" name="object 3"/>
          <p:cNvSpPr txBox="1"/>
          <p:nvPr/>
        </p:nvSpPr>
        <p:spPr>
          <a:xfrm>
            <a:off x="6910896" y="3623523"/>
            <a:ext cx="5063098" cy="409086"/>
          </a:xfrm>
          <a:prstGeom prst="rect">
            <a:avLst/>
          </a:prstGeom>
        </p:spPr>
        <p:txBody>
          <a:bodyPr vert="horz" wrap="square" lIns="0" tIns="12065" rIns="0" bIns="0" rtlCol="0">
            <a:spAutoFit/>
          </a:bodyPr>
          <a:lstStyle/>
          <a:p>
            <a:pPr marL="12700" marR="5080">
              <a:lnSpc>
                <a:spcPct val="118100"/>
              </a:lnSpc>
              <a:spcBef>
                <a:spcPts val="95"/>
              </a:spcBef>
            </a:pPr>
            <a:r>
              <a:rPr lang="nl-NL" sz="2400" dirty="0">
                <a:solidFill>
                  <a:schemeClr val="tx1"/>
                </a:solidFill>
                <a:latin typeface="Asap"/>
                <a:cs typeface="Asap"/>
                <a:hlinkClick r:id="rId13"/>
              </a:rPr>
              <a:t>Instrument Basisgeluidemissie</a:t>
            </a:r>
            <a:endParaRPr sz="2400" dirty="0">
              <a:solidFill>
                <a:schemeClr val="tx1"/>
              </a:solidFill>
              <a:latin typeface="Asap"/>
              <a:cs typeface="Asap"/>
            </a:endParaRPr>
          </a:p>
        </p:txBody>
      </p:sp>
      <p:pic>
        <p:nvPicPr>
          <p:cNvPr id="2" name="Afbeelding 1" descr="Schermafbeelding van iplo.nl over de basisgeluidemissie"/>
          <p:cNvPicPr>
            <a:picLocks noChangeAspect="1"/>
          </p:cNvPicPr>
          <p:nvPr/>
        </p:nvPicPr>
        <p:blipFill rotWithShape="1">
          <a:blip r:embed="rId14"/>
          <a:srcRect b="14603"/>
          <a:stretch/>
        </p:blipFill>
        <p:spPr>
          <a:xfrm>
            <a:off x="6583267" y="4922087"/>
            <a:ext cx="5360261" cy="4771188"/>
          </a:xfrm>
          <a:prstGeom prst="rect">
            <a:avLst/>
          </a:prstGeom>
        </p:spPr>
      </p:pic>
      <p:sp>
        <p:nvSpPr>
          <p:cNvPr id="17" name="object 3"/>
          <p:cNvSpPr txBox="1"/>
          <p:nvPr/>
        </p:nvSpPr>
        <p:spPr>
          <a:xfrm>
            <a:off x="14307473" y="3549884"/>
            <a:ext cx="5333776" cy="857735"/>
          </a:xfrm>
          <a:prstGeom prst="rect">
            <a:avLst/>
          </a:prstGeom>
        </p:spPr>
        <p:txBody>
          <a:bodyPr vert="horz" wrap="square" lIns="0" tIns="12065" rIns="0" bIns="0" rtlCol="0">
            <a:spAutoFit/>
          </a:bodyPr>
          <a:lstStyle/>
          <a:p>
            <a:pPr marL="12700" marR="5080">
              <a:lnSpc>
                <a:spcPct val="118100"/>
              </a:lnSpc>
              <a:spcBef>
                <a:spcPts val="95"/>
              </a:spcBef>
            </a:pPr>
            <a:r>
              <a:rPr lang="nl-NL" sz="2400" dirty="0">
                <a:solidFill>
                  <a:schemeClr val="tx1"/>
                </a:solidFill>
                <a:latin typeface="Asap"/>
                <a:cs typeface="Asap"/>
                <a:hlinkClick r:id="rId15"/>
              </a:rPr>
              <a:t>Verantwoordelijkheden </a:t>
            </a:r>
          </a:p>
          <a:p>
            <a:pPr marL="12700" marR="5080">
              <a:lnSpc>
                <a:spcPct val="118100"/>
              </a:lnSpc>
              <a:spcBef>
                <a:spcPts val="95"/>
              </a:spcBef>
            </a:pPr>
            <a:r>
              <a:rPr lang="nl-NL" sz="2400" dirty="0">
                <a:solidFill>
                  <a:schemeClr val="tx1"/>
                </a:solidFill>
                <a:latin typeface="Asap"/>
                <a:cs typeface="Asap"/>
                <a:hlinkClick r:id="rId15"/>
              </a:rPr>
              <a:t>bij de basisgeluidemissie</a:t>
            </a:r>
            <a:endParaRPr sz="2400" dirty="0">
              <a:solidFill>
                <a:schemeClr val="tx1"/>
              </a:solidFill>
              <a:latin typeface="Asap"/>
              <a:cs typeface="Asap"/>
            </a:endParaRPr>
          </a:p>
        </p:txBody>
      </p:sp>
      <p:pic>
        <p:nvPicPr>
          <p:cNvPr id="3" name="Afbeelding 2" descr="Schermafbeelding van iplo.nl over verantwoordelijkheden bij de basisgeluidemissie"/>
          <p:cNvPicPr>
            <a:picLocks noChangeAspect="1"/>
          </p:cNvPicPr>
          <p:nvPr/>
        </p:nvPicPr>
        <p:blipFill rotWithShape="1">
          <a:blip r:embed="rId16"/>
          <a:srcRect b="18585"/>
          <a:stretch/>
        </p:blipFill>
        <p:spPr>
          <a:xfrm>
            <a:off x="13396383" y="4945780"/>
            <a:ext cx="5507528" cy="4671295"/>
          </a:xfrm>
          <a:prstGeom prst="rect">
            <a:avLst/>
          </a:prstGeom>
        </p:spPr>
      </p:pic>
      <p:sp>
        <p:nvSpPr>
          <p:cNvPr id="15" name="Tekstvak 14">
            <a:extLst>
              <a:ext uri="{C183D7F6-B498-43B3-948B-1728B52AA6E4}">
                <adec:decorative xmlns:adec="http://schemas.microsoft.com/office/drawing/2017/decorative" val="1"/>
              </a:ext>
            </a:extLst>
          </p:cNvPr>
          <p:cNvSpPr txBox="1"/>
          <p:nvPr/>
        </p:nvSpPr>
        <p:spPr>
          <a:xfrm>
            <a:off x="17628472" y="10561323"/>
            <a:ext cx="838200" cy="461665"/>
          </a:xfrm>
          <a:prstGeom prst="rect">
            <a:avLst/>
          </a:prstGeom>
          <a:noFill/>
        </p:spPr>
        <p:txBody>
          <a:bodyPr wrap="square" rtlCol="0">
            <a:spAutoFit/>
          </a:bodyPr>
          <a:lstStyle/>
          <a:p>
            <a:fld id="{9E0E7A16-DED7-4A10-BDDA-98CEF281A13A}" type="slidenum">
              <a:rPr lang="nl-NL" sz="2400" smtClean="0">
                <a:solidFill>
                  <a:srgbClr val="275837"/>
                </a:solidFill>
              </a:rPr>
              <a:t>12</a:t>
            </a:fld>
            <a:endParaRPr lang="nl-NL" sz="2400" dirty="0">
              <a:solidFill>
                <a:srgbClr val="275837"/>
              </a:solidFill>
            </a:endParaRPr>
          </a:p>
        </p:txBody>
      </p:sp>
      <p:sp>
        <p:nvSpPr>
          <p:cNvPr id="18" name="object 2">
            <a:extLst>
              <a:ext uri="{C183D7F6-B498-43B3-948B-1728B52AA6E4}">
                <adec:decorative xmlns:adec="http://schemas.microsoft.com/office/drawing/2017/decorative" val="1"/>
              </a:ext>
            </a:extLst>
          </p:cNvPr>
          <p:cNvSpPr txBox="1">
            <a:spLocks/>
          </p:cNvSpPr>
          <p:nvPr/>
        </p:nvSpPr>
        <p:spPr>
          <a:xfrm>
            <a:off x="13402733" y="10561164"/>
            <a:ext cx="4188338" cy="461824"/>
          </a:xfrm>
          <a:prstGeom prst="rect">
            <a:avLst/>
          </a:prstGeom>
        </p:spPr>
        <p:txBody>
          <a:bodyPr vert="horz" wrap="square" lIns="0" tIns="16510" rIns="0" bIns="0" rtlCol="0">
            <a:spAutoFit/>
          </a:bodyPr>
          <a:lstStyle>
            <a:lvl1pPr>
              <a:defRPr sz="6950" b="0" i="0">
                <a:solidFill>
                  <a:srgbClr val="275837"/>
                </a:solidFill>
                <a:latin typeface="Asap Medium"/>
                <a:ea typeface="+mj-ea"/>
                <a:cs typeface="Asap Medium"/>
              </a:defRPr>
            </a:lvl1pPr>
          </a:lstStyle>
          <a:p>
            <a:pPr marL="12700">
              <a:spcBef>
                <a:spcPts val="130"/>
              </a:spcBef>
            </a:pPr>
            <a:r>
              <a:rPr lang="nl-NL" sz="2800" spc="-10" dirty="0"/>
              <a:t> </a:t>
            </a:r>
            <a:r>
              <a:rPr lang="nl-NL" sz="2800" dirty="0"/>
              <a:t>Uit de Helpdesk geluid</a:t>
            </a:r>
          </a:p>
        </p:txBody>
      </p:sp>
    </p:spTree>
    <p:extLst>
      <p:ext uri="{BB962C8B-B14F-4D97-AF65-F5344CB8AC3E}">
        <p14:creationId xmlns:p14="http://schemas.microsoft.com/office/powerpoint/2010/main" val="3989864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a:extLst>
              <a:ext uri="{C183D7F6-B498-43B3-948B-1728B52AA6E4}">
                <adec:decorative xmlns:adec="http://schemas.microsoft.com/office/drawing/2017/decorative" val="1"/>
              </a:ext>
            </a:extLst>
          </p:cNvPr>
          <p:cNvSpPr/>
          <p:nvPr/>
        </p:nvSpPr>
        <p:spPr>
          <a:xfrm>
            <a:off x="0" y="5"/>
            <a:ext cx="20104100" cy="3661410"/>
          </a:xfrm>
          <a:custGeom>
            <a:avLst/>
            <a:gdLst/>
            <a:ahLst/>
            <a:cxnLst/>
            <a:rect l="l" t="t" r="r" b="b"/>
            <a:pathLst>
              <a:path w="20104100" h="3661410">
                <a:moveTo>
                  <a:pt x="20104100" y="0"/>
                </a:moveTo>
                <a:lnTo>
                  <a:pt x="0" y="0"/>
                </a:lnTo>
                <a:lnTo>
                  <a:pt x="0" y="1821929"/>
                </a:lnTo>
                <a:lnTo>
                  <a:pt x="18273789" y="1821929"/>
                </a:lnTo>
                <a:lnTo>
                  <a:pt x="18273687" y="1830400"/>
                </a:lnTo>
                <a:lnTo>
                  <a:pt x="18274310" y="1878520"/>
                </a:lnTo>
                <a:lnTo>
                  <a:pt x="18276151" y="1926082"/>
                </a:lnTo>
                <a:lnTo>
                  <a:pt x="18279199" y="1973453"/>
                </a:lnTo>
                <a:lnTo>
                  <a:pt x="18283441" y="2020481"/>
                </a:lnTo>
                <a:lnTo>
                  <a:pt x="18288864" y="2067166"/>
                </a:lnTo>
                <a:lnTo>
                  <a:pt x="18295443" y="2113483"/>
                </a:lnTo>
                <a:lnTo>
                  <a:pt x="18303177" y="2159419"/>
                </a:lnTo>
                <a:lnTo>
                  <a:pt x="18312041" y="2204961"/>
                </a:lnTo>
                <a:lnTo>
                  <a:pt x="18322036" y="2250097"/>
                </a:lnTo>
                <a:lnTo>
                  <a:pt x="18333123" y="2294801"/>
                </a:lnTo>
                <a:lnTo>
                  <a:pt x="18345303" y="2339073"/>
                </a:lnTo>
                <a:lnTo>
                  <a:pt x="18358549" y="2382888"/>
                </a:lnTo>
                <a:lnTo>
                  <a:pt x="18372849" y="2426233"/>
                </a:lnTo>
                <a:lnTo>
                  <a:pt x="18388203" y="2469083"/>
                </a:lnTo>
                <a:lnTo>
                  <a:pt x="18404586" y="2511450"/>
                </a:lnTo>
                <a:lnTo>
                  <a:pt x="18421973" y="2553284"/>
                </a:lnTo>
                <a:lnTo>
                  <a:pt x="18440362" y="2594597"/>
                </a:lnTo>
                <a:lnTo>
                  <a:pt x="18459730" y="2635364"/>
                </a:lnTo>
                <a:lnTo>
                  <a:pt x="18480075" y="2675572"/>
                </a:lnTo>
                <a:lnTo>
                  <a:pt x="18501360" y="2715209"/>
                </a:lnTo>
                <a:lnTo>
                  <a:pt x="18523598" y="2754236"/>
                </a:lnTo>
                <a:lnTo>
                  <a:pt x="18546750" y="2792679"/>
                </a:lnTo>
                <a:lnTo>
                  <a:pt x="18570804" y="2830487"/>
                </a:lnTo>
                <a:lnTo>
                  <a:pt x="18595759" y="2867660"/>
                </a:lnTo>
                <a:lnTo>
                  <a:pt x="18621579" y="2904185"/>
                </a:lnTo>
                <a:lnTo>
                  <a:pt x="18648274" y="2940050"/>
                </a:lnTo>
                <a:lnTo>
                  <a:pt x="18675808" y="2975229"/>
                </a:lnTo>
                <a:lnTo>
                  <a:pt x="18704179" y="3009709"/>
                </a:lnTo>
                <a:lnTo>
                  <a:pt x="18733364" y="3043478"/>
                </a:lnTo>
                <a:lnTo>
                  <a:pt x="18763349" y="3076524"/>
                </a:lnTo>
                <a:lnTo>
                  <a:pt x="18794133" y="3108820"/>
                </a:lnTo>
                <a:lnTo>
                  <a:pt x="18825668" y="3140367"/>
                </a:lnTo>
                <a:lnTo>
                  <a:pt x="18857976" y="3171139"/>
                </a:lnTo>
                <a:lnTo>
                  <a:pt x="18891022" y="3201136"/>
                </a:lnTo>
                <a:lnTo>
                  <a:pt x="18924791" y="3230321"/>
                </a:lnTo>
                <a:lnTo>
                  <a:pt x="18959272" y="3258693"/>
                </a:lnTo>
                <a:lnTo>
                  <a:pt x="18994451" y="3286226"/>
                </a:lnTo>
                <a:lnTo>
                  <a:pt x="19030315" y="3312909"/>
                </a:lnTo>
                <a:lnTo>
                  <a:pt x="19066841" y="3338741"/>
                </a:lnTo>
                <a:lnTo>
                  <a:pt x="19104014" y="3363696"/>
                </a:lnTo>
                <a:lnTo>
                  <a:pt x="19141821" y="3387750"/>
                </a:lnTo>
                <a:lnTo>
                  <a:pt x="19180252" y="3410902"/>
                </a:lnTo>
                <a:lnTo>
                  <a:pt x="19219291" y="3433127"/>
                </a:lnTo>
                <a:lnTo>
                  <a:pt x="19258928" y="3454425"/>
                </a:lnTo>
                <a:lnTo>
                  <a:pt x="19299136" y="3474758"/>
                </a:lnTo>
                <a:lnTo>
                  <a:pt x="19339903" y="3494138"/>
                </a:lnTo>
                <a:lnTo>
                  <a:pt x="19381204" y="3512528"/>
                </a:lnTo>
                <a:lnTo>
                  <a:pt x="19423050" y="3529914"/>
                </a:lnTo>
                <a:lnTo>
                  <a:pt x="19465405" y="3546297"/>
                </a:lnTo>
                <a:lnTo>
                  <a:pt x="19508267" y="3561638"/>
                </a:lnTo>
                <a:lnTo>
                  <a:pt x="19551612" y="3575951"/>
                </a:lnTo>
                <a:lnTo>
                  <a:pt x="19595427" y="3589197"/>
                </a:lnTo>
                <a:lnTo>
                  <a:pt x="19639687" y="3601377"/>
                </a:lnTo>
                <a:lnTo>
                  <a:pt x="19684404" y="3612464"/>
                </a:lnTo>
                <a:lnTo>
                  <a:pt x="19729539" y="3622446"/>
                </a:lnTo>
                <a:lnTo>
                  <a:pt x="19775082" y="3631323"/>
                </a:lnTo>
                <a:lnTo>
                  <a:pt x="19821017" y="3639045"/>
                </a:lnTo>
                <a:lnTo>
                  <a:pt x="19867334" y="3645636"/>
                </a:lnTo>
                <a:lnTo>
                  <a:pt x="19914020" y="3651059"/>
                </a:lnTo>
                <a:lnTo>
                  <a:pt x="19961048" y="3655301"/>
                </a:lnTo>
                <a:lnTo>
                  <a:pt x="20008419" y="3658349"/>
                </a:lnTo>
                <a:lnTo>
                  <a:pt x="20056107" y="3660190"/>
                </a:lnTo>
                <a:lnTo>
                  <a:pt x="20104100" y="3660813"/>
                </a:lnTo>
                <a:lnTo>
                  <a:pt x="20104100" y="2533281"/>
                </a:lnTo>
                <a:lnTo>
                  <a:pt x="20055967" y="2531656"/>
                </a:lnTo>
                <a:lnTo>
                  <a:pt x="20008723" y="2526868"/>
                </a:lnTo>
                <a:lnTo>
                  <a:pt x="19962445" y="2519007"/>
                </a:lnTo>
                <a:lnTo>
                  <a:pt x="19917245" y="2508173"/>
                </a:lnTo>
                <a:lnTo>
                  <a:pt x="19873227" y="2494483"/>
                </a:lnTo>
                <a:lnTo>
                  <a:pt x="19830504" y="2478049"/>
                </a:lnTo>
                <a:lnTo>
                  <a:pt x="19789179" y="2458948"/>
                </a:lnTo>
                <a:lnTo>
                  <a:pt x="19749339" y="2437320"/>
                </a:lnTo>
                <a:lnTo>
                  <a:pt x="19711112" y="2413241"/>
                </a:lnTo>
                <a:lnTo>
                  <a:pt x="19674586" y="2386825"/>
                </a:lnTo>
                <a:lnTo>
                  <a:pt x="19639877" y="2358186"/>
                </a:lnTo>
                <a:lnTo>
                  <a:pt x="19607086" y="2327414"/>
                </a:lnTo>
                <a:lnTo>
                  <a:pt x="19576314" y="2294623"/>
                </a:lnTo>
                <a:lnTo>
                  <a:pt x="19547675" y="2259914"/>
                </a:lnTo>
                <a:lnTo>
                  <a:pt x="19521259" y="2223389"/>
                </a:lnTo>
                <a:lnTo>
                  <a:pt x="19497180" y="2185162"/>
                </a:lnTo>
                <a:lnTo>
                  <a:pt x="19475539" y="2145322"/>
                </a:lnTo>
                <a:lnTo>
                  <a:pt x="19456451" y="2103996"/>
                </a:lnTo>
                <a:lnTo>
                  <a:pt x="19440005" y="2061273"/>
                </a:lnTo>
                <a:lnTo>
                  <a:pt x="19426327" y="2017255"/>
                </a:lnTo>
                <a:lnTo>
                  <a:pt x="19415494" y="1972056"/>
                </a:lnTo>
                <a:lnTo>
                  <a:pt x="19407632" y="1925777"/>
                </a:lnTo>
                <a:lnTo>
                  <a:pt x="19402832" y="1878393"/>
                </a:lnTo>
                <a:lnTo>
                  <a:pt x="19401219" y="1830400"/>
                </a:lnTo>
                <a:lnTo>
                  <a:pt x="19401498" y="1821929"/>
                </a:lnTo>
                <a:lnTo>
                  <a:pt x="20104100" y="1821929"/>
                </a:lnTo>
                <a:lnTo>
                  <a:pt x="20104100" y="1127531"/>
                </a:lnTo>
                <a:lnTo>
                  <a:pt x="20104100" y="0"/>
                </a:lnTo>
                <a:close/>
              </a:path>
            </a:pathLst>
          </a:custGeom>
          <a:solidFill>
            <a:srgbClr val="EBF3E6"/>
          </a:solidFill>
        </p:spPr>
        <p:txBody>
          <a:bodyPr wrap="square" lIns="0" tIns="0" rIns="0" bIns="0" rtlCol="0"/>
          <a:lstStyle/>
          <a:p>
            <a:endParaRPr/>
          </a:p>
        </p:txBody>
      </p:sp>
      <p:sp>
        <p:nvSpPr>
          <p:cNvPr id="6" name="object 6">
            <a:extLst>
              <a:ext uri="{C183D7F6-B498-43B3-948B-1728B52AA6E4}">
                <adec:decorative xmlns:adec="http://schemas.microsoft.com/office/drawing/2017/decorative" val="1"/>
              </a:ext>
            </a:extLst>
          </p:cNvPr>
          <p:cNvSpPr/>
          <p:nvPr/>
        </p:nvSpPr>
        <p:spPr>
          <a:xfrm>
            <a:off x="18273800" y="0"/>
            <a:ext cx="1830705" cy="1822450"/>
          </a:xfrm>
          <a:custGeom>
            <a:avLst/>
            <a:gdLst/>
            <a:ahLst/>
            <a:cxnLst/>
            <a:rect l="l" t="t" r="r" b="b"/>
            <a:pathLst>
              <a:path w="1830705" h="1822450">
                <a:moveTo>
                  <a:pt x="1830298" y="0"/>
                </a:moveTo>
                <a:lnTo>
                  <a:pt x="1782305" y="614"/>
                </a:lnTo>
                <a:lnTo>
                  <a:pt x="1734618" y="2455"/>
                </a:lnTo>
                <a:lnTo>
                  <a:pt x="1687251" y="5504"/>
                </a:lnTo>
                <a:lnTo>
                  <a:pt x="1640219" y="9747"/>
                </a:lnTo>
                <a:lnTo>
                  <a:pt x="1593536" y="15169"/>
                </a:lnTo>
                <a:lnTo>
                  <a:pt x="1547217" y="21754"/>
                </a:lnTo>
                <a:lnTo>
                  <a:pt x="1501279" y="29488"/>
                </a:lnTo>
                <a:lnTo>
                  <a:pt x="1455735" y="38355"/>
                </a:lnTo>
                <a:lnTo>
                  <a:pt x="1410602" y="48340"/>
                </a:lnTo>
                <a:lnTo>
                  <a:pt x="1365893" y="59428"/>
                </a:lnTo>
                <a:lnTo>
                  <a:pt x="1321624" y="71605"/>
                </a:lnTo>
                <a:lnTo>
                  <a:pt x="1277811" y="84854"/>
                </a:lnTo>
                <a:lnTo>
                  <a:pt x="1234468" y="99162"/>
                </a:lnTo>
                <a:lnTo>
                  <a:pt x="1191609" y="114513"/>
                </a:lnTo>
                <a:lnTo>
                  <a:pt x="1149252" y="130891"/>
                </a:lnTo>
                <a:lnTo>
                  <a:pt x="1107410" y="148282"/>
                </a:lnTo>
                <a:lnTo>
                  <a:pt x="1066098" y="166671"/>
                </a:lnTo>
                <a:lnTo>
                  <a:pt x="1025331" y="186042"/>
                </a:lnTo>
                <a:lnTo>
                  <a:pt x="985126" y="206382"/>
                </a:lnTo>
                <a:lnTo>
                  <a:pt x="945496" y="227673"/>
                </a:lnTo>
                <a:lnTo>
                  <a:pt x="906457" y="249902"/>
                </a:lnTo>
                <a:lnTo>
                  <a:pt x="868023" y="273053"/>
                </a:lnTo>
                <a:lnTo>
                  <a:pt x="830211" y="297112"/>
                </a:lnTo>
                <a:lnTo>
                  <a:pt x="793035" y="322063"/>
                </a:lnTo>
                <a:lnTo>
                  <a:pt x="756509" y="347891"/>
                </a:lnTo>
                <a:lnTo>
                  <a:pt x="720650" y="374581"/>
                </a:lnTo>
                <a:lnTo>
                  <a:pt x="685472" y="402118"/>
                </a:lnTo>
                <a:lnTo>
                  <a:pt x="650990" y="430487"/>
                </a:lnTo>
                <a:lnTo>
                  <a:pt x="617220" y="459673"/>
                </a:lnTo>
                <a:lnTo>
                  <a:pt x="584176" y="489660"/>
                </a:lnTo>
                <a:lnTo>
                  <a:pt x="551874" y="520434"/>
                </a:lnTo>
                <a:lnTo>
                  <a:pt x="520328" y="551980"/>
                </a:lnTo>
                <a:lnTo>
                  <a:pt x="489553" y="584283"/>
                </a:lnTo>
                <a:lnTo>
                  <a:pt x="459566" y="617327"/>
                </a:lnTo>
                <a:lnTo>
                  <a:pt x="430380" y="651097"/>
                </a:lnTo>
                <a:lnTo>
                  <a:pt x="402011" y="685579"/>
                </a:lnTo>
                <a:lnTo>
                  <a:pt x="374474" y="720757"/>
                </a:lnTo>
                <a:lnTo>
                  <a:pt x="347784" y="756616"/>
                </a:lnTo>
                <a:lnTo>
                  <a:pt x="321956" y="793141"/>
                </a:lnTo>
                <a:lnTo>
                  <a:pt x="297005" y="830318"/>
                </a:lnTo>
                <a:lnTo>
                  <a:pt x="272947" y="868130"/>
                </a:lnTo>
                <a:lnTo>
                  <a:pt x="249795" y="906564"/>
                </a:lnTo>
                <a:lnTo>
                  <a:pt x="227566" y="945603"/>
                </a:lnTo>
                <a:lnTo>
                  <a:pt x="206275" y="985233"/>
                </a:lnTo>
                <a:lnTo>
                  <a:pt x="185936" y="1025438"/>
                </a:lnTo>
                <a:lnTo>
                  <a:pt x="166564" y="1066204"/>
                </a:lnTo>
                <a:lnTo>
                  <a:pt x="148175" y="1107516"/>
                </a:lnTo>
                <a:lnTo>
                  <a:pt x="130784" y="1149359"/>
                </a:lnTo>
                <a:lnTo>
                  <a:pt x="114406" y="1191716"/>
                </a:lnTo>
                <a:lnTo>
                  <a:pt x="99055" y="1234574"/>
                </a:lnTo>
                <a:lnTo>
                  <a:pt x="84748" y="1277918"/>
                </a:lnTo>
                <a:lnTo>
                  <a:pt x="71498" y="1321731"/>
                </a:lnTo>
                <a:lnTo>
                  <a:pt x="59274" y="1366190"/>
                </a:lnTo>
                <a:lnTo>
                  <a:pt x="48233" y="1410708"/>
                </a:lnTo>
                <a:lnTo>
                  <a:pt x="38248" y="1455842"/>
                </a:lnTo>
                <a:lnTo>
                  <a:pt x="29381" y="1501386"/>
                </a:lnTo>
                <a:lnTo>
                  <a:pt x="21647" y="1547324"/>
                </a:lnTo>
                <a:lnTo>
                  <a:pt x="15062" y="1593642"/>
                </a:lnTo>
                <a:lnTo>
                  <a:pt x="9641" y="1640325"/>
                </a:lnTo>
                <a:lnTo>
                  <a:pt x="5398" y="1687358"/>
                </a:lnTo>
                <a:lnTo>
                  <a:pt x="2337" y="1735027"/>
                </a:lnTo>
                <a:lnTo>
                  <a:pt x="508" y="1782411"/>
                </a:lnTo>
                <a:lnTo>
                  <a:pt x="0" y="1821934"/>
                </a:lnTo>
                <a:lnTo>
                  <a:pt x="1127702" y="1821934"/>
                </a:lnTo>
                <a:lnTo>
                  <a:pt x="1129038" y="1782279"/>
                </a:lnTo>
                <a:lnTo>
                  <a:pt x="1133833" y="1735027"/>
                </a:lnTo>
                <a:lnTo>
                  <a:pt x="1141697" y="1688749"/>
                </a:lnTo>
                <a:lnTo>
                  <a:pt x="1152524" y="1643551"/>
                </a:lnTo>
                <a:lnTo>
                  <a:pt x="1166211" y="1599537"/>
                </a:lnTo>
                <a:lnTo>
                  <a:pt x="1182653" y="1556813"/>
                </a:lnTo>
                <a:lnTo>
                  <a:pt x="1201744" y="1515482"/>
                </a:lnTo>
                <a:lnTo>
                  <a:pt x="1223381" y="1475650"/>
                </a:lnTo>
                <a:lnTo>
                  <a:pt x="1247458" y="1437420"/>
                </a:lnTo>
                <a:lnTo>
                  <a:pt x="1273871" y="1400899"/>
                </a:lnTo>
                <a:lnTo>
                  <a:pt x="1302515" y="1366190"/>
                </a:lnTo>
                <a:lnTo>
                  <a:pt x="1333286" y="1333398"/>
                </a:lnTo>
                <a:lnTo>
                  <a:pt x="1366078" y="1302628"/>
                </a:lnTo>
                <a:lnTo>
                  <a:pt x="1400788" y="1273984"/>
                </a:lnTo>
                <a:lnTo>
                  <a:pt x="1437310" y="1247572"/>
                </a:lnTo>
                <a:lnTo>
                  <a:pt x="1475540" y="1223495"/>
                </a:lnTo>
                <a:lnTo>
                  <a:pt x="1515373" y="1201859"/>
                </a:lnTo>
                <a:lnTo>
                  <a:pt x="1556704" y="1182768"/>
                </a:lnTo>
                <a:lnTo>
                  <a:pt x="1599429" y="1166327"/>
                </a:lnTo>
                <a:lnTo>
                  <a:pt x="1643443" y="1152641"/>
                </a:lnTo>
                <a:lnTo>
                  <a:pt x="1688642" y="1141813"/>
                </a:lnTo>
                <a:lnTo>
                  <a:pt x="1734920" y="1133950"/>
                </a:lnTo>
                <a:lnTo>
                  <a:pt x="1782172" y="1129155"/>
                </a:lnTo>
                <a:lnTo>
                  <a:pt x="1830296" y="1127534"/>
                </a:lnTo>
                <a:lnTo>
                  <a:pt x="1830298" y="0"/>
                </a:lnTo>
                <a:close/>
              </a:path>
            </a:pathLst>
          </a:custGeom>
          <a:solidFill>
            <a:srgbClr val="FFFFFF"/>
          </a:solidFill>
        </p:spPr>
        <p:txBody>
          <a:bodyPr wrap="square" lIns="0" tIns="0" rIns="0" bIns="0" rtlCol="0"/>
          <a:lstStyle/>
          <a:p>
            <a:endParaRPr/>
          </a:p>
        </p:txBody>
      </p:sp>
      <p:pic>
        <p:nvPicPr>
          <p:cNvPr id="7" name="object 7">
            <a:extLst>
              <a:ext uri="{C183D7F6-B498-43B3-948B-1728B52AA6E4}">
                <adec:decorative xmlns:adec="http://schemas.microsoft.com/office/drawing/2017/decorative" val="1"/>
              </a:ext>
            </a:extLst>
          </p:cNvPr>
          <p:cNvPicPr/>
          <p:nvPr/>
        </p:nvPicPr>
        <p:blipFill>
          <a:blip r:embed="rId3" cstate="print"/>
          <a:stretch>
            <a:fillRect/>
          </a:stretch>
        </p:blipFill>
        <p:spPr>
          <a:xfrm>
            <a:off x="750441" y="369462"/>
            <a:ext cx="9360971" cy="1117832"/>
          </a:xfrm>
          <a:prstGeom prst="rect">
            <a:avLst/>
          </a:prstGeom>
        </p:spPr>
      </p:pic>
      <p:sp>
        <p:nvSpPr>
          <p:cNvPr id="9" name="object 9">
            <a:extLst>
              <a:ext uri="{C183D7F6-B498-43B3-948B-1728B52AA6E4}">
                <adec:decorative xmlns:adec="http://schemas.microsoft.com/office/drawing/2017/decorative" val="1"/>
              </a:ext>
            </a:extLst>
          </p:cNvPr>
          <p:cNvSpPr/>
          <p:nvPr/>
        </p:nvSpPr>
        <p:spPr>
          <a:xfrm>
            <a:off x="0" y="10052049"/>
            <a:ext cx="20104100" cy="1256665"/>
          </a:xfrm>
          <a:custGeom>
            <a:avLst/>
            <a:gdLst/>
            <a:ahLst/>
            <a:cxnLst/>
            <a:rect l="l" t="t" r="r" b="b"/>
            <a:pathLst>
              <a:path w="20104100" h="1256665">
                <a:moveTo>
                  <a:pt x="20104099" y="0"/>
                </a:moveTo>
                <a:lnTo>
                  <a:pt x="0" y="0"/>
                </a:lnTo>
                <a:lnTo>
                  <a:pt x="0" y="1256506"/>
                </a:lnTo>
                <a:lnTo>
                  <a:pt x="20104099" y="1256506"/>
                </a:lnTo>
                <a:lnTo>
                  <a:pt x="20104099" y="0"/>
                </a:lnTo>
                <a:close/>
              </a:path>
            </a:pathLst>
          </a:custGeom>
          <a:solidFill>
            <a:srgbClr val="8EB73B"/>
          </a:solidFill>
        </p:spPr>
        <p:txBody>
          <a:bodyPr wrap="square" lIns="0" tIns="0" rIns="0" bIns="0" rtlCol="0"/>
          <a:lstStyle/>
          <a:p>
            <a:endParaRPr/>
          </a:p>
        </p:txBody>
      </p:sp>
      <p:pic>
        <p:nvPicPr>
          <p:cNvPr id="10" name="object 10">
            <a:extLst>
              <a:ext uri="{C183D7F6-B498-43B3-948B-1728B52AA6E4}">
                <adec:decorative xmlns:adec="http://schemas.microsoft.com/office/drawing/2017/decorative" val="1"/>
              </a:ext>
            </a:extLst>
          </p:cNvPr>
          <p:cNvPicPr/>
          <p:nvPr/>
        </p:nvPicPr>
        <p:blipFill>
          <a:blip r:embed="rId4" cstate="print"/>
          <a:stretch>
            <a:fillRect/>
          </a:stretch>
        </p:blipFill>
        <p:spPr>
          <a:xfrm>
            <a:off x="18047572" y="8536776"/>
            <a:ext cx="1600027" cy="2771779"/>
          </a:xfrm>
          <a:prstGeom prst="rect">
            <a:avLst/>
          </a:prstGeom>
        </p:spPr>
      </p:pic>
      <p:pic>
        <p:nvPicPr>
          <p:cNvPr id="11" name="object 11">
            <a:extLst>
              <a:ext uri="{C183D7F6-B498-43B3-948B-1728B52AA6E4}">
                <adec:decorative xmlns:adec="http://schemas.microsoft.com/office/drawing/2017/decorative" val="1"/>
              </a:ext>
            </a:extLst>
          </p:cNvPr>
          <p:cNvPicPr/>
          <p:nvPr/>
        </p:nvPicPr>
        <p:blipFill>
          <a:blip r:embed="rId5" cstate="print"/>
          <a:stretch>
            <a:fillRect/>
          </a:stretch>
        </p:blipFill>
        <p:spPr>
          <a:xfrm>
            <a:off x="1237241" y="10461670"/>
            <a:ext cx="6788916" cy="437265"/>
          </a:xfrm>
          <a:prstGeom prst="rect">
            <a:avLst/>
          </a:prstGeom>
        </p:spPr>
      </p:pic>
      <p:graphicFrame>
        <p:nvGraphicFramePr>
          <p:cNvPr id="12" name="Diagram 11">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80444445"/>
              </p:ext>
            </p:extLst>
          </p:nvPr>
        </p:nvGraphicFramePr>
        <p:xfrm>
          <a:off x="15305887" y="-5341"/>
          <a:ext cx="5483370" cy="365558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Rechthoek 12">
            <a:extLst>
              <a:ext uri="{C183D7F6-B498-43B3-948B-1728B52AA6E4}">
                <adec:decorative xmlns:adec="http://schemas.microsoft.com/office/drawing/2017/decorative" val="1"/>
              </a:ext>
            </a:extLst>
          </p:cNvPr>
          <p:cNvSpPr/>
          <p:nvPr/>
        </p:nvSpPr>
        <p:spPr>
          <a:xfrm>
            <a:off x="0" y="1822449"/>
            <a:ext cx="10052050" cy="822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391BEACE-A7D1-FD24-CC59-512D5BE22D53}"/>
              </a:ext>
            </a:extLst>
          </p:cNvPr>
          <p:cNvSpPr>
            <a:spLocks noGrp="1"/>
          </p:cNvSpPr>
          <p:nvPr>
            <p:ph type="title"/>
          </p:nvPr>
        </p:nvSpPr>
        <p:spPr>
          <a:xfrm>
            <a:off x="6678195" y="11309350"/>
            <a:ext cx="8964930" cy="2139047"/>
          </a:xfrm>
        </p:spPr>
        <p:txBody>
          <a:bodyPr wrap="square" lIns="0" tIns="0" rIns="0" bIns="0" anchor="t">
            <a:spAutoFit/>
          </a:bodyPr>
          <a:lstStyle/>
          <a:p>
            <a:r>
              <a:rPr lang="nl-NL" dirty="0"/>
              <a:t>Monitoren en toezicht vraag 2-1</a:t>
            </a:r>
          </a:p>
        </p:txBody>
      </p:sp>
      <p:sp>
        <p:nvSpPr>
          <p:cNvPr id="14" name="object 3"/>
          <p:cNvSpPr txBox="1"/>
          <p:nvPr/>
        </p:nvSpPr>
        <p:spPr>
          <a:xfrm>
            <a:off x="1060450" y="4211996"/>
            <a:ext cx="8281408" cy="2284600"/>
          </a:xfrm>
          <a:prstGeom prst="rect">
            <a:avLst/>
          </a:prstGeom>
        </p:spPr>
        <p:txBody>
          <a:bodyPr vert="horz" wrap="square" lIns="0" tIns="12065" rIns="0" bIns="0" rtlCol="0">
            <a:spAutoFit/>
          </a:bodyPr>
          <a:lstStyle/>
          <a:p>
            <a:pPr marL="12700" marR="5080">
              <a:lnSpc>
                <a:spcPct val="118100"/>
              </a:lnSpc>
              <a:spcBef>
                <a:spcPts val="95"/>
              </a:spcBef>
            </a:pPr>
            <a:r>
              <a:rPr lang="nl-NL" sz="3200" dirty="0">
                <a:solidFill>
                  <a:schemeClr val="bg1"/>
                </a:solidFill>
                <a:latin typeface="Asap"/>
                <a:cs typeface="Asap"/>
              </a:rPr>
              <a:t>Er staat een vrijstelling in artikel 22.61a lid 3 omgevingsplan. Op grond waarvan kan ik een bedrijf op een gezoneerd industrieterrein om een akoestisch onderzoek vragen?</a:t>
            </a:r>
          </a:p>
        </p:txBody>
      </p:sp>
      <p:sp>
        <p:nvSpPr>
          <p:cNvPr id="15" name="object 3"/>
          <p:cNvSpPr txBox="1"/>
          <p:nvPr/>
        </p:nvSpPr>
        <p:spPr>
          <a:xfrm>
            <a:off x="10585227" y="4157889"/>
            <a:ext cx="8281408" cy="541430"/>
          </a:xfrm>
          <a:prstGeom prst="rect">
            <a:avLst/>
          </a:prstGeom>
        </p:spPr>
        <p:txBody>
          <a:bodyPr vert="horz" wrap="square" lIns="0" tIns="12065" rIns="0" bIns="0" rtlCol="0">
            <a:spAutoFit/>
          </a:bodyPr>
          <a:lstStyle/>
          <a:p>
            <a:pPr marL="12700" marR="5080">
              <a:lnSpc>
                <a:spcPct val="118100"/>
              </a:lnSpc>
              <a:spcBef>
                <a:spcPts val="95"/>
              </a:spcBef>
            </a:pPr>
            <a:r>
              <a:rPr lang="nl-NL" sz="3200" dirty="0">
                <a:solidFill>
                  <a:schemeClr val="tx1"/>
                </a:solidFill>
                <a:latin typeface="Asap"/>
                <a:cs typeface="Asap"/>
              </a:rPr>
              <a:t>Dat hangt er vanaf.</a:t>
            </a:r>
            <a:endParaRPr sz="3200" dirty="0">
              <a:solidFill>
                <a:schemeClr val="tx1"/>
              </a:solidFill>
              <a:latin typeface="Asap"/>
              <a:cs typeface="Asap"/>
            </a:endParaRPr>
          </a:p>
        </p:txBody>
      </p:sp>
      <p:sp>
        <p:nvSpPr>
          <p:cNvPr id="16" name="Tekstvak 15">
            <a:extLst>
              <a:ext uri="{C183D7F6-B498-43B3-948B-1728B52AA6E4}">
                <adec:decorative xmlns:adec="http://schemas.microsoft.com/office/drawing/2017/decorative" val="1"/>
              </a:ext>
            </a:extLst>
          </p:cNvPr>
          <p:cNvSpPr txBox="1"/>
          <p:nvPr/>
        </p:nvSpPr>
        <p:spPr>
          <a:xfrm>
            <a:off x="17628472" y="10561323"/>
            <a:ext cx="838200" cy="461665"/>
          </a:xfrm>
          <a:prstGeom prst="rect">
            <a:avLst/>
          </a:prstGeom>
          <a:noFill/>
        </p:spPr>
        <p:txBody>
          <a:bodyPr wrap="square" rtlCol="0">
            <a:spAutoFit/>
          </a:bodyPr>
          <a:lstStyle/>
          <a:p>
            <a:fld id="{9E0E7A16-DED7-4A10-BDDA-98CEF281A13A}" type="slidenum">
              <a:rPr lang="nl-NL" sz="2400" smtClean="0">
                <a:solidFill>
                  <a:srgbClr val="275837"/>
                </a:solidFill>
              </a:rPr>
              <a:t>13</a:t>
            </a:fld>
            <a:endParaRPr lang="nl-NL" sz="2400" dirty="0">
              <a:solidFill>
                <a:srgbClr val="275837"/>
              </a:solidFill>
            </a:endParaRPr>
          </a:p>
        </p:txBody>
      </p:sp>
      <p:sp>
        <p:nvSpPr>
          <p:cNvPr id="17" name="object 2">
            <a:extLst>
              <a:ext uri="{C183D7F6-B498-43B3-948B-1728B52AA6E4}">
                <adec:decorative xmlns:adec="http://schemas.microsoft.com/office/drawing/2017/decorative" val="1"/>
              </a:ext>
            </a:extLst>
          </p:cNvPr>
          <p:cNvSpPr txBox="1">
            <a:spLocks/>
          </p:cNvSpPr>
          <p:nvPr/>
        </p:nvSpPr>
        <p:spPr>
          <a:xfrm>
            <a:off x="13402733" y="10561164"/>
            <a:ext cx="4188338" cy="461824"/>
          </a:xfrm>
          <a:prstGeom prst="rect">
            <a:avLst/>
          </a:prstGeom>
        </p:spPr>
        <p:txBody>
          <a:bodyPr vert="horz" wrap="square" lIns="0" tIns="16510" rIns="0" bIns="0" rtlCol="0">
            <a:spAutoFit/>
          </a:bodyPr>
          <a:lstStyle>
            <a:lvl1pPr>
              <a:defRPr sz="6950" b="0" i="0">
                <a:solidFill>
                  <a:srgbClr val="275837"/>
                </a:solidFill>
                <a:latin typeface="Asap Medium"/>
                <a:ea typeface="+mj-ea"/>
                <a:cs typeface="Asap Medium"/>
              </a:defRPr>
            </a:lvl1pPr>
          </a:lstStyle>
          <a:p>
            <a:pPr marL="12700">
              <a:spcBef>
                <a:spcPts val="130"/>
              </a:spcBef>
            </a:pPr>
            <a:r>
              <a:rPr lang="nl-NL" sz="2800" spc="-10" dirty="0"/>
              <a:t> </a:t>
            </a:r>
            <a:r>
              <a:rPr lang="nl-NL" sz="2800" dirty="0"/>
              <a:t>Uit de Helpdesk geluid</a:t>
            </a:r>
          </a:p>
        </p:txBody>
      </p:sp>
      <p:sp>
        <p:nvSpPr>
          <p:cNvPr id="18" name="object 3"/>
          <p:cNvSpPr txBox="1"/>
          <p:nvPr/>
        </p:nvSpPr>
        <p:spPr>
          <a:xfrm>
            <a:off x="10585226" y="5395819"/>
            <a:ext cx="8839423" cy="2374881"/>
          </a:xfrm>
          <a:prstGeom prst="rect">
            <a:avLst/>
          </a:prstGeom>
        </p:spPr>
        <p:txBody>
          <a:bodyPr vert="horz" wrap="square" lIns="0" tIns="12065" rIns="0" bIns="0" rtlCol="0">
            <a:spAutoFit/>
          </a:bodyPr>
          <a:lstStyle/>
          <a:p>
            <a:pPr marL="12700" marR="5080">
              <a:lnSpc>
                <a:spcPct val="118100"/>
              </a:lnSpc>
              <a:spcBef>
                <a:spcPts val="95"/>
              </a:spcBef>
            </a:pPr>
            <a:r>
              <a:rPr lang="nl-NL" sz="3200" dirty="0">
                <a:solidFill>
                  <a:schemeClr val="tx1"/>
                </a:solidFill>
                <a:latin typeface="Asap"/>
                <a:cs typeface="Asap"/>
              </a:rPr>
              <a:t>Is het nodig</a:t>
            </a:r>
          </a:p>
          <a:p>
            <a:pPr marL="12700" marR="5080">
              <a:lnSpc>
                <a:spcPct val="118100"/>
              </a:lnSpc>
              <a:spcBef>
                <a:spcPts val="95"/>
              </a:spcBef>
            </a:pPr>
            <a:endParaRPr lang="nl-NL" sz="3200" dirty="0">
              <a:solidFill>
                <a:schemeClr val="tx1"/>
              </a:solidFill>
              <a:latin typeface="Asap"/>
              <a:cs typeface="Asap"/>
            </a:endParaRPr>
          </a:p>
          <a:p>
            <a:pPr marL="12700" marR="5080">
              <a:lnSpc>
                <a:spcPct val="118100"/>
              </a:lnSpc>
              <a:spcBef>
                <a:spcPts val="95"/>
              </a:spcBef>
            </a:pPr>
            <a:r>
              <a:rPr lang="nl-NL" sz="3200" dirty="0">
                <a:solidFill>
                  <a:schemeClr val="tx1"/>
                </a:solidFill>
                <a:latin typeface="Asap"/>
                <a:cs typeface="Asap"/>
              </a:rPr>
              <a:t>Artikel 22.60 omgevingsplan</a:t>
            </a:r>
          </a:p>
          <a:p>
            <a:pPr marL="12700" marR="5080">
              <a:lnSpc>
                <a:spcPct val="118100"/>
              </a:lnSpc>
              <a:spcBef>
                <a:spcPts val="95"/>
              </a:spcBef>
            </a:pPr>
            <a:r>
              <a:rPr lang="nl-NL" sz="3200" dirty="0">
                <a:solidFill>
                  <a:schemeClr val="tx1"/>
                </a:solidFill>
                <a:latin typeface="Asap"/>
                <a:cs typeface="Asap"/>
              </a:rPr>
              <a:t>Artikel 22.45 omgevingsplan</a:t>
            </a:r>
            <a:endParaRPr sz="3200" dirty="0">
              <a:solidFill>
                <a:schemeClr val="tx1"/>
              </a:solidFill>
              <a:latin typeface="Asap"/>
              <a:cs typeface="Asap"/>
            </a:endParaRPr>
          </a:p>
        </p:txBody>
      </p:sp>
    </p:spTree>
    <p:extLst>
      <p:ext uri="{BB962C8B-B14F-4D97-AF65-F5344CB8AC3E}">
        <p14:creationId xmlns:p14="http://schemas.microsoft.com/office/powerpoint/2010/main" val="96389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a:extLst>
              <a:ext uri="{C183D7F6-B498-43B3-948B-1728B52AA6E4}">
                <adec:decorative xmlns:adec="http://schemas.microsoft.com/office/drawing/2017/decorative" val="1"/>
              </a:ext>
            </a:extLst>
          </p:cNvPr>
          <p:cNvSpPr/>
          <p:nvPr/>
        </p:nvSpPr>
        <p:spPr>
          <a:xfrm>
            <a:off x="0" y="5"/>
            <a:ext cx="20104100" cy="3661410"/>
          </a:xfrm>
          <a:custGeom>
            <a:avLst/>
            <a:gdLst/>
            <a:ahLst/>
            <a:cxnLst/>
            <a:rect l="l" t="t" r="r" b="b"/>
            <a:pathLst>
              <a:path w="20104100" h="3661410">
                <a:moveTo>
                  <a:pt x="20104100" y="0"/>
                </a:moveTo>
                <a:lnTo>
                  <a:pt x="0" y="0"/>
                </a:lnTo>
                <a:lnTo>
                  <a:pt x="0" y="1821929"/>
                </a:lnTo>
                <a:lnTo>
                  <a:pt x="18273789" y="1821929"/>
                </a:lnTo>
                <a:lnTo>
                  <a:pt x="18273687" y="1830400"/>
                </a:lnTo>
                <a:lnTo>
                  <a:pt x="18274310" y="1878520"/>
                </a:lnTo>
                <a:lnTo>
                  <a:pt x="18276151" y="1926082"/>
                </a:lnTo>
                <a:lnTo>
                  <a:pt x="18279199" y="1973453"/>
                </a:lnTo>
                <a:lnTo>
                  <a:pt x="18283441" y="2020481"/>
                </a:lnTo>
                <a:lnTo>
                  <a:pt x="18288864" y="2067166"/>
                </a:lnTo>
                <a:lnTo>
                  <a:pt x="18295443" y="2113483"/>
                </a:lnTo>
                <a:lnTo>
                  <a:pt x="18303177" y="2159419"/>
                </a:lnTo>
                <a:lnTo>
                  <a:pt x="18312041" y="2204961"/>
                </a:lnTo>
                <a:lnTo>
                  <a:pt x="18322036" y="2250097"/>
                </a:lnTo>
                <a:lnTo>
                  <a:pt x="18333123" y="2294801"/>
                </a:lnTo>
                <a:lnTo>
                  <a:pt x="18345303" y="2339073"/>
                </a:lnTo>
                <a:lnTo>
                  <a:pt x="18358549" y="2382888"/>
                </a:lnTo>
                <a:lnTo>
                  <a:pt x="18372849" y="2426233"/>
                </a:lnTo>
                <a:lnTo>
                  <a:pt x="18388203" y="2469083"/>
                </a:lnTo>
                <a:lnTo>
                  <a:pt x="18404586" y="2511450"/>
                </a:lnTo>
                <a:lnTo>
                  <a:pt x="18421973" y="2553284"/>
                </a:lnTo>
                <a:lnTo>
                  <a:pt x="18440362" y="2594597"/>
                </a:lnTo>
                <a:lnTo>
                  <a:pt x="18459730" y="2635364"/>
                </a:lnTo>
                <a:lnTo>
                  <a:pt x="18480075" y="2675572"/>
                </a:lnTo>
                <a:lnTo>
                  <a:pt x="18501360" y="2715209"/>
                </a:lnTo>
                <a:lnTo>
                  <a:pt x="18523598" y="2754236"/>
                </a:lnTo>
                <a:lnTo>
                  <a:pt x="18546750" y="2792679"/>
                </a:lnTo>
                <a:lnTo>
                  <a:pt x="18570804" y="2830487"/>
                </a:lnTo>
                <a:lnTo>
                  <a:pt x="18595759" y="2867660"/>
                </a:lnTo>
                <a:lnTo>
                  <a:pt x="18621579" y="2904185"/>
                </a:lnTo>
                <a:lnTo>
                  <a:pt x="18648274" y="2940050"/>
                </a:lnTo>
                <a:lnTo>
                  <a:pt x="18675808" y="2975229"/>
                </a:lnTo>
                <a:lnTo>
                  <a:pt x="18704179" y="3009709"/>
                </a:lnTo>
                <a:lnTo>
                  <a:pt x="18733364" y="3043478"/>
                </a:lnTo>
                <a:lnTo>
                  <a:pt x="18763349" y="3076524"/>
                </a:lnTo>
                <a:lnTo>
                  <a:pt x="18794133" y="3108820"/>
                </a:lnTo>
                <a:lnTo>
                  <a:pt x="18825668" y="3140367"/>
                </a:lnTo>
                <a:lnTo>
                  <a:pt x="18857976" y="3171139"/>
                </a:lnTo>
                <a:lnTo>
                  <a:pt x="18891022" y="3201136"/>
                </a:lnTo>
                <a:lnTo>
                  <a:pt x="18924791" y="3230321"/>
                </a:lnTo>
                <a:lnTo>
                  <a:pt x="18959272" y="3258693"/>
                </a:lnTo>
                <a:lnTo>
                  <a:pt x="18994451" y="3286226"/>
                </a:lnTo>
                <a:lnTo>
                  <a:pt x="19030315" y="3312909"/>
                </a:lnTo>
                <a:lnTo>
                  <a:pt x="19066841" y="3338741"/>
                </a:lnTo>
                <a:lnTo>
                  <a:pt x="19104014" y="3363696"/>
                </a:lnTo>
                <a:lnTo>
                  <a:pt x="19141821" y="3387750"/>
                </a:lnTo>
                <a:lnTo>
                  <a:pt x="19180252" y="3410902"/>
                </a:lnTo>
                <a:lnTo>
                  <a:pt x="19219291" y="3433127"/>
                </a:lnTo>
                <a:lnTo>
                  <a:pt x="19258928" y="3454425"/>
                </a:lnTo>
                <a:lnTo>
                  <a:pt x="19299136" y="3474758"/>
                </a:lnTo>
                <a:lnTo>
                  <a:pt x="19339903" y="3494138"/>
                </a:lnTo>
                <a:lnTo>
                  <a:pt x="19381204" y="3512528"/>
                </a:lnTo>
                <a:lnTo>
                  <a:pt x="19423050" y="3529914"/>
                </a:lnTo>
                <a:lnTo>
                  <a:pt x="19465405" y="3546297"/>
                </a:lnTo>
                <a:lnTo>
                  <a:pt x="19508267" y="3561638"/>
                </a:lnTo>
                <a:lnTo>
                  <a:pt x="19551612" y="3575951"/>
                </a:lnTo>
                <a:lnTo>
                  <a:pt x="19595427" y="3589197"/>
                </a:lnTo>
                <a:lnTo>
                  <a:pt x="19639687" y="3601377"/>
                </a:lnTo>
                <a:lnTo>
                  <a:pt x="19684404" y="3612464"/>
                </a:lnTo>
                <a:lnTo>
                  <a:pt x="19729539" y="3622446"/>
                </a:lnTo>
                <a:lnTo>
                  <a:pt x="19775082" y="3631323"/>
                </a:lnTo>
                <a:lnTo>
                  <a:pt x="19821017" y="3639045"/>
                </a:lnTo>
                <a:lnTo>
                  <a:pt x="19867334" y="3645636"/>
                </a:lnTo>
                <a:lnTo>
                  <a:pt x="19914020" y="3651059"/>
                </a:lnTo>
                <a:lnTo>
                  <a:pt x="19961048" y="3655301"/>
                </a:lnTo>
                <a:lnTo>
                  <a:pt x="20008419" y="3658349"/>
                </a:lnTo>
                <a:lnTo>
                  <a:pt x="20056107" y="3660190"/>
                </a:lnTo>
                <a:lnTo>
                  <a:pt x="20104100" y="3660813"/>
                </a:lnTo>
                <a:lnTo>
                  <a:pt x="20104100" y="2533281"/>
                </a:lnTo>
                <a:lnTo>
                  <a:pt x="20055967" y="2531656"/>
                </a:lnTo>
                <a:lnTo>
                  <a:pt x="20008723" y="2526868"/>
                </a:lnTo>
                <a:lnTo>
                  <a:pt x="19962445" y="2519007"/>
                </a:lnTo>
                <a:lnTo>
                  <a:pt x="19917245" y="2508173"/>
                </a:lnTo>
                <a:lnTo>
                  <a:pt x="19873227" y="2494483"/>
                </a:lnTo>
                <a:lnTo>
                  <a:pt x="19830504" y="2478049"/>
                </a:lnTo>
                <a:lnTo>
                  <a:pt x="19789179" y="2458948"/>
                </a:lnTo>
                <a:lnTo>
                  <a:pt x="19749339" y="2437320"/>
                </a:lnTo>
                <a:lnTo>
                  <a:pt x="19711112" y="2413241"/>
                </a:lnTo>
                <a:lnTo>
                  <a:pt x="19674586" y="2386825"/>
                </a:lnTo>
                <a:lnTo>
                  <a:pt x="19639877" y="2358186"/>
                </a:lnTo>
                <a:lnTo>
                  <a:pt x="19607086" y="2327414"/>
                </a:lnTo>
                <a:lnTo>
                  <a:pt x="19576314" y="2294623"/>
                </a:lnTo>
                <a:lnTo>
                  <a:pt x="19547675" y="2259914"/>
                </a:lnTo>
                <a:lnTo>
                  <a:pt x="19521259" y="2223389"/>
                </a:lnTo>
                <a:lnTo>
                  <a:pt x="19497180" y="2185162"/>
                </a:lnTo>
                <a:lnTo>
                  <a:pt x="19475539" y="2145322"/>
                </a:lnTo>
                <a:lnTo>
                  <a:pt x="19456451" y="2103996"/>
                </a:lnTo>
                <a:lnTo>
                  <a:pt x="19440005" y="2061273"/>
                </a:lnTo>
                <a:lnTo>
                  <a:pt x="19426327" y="2017255"/>
                </a:lnTo>
                <a:lnTo>
                  <a:pt x="19415494" y="1972056"/>
                </a:lnTo>
                <a:lnTo>
                  <a:pt x="19407632" y="1925777"/>
                </a:lnTo>
                <a:lnTo>
                  <a:pt x="19402832" y="1878393"/>
                </a:lnTo>
                <a:lnTo>
                  <a:pt x="19401219" y="1830400"/>
                </a:lnTo>
                <a:lnTo>
                  <a:pt x="19401498" y="1821929"/>
                </a:lnTo>
                <a:lnTo>
                  <a:pt x="20104100" y="1821929"/>
                </a:lnTo>
                <a:lnTo>
                  <a:pt x="20104100" y="1127531"/>
                </a:lnTo>
                <a:lnTo>
                  <a:pt x="20104100" y="0"/>
                </a:lnTo>
                <a:close/>
              </a:path>
            </a:pathLst>
          </a:custGeom>
          <a:solidFill>
            <a:srgbClr val="EBF3E6"/>
          </a:solidFill>
        </p:spPr>
        <p:txBody>
          <a:bodyPr wrap="square" lIns="0" tIns="0" rIns="0" bIns="0" rtlCol="0"/>
          <a:lstStyle/>
          <a:p>
            <a:endParaRPr/>
          </a:p>
        </p:txBody>
      </p:sp>
      <p:sp>
        <p:nvSpPr>
          <p:cNvPr id="6" name="object 6">
            <a:extLst>
              <a:ext uri="{C183D7F6-B498-43B3-948B-1728B52AA6E4}">
                <adec:decorative xmlns:adec="http://schemas.microsoft.com/office/drawing/2017/decorative" val="1"/>
              </a:ext>
            </a:extLst>
          </p:cNvPr>
          <p:cNvSpPr/>
          <p:nvPr/>
        </p:nvSpPr>
        <p:spPr>
          <a:xfrm>
            <a:off x="18273800" y="0"/>
            <a:ext cx="1830705" cy="1822450"/>
          </a:xfrm>
          <a:custGeom>
            <a:avLst/>
            <a:gdLst/>
            <a:ahLst/>
            <a:cxnLst/>
            <a:rect l="l" t="t" r="r" b="b"/>
            <a:pathLst>
              <a:path w="1830705" h="1822450">
                <a:moveTo>
                  <a:pt x="1830298" y="0"/>
                </a:moveTo>
                <a:lnTo>
                  <a:pt x="1782305" y="614"/>
                </a:lnTo>
                <a:lnTo>
                  <a:pt x="1734618" y="2455"/>
                </a:lnTo>
                <a:lnTo>
                  <a:pt x="1687251" y="5504"/>
                </a:lnTo>
                <a:lnTo>
                  <a:pt x="1640219" y="9747"/>
                </a:lnTo>
                <a:lnTo>
                  <a:pt x="1593536" y="15169"/>
                </a:lnTo>
                <a:lnTo>
                  <a:pt x="1547217" y="21754"/>
                </a:lnTo>
                <a:lnTo>
                  <a:pt x="1501279" y="29488"/>
                </a:lnTo>
                <a:lnTo>
                  <a:pt x="1455735" y="38355"/>
                </a:lnTo>
                <a:lnTo>
                  <a:pt x="1410602" y="48340"/>
                </a:lnTo>
                <a:lnTo>
                  <a:pt x="1365893" y="59428"/>
                </a:lnTo>
                <a:lnTo>
                  <a:pt x="1321624" y="71605"/>
                </a:lnTo>
                <a:lnTo>
                  <a:pt x="1277811" y="84854"/>
                </a:lnTo>
                <a:lnTo>
                  <a:pt x="1234468" y="99162"/>
                </a:lnTo>
                <a:lnTo>
                  <a:pt x="1191609" y="114513"/>
                </a:lnTo>
                <a:lnTo>
                  <a:pt x="1149252" y="130891"/>
                </a:lnTo>
                <a:lnTo>
                  <a:pt x="1107410" y="148282"/>
                </a:lnTo>
                <a:lnTo>
                  <a:pt x="1066098" y="166671"/>
                </a:lnTo>
                <a:lnTo>
                  <a:pt x="1025331" y="186042"/>
                </a:lnTo>
                <a:lnTo>
                  <a:pt x="985126" y="206382"/>
                </a:lnTo>
                <a:lnTo>
                  <a:pt x="945496" y="227673"/>
                </a:lnTo>
                <a:lnTo>
                  <a:pt x="906457" y="249902"/>
                </a:lnTo>
                <a:lnTo>
                  <a:pt x="868023" y="273053"/>
                </a:lnTo>
                <a:lnTo>
                  <a:pt x="830211" y="297112"/>
                </a:lnTo>
                <a:lnTo>
                  <a:pt x="793035" y="322063"/>
                </a:lnTo>
                <a:lnTo>
                  <a:pt x="756509" y="347891"/>
                </a:lnTo>
                <a:lnTo>
                  <a:pt x="720650" y="374581"/>
                </a:lnTo>
                <a:lnTo>
                  <a:pt x="685472" y="402118"/>
                </a:lnTo>
                <a:lnTo>
                  <a:pt x="650990" y="430487"/>
                </a:lnTo>
                <a:lnTo>
                  <a:pt x="617220" y="459673"/>
                </a:lnTo>
                <a:lnTo>
                  <a:pt x="584176" y="489660"/>
                </a:lnTo>
                <a:lnTo>
                  <a:pt x="551874" y="520434"/>
                </a:lnTo>
                <a:lnTo>
                  <a:pt x="520328" y="551980"/>
                </a:lnTo>
                <a:lnTo>
                  <a:pt x="489553" y="584283"/>
                </a:lnTo>
                <a:lnTo>
                  <a:pt x="459566" y="617327"/>
                </a:lnTo>
                <a:lnTo>
                  <a:pt x="430380" y="651097"/>
                </a:lnTo>
                <a:lnTo>
                  <a:pt x="402011" y="685579"/>
                </a:lnTo>
                <a:lnTo>
                  <a:pt x="374474" y="720757"/>
                </a:lnTo>
                <a:lnTo>
                  <a:pt x="347784" y="756616"/>
                </a:lnTo>
                <a:lnTo>
                  <a:pt x="321956" y="793141"/>
                </a:lnTo>
                <a:lnTo>
                  <a:pt x="297005" y="830318"/>
                </a:lnTo>
                <a:lnTo>
                  <a:pt x="272947" y="868130"/>
                </a:lnTo>
                <a:lnTo>
                  <a:pt x="249795" y="906564"/>
                </a:lnTo>
                <a:lnTo>
                  <a:pt x="227566" y="945603"/>
                </a:lnTo>
                <a:lnTo>
                  <a:pt x="206275" y="985233"/>
                </a:lnTo>
                <a:lnTo>
                  <a:pt x="185936" y="1025438"/>
                </a:lnTo>
                <a:lnTo>
                  <a:pt x="166564" y="1066204"/>
                </a:lnTo>
                <a:lnTo>
                  <a:pt x="148175" y="1107516"/>
                </a:lnTo>
                <a:lnTo>
                  <a:pt x="130784" y="1149359"/>
                </a:lnTo>
                <a:lnTo>
                  <a:pt x="114406" y="1191716"/>
                </a:lnTo>
                <a:lnTo>
                  <a:pt x="99055" y="1234574"/>
                </a:lnTo>
                <a:lnTo>
                  <a:pt x="84748" y="1277918"/>
                </a:lnTo>
                <a:lnTo>
                  <a:pt x="71498" y="1321731"/>
                </a:lnTo>
                <a:lnTo>
                  <a:pt x="59274" y="1366190"/>
                </a:lnTo>
                <a:lnTo>
                  <a:pt x="48233" y="1410708"/>
                </a:lnTo>
                <a:lnTo>
                  <a:pt x="38248" y="1455842"/>
                </a:lnTo>
                <a:lnTo>
                  <a:pt x="29381" y="1501386"/>
                </a:lnTo>
                <a:lnTo>
                  <a:pt x="21647" y="1547324"/>
                </a:lnTo>
                <a:lnTo>
                  <a:pt x="15062" y="1593642"/>
                </a:lnTo>
                <a:lnTo>
                  <a:pt x="9641" y="1640325"/>
                </a:lnTo>
                <a:lnTo>
                  <a:pt x="5398" y="1687358"/>
                </a:lnTo>
                <a:lnTo>
                  <a:pt x="2337" y="1735027"/>
                </a:lnTo>
                <a:lnTo>
                  <a:pt x="508" y="1782411"/>
                </a:lnTo>
                <a:lnTo>
                  <a:pt x="0" y="1821934"/>
                </a:lnTo>
                <a:lnTo>
                  <a:pt x="1127702" y="1821934"/>
                </a:lnTo>
                <a:lnTo>
                  <a:pt x="1129038" y="1782279"/>
                </a:lnTo>
                <a:lnTo>
                  <a:pt x="1133833" y="1735027"/>
                </a:lnTo>
                <a:lnTo>
                  <a:pt x="1141697" y="1688749"/>
                </a:lnTo>
                <a:lnTo>
                  <a:pt x="1152524" y="1643551"/>
                </a:lnTo>
                <a:lnTo>
                  <a:pt x="1166211" y="1599537"/>
                </a:lnTo>
                <a:lnTo>
                  <a:pt x="1182653" y="1556813"/>
                </a:lnTo>
                <a:lnTo>
                  <a:pt x="1201744" y="1515482"/>
                </a:lnTo>
                <a:lnTo>
                  <a:pt x="1223381" y="1475650"/>
                </a:lnTo>
                <a:lnTo>
                  <a:pt x="1247458" y="1437420"/>
                </a:lnTo>
                <a:lnTo>
                  <a:pt x="1273871" y="1400899"/>
                </a:lnTo>
                <a:lnTo>
                  <a:pt x="1302515" y="1366190"/>
                </a:lnTo>
                <a:lnTo>
                  <a:pt x="1333286" y="1333398"/>
                </a:lnTo>
                <a:lnTo>
                  <a:pt x="1366078" y="1302628"/>
                </a:lnTo>
                <a:lnTo>
                  <a:pt x="1400788" y="1273984"/>
                </a:lnTo>
                <a:lnTo>
                  <a:pt x="1437310" y="1247572"/>
                </a:lnTo>
                <a:lnTo>
                  <a:pt x="1475540" y="1223495"/>
                </a:lnTo>
                <a:lnTo>
                  <a:pt x="1515373" y="1201859"/>
                </a:lnTo>
                <a:lnTo>
                  <a:pt x="1556704" y="1182768"/>
                </a:lnTo>
                <a:lnTo>
                  <a:pt x="1599429" y="1166327"/>
                </a:lnTo>
                <a:lnTo>
                  <a:pt x="1643443" y="1152641"/>
                </a:lnTo>
                <a:lnTo>
                  <a:pt x="1688642" y="1141813"/>
                </a:lnTo>
                <a:lnTo>
                  <a:pt x="1734920" y="1133950"/>
                </a:lnTo>
                <a:lnTo>
                  <a:pt x="1782172" y="1129155"/>
                </a:lnTo>
                <a:lnTo>
                  <a:pt x="1830296" y="1127534"/>
                </a:lnTo>
                <a:lnTo>
                  <a:pt x="1830298" y="0"/>
                </a:lnTo>
                <a:close/>
              </a:path>
            </a:pathLst>
          </a:custGeom>
          <a:solidFill>
            <a:srgbClr val="FFFFFF"/>
          </a:solidFill>
        </p:spPr>
        <p:txBody>
          <a:bodyPr wrap="square" lIns="0" tIns="0" rIns="0" bIns="0" rtlCol="0"/>
          <a:lstStyle/>
          <a:p>
            <a:endParaRPr/>
          </a:p>
        </p:txBody>
      </p:sp>
      <p:pic>
        <p:nvPicPr>
          <p:cNvPr id="7" name="object 7">
            <a:extLst>
              <a:ext uri="{C183D7F6-B498-43B3-948B-1728B52AA6E4}">
                <adec:decorative xmlns:adec="http://schemas.microsoft.com/office/drawing/2017/decorative" val="1"/>
              </a:ext>
            </a:extLst>
          </p:cNvPr>
          <p:cNvPicPr/>
          <p:nvPr/>
        </p:nvPicPr>
        <p:blipFill>
          <a:blip r:embed="rId3" cstate="print"/>
          <a:stretch>
            <a:fillRect/>
          </a:stretch>
        </p:blipFill>
        <p:spPr>
          <a:xfrm>
            <a:off x="750441" y="369462"/>
            <a:ext cx="9360971" cy="1117832"/>
          </a:xfrm>
          <a:prstGeom prst="rect">
            <a:avLst/>
          </a:prstGeom>
        </p:spPr>
      </p:pic>
      <p:sp>
        <p:nvSpPr>
          <p:cNvPr id="9" name="object 9">
            <a:extLst>
              <a:ext uri="{C183D7F6-B498-43B3-948B-1728B52AA6E4}">
                <adec:decorative xmlns:adec="http://schemas.microsoft.com/office/drawing/2017/decorative" val="1"/>
              </a:ext>
            </a:extLst>
          </p:cNvPr>
          <p:cNvSpPr/>
          <p:nvPr/>
        </p:nvSpPr>
        <p:spPr>
          <a:xfrm>
            <a:off x="0" y="10052049"/>
            <a:ext cx="20104100" cy="1256665"/>
          </a:xfrm>
          <a:custGeom>
            <a:avLst/>
            <a:gdLst/>
            <a:ahLst/>
            <a:cxnLst/>
            <a:rect l="l" t="t" r="r" b="b"/>
            <a:pathLst>
              <a:path w="20104100" h="1256665">
                <a:moveTo>
                  <a:pt x="20104099" y="0"/>
                </a:moveTo>
                <a:lnTo>
                  <a:pt x="0" y="0"/>
                </a:lnTo>
                <a:lnTo>
                  <a:pt x="0" y="1256506"/>
                </a:lnTo>
                <a:lnTo>
                  <a:pt x="20104099" y="1256506"/>
                </a:lnTo>
                <a:lnTo>
                  <a:pt x="20104099" y="0"/>
                </a:lnTo>
                <a:close/>
              </a:path>
            </a:pathLst>
          </a:custGeom>
          <a:solidFill>
            <a:srgbClr val="8EB73B"/>
          </a:solidFill>
        </p:spPr>
        <p:txBody>
          <a:bodyPr wrap="square" lIns="0" tIns="0" rIns="0" bIns="0" rtlCol="0"/>
          <a:lstStyle/>
          <a:p>
            <a:endParaRPr/>
          </a:p>
        </p:txBody>
      </p:sp>
      <p:pic>
        <p:nvPicPr>
          <p:cNvPr id="10" name="object 10">
            <a:extLst>
              <a:ext uri="{C183D7F6-B498-43B3-948B-1728B52AA6E4}">
                <adec:decorative xmlns:adec="http://schemas.microsoft.com/office/drawing/2017/decorative" val="1"/>
              </a:ext>
            </a:extLst>
          </p:cNvPr>
          <p:cNvPicPr/>
          <p:nvPr/>
        </p:nvPicPr>
        <p:blipFill>
          <a:blip r:embed="rId4" cstate="print"/>
          <a:stretch>
            <a:fillRect/>
          </a:stretch>
        </p:blipFill>
        <p:spPr>
          <a:xfrm>
            <a:off x="18047572" y="8536776"/>
            <a:ext cx="1600027" cy="2771779"/>
          </a:xfrm>
          <a:prstGeom prst="rect">
            <a:avLst/>
          </a:prstGeom>
        </p:spPr>
      </p:pic>
      <p:pic>
        <p:nvPicPr>
          <p:cNvPr id="11" name="object 11">
            <a:extLst>
              <a:ext uri="{C183D7F6-B498-43B3-948B-1728B52AA6E4}">
                <adec:decorative xmlns:adec="http://schemas.microsoft.com/office/drawing/2017/decorative" val="1"/>
              </a:ext>
            </a:extLst>
          </p:cNvPr>
          <p:cNvPicPr/>
          <p:nvPr/>
        </p:nvPicPr>
        <p:blipFill>
          <a:blip r:embed="rId5" cstate="print"/>
          <a:stretch>
            <a:fillRect/>
          </a:stretch>
        </p:blipFill>
        <p:spPr>
          <a:xfrm>
            <a:off x="1237241" y="10461670"/>
            <a:ext cx="6788916" cy="437265"/>
          </a:xfrm>
          <a:prstGeom prst="rect">
            <a:avLst/>
          </a:prstGeom>
        </p:spPr>
      </p:pic>
      <p:graphicFrame>
        <p:nvGraphicFramePr>
          <p:cNvPr id="12" name="Diagram 11">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15919668"/>
              </p:ext>
            </p:extLst>
          </p:nvPr>
        </p:nvGraphicFramePr>
        <p:xfrm>
          <a:off x="15305887" y="-5341"/>
          <a:ext cx="5483370" cy="365558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6" name="Tekstvak 15">
            <a:extLst>
              <a:ext uri="{C183D7F6-B498-43B3-948B-1728B52AA6E4}">
                <adec:decorative xmlns:adec="http://schemas.microsoft.com/office/drawing/2017/decorative" val="1"/>
              </a:ext>
            </a:extLst>
          </p:cNvPr>
          <p:cNvSpPr txBox="1"/>
          <p:nvPr/>
        </p:nvSpPr>
        <p:spPr>
          <a:xfrm>
            <a:off x="17628472" y="10561323"/>
            <a:ext cx="838200" cy="461665"/>
          </a:xfrm>
          <a:prstGeom prst="rect">
            <a:avLst/>
          </a:prstGeom>
          <a:noFill/>
        </p:spPr>
        <p:txBody>
          <a:bodyPr wrap="square" rtlCol="0">
            <a:spAutoFit/>
          </a:bodyPr>
          <a:lstStyle/>
          <a:p>
            <a:fld id="{9E0E7A16-DED7-4A10-BDDA-98CEF281A13A}" type="slidenum">
              <a:rPr lang="nl-NL" sz="2400" smtClean="0">
                <a:solidFill>
                  <a:srgbClr val="275837"/>
                </a:solidFill>
              </a:rPr>
              <a:t>14</a:t>
            </a:fld>
            <a:endParaRPr lang="nl-NL" sz="2400" dirty="0">
              <a:solidFill>
                <a:srgbClr val="275837"/>
              </a:solidFill>
            </a:endParaRPr>
          </a:p>
        </p:txBody>
      </p:sp>
      <p:sp>
        <p:nvSpPr>
          <p:cNvPr id="17" name="object 2">
            <a:extLst>
              <a:ext uri="{C183D7F6-B498-43B3-948B-1728B52AA6E4}">
                <adec:decorative xmlns:adec="http://schemas.microsoft.com/office/drawing/2017/decorative" val="1"/>
              </a:ext>
            </a:extLst>
          </p:cNvPr>
          <p:cNvSpPr txBox="1">
            <a:spLocks/>
          </p:cNvSpPr>
          <p:nvPr/>
        </p:nvSpPr>
        <p:spPr>
          <a:xfrm>
            <a:off x="13402733" y="10561164"/>
            <a:ext cx="4188338" cy="461824"/>
          </a:xfrm>
          <a:prstGeom prst="rect">
            <a:avLst/>
          </a:prstGeom>
        </p:spPr>
        <p:txBody>
          <a:bodyPr vert="horz" wrap="square" lIns="0" tIns="16510" rIns="0" bIns="0" rtlCol="0">
            <a:spAutoFit/>
          </a:bodyPr>
          <a:lstStyle>
            <a:lvl1pPr>
              <a:defRPr sz="6950" b="0" i="0">
                <a:solidFill>
                  <a:srgbClr val="275837"/>
                </a:solidFill>
                <a:latin typeface="Asap Medium"/>
                <a:ea typeface="+mj-ea"/>
                <a:cs typeface="Asap Medium"/>
              </a:defRPr>
            </a:lvl1pPr>
          </a:lstStyle>
          <a:p>
            <a:pPr marL="12700">
              <a:spcBef>
                <a:spcPts val="130"/>
              </a:spcBef>
            </a:pPr>
            <a:r>
              <a:rPr lang="nl-NL" sz="2800" spc="-10" dirty="0"/>
              <a:t> </a:t>
            </a:r>
            <a:r>
              <a:rPr lang="nl-NL" sz="2800" dirty="0"/>
              <a:t>Uit de Helpdesk geluid</a:t>
            </a:r>
          </a:p>
        </p:txBody>
      </p:sp>
      <p:sp>
        <p:nvSpPr>
          <p:cNvPr id="3" name="Titel 2">
            <a:extLst>
              <a:ext uri="{FF2B5EF4-FFF2-40B4-BE49-F238E27FC236}">
                <a16:creationId xmlns:a16="http://schemas.microsoft.com/office/drawing/2014/main" id="{6C1A9146-8032-67F1-459F-AC764EB88AE7}"/>
              </a:ext>
            </a:extLst>
          </p:cNvPr>
          <p:cNvSpPr>
            <a:spLocks noGrp="1"/>
          </p:cNvSpPr>
          <p:nvPr>
            <p:ph type="title"/>
          </p:nvPr>
        </p:nvSpPr>
        <p:spPr>
          <a:xfrm>
            <a:off x="6678195" y="11309350"/>
            <a:ext cx="8964930" cy="2139047"/>
          </a:xfrm>
        </p:spPr>
        <p:txBody>
          <a:bodyPr wrap="square" lIns="0" tIns="0" rIns="0" bIns="0" anchor="t">
            <a:spAutoFit/>
          </a:bodyPr>
          <a:lstStyle/>
          <a:p>
            <a:r>
              <a:rPr lang="nl-NL" dirty="0"/>
              <a:t>Monitoren en toezicht vraag 2-2</a:t>
            </a:r>
          </a:p>
        </p:txBody>
      </p:sp>
      <p:sp>
        <p:nvSpPr>
          <p:cNvPr id="19" name="object 3"/>
          <p:cNvSpPr txBox="1"/>
          <p:nvPr/>
        </p:nvSpPr>
        <p:spPr>
          <a:xfrm>
            <a:off x="14133096" y="5965271"/>
            <a:ext cx="8281408" cy="1187120"/>
          </a:xfrm>
          <a:prstGeom prst="rect">
            <a:avLst/>
          </a:prstGeom>
        </p:spPr>
        <p:txBody>
          <a:bodyPr vert="horz" wrap="square" lIns="0" tIns="12065" rIns="0" bIns="0" rtlCol="0">
            <a:spAutoFit/>
          </a:bodyPr>
          <a:lstStyle/>
          <a:p>
            <a:pPr marL="12700" marR="5080">
              <a:lnSpc>
                <a:spcPct val="118100"/>
              </a:lnSpc>
              <a:spcBef>
                <a:spcPts val="95"/>
              </a:spcBef>
            </a:pPr>
            <a:r>
              <a:rPr lang="nl-NL" sz="3200" dirty="0">
                <a:solidFill>
                  <a:schemeClr val="tx1"/>
                </a:solidFill>
                <a:latin typeface="Asap"/>
                <a:cs typeface="Asap"/>
              </a:rPr>
              <a:t>Artikelsgewijze toelichting uit:</a:t>
            </a:r>
          </a:p>
          <a:p>
            <a:pPr marL="12700" marR="5080">
              <a:lnSpc>
                <a:spcPct val="118100"/>
              </a:lnSpc>
              <a:spcBef>
                <a:spcPts val="95"/>
              </a:spcBef>
            </a:pPr>
            <a:r>
              <a:rPr lang="nl-NL" sz="3200" dirty="0">
                <a:solidFill>
                  <a:schemeClr val="tx1"/>
                </a:solidFill>
                <a:latin typeface="Asap"/>
                <a:cs typeface="Asap"/>
                <a:hlinkClick r:id="rId11"/>
              </a:rPr>
              <a:t>Staatsblad 2022, nr 172</a:t>
            </a:r>
            <a:r>
              <a:rPr lang="nl-NL" sz="3200" dirty="0">
                <a:solidFill>
                  <a:schemeClr val="tx1"/>
                </a:solidFill>
                <a:latin typeface="Asap"/>
                <a:cs typeface="Asap"/>
              </a:rPr>
              <a:t>.</a:t>
            </a:r>
            <a:endParaRPr sz="3200" dirty="0">
              <a:solidFill>
                <a:schemeClr val="tx1"/>
              </a:solidFill>
              <a:latin typeface="Asap"/>
              <a:cs typeface="Asap"/>
            </a:endParaRPr>
          </a:p>
        </p:txBody>
      </p:sp>
      <p:pic>
        <p:nvPicPr>
          <p:cNvPr id="2" name="Afbeelding 1" descr="Schermafbeelding van de artikelsgewijze toelichting op artikel 22.61a bruidsschat"/>
          <p:cNvPicPr>
            <a:picLocks noChangeAspect="1"/>
          </p:cNvPicPr>
          <p:nvPr/>
        </p:nvPicPr>
        <p:blipFill>
          <a:blip r:embed="rId12"/>
          <a:stretch>
            <a:fillRect/>
          </a:stretch>
        </p:blipFill>
        <p:spPr>
          <a:xfrm>
            <a:off x="2067740" y="2483087"/>
            <a:ext cx="10640910" cy="6811326"/>
          </a:xfrm>
          <a:prstGeom prst="rect">
            <a:avLst/>
          </a:prstGeom>
        </p:spPr>
      </p:pic>
    </p:spTree>
    <p:extLst>
      <p:ext uri="{BB962C8B-B14F-4D97-AF65-F5344CB8AC3E}">
        <p14:creationId xmlns:p14="http://schemas.microsoft.com/office/powerpoint/2010/main" val="3995174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hthoek 15">
            <a:extLst>
              <a:ext uri="{C183D7F6-B498-43B3-948B-1728B52AA6E4}">
                <adec:decorative xmlns:adec="http://schemas.microsoft.com/office/drawing/2017/decorative" val="1"/>
              </a:ext>
            </a:extLst>
          </p:cNvPr>
          <p:cNvSpPr/>
          <p:nvPr/>
        </p:nvSpPr>
        <p:spPr>
          <a:xfrm>
            <a:off x="0" y="1822449"/>
            <a:ext cx="10052050" cy="822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bject 5">
            <a:extLst>
              <a:ext uri="{C183D7F6-B498-43B3-948B-1728B52AA6E4}">
                <adec:decorative xmlns:adec="http://schemas.microsoft.com/office/drawing/2017/decorative" val="1"/>
              </a:ext>
            </a:extLst>
          </p:cNvPr>
          <p:cNvSpPr/>
          <p:nvPr/>
        </p:nvSpPr>
        <p:spPr>
          <a:xfrm>
            <a:off x="0" y="5"/>
            <a:ext cx="20104100" cy="3661410"/>
          </a:xfrm>
          <a:custGeom>
            <a:avLst/>
            <a:gdLst/>
            <a:ahLst/>
            <a:cxnLst/>
            <a:rect l="l" t="t" r="r" b="b"/>
            <a:pathLst>
              <a:path w="20104100" h="3661410">
                <a:moveTo>
                  <a:pt x="20104100" y="0"/>
                </a:moveTo>
                <a:lnTo>
                  <a:pt x="0" y="0"/>
                </a:lnTo>
                <a:lnTo>
                  <a:pt x="0" y="1821929"/>
                </a:lnTo>
                <a:lnTo>
                  <a:pt x="18273789" y="1821929"/>
                </a:lnTo>
                <a:lnTo>
                  <a:pt x="18273687" y="1830400"/>
                </a:lnTo>
                <a:lnTo>
                  <a:pt x="18274310" y="1878520"/>
                </a:lnTo>
                <a:lnTo>
                  <a:pt x="18276151" y="1926082"/>
                </a:lnTo>
                <a:lnTo>
                  <a:pt x="18279199" y="1973453"/>
                </a:lnTo>
                <a:lnTo>
                  <a:pt x="18283441" y="2020481"/>
                </a:lnTo>
                <a:lnTo>
                  <a:pt x="18288864" y="2067166"/>
                </a:lnTo>
                <a:lnTo>
                  <a:pt x="18295443" y="2113483"/>
                </a:lnTo>
                <a:lnTo>
                  <a:pt x="18303177" y="2159419"/>
                </a:lnTo>
                <a:lnTo>
                  <a:pt x="18312041" y="2204961"/>
                </a:lnTo>
                <a:lnTo>
                  <a:pt x="18322036" y="2250097"/>
                </a:lnTo>
                <a:lnTo>
                  <a:pt x="18333123" y="2294801"/>
                </a:lnTo>
                <a:lnTo>
                  <a:pt x="18345303" y="2339073"/>
                </a:lnTo>
                <a:lnTo>
                  <a:pt x="18358549" y="2382888"/>
                </a:lnTo>
                <a:lnTo>
                  <a:pt x="18372849" y="2426233"/>
                </a:lnTo>
                <a:lnTo>
                  <a:pt x="18388203" y="2469083"/>
                </a:lnTo>
                <a:lnTo>
                  <a:pt x="18404586" y="2511450"/>
                </a:lnTo>
                <a:lnTo>
                  <a:pt x="18421973" y="2553284"/>
                </a:lnTo>
                <a:lnTo>
                  <a:pt x="18440362" y="2594597"/>
                </a:lnTo>
                <a:lnTo>
                  <a:pt x="18459730" y="2635364"/>
                </a:lnTo>
                <a:lnTo>
                  <a:pt x="18480075" y="2675572"/>
                </a:lnTo>
                <a:lnTo>
                  <a:pt x="18501360" y="2715209"/>
                </a:lnTo>
                <a:lnTo>
                  <a:pt x="18523598" y="2754236"/>
                </a:lnTo>
                <a:lnTo>
                  <a:pt x="18546750" y="2792679"/>
                </a:lnTo>
                <a:lnTo>
                  <a:pt x="18570804" y="2830487"/>
                </a:lnTo>
                <a:lnTo>
                  <a:pt x="18595759" y="2867660"/>
                </a:lnTo>
                <a:lnTo>
                  <a:pt x="18621579" y="2904185"/>
                </a:lnTo>
                <a:lnTo>
                  <a:pt x="18648274" y="2940050"/>
                </a:lnTo>
                <a:lnTo>
                  <a:pt x="18675808" y="2975229"/>
                </a:lnTo>
                <a:lnTo>
                  <a:pt x="18704179" y="3009709"/>
                </a:lnTo>
                <a:lnTo>
                  <a:pt x="18733364" y="3043478"/>
                </a:lnTo>
                <a:lnTo>
                  <a:pt x="18763349" y="3076524"/>
                </a:lnTo>
                <a:lnTo>
                  <a:pt x="18794133" y="3108820"/>
                </a:lnTo>
                <a:lnTo>
                  <a:pt x="18825668" y="3140367"/>
                </a:lnTo>
                <a:lnTo>
                  <a:pt x="18857976" y="3171139"/>
                </a:lnTo>
                <a:lnTo>
                  <a:pt x="18891022" y="3201136"/>
                </a:lnTo>
                <a:lnTo>
                  <a:pt x="18924791" y="3230321"/>
                </a:lnTo>
                <a:lnTo>
                  <a:pt x="18959272" y="3258693"/>
                </a:lnTo>
                <a:lnTo>
                  <a:pt x="18994451" y="3286226"/>
                </a:lnTo>
                <a:lnTo>
                  <a:pt x="19030315" y="3312909"/>
                </a:lnTo>
                <a:lnTo>
                  <a:pt x="19066841" y="3338741"/>
                </a:lnTo>
                <a:lnTo>
                  <a:pt x="19104014" y="3363696"/>
                </a:lnTo>
                <a:lnTo>
                  <a:pt x="19141821" y="3387750"/>
                </a:lnTo>
                <a:lnTo>
                  <a:pt x="19180252" y="3410902"/>
                </a:lnTo>
                <a:lnTo>
                  <a:pt x="19219291" y="3433127"/>
                </a:lnTo>
                <a:lnTo>
                  <a:pt x="19258928" y="3454425"/>
                </a:lnTo>
                <a:lnTo>
                  <a:pt x="19299136" y="3474758"/>
                </a:lnTo>
                <a:lnTo>
                  <a:pt x="19339903" y="3494138"/>
                </a:lnTo>
                <a:lnTo>
                  <a:pt x="19381204" y="3512528"/>
                </a:lnTo>
                <a:lnTo>
                  <a:pt x="19423050" y="3529914"/>
                </a:lnTo>
                <a:lnTo>
                  <a:pt x="19465405" y="3546297"/>
                </a:lnTo>
                <a:lnTo>
                  <a:pt x="19508267" y="3561638"/>
                </a:lnTo>
                <a:lnTo>
                  <a:pt x="19551612" y="3575951"/>
                </a:lnTo>
                <a:lnTo>
                  <a:pt x="19595427" y="3589197"/>
                </a:lnTo>
                <a:lnTo>
                  <a:pt x="19639687" y="3601377"/>
                </a:lnTo>
                <a:lnTo>
                  <a:pt x="19684404" y="3612464"/>
                </a:lnTo>
                <a:lnTo>
                  <a:pt x="19729539" y="3622446"/>
                </a:lnTo>
                <a:lnTo>
                  <a:pt x="19775082" y="3631323"/>
                </a:lnTo>
                <a:lnTo>
                  <a:pt x="19821017" y="3639045"/>
                </a:lnTo>
                <a:lnTo>
                  <a:pt x="19867334" y="3645636"/>
                </a:lnTo>
                <a:lnTo>
                  <a:pt x="19914020" y="3651059"/>
                </a:lnTo>
                <a:lnTo>
                  <a:pt x="19961048" y="3655301"/>
                </a:lnTo>
                <a:lnTo>
                  <a:pt x="20008419" y="3658349"/>
                </a:lnTo>
                <a:lnTo>
                  <a:pt x="20056107" y="3660190"/>
                </a:lnTo>
                <a:lnTo>
                  <a:pt x="20104100" y="3660813"/>
                </a:lnTo>
                <a:lnTo>
                  <a:pt x="20104100" y="2533281"/>
                </a:lnTo>
                <a:lnTo>
                  <a:pt x="20055967" y="2531656"/>
                </a:lnTo>
                <a:lnTo>
                  <a:pt x="20008723" y="2526868"/>
                </a:lnTo>
                <a:lnTo>
                  <a:pt x="19962445" y="2519007"/>
                </a:lnTo>
                <a:lnTo>
                  <a:pt x="19917245" y="2508173"/>
                </a:lnTo>
                <a:lnTo>
                  <a:pt x="19873227" y="2494483"/>
                </a:lnTo>
                <a:lnTo>
                  <a:pt x="19830504" y="2478049"/>
                </a:lnTo>
                <a:lnTo>
                  <a:pt x="19789179" y="2458948"/>
                </a:lnTo>
                <a:lnTo>
                  <a:pt x="19749339" y="2437320"/>
                </a:lnTo>
                <a:lnTo>
                  <a:pt x="19711112" y="2413241"/>
                </a:lnTo>
                <a:lnTo>
                  <a:pt x="19674586" y="2386825"/>
                </a:lnTo>
                <a:lnTo>
                  <a:pt x="19639877" y="2358186"/>
                </a:lnTo>
                <a:lnTo>
                  <a:pt x="19607086" y="2327414"/>
                </a:lnTo>
                <a:lnTo>
                  <a:pt x="19576314" y="2294623"/>
                </a:lnTo>
                <a:lnTo>
                  <a:pt x="19547675" y="2259914"/>
                </a:lnTo>
                <a:lnTo>
                  <a:pt x="19521259" y="2223389"/>
                </a:lnTo>
                <a:lnTo>
                  <a:pt x="19497180" y="2185162"/>
                </a:lnTo>
                <a:lnTo>
                  <a:pt x="19475539" y="2145322"/>
                </a:lnTo>
                <a:lnTo>
                  <a:pt x="19456451" y="2103996"/>
                </a:lnTo>
                <a:lnTo>
                  <a:pt x="19440005" y="2061273"/>
                </a:lnTo>
                <a:lnTo>
                  <a:pt x="19426327" y="2017255"/>
                </a:lnTo>
                <a:lnTo>
                  <a:pt x="19415494" y="1972056"/>
                </a:lnTo>
                <a:lnTo>
                  <a:pt x="19407632" y="1925777"/>
                </a:lnTo>
                <a:lnTo>
                  <a:pt x="19402832" y="1878393"/>
                </a:lnTo>
                <a:lnTo>
                  <a:pt x="19401219" y="1830400"/>
                </a:lnTo>
                <a:lnTo>
                  <a:pt x="19401498" y="1821929"/>
                </a:lnTo>
                <a:lnTo>
                  <a:pt x="20104100" y="1821929"/>
                </a:lnTo>
                <a:lnTo>
                  <a:pt x="20104100" y="1127531"/>
                </a:lnTo>
                <a:lnTo>
                  <a:pt x="20104100" y="0"/>
                </a:lnTo>
                <a:close/>
              </a:path>
            </a:pathLst>
          </a:custGeom>
          <a:solidFill>
            <a:srgbClr val="EBF3E6"/>
          </a:solidFill>
        </p:spPr>
        <p:txBody>
          <a:bodyPr wrap="square" lIns="0" tIns="0" rIns="0" bIns="0" rtlCol="0"/>
          <a:lstStyle/>
          <a:p>
            <a:endParaRPr/>
          </a:p>
        </p:txBody>
      </p:sp>
      <p:sp>
        <p:nvSpPr>
          <p:cNvPr id="6" name="object 6">
            <a:extLst>
              <a:ext uri="{C183D7F6-B498-43B3-948B-1728B52AA6E4}">
                <adec:decorative xmlns:adec="http://schemas.microsoft.com/office/drawing/2017/decorative" val="1"/>
              </a:ext>
            </a:extLst>
          </p:cNvPr>
          <p:cNvSpPr/>
          <p:nvPr/>
        </p:nvSpPr>
        <p:spPr>
          <a:xfrm>
            <a:off x="18273800" y="0"/>
            <a:ext cx="1830705" cy="1822450"/>
          </a:xfrm>
          <a:custGeom>
            <a:avLst/>
            <a:gdLst/>
            <a:ahLst/>
            <a:cxnLst/>
            <a:rect l="l" t="t" r="r" b="b"/>
            <a:pathLst>
              <a:path w="1830705" h="1822450">
                <a:moveTo>
                  <a:pt x="1830298" y="0"/>
                </a:moveTo>
                <a:lnTo>
                  <a:pt x="1782305" y="614"/>
                </a:lnTo>
                <a:lnTo>
                  <a:pt x="1734618" y="2455"/>
                </a:lnTo>
                <a:lnTo>
                  <a:pt x="1687251" y="5504"/>
                </a:lnTo>
                <a:lnTo>
                  <a:pt x="1640219" y="9747"/>
                </a:lnTo>
                <a:lnTo>
                  <a:pt x="1593536" y="15169"/>
                </a:lnTo>
                <a:lnTo>
                  <a:pt x="1547217" y="21754"/>
                </a:lnTo>
                <a:lnTo>
                  <a:pt x="1501279" y="29488"/>
                </a:lnTo>
                <a:lnTo>
                  <a:pt x="1455735" y="38355"/>
                </a:lnTo>
                <a:lnTo>
                  <a:pt x="1410602" y="48340"/>
                </a:lnTo>
                <a:lnTo>
                  <a:pt x="1365893" y="59428"/>
                </a:lnTo>
                <a:lnTo>
                  <a:pt x="1321624" y="71605"/>
                </a:lnTo>
                <a:lnTo>
                  <a:pt x="1277811" y="84854"/>
                </a:lnTo>
                <a:lnTo>
                  <a:pt x="1234468" y="99162"/>
                </a:lnTo>
                <a:lnTo>
                  <a:pt x="1191609" y="114513"/>
                </a:lnTo>
                <a:lnTo>
                  <a:pt x="1149252" y="130891"/>
                </a:lnTo>
                <a:lnTo>
                  <a:pt x="1107410" y="148282"/>
                </a:lnTo>
                <a:lnTo>
                  <a:pt x="1066098" y="166671"/>
                </a:lnTo>
                <a:lnTo>
                  <a:pt x="1025331" y="186042"/>
                </a:lnTo>
                <a:lnTo>
                  <a:pt x="985126" y="206382"/>
                </a:lnTo>
                <a:lnTo>
                  <a:pt x="945496" y="227673"/>
                </a:lnTo>
                <a:lnTo>
                  <a:pt x="906457" y="249902"/>
                </a:lnTo>
                <a:lnTo>
                  <a:pt x="868023" y="273053"/>
                </a:lnTo>
                <a:lnTo>
                  <a:pt x="830211" y="297112"/>
                </a:lnTo>
                <a:lnTo>
                  <a:pt x="793035" y="322063"/>
                </a:lnTo>
                <a:lnTo>
                  <a:pt x="756509" y="347891"/>
                </a:lnTo>
                <a:lnTo>
                  <a:pt x="720650" y="374581"/>
                </a:lnTo>
                <a:lnTo>
                  <a:pt x="685472" y="402118"/>
                </a:lnTo>
                <a:lnTo>
                  <a:pt x="650990" y="430487"/>
                </a:lnTo>
                <a:lnTo>
                  <a:pt x="617220" y="459673"/>
                </a:lnTo>
                <a:lnTo>
                  <a:pt x="584176" y="489660"/>
                </a:lnTo>
                <a:lnTo>
                  <a:pt x="551874" y="520434"/>
                </a:lnTo>
                <a:lnTo>
                  <a:pt x="520328" y="551980"/>
                </a:lnTo>
                <a:lnTo>
                  <a:pt x="489553" y="584283"/>
                </a:lnTo>
                <a:lnTo>
                  <a:pt x="459566" y="617327"/>
                </a:lnTo>
                <a:lnTo>
                  <a:pt x="430380" y="651097"/>
                </a:lnTo>
                <a:lnTo>
                  <a:pt x="402011" y="685579"/>
                </a:lnTo>
                <a:lnTo>
                  <a:pt x="374474" y="720757"/>
                </a:lnTo>
                <a:lnTo>
                  <a:pt x="347784" y="756616"/>
                </a:lnTo>
                <a:lnTo>
                  <a:pt x="321956" y="793141"/>
                </a:lnTo>
                <a:lnTo>
                  <a:pt x="297005" y="830318"/>
                </a:lnTo>
                <a:lnTo>
                  <a:pt x="272947" y="868130"/>
                </a:lnTo>
                <a:lnTo>
                  <a:pt x="249795" y="906564"/>
                </a:lnTo>
                <a:lnTo>
                  <a:pt x="227566" y="945603"/>
                </a:lnTo>
                <a:lnTo>
                  <a:pt x="206275" y="985233"/>
                </a:lnTo>
                <a:lnTo>
                  <a:pt x="185936" y="1025438"/>
                </a:lnTo>
                <a:lnTo>
                  <a:pt x="166564" y="1066204"/>
                </a:lnTo>
                <a:lnTo>
                  <a:pt x="148175" y="1107516"/>
                </a:lnTo>
                <a:lnTo>
                  <a:pt x="130784" y="1149359"/>
                </a:lnTo>
                <a:lnTo>
                  <a:pt x="114406" y="1191716"/>
                </a:lnTo>
                <a:lnTo>
                  <a:pt x="99055" y="1234574"/>
                </a:lnTo>
                <a:lnTo>
                  <a:pt x="84748" y="1277918"/>
                </a:lnTo>
                <a:lnTo>
                  <a:pt x="71498" y="1321731"/>
                </a:lnTo>
                <a:lnTo>
                  <a:pt x="59274" y="1366190"/>
                </a:lnTo>
                <a:lnTo>
                  <a:pt x="48233" y="1410708"/>
                </a:lnTo>
                <a:lnTo>
                  <a:pt x="38248" y="1455842"/>
                </a:lnTo>
                <a:lnTo>
                  <a:pt x="29381" y="1501386"/>
                </a:lnTo>
                <a:lnTo>
                  <a:pt x="21647" y="1547324"/>
                </a:lnTo>
                <a:lnTo>
                  <a:pt x="15062" y="1593642"/>
                </a:lnTo>
                <a:lnTo>
                  <a:pt x="9641" y="1640325"/>
                </a:lnTo>
                <a:lnTo>
                  <a:pt x="5398" y="1687358"/>
                </a:lnTo>
                <a:lnTo>
                  <a:pt x="2337" y="1735027"/>
                </a:lnTo>
                <a:lnTo>
                  <a:pt x="508" y="1782411"/>
                </a:lnTo>
                <a:lnTo>
                  <a:pt x="0" y="1821934"/>
                </a:lnTo>
                <a:lnTo>
                  <a:pt x="1127702" y="1821934"/>
                </a:lnTo>
                <a:lnTo>
                  <a:pt x="1129038" y="1782279"/>
                </a:lnTo>
                <a:lnTo>
                  <a:pt x="1133833" y="1735027"/>
                </a:lnTo>
                <a:lnTo>
                  <a:pt x="1141697" y="1688749"/>
                </a:lnTo>
                <a:lnTo>
                  <a:pt x="1152524" y="1643551"/>
                </a:lnTo>
                <a:lnTo>
                  <a:pt x="1166211" y="1599537"/>
                </a:lnTo>
                <a:lnTo>
                  <a:pt x="1182653" y="1556813"/>
                </a:lnTo>
                <a:lnTo>
                  <a:pt x="1201744" y="1515482"/>
                </a:lnTo>
                <a:lnTo>
                  <a:pt x="1223381" y="1475650"/>
                </a:lnTo>
                <a:lnTo>
                  <a:pt x="1247458" y="1437420"/>
                </a:lnTo>
                <a:lnTo>
                  <a:pt x="1273871" y="1400899"/>
                </a:lnTo>
                <a:lnTo>
                  <a:pt x="1302515" y="1366190"/>
                </a:lnTo>
                <a:lnTo>
                  <a:pt x="1333286" y="1333398"/>
                </a:lnTo>
                <a:lnTo>
                  <a:pt x="1366078" y="1302628"/>
                </a:lnTo>
                <a:lnTo>
                  <a:pt x="1400788" y="1273984"/>
                </a:lnTo>
                <a:lnTo>
                  <a:pt x="1437310" y="1247572"/>
                </a:lnTo>
                <a:lnTo>
                  <a:pt x="1475540" y="1223495"/>
                </a:lnTo>
                <a:lnTo>
                  <a:pt x="1515373" y="1201859"/>
                </a:lnTo>
                <a:lnTo>
                  <a:pt x="1556704" y="1182768"/>
                </a:lnTo>
                <a:lnTo>
                  <a:pt x="1599429" y="1166327"/>
                </a:lnTo>
                <a:lnTo>
                  <a:pt x="1643443" y="1152641"/>
                </a:lnTo>
                <a:lnTo>
                  <a:pt x="1688642" y="1141813"/>
                </a:lnTo>
                <a:lnTo>
                  <a:pt x="1734920" y="1133950"/>
                </a:lnTo>
                <a:lnTo>
                  <a:pt x="1782172" y="1129155"/>
                </a:lnTo>
                <a:lnTo>
                  <a:pt x="1830296" y="1127534"/>
                </a:lnTo>
                <a:lnTo>
                  <a:pt x="1830298" y="0"/>
                </a:lnTo>
                <a:close/>
              </a:path>
            </a:pathLst>
          </a:custGeom>
          <a:solidFill>
            <a:srgbClr val="FFFFFF"/>
          </a:solidFill>
        </p:spPr>
        <p:txBody>
          <a:bodyPr wrap="square" lIns="0" tIns="0" rIns="0" bIns="0" rtlCol="0"/>
          <a:lstStyle/>
          <a:p>
            <a:endParaRPr/>
          </a:p>
        </p:txBody>
      </p:sp>
      <p:pic>
        <p:nvPicPr>
          <p:cNvPr id="7" name="object 7">
            <a:extLst>
              <a:ext uri="{C183D7F6-B498-43B3-948B-1728B52AA6E4}">
                <adec:decorative xmlns:adec="http://schemas.microsoft.com/office/drawing/2017/decorative" val="1"/>
              </a:ext>
            </a:extLst>
          </p:cNvPr>
          <p:cNvPicPr/>
          <p:nvPr/>
        </p:nvPicPr>
        <p:blipFill>
          <a:blip r:embed="rId3" cstate="print"/>
          <a:stretch>
            <a:fillRect/>
          </a:stretch>
        </p:blipFill>
        <p:spPr>
          <a:xfrm>
            <a:off x="750441" y="369462"/>
            <a:ext cx="9360971" cy="1117832"/>
          </a:xfrm>
          <a:prstGeom prst="rect">
            <a:avLst/>
          </a:prstGeom>
        </p:spPr>
      </p:pic>
      <p:sp>
        <p:nvSpPr>
          <p:cNvPr id="9" name="object 9">
            <a:extLst>
              <a:ext uri="{C183D7F6-B498-43B3-948B-1728B52AA6E4}">
                <adec:decorative xmlns:adec="http://schemas.microsoft.com/office/drawing/2017/decorative" val="1"/>
              </a:ext>
            </a:extLst>
          </p:cNvPr>
          <p:cNvSpPr/>
          <p:nvPr/>
        </p:nvSpPr>
        <p:spPr>
          <a:xfrm>
            <a:off x="0" y="10052049"/>
            <a:ext cx="20104100" cy="1256665"/>
          </a:xfrm>
          <a:custGeom>
            <a:avLst/>
            <a:gdLst/>
            <a:ahLst/>
            <a:cxnLst/>
            <a:rect l="l" t="t" r="r" b="b"/>
            <a:pathLst>
              <a:path w="20104100" h="1256665">
                <a:moveTo>
                  <a:pt x="20104099" y="0"/>
                </a:moveTo>
                <a:lnTo>
                  <a:pt x="0" y="0"/>
                </a:lnTo>
                <a:lnTo>
                  <a:pt x="0" y="1256506"/>
                </a:lnTo>
                <a:lnTo>
                  <a:pt x="20104099" y="1256506"/>
                </a:lnTo>
                <a:lnTo>
                  <a:pt x="20104099" y="0"/>
                </a:lnTo>
                <a:close/>
              </a:path>
            </a:pathLst>
          </a:custGeom>
          <a:solidFill>
            <a:srgbClr val="8EB73B"/>
          </a:solidFill>
        </p:spPr>
        <p:txBody>
          <a:bodyPr wrap="square" lIns="0" tIns="0" rIns="0" bIns="0" rtlCol="0"/>
          <a:lstStyle/>
          <a:p>
            <a:endParaRPr/>
          </a:p>
        </p:txBody>
      </p:sp>
      <p:pic>
        <p:nvPicPr>
          <p:cNvPr id="10" name="object 10">
            <a:extLst>
              <a:ext uri="{C183D7F6-B498-43B3-948B-1728B52AA6E4}">
                <adec:decorative xmlns:adec="http://schemas.microsoft.com/office/drawing/2017/decorative" val="1"/>
              </a:ext>
            </a:extLst>
          </p:cNvPr>
          <p:cNvPicPr/>
          <p:nvPr/>
        </p:nvPicPr>
        <p:blipFill>
          <a:blip r:embed="rId4" cstate="print"/>
          <a:stretch>
            <a:fillRect/>
          </a:stretch>
        </p:blipFill>
        <p:spPr>
          <a:xfrm>
            <a:off x="18047572" y="8536776"/>
            <a:ext cx="1600027" cy="2771779"/>
          </a:xfrm>
          <a:prstGeom prst="rect">
            <a:avLst/>
          </a:prstGeom>
        </p:spPr>
      </p:pic>
      <p:pic>
        <p:nvPicPr>
          <p:cNvPr id="11" name="object 11">
            <a:extLst>
              <a:ext uri="{C183D7F6-B498-43B3-948B-1728B52AA6E4}">
                <adec:decorative xmlns:adec="http://schemas.microsoft.com/office/drawing/2017/decorative" val="1"/>
              </a:ext>
            </a:extLst>
          </p:cNvPr>
          <p:cNvPicPr/>
          <p:nvPr/>
        </p:nvPicPr>
        <p:blipFill>
          <a:blip r:embed="rId5" cstate="print"/>
          <a:stretch>
            <a:fillRect/>
          </a:stretch>
        </p:blipFill>
        <p:spPr>
          <a:xfrm>
            <a:off x="1237241" y="10461670"/>
            <a:ext cx="6788916" cy="437265"/>
          </a:xfrm>
          <a:prstGeom prst="rect">
            <a:avLst/>
          </a:prstGeom>
        </p:spPr>
      </p:pic>
      <p:graphicFrame>
        <p:nvGraphicFramePr>
          <p:cNvPr id="12" name="Diagram 11">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39637811"/>
              </p:ext>
            </p:extLst>
          </p:nvPr>
        </p:nvGraphicFramePr>
        <p:xfrm>
          <a:off x="15305887" y="-5341"/>
          <a:ext cx="5483370" cy="365558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Titel 1">
            <a:extLst>
              <a:ext uri="{FF2B5EF4-FFF2-40B4-BE49-F238E27FC236}">
                <a16:creationId xmlns:a16="http://schemas.microsoft.com/office/drawing/2014/main" id="{76059842-DE6D-602E-9650-01D12D92388D}"/>
              </a:ext>
            </a:extLst>
          </p:cNvPr>
          <p:cNvSpPr>
            <a:spLocks noGrp="1"/>
          </p:cNvSpPr>
          <p:nvPr>
            <p:ph type="title"/>
          </p:nvPr>
        </p:nvSpPr>
        <p:spPr>
          <a:xfrm>
            <a:off x="6678195" y="11309350"/>
            <a:ext cx="8964930" cy="2139047"/>
          </a:xfrm>
        </p:spPr>
        <p:txBody>
          <a:bodyPr wrap="square" lIns="0" tIns="0" rIns="0" bIns="0" anchor="t">
            <a:spAutoFit/>
          </a:bodyPr>
          <a:lstStyle/>
          <a:p>
            <a:r>
              <a:rPr lang="nl-NL" dirty="0"/>
              <a:t>Monitoren en toezicht vraag 3-1</a:t>
            </a:r>
          </a:p>
        </p:txBody>
      </p:sp>
      <p:sp>
        <p:nvSpPr>
          <p:cNvPr id="17" name="object 3"/>
          <p:cNvSpPr txBox="1"/>
          <p:nvPr/>
        </p:nvSpPr>
        <p:spPr>
          <a:xfrm>
            <a:off x="1060450" y="4211996"/>
            <a:ext cx="8281408" cy="2917465"/>
          </a:xfrm>
          <a:prstGeom prst="rect">
            <a:avLst/>
          </a:prstGeom>
        </p:spPr>
        <p:txBody>
          <a:bodyPr vert="horz" wrap="square" lIns="0" tIns="12065" rIns="0" bIns="0" rtlCol="0">
            <a:spAutoFit/>
          </a:bodyPr>
          <a:lstStyle/>
          <a:p>
            <a:pPr marL="12700" marR="5080">
              <a:lnSpc>
                <a:spcPct val="118100"/>
              </a:lnSpc>
              <a:spcBef>
                <a:spcPts val="95"/>
              </a:spcBef>
            </a:pPr>
            <a:r>
              <a:rPr lang="nl-NL" sz="3200" dirty="0">
                <a:solidFill>
                  <a:schemeClr val="bg1"/>
                </a:solidFill>
                <a:latin typeface="Asap"/>
                <a:cs typeface="Asap"/>
              </a:rPr>
              <a:t>Iemand geeft pianolessen aan huis. Op grond van welke artikelen kan er worden getoetst of het geluid dat wordt geproduceerd door deze activiteit binnen of buiten de gestelde normen valt?</a:t>
            </a:r>
          </a:p>
        </p:txBody>
      </p:sp>
      <p:sp>
        <p:nvSpPr>
          <p:cNvPr id="15" name="object 3"/>
          <p:cNvSpPr txBox="1"/>
          <p:nvPr/>
        </p:nvSpPr>
        <p:spPr>
          <a:xfrm>
            <a:off x="10585227" y="4157889"/>
            <a:ext cx="8281408" cy="593239"/>
          </a:xfrm>
          <a:prstGeom prst="rect">
            <a:avLst/>
          </a:prstGeom>
        </p:spPr>
        <p:txBody>
          <a:bodyPr vert="horz" wrap="square" lIns="0" tIns="12065" rIns="0" bIns="0" rtlCol="0">
            <a:spAutoFit/>
          </a:bodyPr>
          <a:lstStyle/>
          <a:p>
            <a:pPr marL="12700" marR="5080">
              <a:lnSpc>
                <a:spcPct val="118100"/>
              </a:lnSpc>
              <a:spcBef>
                <a:spcPts val="95"/>
              </a:spcBef>
            </a:pPr>
            <a:r>
              <a:rPr lang="nl-NL" sz="3200" dirty="0">
                <a:solidFill>
                  <a:schemeClr val="tx1"/>
                </a:solidFill>
                <a:latin typeface="Asap"/>
                <a:cs typeface="Asap"/>
              </a:rPr>
              <a:t>Dat hangt er van af.</a:t>
            </a:r>
            <a:endParaRPr sz="3200" dirty="0">
              <a:solidFill>
                <a:schemeClr val="tx1"/>
              </a:solidFill>
              <a:latin typeface="Asap"/>
              <a:cs typeface="Asap"/>
            </a:endParaRPr>
          </a:p>
        </p:txBody>
      </p:sp>
      <p:sp>
        <p:nvSpPr>
          <p:cNvPr id="13" name="Tekstvak 12">
            <a:extLst>
              <a:ext uri="{C183D7F6-B498-43B3-948B-1728B52AA6E4}">
                <adec:decorative xmlns:adec="http://schemas.microsoft.com/office/drawing/2017/decorative" val="1"/>
              </a:ext>
            </a:extLst>
          </p:cNvPr>
          <p:cNvSpPr txBox="1"/>
          <p:nvPr/>
        </p:nvSpPr>
        <p:spPr>
          <a:xfrm>
            <a:off x="17628472" y="10561323"/>
            <a:ext cx="838200" cy="461665"/>
          </a:xfrm>
          <a:prstGeom prst="rect">
            <a:avLst/>
          </a:prstGeom>
          <a:noFill/>
        </p:spPr>
        <p:txBody>
          <a:bodyPr wrap="square" rtlCol="0">
            <a:spAutoFit/>
          </a:bodyPr>
          <a:lstStyle/>
          <a:p>
            <a:fld id="{9E0E7A16-DED7-4A10-BDDA-98CEF281A13A}" type="slidenum">
              <a:rPr lang="nl-NL" sz="2400" smtClean="0">
                <a:solidFill>
                  <a:srgbClr val="275837"/>
                </a:solidFill>
              </a:rPr>
              <a:t>15</a:t>
            </a:fld>
            <a:endParaRPr lang="nl-NL" sz="2400" dirty="0">
              <a:solidFill>
                <a:srgbClr val="275837"/>
              </a:solidFill>
            </a:endParaRPr>
          </a:p>
        </p:txBody>
      </p:sp>
      <p:sp>
        <p:nvSpPr>
          <p:cNvPr id="14" name="object 2">
            <a:extLst>
              <a:ext uri="{C183D7F6-B498-43B3-948B-1728B52AA6E4}">
                <adec:decorative xmlns:adec="http://schemas.microsoft.com/office/drawing/2017/decorative" val="1"/>
              </a:ext>
            </a:extLst>
          </p:cNvPr>
          <p:cNvSpPr txBox="1">
            <a:spLocks/>
          </p:cNvSpPr>
          <p:nvPr/>
        </p:nvSpPr>
        <p:spPr>
          <a:xfrm>
            <a:off x="13402733" y="10561164"/>
            <a:ext cx="4188338" cy="461824"/>
          </a:xfrm>
          <a:prstGeom prst="rect">
            <a:avLst/>
          </a:prstGeom>
        </p:spPr>
        <p:txBody>
          <a:bodyPr vert="horz" wrap="square" lIns="0" tIns="16510" rIns="0" bIns="0" rtlCol="0">
            <a:spAutoFit/>
          </a:bodyPr>
          <a:lstStyle>
            <a:lvl1pPr>
              <a:defRPr sz="6950" b="0" i="0">
                <a:solidFill>
                  <a:srgbClr val="275837"/>
                </a:solidFill>
                <a:latin typeface="Asap Medium"/>
                <a:ea typeface="+mj-ea"/>
                <a:cs typeface="Asap Medium"/>
              </a:defRPr>
            </a:lvl1pPr>
          </a:lstStyle>
          <a:p>
            <a:pPr marL="12700">
              <a:spcBef>
                <a:spcPts val="130"/>
              </a:spcBef>
            </a:pPr>
            <a:r>
              <a:rPr lang="nl-NL" sz="2800" spc="-10" dirty="0"/>
              <a:t> </a:t>
            </a:r>
            <a:r>
              <a:rPr lang="nl-NL" sz="2800" dirty="0"/>
              <a:t>Uit de Helpdesk geluid</a:t>
            </a:r>
          </a:p>
        </p:txBody>
      </p:sp>
      <p:sp>
        <p:nvSpPr>
          <p:cNvPr id="18" name="object 3"/>
          <p:cNvSpPr txBox="1"/>
          <p:nvPr/>
        </p:nvSpPr>
        <p:spPr>
          <a:xfrm>
            <a:off x="10585227" y="5589696"/>
            <a:ext cx="8281408" cy="2968761"/>
          </a:xfrm>
          <a:prstGeom prst="rect">
            <a:avLst/>
          </a:prstGeom>
        </p:spPr>
        <p:txBody>
          <a:bodyPr vert="horz" wrap="square" lIns="0" tIns="12065" rIns="0" bIns="0" rtlCol="0">
            <a:spAutoFit/>
          </a:bodyPr>
          <a:lstStyle/>
          <a:p>
            <a:pPr marL="12700" marR="5080">
              <a:lnSpc>
                <a:spcPct val="118100"/>
              </a:lnSpc>
              <a:spcBef>
                <a:spcPts val="95"/>
              </a:spcBef>
            </a:pPr>
            <a:r>
              <a:rPr lang="nl-NL" sz="3200" dirty="0">
                <a:solidFill>
                  <a:schemeClr val="tx1"/>
                </a:solidFill>
                <a:latin typeface="Asap"/>
                <a:cs typeface="Asap"/>
              </a:rPr>
              <a:t>Wel of niet onderdeel van wonen.</a:t>
            </a:r>
          </a:p>
          <a:p>
            <a:pPr marL="12700" marR="5080">
              <a:lnSpc>
                <a:spcPct val="118100"/>
              </a:lnSpc>
              <a:spcBef>
                <a:spcPts val="95"/>
              </a:spcBef>
            </a:pPr>
            <a:endParaRPr lang="nl-NL" sz="3200" dirty="0">
              <a:solidFill>
                <a:schemeClr val="tx1"/>
              </a:solidFill>
              <a:latin typeface="Asap"/>
              <a:cs typeface="Asap"/>
            </a:endParaRPr>
          </a:p>
          <a:p>
            <a:pPr marL="12700" marR="5080">
              <a:lnSpc>
                <a:spcPct val="118100"/>
              </a:lnSpc>
              <a:spcBef>
                <a:spcPts val="95"/>
              </a:spcBef>
            </a:pPr>
            <a:r>
              <a:rPr lang="nl-NL" sz="3200" dirty="0">
                <a:solidFill>
                  <a:schemeClr val="tx1"/>
                </a:solidFill>
                <a:latin typeface="Asap"/>
                <a:cs typeface="Asap"/>
              </a:rPr>
              <a:t>APV</a:t>
            </a:r>
          </a:p>
          <a:p>
            <a:pPr marL="12700" marR="5080">
              <a:lnSpc>
                <a:spcPct val="118100"/>
              </a:lnSpc>
              <a:spcBef>
                <a:spcPts val="95"/>
              </a:spcBef>
            </a:pPr>
            <a:endParaRPr lang="nl-NL" sz="3200" dirty="0">
              <a:solidFill>
                <a:schemeClr val="tx1"/>
              </a:solidFill>
              <a:latin typeface="Asap"/>
              <a:cs typeface="Asap"/>
            </a:endParaRPr>
          </a:p>
          <a:p>
            <a:pPr marL="12700" marR="5080">
              <a:lnSpc>
                <a:spcPct val="118100"/>
              </a:lnSpc>
              <a:spcBef>
                <a:spcPts val="95"/>
              </a:spcBef>
            </a:pPr>
            <a:r>
              <a:rPr lang="nl-NL" sz="3200" dirty="0">
                <a:solidFill>
                  <a:schemeClr val="tx1"/>
                </a:solidFill>
                <a:latin typeface="Asap"/>
                <a:cs typeface="Asap"/>
              </a:rPr>
              <a:t>Gesprek</a:t>
            </a:r>
            <a:endParaRPr sz="3200" dirty="0">
              <a:solidFill>
                <a:schemeClr val="tx1"/>
              </a:solidFill>
              <a:latin typeface="Asap"/>
              <a:cs typeface="Asap"/>
            </a:endParaRPr>
          </a:p>
        </p:txBody>
      </p:sp>
    </p:spTree>
    <p:extLst>
      <p:ext uri="{BB962C8B-B14F-4D97-AF65-F5344CB8AC3E}">
        <p14:creationId xmlns:p14="http://schemas.microsoft.com/office/powerpoint/2010/main" val="372814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5"/>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8"/>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5" grpId="0"/>
      <p:bldP spid="15" grpId="1"/>
      <p:bldP spid="18" grpId="0"/>
      <p:bldP spid="18"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hthoek 13">
            <a:extLst>
              <a:ext uri="{C183D7F6-B498-43B3-948B-1728B52AA6E4}">
                <adec:decorative xmlns:adec="http://schemas.microsoft.com/office/drawing/2017/decorative" val="1"/>
              </a:ext>
            </a:extLst>
          </p:cNvPr>
          <p:cNvSpPr/>
          <p:nvPr/>
        </p:nvSpPr>
        <p:spPr>
          <a:xfrm>
            <a:off x="0" y="1822449"/>
            <a:ext cx="10052050" cy="822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bject 5">
            <a:extLst>
              <a:ext uri="{C183D7F6-B498-43B3-948B-1728B52AA6E4}">
                <adec:decorative xmlns:adec="http://schemas.microsoft.com/office/drawing/2017/decorative" val="1"/>
              </a:ext>
            </a:extLst>
          </p:cNvPr>
          <p:cNvSpPr/>
          <p:nvPr/>
        </p:nvSpPr>
        <p:spPr>
          <a:xfrm>
            <a:off x="0" y="5"/>
            <a:ext cx="20104100" cy="3661410"/>
          </a:xfrm>
          <a:custGeom>
            <a:avLst/>
            <a:gdLst/>
            <a:ahLst/>
            <a:cxnLst/>
            <a:rect l="l" t="t" r="r" b="b"/>
            <a:pathLst>
              <a:path w="20104100" h="3661410">
                <a:moveTo>
                  <a:pt x="20104100" y="0"/>
                </a:moveTo>
                <a:lnTo>
                  <a:pt x="0" y="0"/>
                </a:lnTo>
                <a:lnTo>
                  <a:pt x="0" y="1821929"/>
                </a:lnTo>
                <a:lnTo>
                  <a:pt x="18273789" y="1821929"/>
                </a:lnTo>
                <a:lnTo>
                  <a:pt x="18273687" y="1830400"/>
                </a:lnTo>
                <a:lnTo>
                  <a:pt x="18274310" y="1878520"/>
                </a:lnTo>
                <a:lnTo>
                  <a:pt x="18276151" y="1926082"/>
                </a:lnTo>
                <a:lnTo>
                  <a:pt x="18279199" y="1973453"/>
                </a:lnTo>
                <a:lnTo>
                  <a:pt x="18283441" y="2020481"/>
                </a:lnTo>
                <a:lnTo>
                  <a:pt x="18288864" y="2067166"/>
                </a:lnTo>
                <a:lnTo>
                  <a:pt x="18295443" y="2113483"/>
                </a:lnTo>
                <a:lnTo>
                  <a:pt x="18303177" y="2159419"/>
                </a:lnTo>
                <a:lnTo>
                  <a:pt x="18312041" y="2204961"/>
                </a:lnTo>
                <a:lnTo>
                  <a:pt x="18322036" y="2250097"/>
                </a:lnTo>
                <a:lnTo>
                  <a:pt x="18333123" y="2294801"/>
                </a:lnTo>
                <a:lnTo>
                  <a:pt x="18345303" y="2339073"/>
                </a:lnTo>
                <a:lnTo>
                  <a:pt x="18358549" y="2382888"/>
                </a:lnTo>
                <a:lnTo>
                  <a:pt x="18372849" y="2426233"/>
                </a:lnTo>
                <a:lnTo>
                  <a:pt x="18388203" y="2469083"/>
                </a:lnTo>
                <a:lnTo>
                  <a:pt x="18404586" y="2511450"/>
                </a:lnTo>
                <a:lnTo>
                  <a:pt x="18421973" y="2553284"/>
                </a:lnTo>
                <a:lnTo>
                  <a:pt x="18440362" y="2594597"/>
                </a:lnTo>
                <a:lnTo>
                  <a:pt x="18459730" y="2635364"/>
                </a:lnTo>
                <a:lnTo>
                  <a:pt x="18480075" y="2675572"/>
                </a:lnTo>
                <a:lnTo>
                  <a:pt x="18501360" y="2715209"/>
                </a:lnTo>
                <a:lnTo>
                  <a:pt x="18523598" y="2754236"/>
                </a:lnTo>
                <a:lnTo>
                  <a:pt x="18546750" y="2792679"/>
                </a:lnTo>
                <a:lnTo>
                  <a:pt x="18570804" y="2830487"/>
                </a:lnTo>
                <a:lnTo>
                  <a:pt x="18595759" y="2867660"/>
                </a:lnTo>
                <a:lnTo>
                  <a:pt x="18621579" y="2904185"/>
                </a:lnTo>
                <a:lnTo>
                  <a:pt x="18648274" y="2940050"/>
                </a:lnTo>
                <a:lnTo>
                  <a:pt x="18675808" y="2975229"/>
                </a:lnTo>
                <a:lnTo>
                  <a:pt x="18704179" y="3009709"/>
                </a:lnTo>
                <a:lnTo>
                  <a:pt x="18733364" y="3043478"/>
                </a:lnTo>
                <a:lnTo>
                  <a:pt x="18763349" y="3076524"/>
                </a:lnTo>
                <a:lnTo>
                  <a:pt x="18794133" y="3108820"/>
                </a:lnTo>
                <a:lnTo>
                  <a:pt x="18825668" y="3140367"/>
                </a:lnTo>
                <a:lnTo>
                  <a:pt x="18857976" y="3171139"/>
                </a:lnTo>
                <a:lnTo>
                  <a:pt x="18891022" y="3201136"/>
                </a:lnTo>
                <a:lnTo>
                  <a:pt x="18924791" y="3230321"/>
                </a:lnTo>
                <a:lnTo>
                  <a:pt x="18959272" y="3258693"/>
                </a:lnTo>
                <a:lnTo>
                  <a:pt x="18994451" y="3286226"/>
                </a:lnTo>
                <a:lnTo>
                  <a:pt x="19030315" y="3312909"/>
                </a:lnTo>
                <a:lnTo>
                  <a:pt x="19066841" y="3338741"/>
                </a:lnTo>
                <a:lnTo>
                  <a:pt x="19104014" y="3363696"/>
                </a:lnTo>
                <a:lnTo>
                  <a:pt x="19141821" y="3387750"/>
                </a:lnTo>
                <a:lnTo>
                  <a:pt x="19180252" y="3410902"/>
                </a:lnTo>
                <a:lnTo>
                  <a:pt x="19219291" y="3433127"/>
                </a:lnTo>
                <a:lnTo>
                  <a:pt x="19258928" y="3454425"/>
                </a:lnTo>
                <a:lnTo>
                  <a:pt x="19299136" y="3474758"/>
                </a:lnTo>
                <a:lnTo>
                  <a:pt x="19339903" y="3494138"/>
                </a:lnTo>
                <a:lnTo>
                  <a:pt x="19381204" y="3512528"/>
                </a:lnTo>
                <a:lnTo>
                  <a:pt x="19423050" y="3529914"/>
                </a:lnTo>
                <a:lnTo>
                  <a:pt x="19465405" y="3546297"/>
                </a:lnTo>
                <a:lnTo>
                  <a:pt x="19508267" y="3561638"/>
                </a:lnTo>
                <a:lnTo>
                  <a:pt x="19551612" y="3575951"/>
                </a:lnTo>
                <a:lnTo>
                  <a:pt x="19595427" y="3589197"/>
                </a:lnTo>
                <a:lnTo>
                  <a:pt x="19639687" y="3601377"/>
                </a:lnTo>
                <a:lnTo>
                  <a:pt x="19684404" y="3612464"/>
                </a:lnTo>
                <a:lnTo>
                  <a:pt x="19729539" y="3622446"/>
                </a:lnTo>
                <a:lnTo>
                  <a:pt x="19775082" y="3631323"/>
                </a:lnTo>
                <a:lnTo>
                  <a:pt x="19821017" y="3639045"/>
                </a:lnTo>
                <a:lnTo>
                  <a:pt x="19867334" y="3645636"/>
                </a:lnTo>
                <a:lnTo>
                  <a:pt x="19914020" y="3651059"/>
                </a:lnTo>
                <a:lnTo>
                  <a:pt x="19961048" y="3655301"/>
                </a:lnTo>
                <a:lnTo>
                  <a:pt x="20008419" y="3658349"/>
                </a:lnTo>
                <a:lnTo>
                  <a:pt x="20056107" y="3660190"/>
                </a:lnTo>
                <a:lnTo>
                  <a:pt x="20104100" y="3660813"/>
                </a:lnTo>
                <a:lnTo>
                  <a:pt x="20104100" y="2533281"/>
                </a:lnTo>
                <a:lnTo>
                  <a:pt x="20055967" y="2531656"/>
                </a:lnTo>
                <a:lnTo>
                  <a:pt x="20008723" y="2526868"/>
                </a:lnTo>
                <a:lnTo>
                  <a:pt x="19962445" y="2519007"/>
                </a:lnTo>
                <a:lnTo>
                  <a:pt x="19917245" y="2508173"/>
                </a:lnTo>
                <a:lnTo>
                  <a:pt x="19873227" y="2494483"/>
                </a:lnTo>
                <a:lnTo>
                  <a:pt x="19830504" y="2478049"/>
                </a:lnTo>
                <a:lnTo>
                  <a:pt x="19789179" y="2458948"/>
                </a:lnTo>
                <a:lnTo>
                  <a:pt x="19749339" y="2437320"/>
                </a:lnTo>
                <a:lnTo>
                  <a:pt x="19711112" y="2413241"/>
                </a:lnTo>
                <a:lnTo>
                  <a:pt x="19674586" y="2386825"/>
                </a:lnTo>
                <a:lnTo>
                  <a:pt x="19639877" y="2358186"/>
                </a:lnTo>
                <a:lnTo>
                  <a:pt x="19607086" y="2327414"/>
                </a:lnTo>
                <a:lnTo>
                  <a:pt x="19576314" y="2294623"/>
                </a:lnTo>
                <a:lnTo>
                  <a:pt x="19547675" y="2259914"/>
                </a:lnTo>
                <a:lnTo>
                  <a:pt x="19521259" y="2223389"/>
                </a:lnTo>
                <a:lnTo>
                  <a:pt x="19497180" y="2185162"/>
                </a:lnTo>
                <a:lnTo>
                  <a:pt x="19475539" y="2145322"/>
                </a:lnTo>
                <a:lnTo>
                  <a:pt x="19456451" y="2103996"/>
                </a:lnTo>
                <a:lnTo>
                  <a:pt x="19440005" y="2061273"/>
                </a:lnTo>
                <a:lnTo>
                  <a:pt x="19426327" y="2017255"/>
                </a:lnTo>
                <a:lnTo>
                  <a:pt x="19415494" y="1972056"/>
                </a:lnTo>
                <a:lnTo>
                  <a:pt x="19407632" y="1925777"/>
                </a:lnTo>
                <a:lnTo>
                  <a:pt x="19402832" y="1878393"/>
                </a:lnTo>
                <a:lnTo>
                  <a:pt x="19401219" y="1830400"/>
                </a:lnTo>
                <a:lnTo>
                  <a:pt x="19401498" y="1821929"/>
                </a:lnTo>
                <a:lnTo>
                  <a:pt x="20104100" y="1821929"/>
                </a:lnTo>
                <a:lnTo>
                  <a:pt x="20104100" y="1127531"/>
                </a:lnTo>
                <a:lnTo>
                  <a:pt x="20104100" y="0"/>
                </a:lnTo>
                <a:close/>
              </a:path>
            </a:pathLst>
          </a:custGeom>
          <a:solidFill>
            <a:srgbClr val="EBF3E6"/>
          </a:solidFill>
        </p:spPr>
        <p:txBody>
          <a:bodyPr wrap="square" lIns="0" tIns="0" rIns="0" bIns="0" rtlCol="0"/>
          <a:lstStyle/>
          <a:p>
            <a:endParaRPr/>
          </a:p>
        </p:txBody>
      </p:sp>
      <p:sp>
        <p:nvSpPr>
          <p:cNvPr id="6" name="object 6">
            <a:extLst>
              <a:ext uri="{C183D7F6-B498-43B3-948B-1728B52AA6E4}">
                <adec:decorative xmlns:adec="http://schemas.microsoft.com/office/drawing/2017/decorative" val="1"/>
              </a:ext>
            </a:extLst>
          </p:cNvPr>
          <p:cNvSpPr/>
          <p:nvPr/>
        </p:nvSpPr>
        <p:spPr>
          <a:xfrm>
            <a:off x="18273800" y="0"/>
            <a:ext cx="1830705" cy="1822450"/>
          </a:xfrm>
          <a:custGeom>
            <a:avLst/>
            <a:gdLst/>
            <a:ahLst/>
            <a:cxnLst/>
            <a:rect l="l" t="t" r="r" b="b"/>
            <a:pathLst>
              <a:path w="1830705" h="1822450">
                <a:moveTo>
                  <a:pt x="1830298" y="0"/>
                </a:moveTo>
                <a:lnTo>
                  <a:pt x="1782305" y="614"/>
                </a:lnTo>
                <a:lnTo>
                  <a:pt x="1734618" y="2455"/>
                </a:lnTo>
                <a:lnTo>
                  <a:pt x="1687251" y="5504"/>
                </a:lnTo>
                <a:lnTo>
                  <a:pt x="1640219" y="9747"/>
                </a:lnTo>
                <a:lnTo>
                  <a:pt x="1593536" y="15169"/>
                </a:lnTo>
                <a:lnTo>
                  <a:pt x="1547217" y="21754"/>
                </a:lnTo>
                <a:lnTo>
                  <a:pt x="1501279" y="29488"/>
                </a:lnTo>
                <a:lnTo>
                  <a:pt x="1455735" y="38355"/>
                </a:lnTo>
                <a:lnTo>
                  <a:pt x="1410602" y="48340"/>
                </a:lnTo>
                <a:lnTo>
                  <a:pt x="1365893" y="59428"/>
                </a:lnTo>
                <a:lnTo>
                  <a:pt x="1321624" y="71605"/>
                </a:lnTo>
                <a:lnTo>
                  <a:pt x="1277811" y="84854"/>
                </a:lnTo>
                <a:lnTo>
                  <a:pt x="1234468" y="99162"/>
                </a:lnTo>
                <a:lnTo>
                  <a:pt x="1191609" y="114513"/>
                </a:lnTo>
                <a:lnTo>
                  <a:pt x="1149252" y="130891"/>
                </a:lnTo>
                <a:lnTo>
                  <a:pt x="1107410" y="148282"/>
                </a:lnTo>
                <a:lnTo>
                  <a:pt x="1066098" y="166671"/>
                </a:lnTo>
                <a:lnTo>
                  <a:pt x="1025331" y="186042"/>
                </a:lnTo>
                <a:lnTo>
                  <a:pt x="985126" y="206382"/>
                </a:lnTo>
                <a:lnTo>
                  <a:pt x="945496" y="227673"/>
                </a:lnTo>
                <a:lnTo>
                  <a:pt x="906457" y="249902"/>
                </a:lnTo>
                <a:lnTo>
                  <a:pt x="868023" y="273053"/>
                </a:lnTo>
                <a:lnTo>
                  <a:pt x="830211" y="297112"/>
                </a:lnTo>
                <a:lnTo>
                  <a:pt x="793035" y="322063"/>
                </a:lnTo>
                <a:lnTo>
                  <a:pt x="756509" y="347891"/>
                </a:lnTo>
                <a:lnTo>
                  <a:pt x="720650" y="374581"/>
                </a:lnTo>
                <a:lnTo>
                  <a:pt x="685472" y="402118"/>
                </a:lnTo>
                <a:lnTo>
                  <a:pt x="650990" y="430487"/>
                </a:lnTo>
                <a:lnTo>
                  <a:pt x="617220" y="459673"/>
                </a:lnTo>
                <a:lnTo>
                  <a:pt x="584176" y="489660"/>
                </a:lnTo>
                <a:lnTo>
                  <a:pt x="551874" y="520434"/>
                </a:lnTo>
                <a:lnTo>
                  <a:pt x="520328" y="551980"/>
                </a:lnTo>
                <a:lnTo>
                  <a:pt x="489553" y="584283"/>
                </a:lnTo>
                <a:lnTo>
                  <a:pt x="459566" y="617327"/>
                </a:lnTo>
                <a:lnTo>
                  <a:pt x="430380" y="651097"/>
                </a:lnTo>
                <a:lnTo>
                  <a:pt x="402011" y="685579"/>
                </a:lnTo>
                <a:lnTo>
                  <a:pt x="374474" y="720757"/>
                </a:lnTo>
                <a:lnTo>
                  <a:pt x="347784" y="756616"/>
                </a:lnTo>
                <a:lnTo>
                  <a:pt x="321956" y="793141"/>
                </a:lnTo>
                <a:lnTo>
                  <a:pt x="297005" y="830318"/>
                </a:lnTo>
                <a:lnTo>
                  <a:pt x="272947" y="868130"/>
                </a:lnTo>
                <a:lnTo>
                  <a:pt x="249795" y="906564"/>
                </a:lnTo>
                <a:lnTo>
                  <a:pt x="227566" y="945603"/>
                </a:lnTo>
                <a:lnTo>
                  <a:pt x="206275" y="985233"/>
                </a:lnTo>
                <a:lnTo>
                  <a:pt x="185936" y="1025438"/>
                </a:lnTo>
                <a:lnTo>
                  <a:pt x="166564" y="1066204"/>
                </a:lnTo>
                <a:lnTo>
                  <a:pt x="148175" y="1107516"/>
                </a:lnTo>
                <a:lnTo>
                  <a:pt x="130784" y="1149359"/>
                </a:lnTo>
                <a:lnTo>
                  <a:pt x="114406" y="1191716"/>
                </a:lnTo>
                <a:lnTo>
                  <a:pt x="99055" y="1234574"/>
                </a:lnTo>
                <a:lnTo>
                  <a:pt x="84748" y="1277918"/>
                </a:lnTo>
                <a:lnTo>
                  <a:pt x="71498" y="1321731"/>
                </a:lnTo>
                <a:lnTo>
                  <a:pt x="59274" y="1366190"/>
                </a:lnTo>
                <a:lnTo>
                  <a:pt x="48233" y="1410708"/>
                </a:lnTo>
                <a:lnTo>
                  <a:pt x="38248" y="1455842"/>
                </a:lnTo>
                <a:lnTo>
                  <a:pt x="29381" y="1501386"/>
                </a:lnTo>
                <a:lnTo>
                  <a:pt x="21647" y="1547324"/>
                </a:lnTo>
                <a:lnTo>
                  <a:pt x="15062" y="1593642"/>
                </a:lnTo>
                <a:lnTo>
                  <a:pt x="9641" y="1640325"/>
                </a:lnTo>
                <a:lnTo>
                  <a:pt x="5398" y="1687358"/>
                </a:lnTo>
                <a:lnTo>
                  <a:pt x="2337" y="1735027"/>
                </a:lnTo>
                <a:lnTo>
                  <a:pt x="508" y="1782411"/>
                </a:lnTo>
                <a:lnTo>
                  <a:pt x="0" y="1821934"/>
                </a:lnTo>
                <a:lnTo>
                  <a:pt x="1127702" y="1821934"/>
                </a:lnTo>
                <a:lnTo>
                  <a:pt x="1129038" y="1782279"/>
                </a:lnTo>
                <a:lnTo>
                  <a:pt x="1133833" y="1735027"/>
                </a:lnTo>
                <a:lnTo>
                  <a:pt x="1141697" y="1688749"/>
                </a:lnTo>
                <a:lnTo>
                  <a:pt x="1152524" y="1643551"/>
                </a:lnTo>
                <a:lnTo>
                  <a:pt x="1166211" y="1599537"/>
                </a:lnTo>
                <a:lnTo>
                  <a:pt x="1182653" y="1556813"/>
                </a:lnTo>
                <a:lnTo>
                  <a:pt x="1201744" y="1515482"/>
                </a:lnTo>
                <a:lnTo>
                  <a:pt x="1223381" y="1475650"/>
                </a:lnTo>
                <a:lnTo>
                  <a:pt x="1247458" y="1437420"/>
                </a:lnTo>
                <a:lnTo>
                  <a:pt x="1273871" y="1400899"/>
                </a:lnTo>
                <a:lnTo>
                  <a:pt x="1302515" y="1366190"/>
                </a:lnTo>
                <a:lnTo>
                  <a:pt x="1333286" y="1333398"/>
                </a:lnTo>
                <a:lnTo>
                  <a:pt x="1366078" y="1302628"/>
                </a:lnTo>
                <a:lnTo>
                  <a:pt x="1400788" y="1273984"/>
                </a:lnTo>
                <a:lnTo>
                  <a:pt x="1437310" y="1247572"/>
                </a:lnTo>
                <a:lnTo>
                  <a:pt x="1475540" y="1223495"/>
                </a:lnTo>
                <a:lnTo>
                  <a:pt x="1515373" y="1201859"/>
                </a:lnTo>
                <a:lnTo>
                  <a:pt x="1556704" y="1182768"/>
                </a:lnTo>
                <a:lnTo>
                  <a:pt x="1599429" y="1166327"/>
                </a:lnTo>
                <a:lnTo>
                  <a:pt x="1643443" y="1152641"/>
                </a:lnTo>
                <a:lnTo>
                  <a:pt x="1688642" y="1141813"/>
                </a:lnTo>
                <a:lnTo>
                  <a:pt x="1734920" y="1133950"/>
                </a:lnTo>
                <a:lnTo>
                  <a:pt x="1782172" y="1129155"/>
                </a:lnTo>
                <a:lnTo>
                  <a:pt x="1830296" y="1127534"/>
                </a:lnTo>
                <a:lnTo>
                  <a:pt x="1830298" y="0"/>
                </a:lnTo>
                <a:close/>
              </a:path>
            </a:pathLst>
          </a:custGeom>
          <a:solidFill>
            <a:srgbClr val="FFFFFF"/>
          </a:solidFill>
        </p:spPr>
        <p:txBody>
          <a:bodyPr wrap="square" lIns="0" tIns="0" rIns="0" bIns="0" rtlCol="0"/>
          <a:lstStyle/>
          <a:p>
            <a:endParaRPr/>
          </a:p>
        </p:txBody>
      </p:sp>
      <p:pic>
        <p:nvPicPr>
          <p:cNvPr id="7" name="object 7">
            <a:extLst>
              <a:ext uri="{C183D7F6-B498-43B3-948B-1728B52AA6E4}">
                <adec:decorative xmlns:adec="http://schemas.microsoft.com/office/drawing/2017/decorative" val="1"/>
              </a:ext>
            </a:extLst>
          </p:cNvPr>
          <p:cNvPicPr/>
          <p:nvPr/>
        </p:nvPicPr>
        <p:blipFill>
          <a:blip r:embed="rId3" cstate="print"/>
          <a:stretch>
            <a:fillRect/>
          </a:stretch>
        </p:blipFill>
        <p:spPr>
          <a:xfrm>
            <a:off x="750441" y="369462"/>
            <a:ext cx="9360971" cy="1117832"/>
          </a:xfrm>
          <a:prstGeom prst="rect">
            <a:avLst/>
          </a:prstGeom>
        </p:spPr>
      </p:pic>
      <p:sp>
        <p:nvSpPr>
          <p:cNvPr id="9" name="object 9">
            <a:extLst>
              <a:ext uri="{C183D7F6-B498-43B3-948B-1728B52AA6E4}">
                <adec:decorative xmlns:adec="http://schemas.microsoft.com/office/drawing/2017/decorative" val="1"/>
              </a:ext>
            </a:extLst>
          </p:cNvPr>
          <p:cNvSpPr/>
          <p:nvPr/>
        </p:nvSpPr>
        <p:spPr>
          <a:xfrm>
            <a:off x="0" y="10052049"/>
            <a:ext cx="20104100" cy="1256665"/>
          </a:xfrm>
          <a:custGeom>
            <a:avLst/>
            <a:gdLst/>
            <a:ahLst/>
            <a:cxnLst/>
            <a:rect l="l" t="t" r="r" b="b"/>
            <a:pathLst>
              <a:path w="20104100" h="1256665">
                <a:moveTo>
                  <a:pt x="20104099" y="0"/>
                </a:moveTo>
                <a:lnTo>
                  <a:pt x="0" y="0"/>
                </a:lnTo>
                <a:lnTo>
                  <a:pt x="0" y="1256506"/>
                </a:lnTo>
                <a:lnTo>
                  <a:pt x="20104099" y="1256506"/>
                </a:lnTo>
                <a:lnTo>
                  <a:pt x="20104099" y="0"/>
                </a:lnTo>
                <a:close/>
              </a:path>
            </a:pathLst>
          </a:custGeom>
          <a:solidFill>
            <a:srgbClr val="8EB73B"/>
          </a:solidFill>
        </p:spPr>
        <p:txBody>
          <a:bodyPr wrap="square" lIns="0" tIns="0" rIns="0" bIns="0" rtlCol="0"/>
          <a:lstStyle/>
          <a:p>
            <a:endParaRPr/>
          </a:p>
        </p:txBody>
      </p:sp>
      <p:pic>
        <p:nvPicPr>
          <p:cNvPr id="10" name="object 10">
            <a:extLst>
              <a:ext uri="{C183D7F6-B498-43B3-948B-1728B52AA6E4}">
                <adec:decorative xmlns:adec="http://schemas.microsoft.com/office/drawing/2017/decorative" val="1"/>
              </a:ext>
            </a:extLst>
          </p:cNvPr>
          <p:cNvPicPr/>
          <p:nvPr/>
        </p:nvPicPr>
        <p:blipFill>
          <a:blip r:embed="rId4" cstate="print"/>
          <a:stretch>
            <a:fillRect/>
          </a:stretch>
        </p:blipFill>
        <p:spPr>
          <a:xfrm>
            <a:off x="18047572" y="8536776"/>
            <a:ext cx="1600027" cy="2771779"/>
          </a:xfrm>
          <a:prstGeom prst="rect">
            <a:avLst/>
          </a:prstGeom>
        </p:spPr>
      </p:pic>
      <p:pic>
        <p:nvPicPr>
          <p:cNvPr id="11" name="object 11">
            <a:extLst>
              <a:ext uri="{C183D7F6-B498-43B3-948B-1728B52AA6E4}">
                <adec:decorative xmlns:adec="http://schemas.microsoft.com/office/drawing/2017/decorative" val="1"/>
              </a:ext>
            </a:extLst>
          </p:cNvPr>
          <p:cNvPicPr/>
          <p:nvPr/>
        </p:nvPicPr>
        <p:blipFill>
          <a:blip r:embed="rId5" cstate="print"/>
          <a:stretch>
            <a:fillRect/>
          </a:stretch>
        </p:blipFill>
        <p:spPr>
          <a:xfrm>
            <a:off x="1237241" y="10461670"/>
            <a:ext cx="6788916" cy="437265"/>
          </a:xfrm>
          <a:prstGeom prst="rect">
            <a:avLst/>
          </a:prstGeom>
        </p:spPr>
      </p:pic>
      <p:graphicFrame>
        <p:nvGraphicFramePr>
          <p:cNvPr id="12" name="Diagram 11">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87567272"/>
              </p:ext>
            </p:extLst>
          </p:nvPr>
        </p:nvGraphicFramePr>
        <p:xfrm>
          <a:off x="15305887" y="-5341"/>
          <a:ext cx="5483370" cy="365558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Titel 1">
            <a:extLst>
              <a:ext uri="{FF2B5EF4-FFF2-40B4-BE49-F238E27FC236}">
                <a16:creationId xmlns:a16="http://schemas.microsoft.com/office/drawing/2014/main" id="{7FC60FF4-790F-CA60-58B3-01AC0BB218DE}"/>
              </a:ext>
            </a:extLst>
          </p:cNvPr>
          <p:cNvSpPr>
            <a:spLocks noGrp="1"/>
          </p:cNvSpPr>
          <p:nvPr>
            <p:ph type="title"/>
          </p:nvPr>
        </p:nvSpPr>
        <p:spPr>
          <a:xfrm>
            <a:off x="6678195" y="11309350"/>
            <a:ext cx="8964930" cy="1069524"/>
          </a:xfrm>
        </p:spPr>
        <p:txBody>
          <a:bodyPr wrap="square" lIns="0" tIns="0" rIns="0" bIns="0" anchor="t">
            <a:spAutoFit/>
          </a:bodyPr>
          <a:lstStyle/>
          <a:p>
            <a:r>
              <a:rPr lang="nl-NL" dirty="0"/>
              <a:t>Nieuwe woning vraag 1-1</a:t>
            </a:r>
          </a:p>
        </p:txBody>
      </p:sp>
      <p:sp>
        <p:nvSpPr>
          <p:cNvPr id="15" name="object 3"/>
          <p:cNvSpPr txBox="1"/>
          <p:nvPr/>
        </p:nvSpPr>
        <p:spPr>
          <a:xfrm>
            <a:off x="1060450" y="4211996"/>
            <a:ext cx="8281408" cy="1703543"/>
          </a:xfrm>
          <a:prstGeom prst="rect">
            <a:avLst/>
          </a:prstGeom>
        </p:spPr>
        <p:txBody>
          <a:bodyPr vert="horz" wrap="square" lIns="0" tIns="12065" rIns="0" bIns="0" rtlCol="0">
            <a:spAutoFit/>
          </a:bodyPr>
          <a:lstStyle/>
          <a:p>
            <a:pPr marL="12700" marR="5080">
              <a:lnSpc>
                <a:spcPct val="118100"/>
              </a:lnSpc>
              <a:spcBef>
                <a:spcPts val="95"/>
              </a:spcBef>
            </a:pPr>
            <a:r>
              <a:rPr lang="nl-NL" sz="3200" dirty="0">
                <a:solidFill>
                  <a:schemeClr val="bg1"/>
                </a:solidFill>
                <a:latin typeface="Asap"/>
                <a:cs typeface="Asap"/>
              </a:rPr>
              <a:t>Er komt een nieuwbouwplan, langs een provinciale weg en een gemeenteweg. Hoe moet ik geluid berekenen? </a:t>
            </a:r>
          </a:p>
        </p:txBody>
      </p:sp>
      <p:sp>
        <p:nvSpPr>
          <p:cNvPr id="13" name="object 3"/>
          <p:cNvSpPr txBox="1"/>
          <p:nvPr/>
        </p:nvSpPr>
        <p:spPr>
          <a:xfrm>
            <a:off x="10585227" y="4157889"/>
            <a:ext cx="8281408" cy="541430"/>
          </a:xfrm>
          <a:prstGeom prst="rect">
            <a:avLst/>
          </a:prstGeom>
        </p:spPr>
        <p:txBody>
          <a:bodyPr vert="horz" wrap="square" lIns="0" tIns="12065" rIns="0" bIns="0" rtlCol="0">
            <a:spAutoFit/>
          </a:bodyPr>
          <a:lstStyle/>
          <a:p>
            <a:pPr marL="12700" marR="5080">
              <a:lnSpc>
                <a:spcPct val="118100"/>
              </a:lnSpc>
              <a:spcBef>
                <a:spcPts val="95"/>
              </a:spcBef>
            </a:pPr>
            <a:r>
              <a:rPr lang="nl-NL" sz="3200" dirty="0">
                <a:solidFill>
                  <a:schemeClr val="tx1"/>
                </a:solidFill>
                <a:latin typeface="Asap"/>
                <a:cs typeface="Asap"/>
              </a:rPr>
              <a:t>Dat hangt er van af.</a:t>
            </a:r>
            <a:endParaRPr sz="3200" dirty="0">
              <a:solidFill>
                <a:schemeClr val="tx1"/>
              </a:solidFill>
              <a:latin typeface="Asap"/>
              <a:cs typeface="Asap"/>
            </a:endParaRPr>
          </a:p>
        </p:txBody>
      </p:sp>
      <p:sp>
        <p:nvSpPr>
          <p:cNvPr id="16" name="Tekstvak 15">
            <a:extLst>
              <a:ext uri="{C183D7F6-B498-43B3-948B-1728B52AA6E4}">
                <adec:decorative xmlns:adec="http://schemas.microsoft.com/office/drawing/2017/decorative" val="1"/>
              </a:ext>
            </a:extLst>
          </p:cNvPr>
          <p:cNvSpPr txBox="1"/>
          <p:nvPr/>
        </p:nvSpPr>
        <p:spPr>
          <a:xfrm>
            <a:off x="17628472" y="10561323"/>
            <a:ext cx="838200" cy="461665"/>
          </a:xfrm>
          <a:prstGeom prst="rect">
            <a:avLst/>
          </a:prstGeom>
          <a:noFill/>
        </p:spPr>
        <p:txBody>
          <a:bodyPr wrap="square" rtlCol="0">
            <a:spAutoFit/>
          </a:bodyPr>
          <a:lstStyle/>
          <a:p>
            <a:fld id="{9E0E7A16-DED7-4A10-BDDA-98CEF281A13A}" type="slidenum">
              <a:rPr lang="nl-NL" sz="2400" smtClean="0">
                <a:solidFill>
                  <a:srgbClr val="275837"/>
                </a:solidFill>
              </a:rPr>
              <a:t>16</a:t>
            </a:fld>
            <a:endParaRPr lang="nl-NL" sz="2400" dirty="0">
              <a:solidFill>
                <a:srgbClr val="275837"/>
              </a:solidFill>
            </a:endParaRPr>
          </a:p>
        </p:txBody>
      </p:sp>
      <p:sp>
        <p:nvSpPr>
          <p:cNvPr id="17" name="object 2">
            <a:extLst>
              <a:ext uri="{C183D7F6-B498-43B3-948B-1728B52AA6E4}">
                <adec:decorative xmlns:adec="http://schemas.microsoft.com/office/drawing/2017/decorative" val="1"/>
              </a:ext>
            </a:extLst>
          </p:cNvPr>
          <p:cNvSpPr txBox="1">
            <a:spLocks/>
          </p:cNvSpPr>
          <p:nvPr/>
        </p:nvSpPr>
        <p:spPr>
          <a:xfrm>
            <a:off x="13402733" y="10561164"/>
            <a:ext cx="4188338" cy="461824"/>
          </a:xfrm>
          <a:prstGeom prst="rect">
            <a:avLst/>
          </a:prstGeom>
        </p:spPr>
        <p:txBody>
          <a:bodyPr vert="horz" wrap="square" lIns="0" tIns="16510" rIns="0" bIns="0" rtlCol="0">
            <a:spAutoFit/>
          </a:bodyPr>
          <a:lstStyle>
            <a:lvl1pPr>
              <a:defRPr sz="6950" b="0" i="0">
                <a:solidFill>
                  <a:srgbClr val="275837"/>
                </a:solidFill>
                <a:latin typeface="Asap Medium"/>
                <a:ea typeface="+mj-ea"/>
                <a:cs typeface="Asap Medium"/>
              </a:defRPr>
            </a:lvl1pPr>
          </a:lstStyle>
          <a:p>
            <a:pPr marL="12700">
              <a:spcBef>
                <a:spcPts val="130"/>
              </a:spcBef>
            </a:pPr>
            <a:r>
              <a:rPr lang="nl-NL" sz="2800" spc="-10" dirty="0"/>
              <a:t> </a:t>
            </a:r>
            <a:r>
              <a:rPr lang="nl-NL" sz="2800" dirty="0"/>
              <a:t>Uit de Helpdesk geluid</a:t>
            </a:r>
          </a:p>
        </p:txBody>
      </p:sp>
    </p:spTree>
    <p:extLst>
      <p:ext uri="{BB962C8B-B14F-4D97-AF65-F5344CB8AC3E}">
        <p14:creationId xmlns:p14="http://schemas.microsoft.com/office/powerpoint/2010/main" val="147111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a:extLst>
              <a:ext uri="{C183D7F6-B498-43B3-948B-1728B52AA6E4}">
                <adec:decorative xmlns:adec="http://schemas.microsoft.com/office/drawing/2017/decorative" val="1"/>
              </a:ext>
            </a:extLst>
          </p:cNvPr>
          <p:cNvSpPr/>
          <p:nvPr/>
        </p:nvSpPr>
        <p:spPr>
          <a:xfrm>
            <a:off x="0" y="5"/>
            <a:ext cx="20104100" cy="3661410"/>
          </a:xfrm>
          <a:custGeom>
            <a:avLst/>
            <a:gdLst/>
            <a:ahLst/>
            <a:cxnLst/>
            <a:rect l="l" t="t" r="r" b="b"/>
            <a:pathLst>
              <a:path w="20104100" h="3661410">
                <a:moveTo>
                  <a:pt x="20104100" y="0"/>
                </a:moveTo>
                <a:lnTo>
                  <a:pt x="0" y="0"/>
                </a:lnTo>
                <a:lnTo>
                  <a:pt x="0" y="1821929"/>
                </a:lnTo>
                <a:lnTo>
                  <a:pt x="18273789" y="1821929"/>
                </a:lnTo>
                <a:lnTo>
                  <a:pt x="18273687" y="1830400"/>
                </a:lnTo>
                <a:lnTo>
                  <a:pt x="18274310" y="1878520"/>
                </a:lnTo>
                <a:lnTo>
                  <a:pt x="18276151" y="1926082"/>
                </a:lnTo>
                <a:lnTo>
                  <a:pt x="18279199" y="1973453"/>
                </a:lnTo>
                <a:lnTo>
                  <a:pt x="18283441" y="2020481"/>
                </a:lnTo>
                <a:lnTo>
                  <a:pt x="18288864" y="2067166"/>
                </a:lnTo>
                <a:lnTo>
                  <a:pt x="18295443" y="2113483"/>
                </a:lnTo>
                <a:lnTo>
                  <a:pt x="18303177" y="2159419"/>
                </a:lnTo>
                <a:lnTo>
                  <a:pt x="18312041" y="2204961"/>
                </a:lnTo>
                <a:lnTo>
                  <a:pt x="18322036" y="2250097"/>
                </a:lnTo>
                <a:lnTo>
                  <a:pt x="18333123" y="2294801"/>
                </a:lnTo>
                <a:lnTo>
                  <a:pt x="18345303" y="2339073"/>
                </a:lnTo>
                <a:lnTo>
                  <a:pt x="18358549" y="2382888"/>
                </a:lnTo>
                <a:lnTo>
                  <a:pt x="18372849" y="2426233"/>
                </a:lnTo>
                <a:lnTo>
                  <a:pt x="18388203" y="2469083"/>
                </a:lnTo>
                <a:lnTo>
                  <a:pt x="18404586" y="2511450"/>
                </a:lnTo>
                <a:lnTo>
                  <a:pt x="18421973" y="2553284"/>
                </a:lnTo>
                <a:lnTo>
                  <a:pt x="18440362" y="2594597"/>
                </a:lnTo>
                <a:lnTo>
                  <a:pt x="18459730" y="2635364"/>
                </a:lnTo>
                <a:lnTo>
                  <a:pt x="18480075" y="2675572"/>
                </a:lnTo>
                <a:lnTo>
                  <a:pt x="18501360" y="2715209"/>
                </a:lnTo>
                <a:lnTo>
                  <a:pt x="18523598" y="2754236"/>
                </a:lnTo>
                <a:lnTo>
                  <a:pt x="18546750" y="2792679"/>
                </a:lnTo>
                <a:lnTo>
                  <a:pt x="18570804" y="2830487"/>
                </a:lnTo>
                <a:lnTo>
                  <a:pt x="18595759" y="2867660"/>
                </a:lnTo>
                <a:lnTo>
                  <a:pt x="18621579" y="2904185"/>
                </a:lnTo>
                <a:lnTo>
                  <a:pt x="18648274" y="2940050"/>
                </a:lnTo>
                <a:lnTo>
                  <a:pt x="18675808" y="2975229"/>
                </a:lnTo>
                <a:lnTo>
                  <a:pt x="18704179" y="3009709"/>
                </a:lnTo>
                <a:lnTo>
                  <a:pt x="18733364" y="3043478"/>
                </a:lnTo>
                <a:lnTo>
                  <a:pt x="18763349" y="3076524"/>
                </a:lnTo>
                <a:lnTo>
                  <a:pt x="18794133" y="3108820"/>
                </a:lnTo>
                <a:lnTo>
                  <a:pt x="18825668" y="3140367"/>
                </a:lnTo>
                <a:lnTo>
                  <a:pt x="18857976" y="3171139"/>
                </a:lnTo>
                <a:lnTo>
                  <a:pt x="18891022" y="3201136"/>
                </a:lnTo>
                <a:lnTo>
                  <a:pt x="18924791" y="3230321"/>
                </a:lnTo>
                <a:lnTo>
                  <a:pt x="18959272" y="3258693"/>
                </a:lnTo>
                <a:lnTo>
                  <a:pt x="18994451" y="3286226"/>
                </a:lnTo>
                <a:lnTo>
                  <a:pt x="19030315" y="3312909"/>
                </a:lnTo>
                <a:lnTo>
                  <a:pt x="19066841" y="3338741"/>
                </a:lnTo>
                <a:lnTo>
                  <a:pt x="19104014" y="3363696"/>
                </a:lnTo>
                <a:lnTo>
                  <a:pt x="19141821" y="3387750"/>
                </a:lnTo>
                <a:lnTo>
                  <a:pt x="19180252" y="3410902"/>
                </a:lnTo>
                <a:lnTo>
                  <a:pt x="19219291" y="3433127"/>
                </a:lnTo>
                <a:lnTo>
                  <a:pt x="19258928" y="3454425"/>
                </a:lnTo>
                <a:lnTo>
                  <a:pt x="19299136" y="3474758"/>
                </a:lnTo>
                <a:lnTo>
                  <a:pt x="19339903" y="3494138"/>
                </a:lnTo>
                <a:lnTo>
                  <a:pt x="19381204" y="3512528"/>
                </a:lnTo>
                <a:lnTo>
                  <a:pt x="19423050" y="3529914"/>
                </a:lnTo>
                <a:lnTo>
                  <a:pt x="19465405" y="3546297"/>
                </a:lnTo>
                <a:lnTo>
                  <a:pt x="19508267" y="3561638"/>
                </a:lnTo>
                <a:lnTo>
                  <a:pt x="19551612" y="3575951"/>
                </a:lnTo>
                <a:lnTo>
                  <a:pt x="19595427" y="3589197"/>
                </a:lnTo>
                <a:lnTo>
                  <a:pt x="19639687" y="3601377"/>
                </a:lnTo>
                <a:lnTo>
                  <a:pt x="19684404" y="3612464"/>
                </a:lnTo>
                <a:lnTo>
                  <a:pt x="19729539" y="3622446"/>
                </a:lnTo>
                <a:lnTo>
                  <a:pt x="19775082" y="3631323"/>
                </a:lnTo>
                <a:lnTo>
                  <a:pt x="19821017" y="3639045"/>
                </a:lnTo>
                <a:lnTo>
                  <a:pt x="19867334" y="3645636"/>
                </a:lnTo>
                <a:lnTo>
                  <a:pt x="19914020" y="3651059"/>
                </a:lnTo>
                <a:lnTo>
                  <a:pt x="19961048" y="3655301"/>
                </a:lnTo>
                <a:lnTo>
                  <a:pt x="20008419" y="3658349"/>
                </a:lnTo>
                <a:lnTo>
                  <a:pt x="20056107" y="3660190"/>
                </a:lnTo>
                <a:lnTo>
                  <a:pt x="20104100" y="3660813"/>
                </a:lnTo>
                <a:lnTo>
                  <a:pt x="20104100" y="2533281"/>
                </a:lnTo>
                <a:lnTo>
                  <a:pt x="20055967" y="2531656"/>
                </a:lnTo>
                <a:lnTo>
                  <a:pt x="20008723" y="2526868"/>
                </a:lnTo>
                <a:lnTo>
                  <a:pt x="19962445" y="2519007"/>
                </a:lnTo>
                <a:lnTo>
                  <a:pt x="19917245" y="2508173"/>
                </a:lnTo>
                <a:lnTo>
                  <a:pt x="19873227" y="2494483"/>
                </a:lnTo>
                <a:lnTo>
                  <a:pt x="19830504" y="2478049"/>
                </a:lnTo>
                <a:lnTo>
                  <a:pt x="19789179" y="2458948"/>
                </a:lnTo>
                <a:lnTo>
                  <a:pt x="19749339" y="2437320"/>
                </a:lnTo>
                <a:lnTo>
                  <a:pt x="19711112" y="2413241"/>
                </a:lnTo>
                <a:lnTo>
                  <a:pt x="19674586" y="2386825"/>
                </a:lnTo>
                <a:lnTo>
                  <a:pt x="19639877" y="2358186"/>
                </a:lnTo>
                <a:lnTo>
                  <a:pt x="19607086" y="2327414"/>
                </a:lnTo>
                <a:lnTo>
                  <a:pt x="19576314" y="2294623"/>
                </a:lnTo>
                <a:lnTo>
                  <a:pt x="19547675" y="2259914"/>
                </a:lnTo>
                <a:lnTo>
                  <a:pt x="19521259" y="2223389"/>
                </a:lnTo>
                <a:lnTo>
                  <a:pt x="19497180" y="2185162"/>
                </a:lnTo>
                <a:lnTo>
                  <a:pt x="19475539" y="2145322"/>
                </a:lnTo>
                <a:lnTo>
                  <a:pt x="19456451" y="2103996"/>
                </a:lnTo>
                <a:lnTo>
                  <a:pt x="19440005" y="2061273"/>
                </a:lnTo>
                <a:lnTo>
                  <a:pt x="19426327" y="2017255"/>
                </a:lnTo>
                <a:lnTo>
                  <a:pt x="19415494" y="1972056"/>
                </a:lnTo>
                <a:lnTo>
                  <a:pt x="19407632" y="1925777"/>
                </a:lnTo>
                <a:lnTo>
                  <a:pt x="19402832" y="1878393"/>
                </a:lnTo>
                <a:lnTo>
                  <a:pt x="19401219" y="1830400"/>
                </a:lnTo>
                <a:lnTo>
                  <a:pt x="19401498" y="1821929"/>
                </a:lnTo>
                <a:lnTo>
                  <a:pt x="20104100" y="1821929"/>
                </a:lnTo>
                <a:lnTo>
                  <a:pt x="20104100" y="1127531"/>
                </a:lnTo>
                <a:lnTo>
                  <a:pt x="20104100" y="0"/>
                </a:lnTo>
                <a:close/>
              </a:path>
            </a:pathLst>
          </a:custGeom>
          <a:solidFill>
            <a:srgbClr val="EBF3E6"/>
          </a:solidFill>
        </p:spPr>
        <p:txBody>
          <a:bodyPr wrap="square" lIns="0" tIns="0" rIns="0" bIns="0" rtlCol="0"/>
          <a:lstStyle/>
          <a:p>
            <a:endParaRPr/>
          </a:p>
        </p:txBody>
      </p:sp>
      <p:sp>
        <p:nvSpPr>
          <p:cNvPr id="6" name="object 6">
            <a:extLst>
              <a:ext uri="{C183D7F6-B498-43B3-948B-1728B52AA6E4}">
                <adec:decorative xmlns:adec="http://schemas.microsoft.com/office/drawing/2017/decorative" val="1"/>
              </a:ext>
            </a:extLst>
          </p:cNvPr>
          <p:cNvSpPr/>
          <p:nvPr/>
        </p:nvSpPr>
        <p:spPr>
          <a:xfrm>
            <a:off x="18273800" y="0"/>
            <a:ext cx="1830705" cy="1822450"/>
          </a:xfrm>
          <a:custGeom>
            <a:avLst/>
            <a:gdLst/>
            <a:ahLst/>
            <a:cxnLst/>
            <a:rect l="l" t="t" r="r" b="b"/>
            <a:pathLst>
              <a:path w="1830705" h="1822450">
                <a:moveTo>
                  <a:pt x="1830298" y="0"/>
                </a:moveTo>
                <a:lnTo>
                  <a:pt x="1782305" y="614"/>
                </a:lnTo>
                <a:lnTo>
                  <a:pt x="1734618" y="2455"/>
                </a:lnTo>
                <a:lnTo>
                  <a:pt x="1687251" y="5504"/>
                </a:lnTo>
                <a:lnTo>
                  <a:pt x="1640219" y="9747"/>
                </a:lnTo>
                <a:lnTo>
                  <a:pt x="1593536" y="15169"/>
                </a:lnTo>
                <a:lnTo>
                  <a:pt x="1547217" y="21754"/>
                </a:lnTo>
                <a:lnTo>
                  <a:pt x="1501279" y="29488"/>
                </a:lnTo>
                <a:lnTo>
                  <a:pt x="1455735" y="38355"/>
                </a:lnTo>
                <a:lnTo>
                  <a:pt x="1410602" y="48340"/>
                </a:lnTo>
                <a:lnTo>
                  <a:pt x="1365893" y="59428"/>
                </a:lnTo>
                <a:lnTo>
                  <a:pt x="1321624" y="71605"/>
                </a:lnTo>
                <a:lnTo>
                  <a:pt x="1277811" y="84854"/>
                </a:lnTo>
                <a:lnTo>
                  <a:pt x="1234468" y="99162"/>
                </a:lnTo>
                <a:lnTo>
                  <a:pt x="1191609" y="114513"/>
                </a:lnTo>
                <a:lnTo>
                  <a:pt x="1149252" y="130891"/>
                </a:lnTo>
                <a:lnTo>
                  <a:pt x="1107410" y="148282"/>
                </a:lnTo>
                <a:lnTo>
                  <a:pt x="1066098" y="166671"/>
                </a:lnTo>
                <a:lnTo>
                  <a:pt x="1025331" y="186042"/>
                </a:lnTo>
                <a:lnTo>
                  <a:pt x="985126" y="206382"/>
                </a:lnTo>
                <a:lnTo>
                  <a:pt x="945496" y="227673"/>
                </a:lnTo>
                <a:lnTo>
                  <a:pt x="906457" y="249902"/>
                </a:lnTo>
                <a:lnTo>
                  <a:pt x="868023" y="273053"/>
                </a:lnTo>
                <a:lnTo>
                  <a:pt x="830211" y="297112"/>
                </a:lnTo>
                <a:lnTo>
                  <a:pt x="793035" y="322063"/>
                </a:lnTo>
                <a:lnTo>
                  <a:pt x="756509" y="347891"/>
                </a:lnTo>
                <a:lnTo>
                  <a:pt x="720650" y="374581"/>
                </a:lnTo>
                <a:lnTo>
                  <a:pt x="685472" y="402118"/>
                </a:lnTo>
                <a:lnTo>
                  <a:pt x="650990" y="430487"/>
                </a:lnTo>
                <a:lnTo>
                  <a:pt x="617220" y="459673"/>
                </a:lnTo>
                <a:lnTo>
                  <a:pt x="584176" y="489660"/>
                </a:lnTo>
                <a:lnTo>
                  <a:pt x="551874" y="520434"/>
                </a:lnTo>
                <a:lnTo>
                  <a:pt x="520328" y="551980"/>
                </a:lnTo>
                <a:lnTo>
                  <a:pt x="489553" y="584283"/>
                </a:lnTo>
                <a:lnTo>
                  <a:pt x="459566" y="617327"/>
                </a:lnTo>
                <a:lnTo>
                  <a:pt x="430380" y="651097"/>
                </a:lnTo>
                <a:lnTo>
                  <a:pt x="402011" y="685579"/>
                </a:lnTo>
                <a:lnTo>
                  <a:pt x="374474" y="720757"/>
                </a:lnTo>
                <a:lnTo>
                  <a:pt x="347784" y="756616"/>
                </a:lnTo>
                <a:lnTo>
                  <a:pt x="321956" y="793141"/>
                </a:lnTo>
                <a:lnTo>
                  <a:pt x="297005" y="830318"/>
                </a:lnTo>
                <a:lnTo>
                  <a:pt x="272947" y="868130"/>
                </a:lnTo>
                <a:lnTo>
                  <a:pt x="249795" y="906564"/>
                </a:lnTo>
                <a:lnTo>
                  <a:pt x="227566" y="945603"/>
                </a:lnTo>
                <a:lnTo>
                  <a:pt x="206275" y="985233"/>
                </a:lnTo>
                <a:lnTo>
                  <a:pt x="185936" y="1025438"/>
                </a:lnTo>
                <a:lnTo>
                  <a:pt x="166564" y="1066204"/>
                </a:lnTo>
                <a:lnTo>
                  <a:pt x="148175" y="1107516"/>
                </a:lnTo>
                <a:lnTo>
                  <a:pt x="130784" y="1149359"/>
                </a:lnTo>
                <a:lnTo>
                  <a:pt x="114406" y="1191716"/>
                </a:lnTo>
                <a:lnTo>
                  <a:pt x="99055" y="1234574"/>
                </a:lnTo>
                <a:lnTo>
                  <a:pt x="84748" y="1277918"/>
                </a:lnTo>
                <a:lnTo>
                  <a:pt x="71498" y="1321731"/>
                </a:lnTo>
                <a:lnTo>
                  <a:pt x="59274" y="1366190"/>
                </a:lnTo>
                <a:lnTo>
                  <a:pt x="48233" y="1410708"/>
                </a:lnTo>
                <a:lnTo>
                  <a:pt x="38248" y="1455842"/>
                </a:lnTo>
                <a:lnTo>
                  <a:pt x="29381" y="1501386"/>
                </a:lnTo>
                <a:lnTo>
                  <a:pt x="21647" y="1547324"/>
                </a:lnTo>
                <a:lnTo>
                  <a:pt x="15062" y="1593642"/>
                </a:lnTo>
                <a:lnTo>
                  <a:pt x="9641" y="1640325"/>
                </a:lnTo>
                <a:lnTo>
                  <a:pt x="5398" y="1687358"/>
                </a:lnTo>
                <a:lnTo>
                  <a:pt x="2337" y="1735027"/>
                </a:lnTo>
                <a:lnTo>
                  <a:pt x="508" y="1782411"/>
                </a:lnTo>
                <a:lnTo>
                  <a:pt x="0" y="1821934"/>
                </a:lnTo>
                <a:lnTo>
                  <a:pt x="1127702" y="1821934"/>
                </a:lnTo>
                <a:lnTo>
                  <a:pt x="1129038" y="1782279"/>
                </a:lnTo>
                <a:lnTo>
                  <a:pt x="1133833" y="1735027"/>
                </a:lnTo>
                <a:lnTo>
                  <a:pt x="1141697" y="1688749"/>
                </a:lnTo>
                <a:lnTo>
                  <a:pt x="1152524" y="1643551"/>
                </a:lnTo>
                <a:lnTo>
                  <a:pt x="1166211" y="1599537"/>
                </a:lnTo>
                <a:lnTo>
                  <a:pt x="1182653" y="1556813"/>
                </a:lnTo>
                <a:lnTo>
                  <a:pt x="1201744" y="1515482"/>
                </a:lnTo>
                <a:lnTo>
                  <a:pt x="1223381" y="1475650"/>
                </a:lnTo>
                <a:lnTo>
                  <a:pt x="1247458" y="1437420"/>
                </a:lnTo>
                <a:lnTo>
                  <a:pt x="1273871" y="1400899"/>
                </a:lnTo>
                <a:lnTo>
                  <a:pt x="1302515" y="1366190"/>
                </a:lnTo>
                <a:lnTo>
                  <a:pt x="1333286" y="1333398"/>
                </a:lnTo>
                <a:lnTo>
                  <a:pt x="1366078" y="1302628"/>
                </a:lnTo>
                <a:lnTo>
                  <a:pt x="1400788" y="1273984"/>
                </a:lnTo>
                <a:lnTo>
                  <a:pt x="1437310" y="1247572"/>
                </a:lnTo>
                <a:lnTo>
                  <a:pt x="1475540" y="1223495"/>
                </a:lnTo>
                <a:lnTo>
                  <a:pt x="1515373" y="1201859"/>
                </a:lnTo>
                <a:lnTo>
                  <a:pt x="1556704" y="1182768"/>
                </a:lnTo>
                <a:lnTo>
                  <a:pt x="1599429" y="1166327"/>
                </a:lnTo>
                <a:lnTo>
                  <a:pt x="1643443" y="1152641"/>
                </a:lnTo>
                <a:lnTo>
                  <a:pt x="1688642" y="1141813"/>
                </a:lnTo>
                <a:lnTo>
                  <a:pt x="1734920" y="1133950"/>
                </a:lnTo>
                <a:lnTo>
                  <a:pt x="1782172" y="1129155"/>
                </a:lnTo>
                <a:lnTo>
                  <a:pt x="1830296" y="1127534"/>
                </a:lnTo>
                <a:lnTo>
                  <a:pt x="1830298" y="0"/>
                </a:lnTo>
                <a:close/>
              </a:path>
            </a:pathLst>
          </a:custGeom>
          <a:solidFill>
            <a:srgbClr val="FFFFFF"/>
          </a:solidFill>
        </p:spPr>
        <p:txBody>
          <a:bodyPr wrap="square" lIns="0" tIns="0" rIns="0" bIns="0" rtlCol="0"/>
          <a:lstStyle/>
          <a:p>
            <a:endParaRPr/>
          </a:p>
        </p:txBody>
      </p:sp>
      <p:pic>
        <p:nvPicPr>
          <p:cNvPr id="7" name="object 7">
            <a:extLst>
              <a:ext uri="{C183D7F6-B498-43B3-948B-1728B52AA6E4}">
                <adec:decorative xmlns:adec="http://schemas.microsoft.com/office/drawing/2017/decorative" val="1"/>
              </a:ext>
            </a:extLst>
          </p:cNvPr>
          <p:cNvPicPr/>
          <p:nvPr/>
        </p:nvPicPr>
        <p:blipFill>
          <a:blip r:embed="rId3" cstate="print"/>
          <a:stretch>
            <a:fillRect/>
          </a:stretch>
        </p:blipFill>
        <p:spPr>
          <a:xfrm>
            <a:off x="750441" y="369462"/>
            <a:ext cx="9360971" cy="1117832"/>
          </a:xfrm>
          <a:prstGeom prst="rect">
            <a:avLst/>
          </a:prstGeom>
        </p:spPr>
      </p:pic>
      <p:sp>
        <p:nvSpPr>
          <p:cNvPr id="9" name="object 9">
            <a:extLst>
              <a:ext uri="{C183D7F6-B498-43B3-948B-1728B52AA6E4}">
                <adec:decorative xmlns:adec="http://schemas.microsoft.com/office/drawing/2017/decorative" val="1"/>
              </a:ext>
            </a:extLst>
          </p:cNvPr>
          <p:cNvSpPr/>
          <p:nvPr/>
        </p:nvSpPr>
        <p:spPr>
          <a:xfrm>
            <a:off x="0" y="10052049"/>
            <a:ext cx="20104100" cy="1256665"/>
          </a:xfrm>
          <a:custGeom>
            <a:avLst/>
            <a:gdLst/>
            <a:ahLst/>
            <a:cxnLst/>
            <a:rect l="l" t="t" r="r" b="b"/>
            <a:pathLst>
              <a:path w="20104100" h="1256665">
                <a:moveTo>
                  <a:pt x="20104099" y="0"/>
                </a:moveTo>
                <a:lnTo>
                  <a:pt x="0" y="0"/>
                </a:lnTo>
                <a:lnTo>
                  <a:pt x="0" y="1256506"/>
                </a:lnTo>
                <a:lnTo>
                  <a:pt x="20104099" y="1256506"/>
                </a:lnTo>
                <a:lnTo>
                  <a:pt x="20104099" y="0"/>
                </a:lnTo>
                <a:close/>
              </a:path>
            </a:pathLst>
          </a:custGeom>
          <a:solidFill>
            <a:srgbClr val="8EB73B"/>
          </a:solidFill>
        </p:spPr>
        <p:txBody>
          <a:bodyPr wrap="square" lIns="0" tIns="0" rIns="0" bIns="0" rtlCol="0"/>
          <a:lstStyle/>
          <a:p>
            <a:endParaRPr/>
          </a:p>
        </p:txBody>
      </p:sp>
      <p:pic>
        <p:nvPicPr>
          <p:cNvPr id="10" name="object 10">
            <a:extLst>
              <a:ext uri="{C183D7F6-B498-43B3-948B-1728B52AA6E4}">
                <adec:decorative xmlns:adec="http://schemas.microsoft.com/office/drawing/2017/decorative" val="1"/>
              </a:ext>
            </a:extLst>
          </p:cNvPr>
          <p:cNvPicPr/>
          <p:nvPr/>
        </p:nvPicPr>
        <p:blipFill>
          <a:blip r:embed="rId4" cstate="print"/>
          <a:stretch>
            <a:fillRect/>
          </a:stretch>
        </p:blipFill>
        <p:spPr>
          <a:xfrm>
            <a:off x="18047572" y="8536776"/>
            <a:ext cx="1600027" cy="2771779"/>
          </a:xfrm>
          <a:prstGeom prst="rect">
            <a:avLst/>
          </a:prstGeom>
        </p:spPr>
      </p:pic>
      <p:pic>
        <p:nvPicPr>
          <p:cNvPr id="11" name="object 11">
            <a:extLst>
              <a:ext uri="{C183D7F6-B498-43B3-948B-1728B52AA6E4}">
                <adec:decorative xmlns:adec="http://schemas.microsoft.com/office/drawing/2017/decorative" val="1"/>
              </a:ext>
            </a:extLst>
          </p:cNvPr>
          <p:cNvPicPr/>
          <p:nvPr/>
        </p:nvPicPr>
        <p:blipFill>
          <a:blip r:embed="rId5" cstate="print"/>
          <a:stretch>
            <a:fillRect/>
          </a:stretch>
        </p:blipFill>
        <p:spPr>
          <a:xfrm>
            <a:off x="1237241" y="10461670"/>
            <a:ext cx="6788916" cy="437265"/>
          </a:xfrm>
          <a:prstGeom prst="rect">
            <a:avLst/>
          </a:prstGeom>
        </p:spPr>
      </p:pic>
      <p:graphicFrame>
        <p:nvGraphicFramePr>
          <p:cNvPr id="12" name="Diagram 11">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579971"/>
              </p:ext>
            </p:extLst>
          </p:nvPr>
        </p:nvGraphicFramePr>
        <p:xfrm>
          <a:off x="15305887" y="-5341"/>
          <a:ext cx="5483370" cy="365558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Titel 1">
            <a:extLst>
              <a:ext uri="{FF2B5EF4-FFF2-40B4-BE49-F238E27FC236}">
                <a16:creationId xmlns:a16="http://schemas.microsoft.com/office/drawing/2014/main" id="{8CB2897F-5D17-EC81-BFDE-680488737491}"/>
              </a:ext>
            </a:extLst>
          </p:cNvPr>
          <p:cNvSpPr>
            <a:spLocks noGrp="1"/>
          </p:cNvSpPr>
          <p:nvPr>
            <p:ph type="title"/>
          </p:nvPr>
        </p:nvSpPr>
        <p:spPr>
          <a:xfrm>
            <a:off x="6678195" y="11309350"/>
            <a:ext cx="8964930" cy="1069524"/>
          </a:xfrm>
        </p:spPr>
        <p:txBody>
          <a:bodyPr wrap="square" lIns="0" tIns="0" rIns="0" bIns="0" anchor="t">
            <a:spAutoFit/>
          </a:bodyPr>
          <a:lstStyle/>
          <a:p>
            <a:r>
              <a:rPr lang="nl-NL" dirty="0"/>
              <a:t>Nieuwe woning vraag 1-2</a:t>
            </a:r>
          </a:p>
        </p:txBody>
      </p:sp>
      <p:sp>
        <p:nvSpPr>
          <p:cNvPr id="16" name="Tekstvak 15">
            <a:extLst>
              <a:ext uri="{C183D7F6-B498-43B3-948B-1728B52AA6E4}">
                <adec:decorative xmlns:adec="http://schemas.microsoft.com/office/drawing/2017/decorative" val="1"/>
              </a:ext>
            </a:extLst>
          </p:cNvPr>
          <p:cNvSpPr txBox="1"/>
          <p:nvPr/>
        </p:nvSpPr>
        <p:spPr>
          <a:xfrm>
            <a:off x="17628472" y="10561323"/>
            <a:ext cx="838200" cy="461665"/>
          </a:xfrm>
          <a:prstGeom prst="rect">
            <a:avLst/>
          </a:prstGeom>
          <a:noFill/>
        </p:spPr>
        <p:txBody>
          <a:bodyPr wrap="square" rtlCol="0">
            <a:spAutoFit/>
          </a:bodyPr>
          <a:lstStyle/>
          <a:p>
            <a:fld id="{9E0E7A16-DED7-4A10-BDDA-98CEF281A13A}" type="slidenum">
              <a:rPr lang="nl-NL" sz="2400" smtClean="0">
                <a:solidFill>
                  <a:srgbClr val="275837"/>
                </a:solidFill>
              </a:rPr>
              <a:t>17</a:t>
            </a:fld>
            <a:endParaRPr lang="nl-NL" sz="2400" dirty="0">
              <a:solidFill>
                <a:srgbClr val="275837"/>
              </a:solidFill>
            </a:endParaRPr>
          </a:p>
        </p:txBody>
      </p:sp>
      <p:sp>
        <p:nvSpPr>
          <p:cNvPr id="17" name="object 2">
            <a:extLst>
              <a:ext uri="{C183D7F6-B498-43B3-948B-1728B52AA6E4}">
                <adec:decorative xmlns:adec="http://schemas.microsoft.com/office/drawing/2017/decorative" val="1"/>
              </a:ext>
            </a:extLst>
          </p:cNvPr>
          <p:cNvSpPr txBox="1">
            <a:spLocks/>
          </p:cNvSpPr>
          <p:nvPr/>
        </p:nvSpPr>
        <p:spPr>
          <a:xfrm>
            <a:off x="13402733" y="10561164"/>
            <a:ext cx="4188338" cy="461824"/>
          </a:xfrm>
          <a:prstGeom prst="rect">
            <a:avLst/>
          </a:prstGeom>
        </p:spPr>
        <p:txBody>
          <a:bodyPr vert="horz" wrap="square" lIns="0" tIns="16510" rIns="0" bIns="0" rtlCol="0">
            <a:spAutoFit/>
          </a:bodyPr>
          <a:lstStyle>
            <a:lvl1pPr>
              <a:defRPr sz="6950" b="0" i="0">
                <a:solidFill>
                  <a:srgbClr val="275837"/>
                </a:solidFill>
                <a:latin typeface="Asap Medium"/>
                <a:ea typeface="+mj-ea"/>
                <a:cs typeface="Asap Medium"/>
              </a:defRPr>
            </a:lvl1pPr>
          </a:lstStyle>
          <a:p>
            <a:pPr marL="12700">
              <a:spcBef>
                <a:spcPts val="130"/>
              </a:spcBef>
            </a:pPr>
            <a:r>
              <a:rPr lang="nl-NL" sz="2800" spc="-10" dirty="0"/>
              <a:t> </a:t>
            </a:r>
            <a:r>
              <a:rPr lang="nl-NL" sz="2800" dirty="0"/>
              <a:t>Uit de Helpdesk geluid</a:t>
            </a:r>
          </a:p>
        </p:txBody>
      </p:sp>
      <p:sp>
        <p:nvSpPr>
          <p:cNvPr id="19" name="object 3"/>
          <p:cNvSpPr txBox="1"/>
          <p:nvPr/>
        </p:nvSpPr>
        <p:spPr>
          <a:xfrm>
            <a:off x="800100" y="4030872"/>
            <a:ext cx="5257800" cy="541430"/>
          </a:xfrm>
          <a:prstGeom prst="rect">
            <a:avLst/>
          </a:prstGeom>
        </p:spPr>
        <p:txBody>
          <a:bodyPr vert="horz" wrap="square" lIns="0" tIns="12065" rIns="0" bIns="0" rtlCol="0">
            <a:spAutoFit/>
          </a:bodyPr>
          <a:lstStyle/>
          <a:p>
            <a:pPr marL="12700" marR="5080">
              <a:lnSpc>
                <a:spcPct val="118100"/>
              </a:lnSpc>
              <a:spcBef>
                <a:spcPts val="95"/>
              </a:spcBef>
            </a:pPr>
            <a:r>
              <a:rPr lang="nl-NL" sz="3200" dirty="0">
                <a:solidFill>
                  <a:schemeClr val="tx1"/>
                </a:solidFill>
                <a:latin typeface="Asap"/>
                <a:cs typeface="Asap"/>
              </a:rPr>
              <a:t>Ontwerpbesluit voor IWT</a:t>
            </a:r>
            <a:endParaRPr sz="3200" dirty="0">
              <a:solidFill>
                <a:schemeClr val="tx1"/>
              </a:solidFill>
              <a:latin typeface="Asap"/>
              <a:cs typeface="Asap"/>
            </a:endParaRPr>
          </a:p>
        </p:txBody>
      </p:sp>
      <p:sp>
        <p:nvSpPr>
          <p:cNvPr id="4" name="Stroomdiagram: Alternatief proces 3"/>
          <p:cNvSpPr/>
          <p:nvPr/>
        </p:nvSpPr>
        <p:spPr>
          <a:xfrm>
            <a:off x="744091" y="5320635"/>
            <a:ext cx="4832350" cy="1676400"/>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normAutofit/>
          </a:bodyPr>
          <a:lstStyle/>
          <a:p>
            <a:pPr algn="ctr"/>
            <a:r>
              <a:rPr lang="nl-NL" sz="3200" dirty="0">
                <a:solidFill>
                  <a:schemeClr val="tx1"/>
                </a:solidFill>
                <a:latin typeface="Asap"/>
              </a:rPr>
              <a:t>Oud recht </a:t>
            </a:r>
            <a:endParaRPr lang="nl-NL" sz="3200" dirty="0">
              <a:solidFill>
                <a:schemeClr val="tx1"/>
              </a:solidFill>
            </a:endParaRPr>
          </a:p>
        </p:txBody>
      </p:sp>
      <p:sp>
        <p:nvSpPr>
          <p:cNvPr id="20" name="object 3"/>
          <p:cNvSpPr txBox="1"/>
          <p:nvPr/>
        </p:nvSpPr>
        <p:spPr>
          <a:xfrm>
            <a:off x="12789772" y="4000878"/>
            <a:ext cx="5257800" cy="541430"/>
          </a:xfrm>
          <a:prstGeom prst="rect">
            <a:avLst/>
          </a:prstGeom>
        </p:spPr>
        <p:txBody>
          <a:bodyPr vert="horz" wrap="square" lIns="0" tIns="12065" rIns="0" bIns="0" rtlCol="0">
            <a:spAutoFit/>
          </a:bodyPr>
          <a:lstStyle/>
          <a:p>
            <a:pPr marL="12700" marR="5080">
              <a:lnSpc>
                <a:spcPct val="118100"/>
              </a:lnSpc>
              <a:spcBef>
                <a:spcPts val="95"/>
              </a:spcBef>
            </a:pPr>
            <a:r>
              <a:rPr lang="nl-NL" sz="3200" dirty="0">
                <a:solidFill>
                  <a:schemeClr val="tx1"/>
                </a:solidFill>
                <a:latin typeface="Asap"/>
                <a:cs typeface="Asap"/>
              </a:rPr>
              <a:t>Provinciale weg met </a:t>
            </a:r>
            <a:r>
              <a:rPr lang="nl-NL" sz="3200" dirty="0" err="1">
                <a:solidFill>
                  <a:schemeClr val="tx1"/>
                </a:solidFill>
                <a:latin typeface="Asap"/>
                <a:cs typeface="Asap"/>
              </a:rPr>
              <a:t>gpp’s</a:t>
            </a:r>
            <a:endParaRPr sz="3200" dirty="0">
              <a:solidFill>
                <a:schemeClr val="tx1"/>
              </a:solidFill>
              <a:latin typeface="Asap"/>
              <a:cs typeface="Asap"/>
            </a:endParaRPr>
          </a:p>
        </p:txBody>
      </p:sp>
      <p:sp>
        <p:nvSpPr>
          <p:cNvPr id="21" name="Stroomdiagram: Alternatief proces 20"/>
          <p:cNvSpPr/>
          <p:nvPr/>
        </p:nvSpPr>
        <p:spPr>
          <a:xfrm>
            <a:off x="12721891" y="5320635"/>
            <a:ext cx="4832350" cy="16764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nl-NL" sz="3200" dirty="0">
                <a:solidFill>
                  <a:schemeClr val="bg1"/>
                </a:solidFill>
                <a:latin typeface="Asap"/>
              </a:rPr>
              <a:t>Paragraaf 5.1.4.2a.4 </a:t>
            </a:r>
            <a:r>
              <a:rPr lang="nl-NL" sz="3200" dirty="0" err="1">
                <a:solidFill>
                  <a:schemeClr val="bg1"/>
                </a:solidFill>
                <a:latin typeface="Asap"/>
              </a:rPr>
              <a:t>Bkl</a:t>
            </a:r>
            <a:r>
              <a:rPr lang="nl-NL" sz="3200" dirty="0">
                <a:solidFill>
                  <a:schemeClr val="bg1"/>
                </a:solidFill>
                <a:latin typeface="Asap"/>
              </a:rPr>
              <a:t> – geluid per geluidbronsoort</a:t>
            </a:r>
            <a:endParaRPr lang="nl-NL" sz="3200" dirty="0"/>
          </a:p>
        </p:txBody>
      </p:sp>
      <p:sp>
        <p:nvSpPr>
          <p:cNvPr id="18" name="object 3"/>
          <p:cNvSpPr txBox="1"/>
          <p:nvPr/>
        </p:nvSpPr>
        <p:spPr>
          <a:xfrm>
            <a:off x="7156450" y="3640715"/>
            <a:ext cx="5257800" cy="1174296"/>
          </a:xfrm>
          <a:prstGeom prst="rect">
            <a:avLst/>
          </a:prstGeom>
        </p:spPr>
        <p:txBody>
          <a:bodyPr vert="horz" wrap="square" lIns="0" tIns="12065" rIns="0" bIns="0" rtlCol="0">
            <a:spAutoFit/>
          </a:bodyPr>
          <a:lstStyle/>
          <a:p>
            <a:pPr marL="12700" marR="5080">
              <a:lnSpc>
                <a:spcPct val="118100"/>
              </a:lnSpc>
              <a:spcBef>
                <a:spcPts val="95"/>
              </a:spcBef>
            </a:pPr>
            <a:r>
              <a:rPr lang="nl-NL" sz="3200" dirty="0">
                <a:solidFill>
                  <a:schemeClr val="tx1"/>
                </a:solidFill>
                <a:latin typeface="Asap"/>
                <a:cs typeface="Asap"/>
              </a:rPr>
              <a:t>Nog geen </a:t>
            </a:r>
            <a:r>
              <a:rPr lang="nl-NL" sz="3200" dirty="0" err="1">
                <a:solidFill>
                  <a:schemeClr val="tx1"/>
                </a:solidFill>
                <a:latin typeface="Asap"/>
                <a:cs typeface="Asap"/>
              </a:rPr>
              <a:t>gpp’s</a:t>
            </a:r>
            <a:r>
              <a:rPr lang="nl-NL" sz="3200" dirty="0">
                <a:solidFill>
                  <a:schemeClr val="tx1"/>
                </a:solidFill>
                <a:latin typeface="Asap"/>
                <a:cs typeface="Asap"/>
              </a:rPr>
              <a:t> voor de provinciale weg</a:t>
            </a:r>
            <a:endParaRPr sz="3200" dirty="0">
              <a:solidFill>
                <a:schemeClr val="tx1"/>
              </a:solidFill>
              <a:latin typeface="Asap"/>
              <a:cs typeface="Asap"/>
            </a:endParaRPr>
          </a:p>
        </p:txBody>
      </p:sp>
      <p:sp>
        <p:nvSpPr>
          <p:cNvPr id="23" name="Stroomdiagram: Alternatief proces 22"/>
          <p:cNvSpPr/>
          <p:nvPr/>
        </p:nvSpPr>
        <p:spPr>
          <a:xfrm>
            <a:off x="6732991" y="5320635"/>
            <a:ext cx="4832350" cy="699299"/>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normAutofit fontScale="62500" lnSpcReduction="20000"/>
          </a:bodyPr>
          <a:lstStyle/>
          <a:p>
            <a:pPr algn="ctr"/>
            <a:r>
              <a:rPr lang="nl-NL" sz="3200" dirty="0">
                <a:solidFill>
                  <a:schemeClr val="tx1"/>
                </a:solidFill>
                <a:latin typeface="Asap"/>
              </a:rPr>
              <a:t>Oud recht  op grond van artikel 3.5 </a:t>
            </a:r>
            <a:r>
              <a:rPr lang="nl-NL" sz="3200" dirty="0" err="1">
                <a:solidFill>
                  <a:schemeClr val="tx1"/>
                </a:solidFill>
                <a:latin typeface="Asap"/>
              </a:rPr>
              <a:t>Awg</a:t>
            </a:r>
            <a:r>
              <a:rPr lang="nl-NL" sz="3200" dirty="0">
                <a:solidFill>
                  <a:schemeClr val="tx1"/>
                </a:solidFill>
                <a:latin typeface="Asap"/>
              </a:rPr>
              <a:t> – geluid door provinciale weg </a:t>
            </a:r>
            <a:endParaRPr lang="nl-NL" sz="3200" dirty="0">
              <a:solidFill>
                <a:schemeClr val="tx1"/>
              </a:solidFill>
            </a:endParaRPr>
          </a:p>
        </p:txBody>
      </p:sp>
      <p:sp>
        <p:nvSpPr>
          <p:cNvPr id="24" name="Stroomdiagram: Alternatief proces 23"/>
          <p:cNvSpPr/>
          <p:nvPr/>
        </p:nvSpPr>
        <p:spPr>
          <a:xfrm>
            <a:off x="6746961" y="6297736"/>
            <a:ext cx="4832350" cy="69929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r>
              <a:rPr lang="nl-NL" sz="3200" dirty="0">
                <a:solidFill>
                  <a:schemeClr val="bg1"/>
                </a:solidFill>
                <a:latin typeface="Asap"/>
              </a:rPr>
              <a:t>Paragraaf 5.1.4.2a.4 </a:t>
            </a:r>
            <a:r>
              <a:rPr lang="nl-NL" sz="3200" dirty="0" err="1">
                <a:solidFill>
                  <a:schemeClr val="bg1"/>
                </a:solidFill>
                <a:latin typeface="Asap"/>
              </a:rPr>
              <a:t>Bkl</a:t>
            </a:r>
            <a:r>
              <a:rPr lang="nl-NL" sz="3200" dirty="0">
                <a:solidFill>
                  <a:schemeClr val="bg1"/>
                </a:solidFill>
                <a:latin typeface="Asap"/>
              </a:rPr>
              <a:t> – geluid door gemeentewegen</a:t>
            </a:r>
            <a:endParaRPr lang="nl-NL" sz="3200" dirty="0"/>
          </a:p>
        </p:txBody>
      </p:sp>
      <p:sp>
        <p:nvSpPr>
          <p:cNvPr id="22" name="object 3"/>
          <p:cNvSpPr txBox="1"/>
          <p:nvPr/>
        </p:nvSpPr>
        <p:spPr>
          <a:xfrm>
            <a:off x="13012022" y="9513579"/>
            <a:ext cx="7092078" cy="409086"/>
          </a:xfrm>
          <a:prstGeom prst="rect">
            <a:avLst/>
          </a:prstGeom>
        </p:spPr>
        <p:txBody>
          <a:bodyPr vert="horz" wrap="square" lIns="0" tIns="12065" rIns="0" bIns="0" rtlCol="0">
            <a:spAutoFit/>
          </a:bodyPr>
          <a:lstStyle/>
          <a:p>
            <a:pPr marL="12700" marR="5080">
              <a:lnSpc>
                <a:spcPct val="118100"/>
              </a:lnSpc>
              <a:spcBef>
                <a:spcPts val="95"/>
              </a:spcBef>
            </a:pPr>
            <a:r>
              <a:rPr lang="nl-NL" sz="2400" dirty="0">
                <a:solidFill>
                  <a:schemeClr val="tx1"/>
                </a:solidFill>
                <a:latin typeface="Asap"/>
                <a:cs typeface="Asap"/>
                <a:hlinkClick r:id="rId11"/>
              </a:rPr>
              <a:t>*Opvragen geluidbrongegevens RWS</a:t>
            </a:r>
            <a:endParaRPr sz="2400" dirty="0">
              <a:solidFill>
                <a:schemeClr val="tx1"/>
              </a:solidFill>
              <a:latin typeface="Asap"/>
              <a:cs typeface="Asap"/>
            </a:endParaRPr>
          </a:p>
        </p:txBody>
      </p:sp>
    </p:spTree>
    <p:extLst>
      <p:ext uri="{BB962C8B-B14F-4D97-AF65-F5344CB8AC3E}">
        <p14:creationId xmlns:p14="http://schemas.microsoft.com/office/powerpoint/2010/main" val="39247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18" grpId="0"/>
      <p:bldP spid="23" grpId="0" animBg="1"/>
      <p:bldP spid="24"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hthoek 16">
            <a:extLst>
              <a:ext uri="{C183D7F6-B498-43B3-948B-1728B52AA6E4}">
                <adec:decorative xmlns:adec="http://schemas.microsoft.com/office/drawing/2017/decorative" val="1"/>
              </a:ext>
            </a:extLst>
          </p:cNvPr>
          <p:cNvSpPr/>
          <p:nvPr/>
        </p:nvSpPr>
        <p:spPr>
          <a:xfrm>
            <a:off x="0" y="1822449"/>
            <a:ext cx="10052050" cy="822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bject 5">
            <a:extLst>
              <a:ext uri="{C183D7F6-B498-43B3-948B-1728B52AA6E4}">
                <adec:decorative xmlns:adec="http://schemas.microsoft.com/office/drawing/2017/decorative" val="1"/>
              </a:ext>
            </a:extLst>
          </p:cNvPr>
          <p:cNvSpPr/>
          <p:nvPr/>
        </p:nvSpPr>
        <p:spPr>
          <a:xfrm>
            <a:off x="0" y="5"/>
            <a:ext cx="20104100" cy="3661410"/>
          </a:xfrm>
          <a:custGeom>
            <a:avLst/>
            <a:gdLst/>
            <a:ahLst/>
            <a:cxnLst/>
            <a:rect l="l" t="t" r="r" b="b"/>
            <a:pathLst>
              <a:path w="20104100" h="3661410">
                <a:moveTo>
                  <a:pt x="20104100" y="0"/>
                </a:moveTo>
                <a:lnTo>
                  <a:pt x="0" y="0"/>
                </a:lnTo>
                <a:lnTo>
                  <a:pt x="0" y="1821929"/>
                </a:lnTo>
                <a:lnTo>
                  <a:pt x="18273789" y="1821929"/>
                </a:lnTo>
                <a:lnTo>
                  <a:pt x="18273687" y="1830400"/>
                </a:lnTo>
                <a:lnTo>
                  <a:pt x="18274310" y="1878520"/>
                </a:lnTo>
                <a:lnTo>
                  <a:pt x="18276151" y="1926082"/>
                </a:lnTo>
                <a:lnTo>
                  <a:pt x="18279199" y="1973453"/>
                </a:lnTo>
                <a:lnTo>
                  <a:pt x="18283441" y="2020481"/>
                </a:lnTo>
                <a:lnTo>
                  <a:pt x="18288864" y="2067166"/>
                </a:lnTo>
                <a:lnTo>
                  <a:pt x="18295443" y="2113483"/>
                </a:lnTo>
                <a:lnTo>
                  <a:pt x="18303177" y="2159419"/>
                </a:lnTo>
                <a:lnTo>
                  <a:pt x="18312041" y="2204961"/>
                </a:lnTo>
                <a:lnTo>
                  <a:pt x="18322036" y="2250097"/>
                </a:lnTo>
                <a:lnTo>
                  <a:pt x="18333123" y="2294801"/>
                </a:lnTo>
                <a:lnTo>
                  <a:pt x="18345303" y="2339073"/>
                </a:lnTo>
                <a:lnTo>
                  <a:pt x="18358549" y="2382888"/>
                </a:lnTo>
                <a:lnTo>
                  <a:pt x="18372849" y="2426233"/>
                </a:lnTo>
                <a:lnTo>
                  <a:pt x="18388203" y="2469083"/>
                </a:lnTo>
                <a:lnTo>
                  <a:pt x="18404586" y="2511450"/>
                </a:lnTo>
                <a:lnTo>
                  <a:pt x="18421973" y="2553284"/>
                </a:lnTo>
                <a:lnTo>
                  <a:pt x="18440362" y="2594597"/>
                </a:lnTo>
                <a:lnTo>
                  <a:pt x="18459730" y="2635364"/>
                </a:lnTo>
                <a:lnTo>
                  <a:pt x="18480075" y="2675572"/>
                </a:lnTo>
                <a:lnTo>
                  <a:pt x="18501360" y="2715209"/>
                </a:lnTo>
                <a:lnTo>
                  <a:pt x="18523598" y="2754236"/>
                </a:lnTo>
                <a:lnTo>
                  <a:pt x="18546750" y="2792679"/>
                </a:lnTo>
                <a:lnTo>
                  <a:pt x="18570804" y="2830487"/>
                </a:lnTo>
                <a:lnTo>
                  <a:pt x="18595759" y="2867660"/>
                </a:lnTo>
                <a:lnTo>
                  <a:pt x="18621579" y="2904185"/>
                </a:lnTo>
                <a:lnTo>
                  <a:pt x="18648274" y="2940050"/>
                </a:lnTo>
                <a:lnTo>
                  <a:pt x="18675808" y="2975229"/>
                </a:lnTo>
                <a:lnTo>
                  <a:pt x="18704179" y="3009709"/>
                </a:lnTo>
                <a:lnTo>
                  <a:pt x="18733364" y="3043478"/>
                </a:lnTo>
                <a:lnTo>
                  <a:pt x="18763349" y="3076524"/>
                </a:lnTo>
                <a:lnTo>
                  <a:pt x="18794133" y="3108820"/>
                </a:lnTo>
                <a:lnTo>
                  <a:pt x="18825668" y="3140367"/>
                </a:lnTo>
                <a:lnTo>
                  <a:pt x="18857976" y="3171139"/>
                </a:lnTo>
                <a:lnTo>
                  <a:pt x="18891022" y="3201136"/>
                </a:lnTo>
                <a:lnTo>
                  <a:pt x="18924791" y="3230321"/>
                </a:lnTo>
                <a:lnTo>
                  <a:pt x="18959272" y="3258693"/>
                </a:lnTo>
                <a:lnTo>
                  <a:pt x="18994451" y="3286226"/>
                </a:lnTo>
                <a:lnTo>
                  <a:pt x="19030315" y="3312909"/>
                </a:lnTo>
                <a:lnTo>
                  <a:pt x="19066841" y="3338741"/>
                </a:lnTo>
                <a:lnTo>
                  <a:pt x="19104014" y="3363696"/>
                </a:lnTo>
                <a:lnTo>
                  <a:pt x="19141821" y="3387750"/>
                </a:lnTo>
                <a:lnTo>
                  <a:pt x="19180252" y="3410902"/>
                </a:lnTo>
                <a:lnTo>
                  <a:pt x="19219291" y="3433127"/>
                </a:lnTo>
                <a:lnTo>
                  <a:pt x="19258928" y="3454425"/>
                </a:lnTo>
                <a:lnTo>
                  <a:pt x="19299136" y="3474758"/>
                </a:lnTo>
                <a:lnTo>
                  <a:pt x="19339903" y="3494138"/>
                </a:lnTo>
                <a:lnTo>
                  <a:pt x="19381204" y="3512528"/>
                </a:lnTo>
                <a:lnTo>
                  <a:pt x="19423050" y="3529914"/>
                </a:lnTo>
                <a:lnTo>
                  <a:pt x="19465405" y="3546297"/>
                </a:lnTo>
                <a:lnTo>
                  <a:pt x="19508267" y="3561638"/>
                </a:lnTo>
                <a:lnTo>
                  <a:pt x="19551612" y="3575951"/>
                </a:lnTo>
                <a:lnTo>
                  <a:pt x="19595427" y="3589197"/>
                </a:lnTo>
                <a:lnTo>
                  <a:pt x="19639687" y="3601377"/>
                </a:lnTo>
                <a:lnTo>
                  <a:pt x="19684404" y="3612464"/>
                </a:lnTo>
                <a:lnTo>
                  <a:pt x="19729539" y="3622446"/>
                </a:lnTo>
                <a:lnTo>
                  <a:pt x="19775082" y="3631323"/>
                </a:lnTo>
                <a:lnTo>
                  <a:pt x="19821017" y="3639045"/>
                </a:lnTo>
                <a:lnTo>
                  <a:pt x="19867334" y="3645636"/>
                </a:lnTo>
                <a:lnTo>
                  <a:pt x="19914020" y="3651059"/>
                </a:lnTo>
                <a:lnTo>
                  <a:pt x="19961048" y="3655301"/>
                </a:lnTo>
                <a:lnTo>
                  <a:pt x="20008419" y="3658349"/>
                </a:lnTo>
                <a:lnTo>
                  <a:pt x="20056107" y="3660190"/>
                </a:lnTo>
                <a:lnTo>
                  <a:pt x="20104100" y="3660813"/>
                </a:lnTo>
                <a:lnTo>
                  <a:pt x="20104100" y="2533281"/>
                </a:lnTo>
                <a:lnTo>
                  <a:pt x="20055967" y="2531656"/>
                </a:lnTo>
                <a:lnTo>
                  <a:pt x="20008723" y="2526868"/>
                </a:lnTo>
                <a:lnTo>
                  <a:pt x="19962445" y="2519007"/>
                </a:lnTo>
                <a:lnTo>
                  <a:pt x="19917245" y="2508173"/>
                </a:lnTo>
                <a:lnTo>
                  <a:pt x="19873227" y="2494483"/>
                </a:lnTo>
                <a:lnTo>
                  <a:pt x="19830504" y="2478049"/>
                </a:lnTo>
                <a:lnTo>
                  <a:pt x="19789179" y="2458948"/>
                </a:lnTo>
                <a:lnTo>
                  <a:pt x="19749339" y="2437320"/>
                </a:lnTo>
                <a:lnTo>
                  <a:pt x="19711112" y="2413241"/>
                </a:lnTo>
                <a:lnTo>
                  <a:pt x="19674586" y="2386825"/>
                </a:lnTo>
                <a:lnTo>
                  <a:pt x="19639877" y="2358186"/>
                </a:lnTo>
                <a:lnTo>
                  <a:pt x="19607086" y="2327414"/>
                </a:lnTo>
                <a:lnTo>
                  <a:pt x="19576314" y="2294623"/>
                </a:lnTo>
                <a:lnTo>
                  <a:pt x="19547675" y="2259914"/>
                </a:lnTo>
                <a:lnTo>
                  <a:pt x="19521259" y="2223389"/>
                </a:lnTo>
                <a:lnTo>
                  <a:pt x="19497180" y="2185162"/>
                </a:lnTo>
                <a:lnTo>
                  <a:pt x="19475539" y="2145322"/>
                </a:lnTo>
                <a:lnTo>
                  <a:pt x="19456451" y="2103996"/>
                </a:lnTo>
                <a:lnTo>
                  <a:pt x="19440005" y="2061273"/>
                </a:lnTo>
                <a:lnTo>
                  <a:pt x="19426327" y="2017255"/>
                </a:lnTo>
                <a:lnTo>
                  <a:pt x="19415494" y="1972056"/>
                </a:lnTo>
                <a:lnTo>
                  <a:pt x="19407632" y="1925777"/>
                </a:lnTo>
                <a:lnTo>
                  <a:pt x="19402832" y="1878393"/>
                </a:lnTo>
                <a:lnTo>
                  <a:pt x="19401219" y="1830400"/>
                </a:lnTo>
                <a:lnTo>
                  <a:pt x="19401498" y="1821929"/>
                </a:lnTo>
                <a:lnTo>
                  <a:pt x="20104100" y="1821929"/>
                </a:lnTo>
                <a:lnTo>
                  <a:pt x="20104100" y="1127531"/>
                </a:lnTo>
                <a:lnTo>
                  <a:pt x="20104100" y="0"/>
                </a:lnTo>
                <a:close/>
              </a:path>
            </a:pathLst>
          </a:custGeom>
          <a:solidFill>
            <a:srgbClr val="EBF3E6"/>
          </a:solidFill>
        </p:spPr>
        <p:txBody>
          <a:bodyPr wrap="square" lIns="0" tIns="0" rIns="0" bIns="0" rtlCol="0"/>
          <a:lstStyle/>
          <a:p>
            <a:endParaRPr/>
          </a:p>
        </p:txBody>
      </p:sp>
      <p:sp>
        <p:nvSpPr>
          <p:cNvPr id="6" name="object 6">
            <a:extLst>
              <a:ext uri="{C183D7F6-B498-43B3-948B-1728B52AA6E4}">
                <adec:decorative xmlns:adec="http://schemas.microsoft.com/office/drawing/2017/decorative" val="1"/>
              </a:ext>
            </a:extLst>
          </p:cNvPr>
          <p:cNvSpPr/>
          <p:nvPr/>
        </p:nvSpPr>
        <p:spPr>
          <a:xfrm>
            <a:off x="18273800" y="0"/>
            <a:ext cx="1830705" cy="1822450"/>
          </a:xfrm>
          <a:custGeom>
            <a:avLst/>
            <a:gdLst/>
            <a:ahLst/>
            <a:cxnLst/>
            <a:rect l="l" t="t" r="r" b="b"/>
            <a:pathLst>
              <a:path w="1830705" h="1822450">
                <a:moveTo>
                  <a:pt x="1830298" y="0"/>
                </a:moveTo>
                <a:lnTo>
                  <a:pt x="1782305" y="614"/>
                </a:lnTo>
                <a:lnTo>
                  <a:pt x="1734618" y="2455"/>
                </a:lnTo>
                <a:lnTo>
                  <a:pt x="1687251" y="5504"/>
                </a:lnTo>
                <a:lnTo>
                  <a:pt x="1640219" y="9747"/>
                </a:lnTo>
                <a:lnTo>
                  <a:pt x="1593536" y="15169"/>
                </a:lnTo>
                <a:lnTo>
                  <a:pt x="1547217" y="21754"/>
                </a:lnTo>
                <a:lnTo>
                  <a:pt x="1501279" y="29488"/>
                </a:lnTo>
                <a:lnTo>
                  <a:pt x="1455735" y="38355"/>
                </a:lnTo>
                <a:lnTo>
                  <a:pt x="1410602" y="48340"/>
                </a:lnTo>
                <a:lnTo>
                  <a:pt x="1365893" y="59428"/>
                </a:lnTo>
                <a:lnTo>
                  <a:pt x="1321624" y="71605"/>
                </a:lnTo>
                <a:lnTo>
                  <a:pt x="1277811" y="84854"/>
                </a:lnTo>
                <a:lnTo>
                  <a:pt x="1234468" y="99162"/>
                </a:lnTo>
                <a:lnTo>
                  <a:pt x="1191609" y="114513"/>
                </a:lnTo>
                <a:lnTo>
                  <a:pt x="1149252" y="130891"/>
                </a:lnTo>
                <a:lnTo>
                  <a:pt x="1107410" y="148282"/>
                </a:lnTo>
                <a:lnTo>
                  <a:pt x="1066098" y="166671"/>
                </a:lnTo>
                <a:lnTo>
                  <a:pt x="1025331" y="186042"/>
                </a:lnTo>
                <a:lnTo>
                  <a:pt x="985126" y="206382"/>
                </a:lnTo>
                <a:lnTo>
                  <a:pt x="945496" y="227673"/>
                </a:lnTo>
                <a:lnTo>
                  <a:pt x="906457" y="249902"/>
                </a:lnTo>
                <a:lnTo>
                  <a:pt x="868023" y="273053"/>
                </a:lnTo>
                <a:lnTo>
                  <a:pt x="830211" y="297112"/>
                </a:lnTo>
                <a:lnTo>
                  <a:pt x="793035" y="322063"/>
                </a:lnTo>
                <a:lnTo>
                  <a:pt x="756509" y="347891"/>
                </a:lnTo>
                <a:lnTo>
                  <a:pt x="720650" y="374581"/>
                </a:lnTo>
                <a:lnTo>
                  <a:pt x="685472" y="402118"/>
                </a:lnTo>
                <a:lnTo>
                  <a:pt x="650990" y="430487"/>
                </a:lnTo>
                <a:lnTo>
                  <a:pt x="617220" y="459673"/>
                </a:lnTo>
                <a:lnTo>
                  <a:pt x="584176" y="489660"/>
                </a:lnTo>
                <a:lnTo>
                  <a:pt x="551874" y="520434"/>
                </a:lnTo>
                <a:lnTo>
                  <a:pt x="520328" y="551980"/>
                </a:lnTo>
                <a:lnTo>
                  <a:pt x="489553" y="584283"/>
                </a:lnTo>
                <a:lnTo>
                  <a:pt x="459566" y="617327"/>
                </a:lnTo>
                <a:lnTo>
                  <a:pt x="430380" y="651097"/>
                </a:lnTo>
                <a:lnTo>
                  <a:pt x="402011" y="685579"/>
                </a:lnTo>
                <a:lnTo>
                  <a:pt x="374474" y="720757"/>
                </a:lnTo>
                <a:lnTo>
                  <a:pt x="347784" y="756616"/>
                </a:lnTo>
                <a:lnTo>
                  <a:pt x="321956" y="793141"/>
                </a:lnTo>
                <a:lnTo>
                  <a:pt x="297005" y="830318"/>
                </a:lnTo>
                <a:lnTo>
                  <a:pt x="272947" y="868130"/>
                </a:lnTo>
                <a:lnTo>
                  <a:pt x="249795" y="906564"/>
                </a:lnTo>
                <a:lnTo>
                  <a:pt x="227566" y="945603"/>
                </a:lnTo>
                <a:lnTo>
                  <a:pt x="206275" y="985233"/>
                </a:lnTo>
                <a:lnTo>
                  <a:pt x="185936" y="1025438"/>
                </a:lnTo>
                <a:lnTo>
                  <a:pt x="166564" y="1066204"/>
                </a:lnTo>
                <a:lnTo>
                  <a:pt x="148175" y="1107516"/>
                </a:lnTo>
                <a:lnTo>
                  <a:pt x="130784" y="1149359"/>
                </a:lnTo>
                <a:lnTo>
                  <a:pt x="114406" y="1191716"/>
                </a:lnTo>
                <a:lnTo>
                  <a:pt x="99055" y="1234574"/>
                </a:lnTo>
                <a:lnTo>
                  <a:pt x="84748" y="1277918"/>
                </a:lnTo>
                <a:lnTo>
                  <a:pt x="71498" y="1321731"/>
                </a:lnTo>
                <a:lnTo>
                  <a:pt x="59274" y="1366190"/>
                </a:lnTo>
                <a:lnTo>
                  <a:pt x="48233" y="1410708"/>
                </a:lnTo>
                <a:lnTo>
                  <a:pt x="38248" y="1455842"/>
                </a:lnTo>
                <a:lnTo>
                  <a:pt x="29381" y="1501386"/>
                </a:lnTo>
                <a:lnTo>
                  <a:pt x="21647" y="1547324"/>
                </a:lnTo>
                <a:lnTo>
                  <a:pt x="15062" y="1593642"/>
                </a:lnTo>
                <a:lnTo>
                  <a:pt x="9641" y="1640325"/>
                </a:lnTo>
                <a:lnTo>
                  <a:pt x="5398" y="1687358"/>
                </a:lnTo>
                <a:lnTo>
                  <a:pt x="2337" y="1735027"/>
                </a:lnTo>
                <a:lnTo>
                  <a:pt x="508" y="1782411"/>
                </a:lnTo>
                <a:lnTo>
                  <a:pt x="0" y="1821934"/>
                </a:lnTo>
                <a:lnTo>
                  <a:pt x="1127702" y="1821934"/>
                </a:lnTo>
                <a:lnTo>
                  <a:pt x="1129038" y="1782279"/>
                </a:lnTo>
                <a:lnTo>
                  <a:pt x="1133833" y="1735027"/>
                </a:lnTo>
                <a:lnTo>
                  <a:pt x="1141697" y="1688749"/>
                </a:lnTo>
                <a:lnTo>
                  <a:pt x="1152524" y="1643551"/>
                </a:lnTo>
                <a:lnTo>
                  <a:pt x="1166211" y="1599537"/>
                </a:lnTo>
                <a:lnTo>
                  <a:pt x="1182653" y="1556813"/>
                </a:lnTo>
                <a:lnTo>
                  <a:pt x="1201744" y="1515482"/>
                </a:lnTo>
                <a:lnTo>
                  <a:pt x="1223381" y="1475650"/>
                </a:lnTo>
                <a:lnTo>
                  <a:pt x="1247458" y="1437420"/>
                </a:lnTo>
                <a:lnTo>
                  <a:pt x="1273871" y="1400899"/>
                </a:lnTo>
                <a:lnTo>
                  <a:pt x="1302515" y="1366190"/>
                </a:lnTo>
                <a:lnTo>
                  <a:pt x="1333286" y="1333398"/>
                </a:lnTo>
                <a:lnTo>
                  <a:pt x="1366078" y="1302628"/>
                </a:lnTo>
                <a:lnTo>
                  <a:pt x="1400788" y="1273984"/>
                </a:lnTo>
                <a:lnTo>
                  <a:pt x="1437310" y="1247572"/>
                </a:lnTo>
                <a:lnTo>
                  <a:pt x="1475540" y="1223495"/>
                </a:lnTo>
                <a:lnTo>
                  <a:pt x="1515373" y="1201859"/>
                </a:lnTo>
                <a:lnTo>
                  <a:pt x="1556704" y="1182768"/>
                </a:lnTo>
                <a:lnTo>
                  <a:pt x="1599429" y="1166327"/>
                </a:lnTo>
                <a:lnTo>
                  <a:pt x="1643443" y="1152641"/>
                </a:lnTo>
                <a:lnTo>
                  <a:pt x="1688642" y="1141813"/>
                </a:lnTo>
                <a:lnTo>
                  <a:pt x="1734920" y="1133950"/>
                </a:lnTo>
                <a:lnTo>
                  <a:pt x="1782172" y="1129155"/>
                </a:lnTo>
                <a:lnTo>
                  <a:pt x="1830296" y="1127534"/>
                </a:lnTo>
                <a:lnTo>
                  <a:pt x="1830298" y="0"/>
                </a:lnTo>
                <a:close/>
              </a:path>
            </a:pathLst>
          </a:custGeom>
          <a:solidFill>
            <a:srgbClr val="FFFFFF"/>
          </a:solidFill>
        </p:spPr>
        <p:txBody>
          <a:bodyPr wrap="square" lIns="0" tIns="0" rIns="0" bIns="0" rtlCol="0"/>
          <a:lstStyle/>
          <a:p>
            <a:endParaRPr/>
          </a:p>
        </p:txBody>
      </p:sp>
      <p:pic>
        <p:nvPicPr>
          <p:cNvPr id="7" name="object 7">
            <a:extLst>
              <a:ext uri="{C183D7F6-B498-43B3-948B-1728B52AA6E4}">
                <adec:decorative xmlns:adec="http://schemas.microsoft.com/office/drawing/2017/decorative" val="1"/>
              </a:ext>
            </a:extLst>
          </p:cNvPr>
          <p:cNvPicPr/>
          <p:nvPr/>
        </p:nvPicPr>
        <p:blipFill>
          <a:blip r:embed="rId3" cstate="print"/>
          <a:stretch>
            <a:fillRect/>
          </a:stretch>
        </p:blipFill>
        <p:spPr>
          <a:xfrm>
            <a:off x="750441" y="369462"/>
            <a:ext cx="9360971" cy="1117832"/>
          </a:xfrm>
          <a:prstGeom prst="rect">
            <a:avLst/>
          </a:prstGeom>
        </p:spPr>
      </p:pic>
      <p:sp>
        <p:nvSpPr>
          <p:cNvPr id="9" name="object 9">
            <a:extLst>
              <a:ext uri="{C183D7F6-B498-43B3-948B-1728B52AA6E4}">
                <adec:decorative xmlns:adec="http://schemas.microsoft.com/office/drawing/2017/decorative" val="1"/>
              </a:ext>
            </a:extLst>
          </p:cNvPr>
          <p:cNvSpPr/>
          <p:nvPr/>
        </p:nvSpPr>
        <p:spPr>
          <a:xfrm>
            <a:off x="0" y="10052049"/>
            <a:ext cx="20104100" cy="1256665"/>
          </a:xfrm>
          <a:custGeom>
            <a:avLst/>
            <a:gdLst/>
            <a:ahLst/>
            <a:cxnLst/>
            <a:rect l="l" t="t" r="r" b="b"/>
            <a:pathLst>
              <a:path w="20104100" h="1256665">
                <a:moveTo>
                  <a:pt x="20104099" y="0"/>
                </a:moveTo>
                <a:lnTo>
                  <a:pt x="0" y="0"/>
                </a:lnTo>
                <a:lnTo>
                  <a:pt x="0" y="1256506"/>
                </a:lnTo>
                <a:lnTo>
                  <a:pt x="20104099" y="1256506"/>
                </a:lnTo>
                <a:lnTo>
                  <a:pt x="20104099" y="0"/>
                </a:lnTo>
                <a:close/>
              </a:path>
            </a:pathLst>
          </a:custGeom>
          <a:solidFill>
            <a:srgbClr val="8EB73B"/>
          </a:solidFill>
        </p:spPr>
        <p:txBody>
          <a:bodyPr wrap="square" lIns="0" tIns="0" rIns="0" bIns="0" rtlCol="0"/>
          <a:lstStyle/>
          <a:p>
            <a:endParaRPr/>
          </a:p>
        </p:txBody>
      </p:sp>
      <p:pic>
        <p:nvPicPr>
          <p:cNvPr id="10" name="object 10">
            <a:extLst>
              <a:ext uri="{C183D7F6-B498-43B3-948B-1728B52AA6E4}">
                <adec:decorative xmlns:adec="http://schemas.microsoft.com/office/drawing/2017/decorative" val="1"/>
              </a:ext>
            </a:extLst>
          </p:cNvPr>
          <p:cNvPicPr/>
          <p:nvPr/>
        </p:nvPicPr>
        <p:blipFill>
          <a:blip r:embed="rId4" cstate="print"/>
          <a:stretch>
            <a:fillRect/>
          </a:stretch>
        </p:blipFill>
        <p:spPr>
          <a:xfrm>
            <a:off x="18047572" y="8536776"/>
            <a:ext cx="1600027" cy="2771779"/>
          </a:xfrm>
          <a:prstGeom prst="rect">
            <a:avLst/>
          </a:prstGeom>
        </p:spPr>
      </p:pic>
      <p:pic>
        <p:nvPicPr>
          <p:cNvPr id="11" name="object 11">
            <a:extLst>
              <a:ext uri="{C183D7F6-B498-43B3-948B-1728B52AA6E4}">
                <adec:decorative xmlns:adec="http://schemas.microsoft.com/office/drawing/2017/decorative" val="1"/>
              </a:ext>
            </a:extLst>
          </p:cNvPr>
          <p:cNvPicPr/>
          <p:nvPr/>
        </p:nvPicPr>
        <p:blipFill>
          <a:blip r:embed="rId5" cstate="print"/>
          <a:stretch>
            <a:fillRect/>
          </a:stretch>
        </p:blipFill>
        <p:spPr>
          <a:xfrm>
            <a:off x="1237241" y="10461670"/>
            <a:ext cx="6788916" cy="437265"/>
          </a:xfrm>
          <a:prstGeom prst="rect">
            <a:avLst/>
          </a:prstGeom>
        </p:spPr>
      </p:pic>
      <p:graphicFrame>
        <p:nvGraphicFramePr>
          <p:cNvPr id="12" name="Diagram 11">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36638598"/>
              </p:ext>
            </p:extLst>
          </p:nvPr>
        </p:nvGraphicFramePr>
        <p:xfrm>
          <a:off x="15305887" y="-5341"/>
          <a:ext cx="5483370" cy="365558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Titel 1">
            <a:extLst>
              <a:ext uri="{FF2B5EF4-FFF2-40B4-BE49-F238E27FC236}">
                <a16:creationId xmlns:a16="http://schemas.microsoft.com/office/drawing/2014/main" id="{379D0C35-FAF5-9597-588B-BB828BC2AA2C}"/>
              </a:ext>
            </a:extLst>
          </p:cNvPr>
          <p:cNvSpPr>
            <a:spLocks noGrp="1"/>
          </p:cNvSpPr>
          <p:nvPr>
            <p:ph type="title"/>
          </p:nvPr>
        </p:nvSpPr>
        <p:spPr>
          <a:xfrm>
            <a:off x="6678195" y="11309350"/>
            <a:ext cx="8964930" cy="1069524"/>
          </a:xfrm>
        </p:spPr>
        <p:txBody>
          <a:bodyPr wrap="square" lIns="0" tIns="0" rIns="0" bIns="0" anchor="t">
            <a:spAutoFit/>
          </a:bodyPr>
          <a:lstStyle/>
          <a:p>
            <a:r>
              <a:rPr lang="nl-NL" dirty="0"/>
              <a:t>Nieuwe woning vraag 2-1</a:t>
            </a:r>
          </a:p>
        </p:txBody>
      </p:sp>
      <p:sp>
        <p:nvSpPr>
          <p:cNvPr id="18" name="object 3"/>
          <p:cNvSpPr txBox="1"/>
          <p:nvPr/>
        </p:nvSpPr>
        <p:spPr>
          <a:xfrm>
            <a:off x="1060450" y="4211996"/>
            <a:ext cx="8281408" cy="2865656"/>
          </a:xfrm>
          <a:prstGeom prst="rect">
            <a:avLst/>
          </a:prstGeom>
        </p:spPr>
        <p:txBody>
          <a:bodyPr vert="horz" wrap="square" lIns="0" tIns="12065" rIns="0" bIns="0" rtlCol="0">
            <a:spAutoFit/>
          </a:bodyPr>
          <a:lstStyle/>
          <a:p>
            <a:pPr marL="12700" marR="5080">
              <a:lnSpc>
                <a:spcPct val="118100"/>
              </a:lnSpc>
              <a:spcBef>
                <a:spcPts val="95"/>
              </a:spcBef>
            </a:pPr>
            <a:r>
              <a:rPr lang="nl-NL" sz="3200" dirty="0">
                <a:solidFill>
                  <a:schemeClr val="bg1"/>
                </a:solidFill>
                <a:latin typeface="Asap"/>
                <a:cs typeface="Asap"/>
              </a:rPr>
              <a:t>Mag bij bouwen aangesloten worden bij de verbrede definitie van niet-geluidgevoelige gevel met bouwkundige maatregelen als volgens het bestemmingsplan een ‘dove gevel’ verplicht is?</a:t>
            </a:r>
          </a:p>
        </p:txBody>
      </p:sp>
      <p:sp>
        <p:nvSpPr>
          <p:cNvPr id="16" name="object 3"/>
          <p:cNvSpPr txBox="1"/>
          <p:nvPr/>
        </p:nvSpPr>
        <p:spPr>
          <a:xfrm>
            <a:off x="10585227" y="4157889"/>
            <a:ext cx="8281408" cy="541430"/>
          </a:xfrm>
          <a:prstGeom prst="rect">
            <a:avLst/>
          </a:prstGeom>
        </p:spPr>
        <p:txBody>
          <a:bodyPr vert="horz" wrap="square" lIns="0" tIns="12065" rIns="0" bIns="0" rtlCol="0">
            <a:spAutoFit/>
          </a:bodyPr>
          <a:lstStyle/>
          <a:p>
            <a:pPr marL="12700" marR="5080">
              <a:lnSpc>
                <a:spcPct val="118100"/>
              </a:lnSpc>
              <a:spcBef>
                <a:spcPts val="95"/>
              </a:spcBef>
            </a:pPr>
            <a:r>
              <a:rPr lang="nl-NL" sz="3200" dirty="0">
                <a:solidFill>
                  <a:schemeClr val="tx1"/>
                </a:solidFill>
                <a:latin typeface="Asap"/>
                <a:cs typeface="Asap"/>
              </a:rPr>
              <a:t>Nee.</a:t>
            </a:r>
            <a:endParaRPr sz="3200" dirty="0">
              <a:solidFill>
                <a:schemeClr val="tx1"/>
              </a:solidFill>
              <a:latin typeface="Asap"/>
              <a:cs typeface="Asap"/>
            </a:endParaRPr>
          </a:p>
        </p:txBody>
      </p:sp>
      <p:sp>
        <p:nvSpPr>
          <p:cNvPr id="13" name="Tekstvak 12">
            <a:extLst>
              <a:ext uri="{C183D7F6-B498-43B3-948B-1728B52AA6E4}">
                <adec:decorative xmlns:adec="http://schemas.microsoft.com/office/drawing/2017/decorative" val="1"/>
              </a:ext>
            </a:extLst>
          </p:cNvPr>
          <p:cNvSpPr txBox="1"/>
          <p:nvPr/>
        </p:nvSpPr>
        <p:spPr>
          <a:xfrm>
            <a:off x="17628472" y="10561323"/>
            <a:ext cx="838200" cy="461665"/>
          </a:xfrm>
          <a:prstGeom prst="rect">
            <a:avLst/>
          </a:prstGeom>
          <a:noFill/>
        </p:spPr>
        <p:txBody>
          <a:bodyPr wrap="square" rtlCol="0">
            <a:spAutoFit/>
          </a:bodyPr>
          <a:lstStyle/>
          <a:p>
            <a:fld id="{9E0E7A16-DED7-4A10-BDDA-98CEF281A13A}" type="slidenum">
              <a:rPr lang="nl-NL" sz="2400" smtClean="0">
                <a:solidFill>
                  <a:srgbClr val="275837"/>
                </a:solidFill>
              </a:rPr>
              <a:t>18</a:t>
            </a:fld>
            <a:endParaRPr lang="nl-NL" sz="2400" dirty="0">
              <a:solidFill>
                <a:srgbClr val="275837"/>
              </a:solidFill>
            </a:endParaRPr>
          </a:p>
        </p:txBody>
      </p:sp>
      <p:sp>
        <p:nvSpPr>
          <p:cNvPr id="14" name="object 2">
            <a:extLst>
              <a:ext uri="{C183D7F6-B498-43B3-948B-1728B52AA6E4}">
                <adec:decorative xmlns:adec="http://schemas.microsoft.com/office/drawing/2017/decorative" val="1"/>
              </a:ext>
            </a:extLst>
          </p:cNvPr>
          <p:cNvSpPr txBox="1">
            <a:spLocks/>
          </p:cNvSpPr>
          <p:nvPr/>
        </p:nvSpPr>
        <p:spPr>
          <a:xfrm>
            <a:off x="13402733" y="10561164"/>
            <a:ext cx="4188338" cy="461824"/>
          </a:xfrm>
          <a:prstGeom prst="rect">
            <a:avLst/>
          </a:prstGeom>
        </p:spPr>
        <p:txBody>
          <a:bodyPr vert="horz" wrap="square" lIns="0" tIns="16510" rIns="0" bIns="0" rtlCol="0">
            <a:spAutoFit/>
          </a:bodyPr>
          <a:lstStyle>
            <a:lvl1pPr>
              <a:defRPr sz="6950" b="0" i="0">
                <a:solidFill>
                  <a:srgbClr val="275837"/>
                </a:solidFill>
                <a:latin typeface="Asap Medium"/>
                <a:ea typeface="+mj-ea"/>
                <a:cs typeface="Asap Medium"/>
              </a:defRPr>
            </a:lvl1pPr>
          </a:lstStyle>
          <a:p>
            <a:pPr marL="12700">
              <a:spcBef>
                <a:spcPts val="130"/>
              </a:spcBef>
            </a:pPr>
            <a:r>
              <a:rPr lang="nl-NL" sz="2800" spc="-10" dirty="0"/>
              <a:t> </a:t>
            </a:r>
            <a:r>
              <a:rPr lang="nl-NL" sz="2800" dirty="0"/>
              <a:t>Uit de Helpdesk geluid</a:t>
            </a:r>
          </a:p>
        </p:txBody>
      </p:sp>
      <p:sp>
        <p:nvSpPr>
          <p:cNvPr id="15" name="object 3"/>
          <p:cNvSpPr txBox="1"/>
          <p:nvPr/>
        </p:nvSpPr>
        <p:spPr>
          <a:xfrm>
            <a:off x="10610253" y="5795329"/>
            <a:ext cx="8281408" cy="1755352"/>
          </a:xfrm>
          <a:prstGeom prst="rect">
            <a:avLst/>
          </a:prstGeom>
        </p:spPr>
        <p:txBody>
          <a:bodyPr vert="horz" wrap="square" lIns="0" tIns="12065" rIns="0" bIns="0" rtlCol="0">
            <a:spAutoFit/>
          </a:bodyPr>
          <a:lstStyle/>
          <a:p>
            <a:pPr marL="12700" marR="5080">
              <a:lnSpc>
                <a:spcPct val="118100"/>
              </a:lnSpc>
              <a:spcBef>
                <a:spcPts val="95"/>
              </a:spcBef>
            </a:pPr>
            <a:r>
              <a:rPr lang="nl-NL" sz="3200" dirty="0">
                <a:solidFill>
                  <a:schemeClr val="tx1"/>
                </a:solidFill>
                <a:latin typeface="Asap"/>
                <a:cs typeface="Asap"/>
              </a:rPr>
              <a:t>‘Dove gevel’ </a:t>
            </a:r>
            <a:r>
              <a:rPr lang="nl-NL" sz="3200" dirty="0" err="1">
                <a:solidFill>
                  <a:schemeClr val="tx1"/>
                </a:solidFill>
                <a:latin typeface="Asap"/>
                <a:cs typeface="Asap"/>
              </a:rPr>
              <a:t>Wgh</a:t>
            </a:r>
            <a:r>
              <a:rPr lang="nl-NL" sz="3200" dirty="0">
                <a:solidFill>
                  <a:schemeClr val="tx1"/>
                </a:solidFill>
                <a:latin typeface="Asap"/>
                <a:cs typeface="Asap"/>
              </a:rPr>
              <a:t> -&gt; Niet-geluidgevoelige gevel met bouwkundige maatregelen zonder te openen delen </a:t>
            </a:r>
          </a:p>
        </p:txBody>
      </p:sp>
    </p:spTree>
    <p:extLst>
      <p:ext uri="{BB962C8B-B14F-4D97-AF65-F5344CB8AC3E}">
        <p14:creationId xmlns:p14="http://schemas.microsoft.com/office/powerpoint/2010/main" val="22681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169AA3-BBE5-8F08-90C6-1D96F98CA037}"/>
              </a:ext>
            </a:extLst>
          </p:cNvPr>
          <p:cNvSpPr>
            <a:spLocks noGrp="1"/>
          </p:cNvSpPr>
          <p:nvPr>
            <p:ph type="title"/>
          </p:nvPr>
        </p:nvSpPr>
        <p:spPr>
          <a:xfrm>
            <a:off x="6678195" y="11309350"/>
            <a:ext cx="8964930" cy="1069524"/>
          </a:xfrm>
        </p:spPr>
        <p:txBody>
          <a:bodyPr wrap="square" lIns="0" tIns="0" rIns="0" bIns="0" anchor="t">
            <a:spAutoFit/>
          </a:bodyPr>
          <a:lstStyle/>
          <a:p>
            <a:r>
              <a:rPr lang="nl-NL" dirty="0"/>
              <a:t>Nieuwe woning vraag 2-2</a:t>
            </a:r>
          </a:p>
        </p:txBody>
      </p:sp>
      <p:pic>
        <p:nvPicPr>
          <p:cNvPr id="4" name="Afbeelding 3" descr="Schermafbeelding van wetten.nl van artikel 4.103b Besluit bouwwerken leefomgeving"/>
          <p:cNvPicPr>
            <a:picLocks noChangeAspect="1"/>
          </p:cNvPicPr>
          <p:nvPr/>
        </p:nvPicPr>
        <p:blipFill>
          <a:blip r:embed="rId3"/>
          <a:stretch>
            <a:fillRect/>
          </a:stretch>
        </p:blipFill>
        <p:spPr>
          <a:xfrm>
            <a:off x="2287306" y="5607095"/>
            <a:ext cx="12245093" cy="4159227"/>
          </a:xfrm>
          <a:prstGeom prst="rect">
            <a:avLst/>
          </a:prstGeom>
        </p:spPr>
      </p:pic>
      <p:sp>
        <p:nvSpPr>
          <p:cNvPr id="5" name="object 5">
            <a:extLst>
              <a:ext uri="{C183D7F6-B498-43B3-948B-1728B52AA6E4}">
                <adec:decorative xmlns:adec="http://schemas.microsoft.com/office/drawing/2017/decorative" val="1"/>
              </a:ext>
            </a:extLst>
          </p:cNvPr>
          <p:cNvSpPr/>
          <p:nvPr/>
        </p:nvSpPr>
        <p:spPr>
          <a:xfrm>
            <a:off x="0" y="5"/>
            <a:ext cx="20104100" cy="3661410"/>
          </a:xfrm>
          <a:custGeom>
            <a:avLst/>
            <a:gdLst/>
            <a:ahLst/>
            <a:cxnLst/>
            <a:rect l="l" t="t" r="r" b="b"/>
            <a:pathLst>
              <a:path w="20104100" h="3661410">
                <a:moveTo>
                  <a:pt x="20104100" y="0"/>
                </a:moveTo>
                <a:lnTo>
                  <a:pt x="0" y="0"/>
                </a:lnTo>
                <a:lnTo>
                  <a:pt x="0" y="1821929"/>
                </a:lnTo>
                <a:lnTo>
                  <a:pt x="18273789" y="1821929"/>
                </a:lnTo>
                <a:lnTo>
                  <a:pt x="18273687" y="1830400"/>
                </a:lnTo>
                <a:lnTo>
                  <a:pt x="18274310" y="1878520"/>
                </a:lnTo>
                <a:lnTo>
                  <a:pt x="18276151" y="1926082"/>
                </a:lnTo>
                <a:lnTo>
                  <a:pt x="18279199" y="1973453"/>
                </a:lnTo>
                <a:lnTo>
                  <a:pt x="18283441" y="2020481"/>
                </a:lnTo>
                <a:lnTo>
                  <a:pt x="18288864" y="2067166"/>
                </a:lnTo>
                <a:lnTo>
                  <a:pt x="18295443" y="2113483"/>
                </a:lnTo>
                <a:lnTo>
                  <a:pt x="18303177" y="2159419"/>
                </a:lnTo>
                <a:lnTo>
                  <a:pt x="18312041" y="2204961"/>
                </a:lnTo>
                <a:lnTo>
                  <a:pt x="18322036" y="2250097"/>
                </a:lnTo>
                <a:lnTo>
                  <a:pt x="18333123" y="2294801"/>
                </a:lnTo>
                <a:lnTo>
                  <a:pt x="18345303" y="2339073"/>
                </a:lnTo>
                <a:lnTo>
                  <a:pt x="18358549" y="2382888"/>
                </a:lnTo>
                <a:lnTo>
                  <a:pt x="18372849" y="2426233"/>
                </a:lnTo>
                <a:lnTo>
                  <a:pt x="18388203" y="2469083"/>
                </a:lnTo>
                <a:lnTo>
                  <a:pt x="18404586" y="2511450"/>
                </a:lnTo>
                <a:lnTo>
                  <a:pt x="18421973" y="2553284"/>
                </a:lnTo>
                <a:lnTo>
                  <a:pt x="18440362" y="2594597"/>
                </a:lnTo>
                <a:lnTo>
                  <a:pt x="18459730" y="2635364"/>
                </a:lnTo>
                <a:lnTo>
                  <a:pt x="18480075" y="2675572"/>
                </a:lnTo>
                <a:lnTo>
                  <a:pt x="18501360" y="2715209"/>
                </a:lnTo>
                <a:lnTo>
                  <a:pt x="18523598" y="2754236"/>
                </a:lnTo>
                <a:lnTo>
                  <a:pt x="18546750" y="2792679"/>
                </a:lnTo>
                <a:lnTo>
                  <a:pt x="18570804" y="2830487"/>
                </a:lnTo>
                <a:lnTo>
                  <a:pt x="18595759" y="2867660"/>
                </a:lnTo>
                <a:lnTo>
                  <a:pt x="18621579" y="2904185"/>
                </a:lnTo>
                <a:lnTo>
                  <a:pt x="18648274" y="2940050"/>
                </a:lnTo>
                <a:lnTo>
                  <a:pt x="18675808" y="2975229"/>
                </a:lnTo>
                <a:lnTo>
                  <a:pt x="18704179" y="3009709"/>
                </a:lnTo>
                <a:lnTo>
                  <a:pt x="18733364" y="3043478"/>
                </a:lnTo>
                <a:lnTo>
                  <a:pt x="18763349" y="3076524"/>
                </a:lnTo>
                <a:lnTo>
                  <a:pt x="18794133" y="3108820"/>
                </a:lnTo>
                <a:lnTo>
                  <a:pt x="18825668" y="3140367"/>
                </a:lnTo>
                <a:lnTo>
                  <a:pt x="18857976" y="3171139"/>
                </a:lnTo>
                <a:lnTo>
                  <a:pt x="18891022" y="3201136"/>
                </a:lnTo>
                <a:lnTo>
                  <a:pt x="18924791" y="3230321"/>
                </a:lnTo>
                <a:lnTo>
                  <a:pt x="18959272" y="3258693"/>
                </a:lnTo>
                <a:lnTo>
                  <a:pt x="18994451" y="3286226"/>
                </a:lnTo>
                <a:lnTo>
                  <a:pt x="19030315" y="3312909"/>
                </a:lnTo>
                <a:lnTo>
                  <a:pt x="19066841" y="3338741"/>
                </a:lnTo>
                <a:lnTo>
                  <a:pt x="19104014" y="3363696"/>
                </a:lnTo>
                <a:lnTo>
                  <a:pt x="19141821" y="3387750"/>
                </a:lnTo>
                <a:lnTo>
                  <a:pt x="19180252" y="3410902"/>
                </a:lnTo>
                <a:lnTo>
                  <a:pt x="19219291" y="3433127"/>
                </a:lnTo>
                <a:lnTo>
                  <a:pt x="19258928" y="3454425"/>
                </a:lnTo>
                <a:lnTo>
                  <a:pt x="19299136" y="3474758"/>
                </a:lnTo>
                <a:lnTo>
                  <a:pt x="19339903" y="3494138"/>
                </a:lnTo>
                <a:lnTo>
                  <a:pt x="19381204" y="3512528"/>
                </a:lnTo>
                <a:lnTo>
                  <a:pt x="19423050" y="3529914"/>
                </a:lnTo>
                <a:lnTo>
                  <a:pt x="19465405" y="3546297"/>
                </a:lnTo>
                <a:lnTo>
                  <a:pt x="19508267" y="3561638"/>
                </a:lnTo>
                <a:lnTo>
                  <a:pt x="19551612" y="3575951"/>
                </a:lnTo>
                <a:lnTo>
                  <a:pt x="19595427" y="3589197"/>
                </a:lnTo>
                <a:lnTo>
                  <a:pt x="19639687" y="3601377"/>
                </a:lnTo>
                <a:lnTo>
                  <a:pt x="19684404" y="3612464"/>
                </a:lnTo>
                <a:lnTo>
                  <a:pt x="19729539" y="3622446"/>
                </a:lnTo>
                <a:lnTo>
                  <a:pt x="19775082" y="3631323"/>
                </a:lnTo>
                <a:lnTo>
                  <a:pt x="19821017" y="3639045"/>
                </a:lnTo>
                <a:lnTo>
                  <a:pt x="19867334" y="3645636"/>
                </a:lnTo>
                <a:lnTo>
                  <a:pt x="19914020" y="3651059"/>
                </a:lnTo>
                <a:lnTo>
                  <a:pt x="19961048" y="3655301"/>
                </a:lnTo>
                <a:lnTo>
                  <a:pt x="20008419" y="3658349"/>
                </a:lnTo>
                <a:lnTo>
                  <a:pt x="20056107" y="3660190"/>
                </a:lnTo>
                <a:lnTo>
                  <a:pt x="20104100" y="3660813"/>
                </a:lnTo>
                <a:lnTo>
                  <a:pt x="20104100" y="2533281"/>
                </a:lnTo>
                <a:lnTo>
                  <a:pt x="20055967" y="2531656"/>
                </a:lnTo>
                <a:lnTo>
                  <a:pt x="20008723" y="2526868"/>
                </a:lnTo>
                <a:lnTo>
                  <a:pt x="19962445" y="2519007"/>
                </a:lnTo>
                <a:lnTo>
                  <a:pt x="19917245" y="2508173"/>
                </a:lnTo>
                <a:lnTo>
                  <a:pt x="19873227" y="2494483"/>
                </a:lnTo>
                <a:lnTo>
                  <a:pt x="19830504" y="2478049"/>
                </a:lnTo>
                <a:lnTo>
                  <a:pt x="19789179" y="2458948"/>
                </a:lnTo>
                <a:lnTo>
                  <a:pt x="19749339" y="2437320"/>
                </a:lnTo>
                <a:lnTo>
                  <a:pt x="19711112" y="2413241"/>
                </a:lnTo>
                <a:lnTo>
                  <a:pt x="19674586" y="2386825"/>
                </a:lnTo>
                <a:lnTo>
                  <a:pt x="19639877" y="2358186"/>
                </a:lnTo>
                <a:lnTo>
                  <a:pt x="19607086" y="2327414"/>
                </a:lnTo>
                <a:lnTo>
                  <a:pt x="19576314" y="2294623"/>
                </a:lnTo>
                <a:lnTo>
                  <a:pt x="19547675" y="2259914"/>
                </a:lnTo>
                <a:lnTo>
                  <a:pt x="19521259" y="2223389"/>
                </a:lnTo>
                <a:lnTo>
                  <a:pt x="19497180" y="2185162"/>
                </a:lnTo>
                <a:lnTo>
                  <a:pt x="19475539" y="2145322"/>
                </a:lnTo>
                <a:lnTo>
                  <a:pt x="19456451" y="2103996"/>
                </a:lnTo>
                <a:lnTo>
                  <a:pt x="19440005" y="2061273"/>
                </a:lnTo>
                <a:lnTo>
                  <a:pt x="19426327" y="2017255"/>
                </a:lnTo>
                <a:lnTo>
                  <a:pt x="19415494" y="1972056"/>
                </a:lnTo>
                <a:lnTo>
                  <a:pt x="19407632" y="1925777"/>
                </a:lnTo>
                <a:lnTo>
                  <a:pt x="19402832" y="1878393"/>
                </a:lnTo>
                <a:lnTo>
                  <a:pt x="19401219" y="1830400"/>
                </a:lnTo>
                <a:lnTo>
                  <a:pt x="19401498" y="1821929"/>
                </a:lnTo>
                <a:lnTo>
                  <a:pt x="20104100" y="1821929"/>
                </a:lnTo>
                <a:lnTo>
                  <a:pt x="20104100" y="1127531"/>
                </a:lnTo>
                <a:lnTo>
                  <a:pt x="20104100" y="0"/>
                </a:lnTo>
                <a:close/>
              </a:path>
            </a:pathLst>
          </a:custGeom>
          <a:solidFill>
            <a:srgbClr val="EBF3E6"/>
          </a:solidFill>
        </p:spPr>
        <p:txBody>
          <a:bodyPr wrap="square" lIns="0" tIns="0" rIns="0" bIns="0" rtlCol="0"/>
          <a:lstStyle/>
          <a:p>
            <a:endParaRPr/>
          </a:p>
        </p:txBody>
      </p:sp>
      <p:sp>
        <p:nvSpPr>
          <p:cNvPr id="6" name="object 6">
            <a:extLst>
              <a:ext uri="{C183D7F6-B498-43B3-948B-1728B52AA6E4}">
                <adec:decorative xmlns:adec="http://schemas.microsoft.com/office/drawing/2017/decorative" val="1"/>
              </a:ext>
            </a:extLst>
          </p:cNvPr>
          <p:cNvSpPr/>
          <p:nvPr/>
        </p:nvSpPr>
        <p:spPr>
          <a:xfrm>
            <a:off x="18273800" y="0"/>
            <a:ext cx="1830705" cy="1822450"/>
          </a:xfrm>
          <a:custGeom>
            <a:avLst/>
            <a:gdLst/>
            <a:ahLst/>
            <a:cxnLst/>
            <a:rect l="l" t="t" r="r" b="b"/>
            <a:pathLst>
              <a:path w="1830705" h="1822450">
                <a:moveTo>
                  <a:pt x="1830298" y="0"/>
                </a:moveTo>
                <a:lnTo>
                  <a:pt x="1782305" y="614"/>
                </a:lnTo>
                <a:lnTo>
                  <a:pt x="1734618" y="2455"/>
                </a:lnTo>
                <a:lnTo>
                  <a:pt x="1687251" y="5504"/>
                </a:lnTo>
                <a:lnTo>
                  <a:pt x="1640219" y="9747"/>
                </a:lnTo>
                <a:lnTo>
                  <a:pt x="1593536" y="15169"/>
                </a:lnTo>
                <a:lnTo>
                  <a:pt x="1547217" y="21754"/>
                </a:lnTo>
                <a:lnTo>
                  <a:pt x="1501279" y="29488"/>
                </a:lnTo>
                <a:lnTo>
                  <a:pt x="1455735" y="38355"/>
                </a:lnTo>
                <a:lnTo>
                  <a:pt x="1410602" y="48340"/>
                </a:lnTo>
                <a:lnTo>
                  <a:pt x="1365893" y="59428"/>
                </a:lnTo>
                <a:lnTo>
                  <a:pt x="1321624" y="71605"/>
                </a:lnTo>
                <a:lnTo>
                  <a:pt x="1277811" y="84854"/>
                </a:lnTo>
                <a:lnTo>
                  <a:pt x="1234468" y="99162"/>
                </a:lnTo>
                <a:lnTo>
                  <a:pt x="1191609" y="114513"/>
                </a:lnTo>
                <a:lnTo>
                  <a:pt x="1149252" y="130891"/>
                </a:lnTo>
                <a:lnTo>
                  <a:pt x="1107410" y="148282"/>
                </a:lnTo>
                <a:lnTo>
                  <a:pt x="1066098" y="166671"/>
                </a:lnTo>
                <a:lnTo>
                  <a:pt x="1025331" y="186042"/>
                </a:lnTo>
                <a:lnTo>
                  <a:pt x="985126" y="206382"/>
                </a:lnTo>
                <a:lnTo>
                  <a:pt x="945496" y="227673"/>
                </a:lnTo>
                <a:lnTo>
                  <a:pt x="906457" y="249902"/>
                </a:lnTo>
                <a:lnTo>
                  <a:pt x="868023" y="273053"/>
                </a:lnTo>
                <a:lnTo>
                  <a:pt x="830211" y="297112"/>
                </a:lnTo>
                <a:lnTo>
                  <a:pt x="793035" y="322063"/>
                </a:lnTo>
                <a:lnTo>
                  <a:pt x="756509" y="347891"/>
                </a:lnTo>
                <a:lnTo>
                  <a:pt x="720650" y="374581"/>
                </a:lnTo>
                <a:lnTo>
                  <a:pt x="685472" y="402118"/>
                </a:lnTo>
                <a:lnTo>
                  <a:pt x="650990" y="430487"/>
                </a:lnTo>
                <a:lnTo>
                  <a:pt x="617220" y="459673"/>
                </a:lnTo>
                <a:lnTo>
                  <a:pt x="584176" y="489660"/>
                </a:lnTo>
                <a:lnTo>
                  <a:pt x="551874" y="520434"/>
                </a:lnTo>
                <a:lnTo>
                  <a:pt x="520328" y="551980"/>
                </a:lnTo>
                <a:lnTo>
                  <a:pt x="489553" y="584283"/>
                </a:lnTo>
                <a:lnTo>
                  <a:pt x="459566" y="617327"/>
                </a:lnTo>
                <a:lnTo>
                  <a:pt x="430380" y="651097"/>
                </a:lnTo>
                <a:lnTo>
                  <a:pt x="402011" y="685579"/>
                </a:lnTo>
                <a:lnTo>
                  <a:pt x="374474" y="720757"/>
                </a:lnTo>
                <a:lnTo>
                  <a:pt x="347784" y="756616"/>
                </a:lnTo>
                <a:lnTo>
                  <a:pt x="321956" y="793141"/>
                </a:lnTo>
                <a:lnTo>
                  <a:pt x="297005" y="830318"/>
                </a:lnTo>
                <a:lnTo>
                  <a:pt x="272947" y="868130"/>
                </a:lnTo>
                <a:lnTo>
                  <a:pt x="249795" y="906564"/>
                </a:lnTo>
                <a:lnTo>
                  <a:pt x="227566" y="945603"/>
                </a:lnTo>
                <a:lnTo>
                  <a:pt x="206275" y="985233"/>
                </a:lnTo>
                <a:lnTo>
                  <a:pt x="185936" y="1025438"/>
                </a:lnTo>
                <a:lnTo>
                  <a:pt x="166564" y="1066204"/>
                </a:lnTo>
                <a:lnTo>
                  <a:pt x="148175" y="1107516"/>
                </a:lnTo>
                <a:lnTo>
                  <a:pt x="130784" y="1149359"/>
                </a:lnTo>
                <a:lnTo>
                  <a:pt x="114406" y="1191716"/>
                </a:lnTo>
                <a:lnTo>
                  <a:pt x="99055" y="1234574"/>
                </a:lnTo>
                <a:lnTo>
                  <a:pt x="84748" y="1277918"/>
                </a:lnTo>
                <a:lnTo>
                  <a:pt x="71498" y="1321731"/>
                </a:lnTo>
                <a:lnTo>
                  <a:pt x="59274" y="1366190"/>
                </a:lnTo>
                <a:lnTo>
                  <a:pt x="48233" y="1410708"/>
                </a:lnTo>
                <a:lnTo>
                  <a:pt x="38248" y="1455842"/>
                </a:lnTo>
                <a:lnTo>
                  <a:pt x="29381" y="1501386"/>
                </a:lnTo>
                <a:lnTo>
                  <a:pt x="21647" y="1547324"/>
                </a:lnTo>
                <a:lnTo>
                  <a:pt x="15062" y="1593642"/>
                </a:lnTo>
                <a:lnTo>
                  <a:pt x="9641" y="1640325"/>
                </a:lnTo>
                <a:lnTo>
                  <a:pt x="5398" y="1687358"/>
                </a:lnTo>
                <a:lnTo>
                  <a:pt x="2337" y="1735027"/>
                </a:lnTo>
                <a:lnTo>
                  <a:pt x="508" y="1782411"/>
                </a:lnTo>
                <a:lnTo>
                  <a:pt x="0" y="1821934"/>
                </a:lnTo>
                <a:lnTo>
                  <a:pt x="1127702" y="1821934"/>
                </a:lnTo>
                <a:lnTo>
                  <a:pt x="1129038" y="1782279"/>
                </a:lnTo>
                <a:lnTo>
                  <a:pt x="1133833" y="1735027"/>
                </a:lnTo>
                <a:lnTo>
                  <a:pt x="1141697" y="1688749"/>
                </a:lnTo>
                <a:lnTo>
                  <a:pt x="1152524" y="1643551"/>
                </a:lnTo>
                <a:lnTo>
                  <a:pt x="1166211" y="1599537"/>
                </a:lnTo>
                <a:lnTo>
                  <a:pt x="1182653" y="1556813"/>
                </a:lnTo>
                <a:lnTo>
                  <a:pt x="1201744" y="1515482"/>
                </a:lnTo>
                <a:lnTo>
                  <a:pt x="1223381" y="1475650"/>
                </a:lnTo>
                <a:lnTo>
                  <a:pt x="1247458" y="1437420"/>
                </a:lnTo>
                <a:lnTo>
                  <a:pt x="1273871" y="1400899"/>
                </a:lnTo>
                <a:lnTo>
                  <a:pt x="1302515" y="1366190"/>
                </a:lnTo>
                <a:lnTo>
                  <a:pt x="1333286" y="1333398"/>
                </a:lnTo>
                <a:lnTo>
                  <a:pt x="1366078" y="1302628"/>
                </a:lnTo>
                <a:lnTo>
                  <a:pt x="1400788" y="1273984"/>
                </a:lnTo>
                <a:lnTo>
                  <a:pt x="1437310" y="1247572"/>
                </a:lnTo>
                <a:lnTo>
                  <a:pt x="1475540" y="1223495"/>
                </a:lnTo>
                <a:lnTo>
                  <a:pt x="1515373" y="1201859"/>
                </a:lnTo>
                <a:lnTo>
                  <a:pt x="1556704" y="1182768"/>
                </a:lnTo>
                <a:lnTo>
                  <a:pt x="1599429" y="1166327"/>
                </a:lnTo>
                <a:lnTo>
                  <a:pt x="1643443" y="1152641"/>
                </a:lnTo>
                <a:lnTo>
                  <a:pt x="1688642" y="1141813"/>
                </a:lnTo>
                <a:lnTo>
                  <a:pt x="1734920" y="1133950"/>
                </a:lnTo>
                <a:lnTo>
                  <a:pt x="1782172" y="1129155"/>
                </a:lnTo>
                <a:lnTo>
                  <a:pt x="1830296" y="1127534"/>
                </a:lnTo>
                <a:lnTo>
                  <a:pt x="1830298" y="0"/>
                </a:lnTo>
                <a:close/>
              </a:path>
            </a:pathLst>
          </a:custGeom>
          <a:solidFill>
            <a:srgbClr val="FFFFFF"/>
          </a:solidFill>
        </p:spPr>
        <p:txBody>
          <a:bodyPr wrap="square" lIns="0" tIns="0" rIns="0" bIns="0" rtlCol="0"/>
          <a:lstStyle/>
          <a:p>
            <a:endParaRPr/>
          </a:p>
        </p:txBody>
      </p:sp>
      <p:pic>
        <p:nvPicPr>
          <p:cNvPr id="7" name="object 7">
            <a:extLst>
              <a:ext uri="{C183D7F6-B498-43B3-948B-1728B52AA6E4}">
                <adec:decorative xmlns:adec="http://schemas.microsoft.com/office/drawing/2017/decorative" val="1"/>
              </a:ext>
            </a:extLst>
          </p:cNvPr>
          <p:cNvPicPr/>
          <p:nvPr/>
        </p:nvPicPr>
        <p:blipFill>
          <a:blip r:embed="rId4" cstate="print"/>
          <a:stretch>
            <a:fillRect/>
          </a:stretch>
        </p:blipFill>
        <p:spPr>
          <a:xfrm>
            <a:off x="750441" y="369462"/>
            <a:ext cx="9360971" cy="1117832"/>
          </a:xfrm>
          <a:prstGeom prst="rect">
            <a:avLst/>
          </a:prstGeom>
        </p:spPr>
      </p:pic>
      <p:sp>
        <p:nvSpPr>
          <p:cNvPr id="9" name="object 9">
            <a:extLst>
              <a:ext uri="{C183D7F6-B498-43B3-948B-1728B52AA6E4}">
                <adec:decorative xmlns:adec="http://schemas.microsoft.com/office/drawing/2017/decorative" val="1"/>
              </a:ext>
            </a:extLst>
          </p:cNvPr>
          <p:cNvSpPr/>
          <p:nvPr/>
        </p:nvSpPr>
        <p:spPr>
          <a:xfrm>
            <a:off x="0" y="10052049"/>
            <a:ext cx="20104100" cy="1256665"/>
          </a:xfrm>
          <a:custGeom>
            <a:avLst/>
            <a:gdLst/>
            <a:ahLst/>
            <a:cxnLst/>
            <a:rect l="l" t="t" r="r" b="b"/>
            <a:pathLst>
              <a:path w="20104100" h="1256665">
                <a:moveTo>
                  <a:pt x="20104099" y="0"/>
                </a:moveTo>
                <a:lnTo>
                  <a:pt x="0" y="0"/>
                </a:lnTo>
                <a:lnTo>
                  <a:pt x="0" y="1256506"/>
                </a:lnTo>
                <a:lnTo>
                  <a:pt x="20104099" y="1256506"/>
                </a:lnTo>
                <a:lnTo>
                  <a:pt x="20104099" y="0"/>
                </a:lnTo>
                <a:close/>
              </a:path>
            </a:pathLst>
          </a:custGeom>
          <a:solidFill>
            <a:srgbClr val="8EB73B"/>
          </a:solidFill>
        </p:spPr>
        <p:txBody>
          <a:bodyPr wrap="square" lIns="0" tIns="0" rIns="0" bIns="0" rtlCol="0"/>
          <a:lstStyle/>
          <a:p>
            <a:endParaRPr/>
          </a:p>
        </p:txBody>
      </p:sp>
      <p:pic>
        <p:nvPicPr>
          <p:cNvPr id="10" name="object 10">
            <a:extLst>
              <a:ext uri="{C183D7F6-B498-43B3-948B-1728B52AA6E4}">
                <adec:decorative xmlns:adec="http://schemas.microsoft.com/office/drawing/2017/decorative" val="1"/>
              </a:ext>
            </a:extLst>
          </p:cNvPr>
          <p:cNvPicPr/>
          <p:nvPr/>
        </p:nvPicPr>
        <p:blipFill>
          <a:blip r:embed="rId5" cstate="print"/>
          <a:stretch>
            <a:fillRect/>
          </a:stretch>
        </p:blipFill>
        <p:spPr>
          <a:xfrm>
            <a:off x="18047572" y="8536776"/>
            <a:ext cx="1600027" cy="2771779"/>
          </a:xfrm>
          <a:prstGeom prst="rect">
            <a:avLst/>
          </a:prstGeom>
        </p:spPr>
      </p:pic>
      <p:pic>
        <p:nvPicPr>
          <p:cNvPr id="11" name="object 11">
            <a:extLst>
              <a:ext uri="{C183D7F6-B498-43B3-948B-1728B52AA6E4}">
                <adec:decorative xmlns:adec="http://schemas.microsoft.com/office/drawing/2017/decorative" val="1"/>
              </a:ext>
            </a:extLst>
          </p:cNvPr>
          <p:cNvPicPr/>
          <p:nvPr/>
        </p:nvPicPr>
        <p:blipFill>
          <a:blip r:embed="rId6" cstate="print"/>
          <a:stretch>
            <a:fillRect/>
          </a:stretch>
        </p:blipFill>
        <p:spPr>
          <a:xfrm>
            <a:off x="1237241" y="10461670"/>
            <a:ext cx="6788916" cy="437265"/>
          </a:xfrm>
          <a:prstGeom prst="rect">
            <a:avLst/>
          </a:prstGeom>
        </p:spPr>
      </p:pic>
      <p:graphicFrame>
        <p:nvGraphicFramePr>
          <p:cNvPr id="12" name="Diagram 11">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75921178"/>
              </p:ext>
            </p:extLst>
          </p:nvPr>
        </p:nvGraphicFramePr>
        <p:xfrm>
          <a:off x="15305887" y="-5341"/>
          <a:ext cx="5483370" cy="365558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 name="Afbeelding 2" descr="Schermafbeelding van wetten.nl van artikel 4.103c Besluit bouwwerken leefomgeving"/>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2287306" y="2220102"/>
            <a:ext cx="12326204" cy="3386993"/>
          </a:xfrm>
          <a:prstGeom prst="rect">
            <a:avLst/>
          </a:prstGeom>
        </p:spPr>
      </p:pic>
      <p:sp>
        <p:nvSpPr>
          <p:cNvPr id="13" name="Tekstvak 12">
            <a:extLst>
              <a:ext uri="{C183D7F6-B498-43B3-948B-1728B52AA6E4}">
                <adec:decorative xmlns:adec="http://schemas.microsoft.com/office/drawing/2017/decorative" val="1"/>
              </a:ext>
            </a:extLst>
          </p:cNvPr>
          <p:cNvSpPr txBox="1"/>
          <p:nvPr/>
        </p:nvSpPr>
        <p:spPr>
          <a:xfrm>
            <a:off x="17628472" y="10561323"/>
            <a:ext cx="838200" cy="461665"/>
          </a:xfrm>
          <a:prstGeom prst="rect">
            <a:avLst/>
          </a:prstGeom>
          <a:noFill/>
        </p:spPr>
        <p:txBody>
          <a:bodyPr wrap="square" rtlCol="0">
            <a:spAutoFit/>
          </a:bodyPr>
          <a:lstStyle/>
          <a:p>
            <a:fld id="{9E0E7A16-DED7-4A10-BDDA-98CEF281A13A}" type="slidenum">
              <a:rPr lang="nl-NL" sz="2400" smtClean="0">
                <a:solidFill>
                  <a:srgbClr val="275837"/>
                </a:solidFill>
              </a:rPr>
              <a:t>19</a:t>
            </a:fld>
            <a:endParaRPr lang="nl-NL" sz="2400" dirty="0">
              <a:solidFill>
                <a:srgbClr val="275837"/>
              </a:solidFill>
            </a:endParaRPr>
          </a:p>
        </p:txBody>
      </p:sp>
      <p:sp>
        <p:nvSpPr>
          <p:cNvPr id="14" name="object 2">
            <a:extLst>
              <a:ext uri="{C183D7F6-B498-43B3-948B-1728B52AA6E4}">
                <adec:decorative xmlns:adec="http://schemas.microsoft.com/office/drawing/2017/decorative" val="1"/>
              </a:ext>
            </a:extLst>
          </p:cNvPr>
          <p:cNvSpPr txBox="1">
            <a:spLocks/>
          </p:cNvSpPr>
          <p:nvPr/>
        </p:nvSpPr>
        <p:spPr>
          <a:xfrm>
            <a:off x="13402733" y="10561164"/>
            <a:ext cx="4188338" cy="461824"/>
          </a:xfrm>
          <a:prstGeom prst="rect">
            <a:avLst/>
          </a:prstGeom>
        </p:spPr>
        <p:txBody>
          <a:bodyPr vert="horz" wrap="square" lIns="0" tIns="16510" rIns="0" bIns="0" rtlCol="0">
            <a:spAutoFit/>
          </a:bodyPr>
          <a:lstStyle>
            <a:lvl1pPr>
              <a:defRPr sz="6950" b="0" i="0">
                <a:solidFill>
                  <a:srgbClr val="275837"/>
                </a:solidFill>
                <a:latin typeface="Asap Medium"/>
                <a:ea typeface="+mj-ea"/>
                <a:cs typeface="Asap Medium"/>
              </a:defRPr>
            </a:lvl1pPr>
          </a:lstStyle>
          <a:p>
            <a:pPr marL="12700">
              <a:spcBef>
                <a:spcPts val="130"/>
              </a:spcBef>
            </a:pPr>
            <a:r>
              <a:rPr lang="nl-NL" sz="2800" spc="-10" dirty="0"/>
              <a:t> </a:t>
            </a:r>
            <a:r>
              <a:rPr lang="nl-NL" sz="2800" dirty="0"/>
              <a:t>Uit de Helpdesk geluid</a:t>
            </a:r>
          </a:p>
        </p:txBody>
      </p:sp>
    </p:spTree>
    <p:extLst>
      <p:ext uri="{BB962C8B-B14F-4D97-AF65-F5344CB8AC3E}">
        <p14:creationId xmlns:p14="http://schemas.microsoft.com/office/powerpoint/2010/main" val="220133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7710" y="3853856"/>
            <a:ext cx="6682740" cy="709168"/>
          </a:xfrm>
          <a:prstGeom prst="rect">
            <a:avLst/>
          </a:prstGeom>
        </p:spPr>
        <p:txBody>
          <a:bodyPr vert="horz" wrap="square" lIns="0" tIns="16510" rIns="0" bIns="0" rtlCol="0">
            <a:spAutoFit/>
          </a:bodyPr>
          <a:lstStyle/>
          <a:p>
            <a:pPr marL="12700">
              <a:lnSpc>
                <a:spcPct val="100000"/>
              </a:lnSpc>
              <a:spcBef>
                <a:spcPts val="130"/>
              </a:spcBef>
            </a:pPr>
            <a:r>
              <a:rPr lang="nl-NL" sz="4500" spc="-10" dirty="0"/>
              <a:t> Wat te verwachten</a:t>
            </a:r>
            <a:endParaRPr sz="4500" dirty="0"/>
          </a:p>
        </p:txBody>
      </p:sp>
      <p:sp>
        <p:nvSpPr>
          <p:cNvPr id="5" name="object 5">
            <a:extLst>
              <a:ext uri="{C183D7F6-B498-43B3-948B-1728B52AA6E4}">
                <adec:decorative xmlns:adec="http://schemas.microsoft.com/office/drawing/2017/decorative" val="1"/>
              </a:ext>
            </a:extLst>
          </p:cNvPr>
          <p:cNvSpPr/>
          <p:nvPr/>
        </p:nvSpPr>
        <p:spPr>
          <a:xfrm>
            <a:off x="0" y="5"/>
            <a:ext cx="20104100" cy="3661410"/>
          </a:xfrm>
          <a:custGeom>
            <a:avLst/>
            <a:gdLst/>
            <a:ahLst/>
            <a:cxnLst/>
            <a:rect l="l" t="t" r="r" b="b"/>
            <a:pathLst>
              <a:path w="20104100" h="3661410">
                <a:moveTo>
                  <a:pt x="20104100" y="0"/>
                </a:moveTo>
                <a:lnTo>
                  <a:pt x="0" y="0"/>
                </a:lnTo>
                <a:lnTo>
                  <a:pt x="0" y="1821929"/>
                </a:lnTo>
                <a:lnTo>
                  <a:pt x="18273789" y="1821929"/>
                </a:lnTo>
                <a:lnTo>
                  <a:pt x="18273687" y="1830400"/>
                </a:lnTo>
                <a:lnTo>
                  <a:pt x="18274310" y="1878520"/>
                </a:lnTo>
                <a:lnTo>
                  <a:pt x="18276151" y="1926082"/>
                </a:lnTo>
                <a:lnTo>
                  <a:pt x="18279199" y="1973453"/>
                </a:lnTo>
                <a:lnTo>
                  <a:pt x="18283441" y="2020481"/>
                </a:lnTo>
                <a:lnTo>
                  <a:pt x="18288864" y="2067166"/>
                </a:lnTo>
                <a:lnTo>
                  <a:pt x="18295443" y="2113483"/>
                </a:lnTo>
                <a:lnTo>
                  <a:pt x="18303177" y="2159419"/>
                </a:lnTo>
                <a:lnTo>
                  <a:pt x="18312041" y="2204961"/>
                </a:lnTo>
                <a:lnTo>
                  <a:pt x="18322036" y="2250097"/>
                </a:lnTo>
                <a:lnTo>
                  <a:pt x="18333123" y="2294801"/>
                </a:lnTo>
                <a:lnTo>
                  <a:pt x="18345303" y="2339073"/>
                </a:lnTo>
                <a:lnTo>
                  <a:pt x="18358549" y="2382888"/>
                </a:lnTo>
                <a:lnTo>
                  <a:pt x="18372849" y="2426233"/>
                </a:lnTo>
                <a:lnTo>
                  <a:pt x="18388203" y="2469083"/>
                </a:lnTo>
                <a:lnTo>
                  <a:pt x="18404586" y="2511450"/>
                </a:lnTo>
                <a:lnTo>
                  <a:pt x="18421973" y="2553284"/>
                </a:lnTo>
                <a:lnTo>
                  <a:pt x="18440362" y="2594597"/>
                </a:lnTo>
                <a:lnTo>
                  <a:pt x="18459730" y="2635364"/>
                </a:lnTo>
                <a:lnTo>
                  <a:pt x="18480075" y="2675572"/>
                </a:lnTo>
                <a:lnTo>
                  <a:pt x="18501360" y="2715209"/>
                </a:lnTo>
                <a:lnTo>
                  <a:pt x="18523598" y="2754236"/>
                </a:lnTo>
                <a:lnTo>
                  <a:pt x="18546750" y="2792679"/>
                </a:lnTo>
                <a:lnTo>
                  <a:pt x="18570804" y="2830487"/>
                </a:lnTo>
                <a:lnTo>
                  <a:pt x="18595759" y="2867660"/>
                </a:lnTo>
                <a:lnTo>
                  <a:pt x="18621579" y="2904185"/>
                </a:lnTo>
                <a:lnTo>
                  <a:pt x="18648274" y="2940050"/>
                </a:lnTo>
                <a:lnTo>
                  <a:pt x="18675808" y="2975229"/>
                </a:lnTo>
                <a:lnTo>
                  <a:pt x="18704179" y="3009709"/>
                </a:lnTo>
                <a:lnTo>
                  <a:pt x="18733364" y="3043478"/>
                </a:lnTo>
                <a:lnTo>
                  <a:pt x="18763349" y="3076524"/>
                </a:lnTo>
                <a:lnTo>
                  <a:pt x="18794133" y="3108820"/>
                </a:lnTo>
                <a:lnTo>
                  <a:pt x="18825668" y="3140367"/>
                </a:lnTo>
                <a:lnTo>
                  <a:pt x="18857976" y="3171139"/>
                </a:lnTo>
                <a:lnTo>
                  <a:pt x="18891022" y="3201136"/>
                </a:lnTo>
                <a:lnTo>
                  <a:pt x="18924791" y="3230321"/>
                </a:lnTo>
                <a:lnTo>
                  <a:pt x="18959272" y="3258693"/>
                </a:lnTo>
                <a:lnTo>
                  <a:pt x="18994451" y="3286226"/>
                </a:lnTo>
                <a:lnTo>
                  <a:pt x="19030315" y="3312909"/>
                </a:lnTo>
                <a:lnTo>
                  <a:pt x="19066841" y="3338741"/>
                </a:lnTo>
                <a:lnTo>
                  <a:pt x="19104014" y="3363696"/>
                </a:lnTo>
                <a:lnTo>
                  <a:pt x="19141821" y="3387750"/>
                </a:lnTo>
                <a:lnTo>
                  <a:pt x="19180252" y="3410902"/>
                </a:lnTo>
                <a:lnTo>
                  <a:pt x="19219291" y="3433127"/>
                </a:lnTo>
                <a:lnTo>
                  <a:pt x="19258928" y="3454425"/>
                </a:lnTo>
                <a:lnTo>
                  <a:pt x="19299136" y="3474758"/>
                </a:lnTo>
                <a:lnTo>
                  <a:pt x="19339903" y="3494138"/>
                </a:lnTo>
                <a:lnTo>
                  <a:pt x="19381204" y="3512528"/>
                </a:lnTo>
                <a:lnTo>
                  <a:pt x="19423050" y="3529914"/>
                </a:lnTo>
                <a:lnTo>
                  <a:pt x="19465405" y="3546297"/>
                </a:lnTo>
                <a:lnTo>
                  <a:pt x="19508267" y="3561638"/>
                </a:lnTo>
                <a:lnTo>
                  <a:pt x="19551612" y="3575951"/>
                </a:lnTo>
                <a:lnTo>
                  <a:pt x="19595427" y="3589197"/>
                </a:lnTo>
                <a:lnTo>
                  <a:pt x="19639687" y="3601377"/>
                </a:lnTo>
                <a:lnTo>
                  <a:pt x="19684404" y="3612464"/>
                </a:lnTo>
                <a:lnTo>
                  <a:pt x="19729539" y="3622446"/>
                </a:lnTo>
                <a:lnTo>
                  <a:pt x="19775082" y="3631323"/>
                </a:lnTo>
                <a:lnTo>
                  <a:pt x="19821017" y="3639045"/>
                </a:lnTo>
                <a:lnTo>
                  <a:pt x="19867334" y="3645636"/>
                </a:lnTo>
                <a:lnTo>
                  <a:pt x="19914020" y="3651059"/>
                </a:lnTo>
                <a:lnTo>
                  <a:pt x="19961048" y="3655301"/>
                </a:lnTo>
                <a:lnTo>
                  <a:pt x="20008419" y="3658349"/>
                </a:lnTo>
                <a:lnTo>
                  <a:pt x="20056107" y="3660190"/>
                </a:lnTo>
                <a:lnTo>
                  <a:pt x="20104100" y="3660813"/>
                </a:lnTo>
                <a:lnTo>
                  <a:pt x="20104100" y="2533281"/>
                </a:lnTo>
                <a:lnTo>
                  <a:pt x="20055967" y="2531656"/>
                </a:lnTo>
                <a:lnTo>
                  <a:pt x="20008723" y="2526868"/>
                </a:lnTo>
                <a:lnTo>
                  <a:pt x="19962445" y="2519007"/>
                </a:lnTo>
                <a:lnTo>
                  <a:pt x="19917245" y="2508173"/>
                </a:lnTo>
                <a:lnTo>
                  <a:pt x="19873227" y="2494483"/>
                </a:lnTo>
                <a:lnTo>
                  <a:pt x="19830504" y="2478049"/>
                </a:lnTo>
                <a:lnTo>
                  <a:pt x="19789179" y="2458948"/>
                </a:lnTo>
                <a:lnTo>
                  <a:pt x="19749339" y="2437320"/>
                </a:lnTo>
                <a:lnTo>
                  <a:pt x="19711112" y="2413241"/>
                </a:lnTo>
                <a:lnTo>
                  <a:pt x="19674586" y="2386825"/>
                </a:lnTo>
                <a:lnTo>
                  <a:pt x="19639877" y="2358186"/>
                </a:lnTo>
                <a:lnTo>
                  <a:pt x="19607086" y="2327414"/>
                </a:lnTo>
                <a:lnTo>
                  <a:pt x="19576314" y="2294623"/>
                </a:lnTo>
                <a:lnTo>
                  <a:pt x="19547675" y="2259914"/>
                </a:lnTo>
                <a:lnTo>
                  <a:pt x="19521259" y="2223389"/>
                </a:lnTo>
                <a:lnTo>
                  <a:pt x="19497180" y="2185162"/>
                </a:lnTo>
                <a:lnTo>
                  <a:pt x="19475539" y="2145322"/>
                </a:lnTo>
                <a:lnTo>
                  <a:pt x="19456451" y="2103996"/>
                </a:lnTo>
                <a:lnTo>
                  <a:pt x="19440005" y="2061273"/>
                </a:lnTo>
                <a:lnTo>
                  <a:pt x="19426327" y="2017255"/>
                </a:lnTo>
                <a:lnTo>
                  <a:pt x="19415494" y="1972056"/>
                </a:lnTo>
                <a:lnTo>
                  <a:pt x="19407632" y="1925777"/>
                </a:lnTo>
                <a:lnTo>
                  <a:pt x="19402832" y="1878393"/>
                </a:lnTo>
                <a:lnTo>
                  <a:pt x="19401219" y="1830400"/>
                </a:lnTo>
                <a:lnTo>
                  <a:pt x="19401498" y="1821929"/>
                </a:lnTo>
                <a:lnTo>
                  <a:pt x="20104100" y="1821929"/>
                </a:lnTo>
                <a:lnTo>
                  <a:pt x="20104100" y="1127531"/>
                </a:lnTo>
                <a:lnTo>
                  <a:pt x="20104100" y="0"/>
                </a:lnTo>
                <a:close/>
              </a:path>
            </a:pathLst>
          </a:custGeom>
          <a:solidFill>
            <a:srgbClr val="EBF3E6"/>
          </a:solidFill>
        </p:spPr>
        <p:txBody>
          <a:bodyPr wrap="square" lIns="0" tIns="0" rIns="0" bIns="0" rtlCol="0"/>
          <a:lstStyle/>
          <a:p>
            <a:endParaRPr/>
          </a:p>
        </p:txBody>
      </p:sp>
      <p:sp>
        <p:nvSpPr>
          <p:cNvPr id="6" name="object 6">
            <a:extLst>
              <a:ext uri="{C183D7F6-B498-43B3-948B-1728B52AA6E4}">
                <adec:decorative xmlns:adec="http://schemas.microsoft.com/office/drawing/2017/decorative" val="1"/>
              </a:ext>
            </a:extLst>
          </p:cNvPr>
          <p:cNvSpPr/>
          <p:nvPr/>
        </p:nvSpPr>
        <p:spPr>
          <a:xfrm>
            <a:off x="18273800" y="0"/>
            <a:ext cx="1830705" cy="1822450"/>
          </a:xfrm>
          <a:custGeom>
            <a:avLst/>
            <a:gdLst/>
            <a:ahLst/>
            <a:cxnLst/>
            <a:rect l="l" t="t" r="r" b="b"/>
            <a:pathLst>
              <a:path w="1830705" h="1822450">
                <a:moveTo>
                  <a:pt x="1830298" y="0"/>
                </a:moveTo>
                <a:lnTo>
                  <a:pt x="1782305" y="614"/>
                </a:lnTo>
                <a:lnTo>
                  <a:pt x="1734618" y="2455"/>
                </a:lnTo>
                <a:lnTo>
                  <a:pt x="1687251" y="5504"/>
                </a:lnTo>
                <a:lnTo>
                  <a:pt x="1640219" y="9747"/>
                </a:lnTo>
                <a:lnTo>
                  <a:pt x="1593536" y="15169"/>
                </a:lnTo>
                <a:lnTo>
                  <a:pt x="1547217" y="21754"/>
                </a:lnTo>
                <a:lnTo>
                  <a:pt x="1501279" y="29488"/>
                </a:lnTo>
                <a:lnTo>
                  <a:pt x="1455735" y="38355"/>
                </a:lnTo>
                <a:lnTo>
                  <a:pt x="1410602" y="48340"/>
                </a:lnTo>
                <a:lnTo>
                  <a:pt x="1365893" y="59428"/>
                </a:lnTo>
                <a:lnTo>
                  <a:pt x="1321624" y="71605"/>
                </a:lnTo>
                <a:lnTo>
                  <a:pt x="1277811" y="84854"/>
                </a:lnTo>
                <a:lnTo>
                  <a:pt x="1234468" y="99162"/>
                </a:lnTo>
                <a:lnTo>
                  <a:pt x="1191609" y="114513"/>
                </a:lnTo>
                <a:lnTo>
                  <a:pt x="1149252" y="130891"/>
                </a:lnTo>
                <a:lnTo>
                  <a:pt x="1107410" y="148282"/>
                </a:lnTo>
                <a:lnTo>
                  <a:pt x="1066098" y="166671"/>
                </a:lnTo>
                <a:lnTo>
                  <a:pt x="1025331" y="186042"/>
                </a:lnTo>
                <a:lnTo>
                  <a:pt x="985126" y="206382"/>
                </a:lnTo>
                <a:lnTo>
                  <a:pt x="945496" y="227673"/>
                </a:lnTo>
                <a:lnTo>
                  <a:pt x="906457" y="249902"/>
                </a:lnTo>
                <a:lnTo>
                  <a:pt x="868023" y="273053"/>
                </a:lnTo>
                <a:lnTo>
                  <a:pt x="830211" y="297112"/>
                </a:lnTo>
                <a:lnTo>
                  <a:pt x="793035" y="322063"/>
                </a:lnTo>
                <a:lnTo>
                  <a:pt x="756509" y="347891"/>
                </a:lnTo>
                <a:lnTo>
                  <a:pt x="720650" y="374581"/>
                </a:lnTo>
                <a:lnTo>
                  <a:pt x="685472" y="402118"/>
                </a:lnTo>
                <a:lnTo>
                  <a:pt x="650990" y="430487"/>
                </a:lnTo>
                <a:lnTo>
                  <a:pt x="617220" y="459673"/>
                </a:lnTo>
                <a:lnTo>
                  <a:pt x="584176" y="489660"/>
                </a:lnTo>
                <a:lnTo>
                  <a:pt x="551874" y="520434"/>
                </a:lnTo>
                <a:lnTo>
                  <a:pt x="520328" y="551980"/>
                </a:lnTo>
                <a:lnTo>
                  <a:pt x="489553" y="584283"/>
                </a:lnTo>
                <a:lnTo>
                  <a:pt x="459566" y="617327"/>
                </a:lnTo>
                <a:lnTo>
                  <a:pt x="430380" y="651097"/>
                </a:lnTo>
                <a:lnTo>
                  <a:pt x="402011" y="685579"/>
                </a:lnTo>
                <a:lnTo>
                  <a:pt x="374474" y="720757"/>
                </a:lnTo>
                <a:lnTo>
                  <a:pt x="347784" y="756616"/>
                </a:lnTo>
                <a:lnTo>
                  <a:pt x="321956" y="793141"/>
                </a:lnTo>
                <a:lnTo>
                  <a:pt x="297005" y="830318"/>
                </a:lnTo>
                <a:lnTo>
                  <a:pt x="272947" y="868130"/>
                </a:lnTo>
                <a:lnTo>
                  <a:pt x="249795" y="906564"/>
                </a:lnTo>
                <a:lnTo>
                  <a:pt x="227566" y="945603"/>
                </a:lnTo>
                <a:lnTo>
                  <a:pt x="206275" y="985233"/>
                </a:lnTo>
                <a:lnTo>
                  <a:pt x="185936" y="1025438"/>
                </a:lnTo>
                <a:lnTo>
                  <a:pt x="166564" y="1066204"/>
                </a:lnTo>
                <a:lnTo>
                  <a:pt x="148175" y="1107516"/>
                </a:lnTo>
                <a:lnTo>
                  <a:pt x="130784" y="1149359"/>
                </a:lnTo>
                <a:lnTo>
                  <a:pt x="114406" y="1191716"/>
                </a:lnTo>
                <a:lnTo>
                  <a:pt x="99055" y="1234574"/>
                </a:lnTo>
                <a:lnTo>
                  <a:pt x="84748" y="1277918"/>
                </a:lnTo>
                <a:lnTo>
                  <a:pt x="71498" y="1321731"/>
                </a:lnTo>
                <a:lnTo>
                  <a:pt x="59274" y="1366190"/>
                </a:lnTo>
                <a:lnTo>
                  <a:pt x="48233" y="1410708"/>
                </a:lnTo>
                <a:lnTo>
                  <a:pt x="38248" y="1455842"/>
                </a:lnTo>
                <a:lnTo>
                  <a:pt x="29381" y="1501386"/>
                </a:lnTo>
                <a:lnTo>
                  <a:pt x="21647" y="1547324"/>
                </a:lnTo>
                <a:lnTo>
                  <a:pt x="15062" y="1593642"/>
                </a:lnTo>
                <a:lnTo>
                  <a:pt x="9641" y="1640325"/>
                </a:lnTo>
                <a:lnTo>
                  <a:pt x="5398" y="1687358"/>
                </a:lnTo>
                <a:lnTo>
                  <a:pt x="2337" y="1735027"/>
                </a:lnTo>
                <a:lnTo>
                  <a:pt x="508" y="1782411"/>
                </a:lnTo>
                <a:lnTo>
                  <a:pt x="0" y="1821934"/>
                </a:lnTo>
                <a:lnTo>
                  <a:pt x="1127702" y="1821934"/>
                </a:lnTo>
                <a:lnTo>
                  <a:pt x="1129038" y="1782279"/>
                </a:lnTo>
                <a:lnTo>
                  <a:pt x="1133833" y="1735027"/>
                </a:lnTo>
                <a:lnTo>
                  <a:pt x="1141697" y="1688749"/>
                </a:lnTo>
                <a:lnTo>
                  <a:pt x="1152524" y="1643551"/>
                </a:lnTo>
                <a:lnTo>
                  <a:pt x="1166211" y="1599537"/>
                </a:lnTo>
                <a:lnTo>
                  <a:pt x="1182653" y="1556813"/>
                </a:lnTo>
                <a:lnTo>
                  <a:pt x="1201744" y="1515482"/>
                </a:lnTo>
                <a:lnTo>
                  <a:pt x="1223381" y="1475650"/>
                </a:lnTo>
                <a:lnTo>
                  <a:pt x="1247458" y="1437420"/>
                </a:lnTo>
                <a:lnTo>
                  <a:pt x="1273871" y="1400899"/>
                </a:lnTo>
                <a:lnTo>
                  <a:pt x="1302515" y="1366190"/>
                </a:lnTo>
                <a:lnTo>
                  <a:pt x="1333286" y="1333398"/>
                </a:lnTo>
                <a:lnTo>
                  <a:pt x="1366078" y="1302628"/>
                </a:lnTo>
                <a:lnTo>
                  <a:pt x="1400788" y="1273984"/>
                </a:lnTo>
                <a:lnTo>
                  <a:pt x="1437310" y="1247572"/>
                </a:lnTo>
                <a:lnTo>
                  <a:pt x="1475540" y="1223495"/>
                </a:lnTo>
                <a:lnTo>
                  <a:pt x="1515373" y="1201859"/>
                </a:lnTo>
                <a:lnTo>
                  <a:pt x="1556704" y="1182768"/>
                </a:lnTo>
                <a:lnTo>
                  <a:pt x="1599429" y="1166327"/>
                </a:lnTo>
                <a:lnTo>
                  <a:pt x="1643443" y="1152641"/>
                </a:lnTo>
                <a:lnTo>
                  <a:pt x="1688642" y="1141813"/>
                </a:lnTo>
                <a:lnTo>
                  <a:pt x="1734920" y="1133950"/>
                </a:lnTo>
                <a:lnTo>
                  <a:pt x="1782172" y="1129155"/>
                </a:lnTo>
                <a:lnTo>
                  <a:pt x="1830296" y="1127534"/>
                </a:lnTo>
                <a:lnTo>
                  <a:pt x="1830298" y="0"/>
                </a:lnTo>
                <a:close/>
              </a:path>
            </a:pathLst>
          </a:custGeom>
          <a:solidFill>
            <a:srgbClr val="FFFFFF"/>
          </a:solidFill>
        </p:spPr>
        <p:txBody>
          <a:bodyPr wrap="square" lIns="0" tIns="0" rIns="0" bIns="0" rtlCol="0"/>
          <a:lstStyle/>
          <a:p>
            <a:endParaRPr/>
          </a:p>
        </p:txBody>
      </p:sp>
      <p:pic>
        <p:nvPicPr>
          <p:cNvPr id="7" name="object 7">
            <a:extLst>
              <a:ext uri="{C183D7F6-B498-43B3-948B-1728B52AA6E4}">
                <adec:decorative xmlns:adec="http://schemas.microsoft.com/office/drawing/2017/decorative" val="1"/>
              </a:ext>
            </a:extLst>
          </p:cNvPr>
          <p:cNvPicPr/>
          <p:nvPr/>
        </p:nvPicPr>
        <p:blipFill>
          <a:blip r:embed="rId3" cstate="print"/>
          <a:stretch>
            <a:fillRect/>
          </a:stretch>
        </p:blipFill>
        <p:spPr>
          <a:xfrm>
            <a:off x="750441" y="369462"/>
            <a:ext cx="9360971" cy="1117832"/>
          </a:xfrm>
          <a:prstGeom prst="rect">
            <a:avLst/>
          </a:prstGeom>
        </p:spPr>
      </p:pic>
      <p:sp>
        <p:nvSpPr>
          <p:cNvPr id="9" name="object 9">
            <a:extLst>
              <a:ext uri="{C183D7F6-B498-43B3-948B-1728B52AA6E4}">
                <adec:decorative xmlns:adec="http://schemas.microsoft.com/office/drawing/2017/decorative" val="1"/>
              </a:ext>
            </a:extLst>
          </p:cNvPr>
          <p:cNvSpPr/>
          <p:nvPr/>
        </p:nvSpPr>
        <p:spPr>
          <a:xfrm>
            <a:off x="0" y="10052049"/>
            <a:ext cx="20104100" cy="1256665"/>
          </a:xfrm>
          <a:custGeom>
            <a:avLst/>
            <a:gdLst/>
            <a:ahLst/>
            <a:cxnLst/>
            <a:rect l="l" t="t" r="r" b="b"/>
            <a:pathLst>
              <a:path w="20104100" h="1256665">
                <a:moveTo>
                  <a:pt x="20104099" y="0"/>
                </a:moveTo>
                <a:lnTo>
                  <a:pt x="0" y="0"/>
                </a:lnTo>
                <a:lnTo>
                  <a:pt x="0" y="1256506"/>
                </a:lnTo>
                <a:lnTo>
                  <a:pt x="20104099" y="1256506"/>
                </a:lnTo>
                <a:lnTo>
                  <a:pt x="20104099" y="0"/>
                </a:lnTo>
                <a:close/>
              </a:path>
            </a:pathLst>
          </a:custGeom>
          <a:solidFill>
            <a:srgbClr val="8EB73B"/>
          </a:solidFill>
        </p:spPr>
        <p:txBody>
          <a:bodyPr wrap="square" lIns="0" tIns="0" rIns="0" bIns="0" rtlCol="0"/>
          <a:lstStyle/>
          <a:p>
            <a:endParaRPr/>
          </a:p>
        </p:txBody>
      </p:sp>
      <p:pic>
        <p:nvPicPr>
          <p:cNvPr id="10" name="object 10">
            <a:extLst>
              <a:ext uri="{C183D7F6-B498-43B3-948B-1728B52AA6E4}">
                <adec:decorative xmlns:adec="http://schemas.microsoft.com/office/drawing/2017/decorative" val="1"/>
              </a:ext>
            </a:extLst>
          </p:cNvPr>
          <p:cNvPicPr/>
          <p:nvPr/>
        </p:nvPicPr>
        <p:blipFill>
          <a:blip r:embed="rId4" cstate="print"/>
          <a:stretch>
            <a:fillRect/>
          </a:stretch>
        </p:blipFill>
        <p:spPr>
          <a:xfrm>
            <a:off x="18047572" y="8536776"/>
            <a:ext cx="1600027" cy="2771779"/>
          </a:xfrm>
          <a:prstGeom prst="rect">
            <a:avLst/>
          </a:prstGeom>
        </p:spPr>
      </p:pic>
      <p:pic>
        <p:nvPicPr>
          <p:cNvPr id="11" name="object 11">
            <a:extLst>
              <a:ext uri="{C183D7F6-B498-43B3-948B-1728B52AA6E4}">
                <adec:decorative xmlns:adec="http://schemas.microsoft.com/office/drawing/2017/decorative" val="1"/>
              </a:ext>
            </a:extLst>
          </p:cNvPr>
          <p:cNvPicPr/>
          <p:nvPr/>
        </p:nvPicPr>
        <p:blipFill>
          <a:blip r:embed="rId5" cstate="print"/>
          <a:stretch>
            <a:fillRect/>
          </a:stretch>
        </p:blipFill>
        <p:spPr>
          <a:xfrm>
            <a:off x="1237241" y="10461670"/>
            <a:ext cx="6788916" cy="437265"/>
          </a:xfrm>
          <a:prstGeom prst="rect">
            <a:avLst/>
          </a:prstGeom>
        </p:spPr>
      </p:pic>
      <p:graphicFrame>
        <p:nvGraphicFramePr>
          <p:cNvPr id="4" name="Diagram 3" descr="De presentatie is verdeeld in 5 stukken. Een introductie, Nieuw stelsel, monitoring en toezicht, nieuwe woning en ruimte voor nog meer vragen"/>
          <p:cNvGraphicFramePr/>
          <p:nvPr>
            <p:extLst>
              <p:ext uri="{D42A27DB-BD31-4B8C-83A1-F6EECF244321}">
                <p14:modId xmlns:p14="http://schemas.microsoft.com/office/powerpoint/2010/main" val="4086148703"/>
              </p:ext>
            </p:extLst>
          </p:nvPr>
        </p:nvGraphicFramePr>
        <p:xfrm>
          <a:off x="6701367" y="1521107"/>
          <a:ext cx="13402733" cy="89351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2" name="Tekstvak 11">
            <a:extLst>
              <a:ext uri="{C183D7F6-B498-43B3-948B-1728B52AA6E4}">
                <adec:decorative xmlns:adec="http://schemas.microsoft.com/office/drawing/2017/decorative" val="1"/>
              </a:ext>
            </a:extLst>
          </p:cNvPr>
          <p:cNvSpPr txBox="1"/>
          <p:nvPr/>
        </p:nvSpPr>
        <p:spPr>
          <a:xfrm>
            <a:off x="17628472" y="10561323"/>
            <a:ext cx="838200" cy="461665"/>
          </a:xfrm>
          <a:prstGeom prst="rect">
            <a:avLst/>
          </a:prstGeom>
          <a:noFill/>
        </p:spPr>
        <p:txBody>
          <a:bodyPr wrap="square" rtlCol="0">
            <a:spAutoFit/>
          </a:bodyPr>
          <a:lstStyle/>
          <a:p>
            <a:fld id="{9E0E7A16-DED7-4A10-BDDA-98CEF281A13A}" type="slidenum">
              <a:rPr lang="nl-NL" sz="2400" smtClean="0">
                <a:solidFill>
                  <a:srgbClr val="275837"/>
                </a:solidFill>
              </a:rPr>
              <a:t>2</a:t>
            </a:fld>
            <a:endParaRPr lang="nl-NL" sz="2400" dirty="0">
              <a:solidFill>
                <a:srgbClr val="275837"/>
              </a:solidFill>
            </a:endParaRPr>
          </a:p>
        </p:txBody>
      </p:sp>
      <p:sp>
        <p:nvSpPr>
          <p:cNvPr id="13" name="object 2">
            <a:extLst>
              <a:ext uri="{C183D7F6-B498-43B3-948B-1728B52AA6E4}">
                <adec:decorative xmlns:adec="http://schemas.microsoft.com/office/drawing/2017/decorative" val="1"/>
              </a:ext>
            </a:extLst>
          </p:cNvPr>
          <p:cNvSpPr txBox="1">
            <a:spLocks/>
          </p:cNvSpPr>
          <p:nvPr/>
        </p:nvSpPr>
        <p:spPr>
          <a:xfrm>
            <a:off x="13402733" y="10561164"/>
            <a:ext cx="4188338" cy="461824"/>
          </a:xfrm>
          <a:prstGeom prst="rect">
            <a:avLst/>
          </a:prstGeom>
        </p:spPr>
        <p:txBody>
          <a:bodyPr vert="horz" wrap="square" lIns="0" tIns="16510" rIns="0" bIns="0" rtlCol="0">
            <a:spAutoFit/>
          </a:bodyPr>
          <a:lstStyle>
            <a:lvl1pPr>
              <a:defRPr sz="6950" b="0" i="0">
                <a:solidFill>
                  <a:srgbClr val="275837"/>
                </a:solidFill>
                <a:latin typeface="Asap Medium"/>
                <a:ea typeface="+mj-ea"/>
                <a:cs typeface="Asap Medium"/>
              </a:defRPr>
            </a:lvl1pPr>
          </a:lstStyle>
          <a:p>
            <a:pPr marL="12700">
              <a:spcBef>
                <a:spcPts val="130"/>
              </a:spcBef>
            </a:pPr>
            <a:r>
              <a:rPr lang="nl-NL" sz="2800" spc="-10" dirty="0"/>
              <a:t> </a:t>
            </a:r>
            <a:r>
              <a:rPr lang="nl-NL" sz="2800" dirty="0"/>
              <a:t>Uit de Helpdesk geluid</a:t>
            </a:r>
          </a:p>
        </p:txBody>
      </p:sp>
    </p:spTree>
    <p:extLst>
      <p:ext uri="{BB962C8B-B14F-4D97-AF65-F5344CB8AC3E}">
        <p14:creationId xmlns:p14="http://schemas.microsoft.com/office/powerpoint/2010/main" val="2876303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object 3">
            <a:extLst>
              <a:ext uri="{C183D7F6-B498-43B3-948B-1728B52AA6E4}">
                <adec:decorative xmlns:adec="http://schemas.microsoft.com/office/drawing/2017/decorative" val="1"/>
              </a:ext>
            </a:extLst>
          </p:cNvPr>
          <p:cNvPicPr/>
          <p:nvPr/>
        </p:nvPicPr>
        <p:blipFill>
          <a:blip r:embed="rId3" cstate="print"/>
          <a:stretch>
            <a:fillRect/>
          </a:stretch>
        </p:blipFill>
        <p:spPr>
          <a:xfrm>
            <a:off x="0" y="1821923"/>
            <a:ext cx="5654278" cy="8230126"/>
          </a:xfrm>
          <a:prstGeom prst="rect">
            <a:avLst/>
          </a:prstGeom>
        </p:spPr>
      </p:pic>
      <p:sp>
        <p:nvSpPr>
          <p:cNvPr id="2" name="Titel 1">
            <a:extLst>
              <a:ext uri="{FF2B5EF4-FFF2-40B4-BE49-F238E27FC236}">
                <a16:creationId xmlns:a16="http://schemas.microsoft.com/office/drawing/2014/main" id="{94E5E95C-2027-6E9D-BEA9-6079132C9A4B}"/>
              </a:ext>
            </a:extLst>
          </p:cNvPr>
          <p:cNvSpPr>
            <a:spLocks noGrp="1"/>
          </p:cNvSpPr>
          <p:nvPr>
            <p:ph type="title"/>
          </p:nvPr>
        </p:nvSpPr>
        <p:spPr>
          <a:xfrm>
            <a:off x="6678195" y="11309350"/>
            <a:ext cx="8964930" cy="1069524"/>
          </a:xfrm>
        </p:spPr>
        <p:txBody>
          <a:bodyPr wrap="square" lIns="0" tIns="0" rIns="0" bIns="0" anchor="t">
            <a:spAutoFit/>
          </a:bodyPr>
          <a:lstStyle/>
          <a:p>
            <a:r>
              <a:rPr lang="nl-NL" dirty="0"/>
              <a:t>Eind</a:t>
            </a:r>
            <a:r>
              <a:rPr lang="nl-NL" baseline="0" dirty="0"/>
              <a:t>scherm</a:t>
            </a:r>
            <a:endParaRPr lang="nl-NL" dirty="0"/>
          </a:p>
        </p:txBody>
      </p:sp>
      <p:sp>
        <p:nvSpPr>
          <p:cNvPr id="14" name="object 3"/>
          <p:cNvSpPr txBox="1"/>
          <p:nvPr/>
        </p:nvSpPr>
        <p:spPr>
          <a:xfrm>
            <a:off x="6656555" y="4377133"/>
            <a:ext cx="12570549" cy="2968761"/>
          </a:xfrm>
          <a:prstGeom prst="rect">
            <a:avLst/>
          </a:prstGeom>
        </p:spPr>
        <p:txBody>
          <a:bodyPr vert="horz" wrap="square" lIns="0" tIns="12065" rIns="0" bIns="0" rtlCol="0">
            <a:spAutoFit/>
          </a:bodyPr>
          <a:lstStyle/>
          <a:p>
            <a:pPr marL="12700" marR="5080">
              <a:lnSpc>
                <a:spcPct val="118100"/>
              </a:lnSpc>
              <a:spcBef>
                <a:spcPts val="95"/>
              </a:spcBef>
            </a:pPr>
            <a:r>
              <a:rPr lang="nl-NL" sz="3200" dirty="0">
                <a:solidFill>
                  <a:schemeClr val="tx1"/>
                </a:solidFill>
                <a:latin typeface="Asap"/>
                <a:cs typeface="Asap"/>
              </a:rPr>
              <a:t>Via het </a:t>
            </a:r>
            <a:r>
              <a:rPr lang="nl-NL" sz="3200" dirty="0">
                <a:solidFill>
                  <a:schemeClr val="tx1"/>
                </a:solidFill>
                <a:latin typeface="Asap"/>
                <a:cs typeface="Asap"/>
                <a:hlinkClick r:id="rId4"/>
              </a:rPr>
              <a:t>vragenformulier</a:t>
            </a:r>
            <a:r>
              <a:rPr lang="nl-NL" sz="3200" dirty="0">
                <a:solidFill>
                  <a:schemeClr val="tx1"/>
                </a:solidFill>
                <a:latin typeface="Asap"/>
                <a:cs typeface="Asap"/>
              </a:rPr>
              <a:t> op onze website kan je altijd vragen stellen. </a:t>
            </a:r>
          </a:p>
          <a:p>
            <a:pPr marL="12700" marR="5080">
              <a:lnSpc>
                <a:spcPct val="118100"/>
              </a:lnSpc>
              <a:spcBef>
                <a:spcPts val="95"/>
              </a:spcBef>
            </a:pPr>
            <a:endParaRPr lang="nl-NL" sz="3200" dirty="0">
              <a:solidFill>
                <a:schemeClr val="tx1"/>
              </a:solidFill>
              <a:latin typeface="Asap"/>
              <a:cs typeface="Asap"/>
            </a:endParaRPr>
          </a:p>
          <a:p>
            <a:pPr marL="12700" marR="5080">
              <a:lnSpc>
                <a:spcPct val="118100"/>
              </a:lnSpc>
              <a:spcBef>
                <a:spcPts val="95"/>
              </a:spcBef>
            </a:pPr>
            <a:r>
              <a:rPr lang="nl-NL" sz="3200" dirty="0">
                <a:solidFill>
                  <a:schemeClr val="tx1"/>
                </a:solidFill>
                <a:latin typeface="Asap"/>
                <a:cs typeface="Asap"/>
              </a:rPr>
              <a:t>Kijk zelf ook eens op:</a:t>
            </a:r>
          </a:p>
          <a:p>
            <a:pPr marL="12700" marR="5080">
              <a:lnSpc>
                <a:spcPct val="118100"/>
              </a:lnSpc>
              <a:spcBef>
                <a:spcPts val="95"/>
              </a:spcBef>
            </a:pPr>
            <a:endParaRPr lang="nl-NL" sz="3200" dirty="0">
              <a:solidFill>
                <a:schemeClr val="tx1"/>
              </a:solidFill>
              <a:latin typeface="Asap"/>
              <a:cs typeface="Asap"/>
            </a:endParaRPr>
          </a:p>
          <a:p>
            <a:pPr marL="12700" marR="5080">
              <a:lnSpc>
                <a:spcPct val="118100"/>
              </a:lnSpc>
              <a:spcBef>
                <a:spcPts val="95"/>
              </a:spcBef>
            </a:pPr>
            <a:endParaRPr lang="nl-NL" sz="3200" dirty="0">
              <a:solidFill>
                <a:schemeClr val="tx1"/>
              </a:solidFill>
              <a:latin typeface="Asap"/>
              <a:cs typeface="Asap"/>
            </a:endParaRPr>
          </a:p>
        </p:txBody>
      </p:sp>
      <p:sp>
        <p:nvSpPr>
          <p:cNvPr id="3" name="object 3"/>
          <p:cNvSpPr txBox="1"/>
          <p:nvPr/>
        </p:nvSpPr>
        <p:spPr>
          <a:xfrm>
            <a:off x="6636324" y="6477908"/>
            <a:ext cx="12590780" cy="2968761"/>
          </a:xfrm>
          <a:prstGeom prst="rect">
            <a:avLst/>
          </a:prstGeom>
        </p:spPr>
        <p:txBody>
          <a:bodyPr vert="horz" wrap="square" lIns="0" tIns="12065" rIns="0" bIns="0" rtlCol="0">
            <a:spAutoFit/>
          </a:bodyPr>
          <a:lstStyle/>
          <a:p>
            <a:pPr marL="12700" marR="5080">
              <a:lnSpc>
                <a:spcPct val="118100"/>
              </a:lnSpc>
              <a:spcBef>
                <a:spcPts val="95"/>
              </a:spcBef>
            </a:pPr>
            <a:r>
              <a:rPr lang="nl-NL" sz="3200" dirty="0">
                <a:solidFill>
                  <a:srgbClr val="275837"/>
                </a:solidFill>
                <a:latin typeface="Asap"/>
                <a:cs typeface="Asap"/>
                <a:hlinkClick r:id="rId5"/>
              </a:rPr>
              <a:t>Wetten.overheid.nl</a:t>
            </a:r>
            <a:endParaRPr lang="nl-NL" sz="3200" dirty="0">
              <a:solidFill>
                <a:srgbClr val="275837"/>
              </a:solidFill>
              <a:latin typeface="Asap"/>
              <a:cs typeface="Asap"/>
            </a:endParaRPr>
          </a:p>
          <a:p>
            <a:pPr marL="12700" marR="5080">
              <a:lnSpc>
                <a:spcPct val="118100"/>
              </a:lnSpc>
              <a:spcBef>
                <a:spcPts val="95"/>
              </a:spcBef>
            </a:pPr>
            <a:r>
              <a:rPr lang="nl-NL" sz="3200" dirty="0">
                <a:solidFill>
                  <a:srgbClr val="275837"/>
                </a:solidFill>
                <a:latin typeface="Asap"/>
                <a:cs typeface="Asap"/>
                <a:hlinkClick r:id="rId6"/>
              </a:rPr>
              <a:t>IPLO.nl</a:t>
            </a:r>
            <a:endParaRPr lang="nl-NL" sz="3200" dirty="0">
              <a:solidFill>
                <a:srgbClr val="275837"/>
              </a:solidFill>
              <a:latin typeface="Asap"/>
              <a:cs typeface="Asap"/>
            </a:endParaRPr>
          </a:p>
          <a:p>
            <a:pPr marL="12700" marR="5080">
              <a:lnSpc>
                <a:spcPct val="118100"/>
              </a:lnSpc>
              <a:spcBef>
                <a:spcPts val="95"/>
              </a:spcBef>
            </a:pPr>
            <a:r>
              <a:rPr lang="nl-NL" sz="3200" dirty="0">
                <a:solidFill>
                  <a:srgbClr val="275837"/>
                </a:solidFill>
                <a:latin typeface="Asap"/>
                <a:cs typeface="Asap"/>
                <a:hlinkClick r:id="rId7"/>
              </a:rPr>
              <a:t>IPLO.nl/thema/geluid</a:t>
            </a:r>
            <a:endParaRPr lang="nl-NL" sz="3200" dirty="0">
              <a:solidFill>
                <a:srgbClr val="275837"/>
              </a:solidFill>
              <a:latin typeface="Asap"/>
              <a:cs typeface="Asap"/>
            </a:endParaRPr>
          </a:p>
          <a:p>
            <a:pPr marL="12700" marR="5080">
              <a:lnSpc>
                <a:spcPct val="118100"/>
              </a:lnSpc>
              <a:spcBef>
                <a:spcPts val="95"/>
              </a:spcBef>
            </a:pPr>
            <a:endParaRPr lang="nl-NL" sz="3200" dirty="0">
              <a:solidFill>
                <a:srgbClr val="275837"/>
              </a:solidFill>
              <a:latin typeface="Asap"/>
              <a:cs typeface="Asap"/>
            </a:endParaRPr>
          </a:p>
          <a:p>
            <a:pPr marL="12700" marR="5080">
              <a:lnSpc>
                <a:spcPct val="118100"/>
              </a:lnSpc>
              <a:spcBef>
                <a:spcPts val="95"/>
              </a:spcBef>
            </a:pPr>
            <a:endParaRPr sz="3200" dirty="0">
              <a:latin typeface="Asap"/>
              <a:cs typeface="Asap"/>
            </a:endParaRPr>
          </a:p>
        </p:txBody>
      </p:sp>
      <p:sp>
        <p:nvSpPr>
          <p:cNvPr id="5" name="object 5">
            <a:extLst>
              <a:ext uri="{C183D7F6-B498-43B3-948B-1728B52AA6E4}">
                <adec:decorative xmlns:adec="http://schemas.microsoft.com/office/drawing/2017/decorative" val="1"/>
              </a:ext>
            </a:extLst>
          </p:cNvPr>
          <p:cNvSpPr/>
          <p:nvPr/>
        </p:nvSpPr>
        <p:spPr>
          <a:xfrm>
            <a:off x="0" y="5"/>
            <a:ext cx="20104100" cy="3661410"/>
          </a:xfrm>
          <a:custGeom>
            <a:avLst/>
            <a:gdLst/>
            <a:ahLst/>
            <a:cxnLst/>
            <a:rect l="l" t="t" r="r" b="b"/>
            <a:pathLst>
              <a:path w="20104100" h="3661410">
                <a:moveTo>
                  <a:pt x="20104100" y="0"/>
                </a:moveTo>
                <a:lnTo>
                  <a:pt x="0" y="0"/>
                </a:lnTo>
                <a:lnTo>
                  <a:pt x="0" y="1821929"/>
                </a:lnTo>
                <a:lnTo>
                  <a:pt x="18273789" y="1821929"/>
                </a:lnTo>
                <a:lnTo>
                  <a:pt x="18273687" y="1830400"/>
                </a:lnTo>
                <a:lnTo>
                  <a:pt x="18274310" y="1878520"/>
                </a:lnTo>
                <a:lnTo>
                  <a:pt x="18276151" y="1926082"/>
                </a:lnTo>
                <a:lnTo>
                  <a:pt x="18279199" y="1973453"/>
                </a:lnTo>
                <a:lnTo>
                  <a:pt x="18283441" y="2020481"/>
                </a:lnTo>
                <a:lnTo>
                  <a:pt x="18288864" y="2067166"/>
                </a:lnTo>
                <a:lnTo>
                  <a:pt x="18295443" y="2113483"/>
                </a:lnTo>
                <a:lnTo>
                  <a:pt x="18303177" y="2159419"/>
                </a:lnTo>
                <a:lnTo>
                  <a:pt x="18312041" y="2204961"/>
                </a:lnTo>
                <a:lnTo>
                  <a:pt x="18322036" y="2250097"/>
                </a:lnTo>
                <a:lnTo>
                  <a:pt x="18333123" y="2294801"/>
                </a:lnTo>
                <a:lnTo>
                  <a:pt x="18345303" y="2339073"/>
                </a:lnTo>
                <a:lnTo>
                  <a:pt x="18358549" y="2382888"/>
                </a:lnTo>
                <a:lnTo>
                  <a:pt x="18372849" y="2426233"/>
                </a:lnTo>
                <a:lnTo>
                  <a:pt x="18388203" y="2469083"/>
                </a:lnTo>
                <a:lnTo>
                  <a:pt x="18404586" y="2511450"/>
                </a:lnTo>
                <a:lnTo>
                  <a:pt x="18421973" y="2553284"/>
                </a:lnTo>
                <a:lnTo>
                  <a:pt x="18440362" y="2594597"/>
                </a:lnTo>
                <a:lnTo>
                  <a:pt x="18459730" y="2635364"/>
                </a:lnTo>
                <a:lnTo>
                  <a:pt x="18480075" y="2675572"/>
                </a:lnTo>
                <a:lnTo>
                  <a:pt x="18501360" y="2715209"/>
                </a:lnTo>
                <a:lnTo>
                  <a:pt x="18523598" y="2754236"/>
                </a:lnTo>
                <a:lnTo>
                  <a:pt x="18546750" y="2792679"/>
                </a:lnTo>
                <a:lnTo>
                  <a:pt x="18570804" y="2830487"/>
                </a:lnTo>
                <a:lnTo>
                  <a:pt x="18595759" y="2867660"/>
                </a:lnTo>
                <a:lnTo>
                  <a:pt x="18621579" y="2904185"/>
                </a:lnTo>
                <a:lnTo>
                  <a:pt x="18648274" y="2940050"/>
                </a:lnTo>
                <a:lnTo>
                  <a:pt x="18675808" y="2975229"/>
                </a:lnTo>
                <a:lnTo>
                  <a:pt x="18704179" y="3009709"/>
                </a:lnTo>
                <a:lnTo>
                  <a:pt x="18733364" y="3043478"/>
                </a:lnTo>
                <a:lnTo>
                  <a:pt x="18763349" y="3076524"/>
                </a:lnTo>
                <a:lnTo>
                  <a:pt x="18794133" y="3108820"/>
                </a:lnTo>
                <a:lnTo>
                  <a:pt x="18825668" y="3140367"/>
                </a:lnTo>
                <a:lnTo>
                  <a:pt x="18857976" y="3171139"/>
                </a:lnTo>
                <a:lnTo>
                  <a:pt x="18891022" y="3201136"/>
                </a:lnTo>
                <a:lnTo>
                  <a:pt x="18924791" y="3230321"/>
                </a:lnTo>
                <a:lnTo>
                  <a:pt x="18959272" y="3258693"/>
                </a:lnTo>
                <a:lnTo>
                  <a:pt x="18994451" y="3286226"/>
                </a:lnTo>
                <a:lnTo>
                  <a:pt x="19030315" y="3312909"/>
                </a:lnTo>
                <a:lnTo>
                  <a:pt x="19066841" y="3338741"/>
                </a:lnTo>
                <a:lnTo>
                  <a:pt x="19104014" y="3363696"/>
                </a:lnTo>
                <a:lnTo>
                  <a:pt x="19141821" y="3387750"/>
                </a:lnTo>
                <a:lnTo>
                  <a:pt x="19180252" y="3410902"/>
                </a:lnTo>
                <a:lnTo>
                  <a:pt x="19219291" y="3433127"/>
                </a:lnTo>
                <a:lnTo>
                  <a:pt x="19258928" y="3454425"/>
                </a:lnTo>
                <a:lnTo>
                  <a:pt x="19299136" y="3474758"/>
                </a:lnTo>
                <a:lnTo>
                  <a:pt x="19339903" y="3494138"/>
                </a:lnTo>
                <a:lnTo>
                  <a:pt x="19381204" y="3512528"/>
                </a:lnTo>
                <a:lnTo>
                  <a:pt x="19423050" y="3529914"/>
                </a:lnTo>
                <a:lnTo>
                  <a:pt x="19465405" y="3546297"/>
                </a:lnTo>
                <a:lnTo>
                  <a:pt x="19508267" y="3561638"/>
                </a:lnTo>
                <a:lnTo>
                  <a:pt x="19551612" y="3575951"/>
                </a:lnTo>
                <a:lnTo>
                  <a:pt x="19595427" y="3589197"/>
                </a:lnTo>
                <a:lnTo>
                  <a:pt x="19639687" y="3601377"/>
                </a:lnTo>
                <a:lnTo>
                  <a:pt x="19684404" y="3612464"/>
                </a:lnTo>
                <a:lnTo>
                  <a:pt x="19729539" y="3622446"/>
                </a:lnTo>
                <a:lnTo>
                  <a:pt x="19775082" y="3631323"/>
                </a:lnTo>
                <a:lnTo>
                  <a:pt x="19821017" y="3639045"/>
                </a:lnTo>
                <a:lnTo>
                  <a:pt x="19867334" y="3645636"/>
                </a:lnTo>
                <a:lnTo>
                  <a:pt x="19914020" y="3651059"/>
                </a:lnTo>
                <a:lnTo>
                  <a:pt x="19961048" y="3655301"/>
                </a:lnTo>
                <a:lnTo>
                  <a:pt x="20008419" y="3658349"/>
                </a:lnTo>
                <a:lnTo>
                  <a:pt x="20056107" y="3660190"/>
                </a:lnTo>
                <a:lnTo>
                  <a:pt x="20104100" y="3660813"/>
                </a:lnTo>
                <a:lnTo>
                  <a:pt x="20104100" y="2533281"/>
                </a:lnTo>
                <a:lnTo>
                  <a:pt x="20055967" y="2531656"/>
                </a:lnTo>
                <a:lnTo>
                  <a:pt x="20008723" y="2526868"/>
                </a:lnTo>
                <a:lnTo>
                  <a:pt x="19962445" y="2519007"/>
                </a:lnTo>
                <a:lnTo>
                  <a:pt x="19917245" y="2508173"/>
                </a:lnTo>
                <a:lnTo>
                  <a:pt x="19873227" y="2494483"/>
                </a:lnTo>
                <a:lnTo>
                  <a:pt x="19830504" y="2478049"/>
                </a:lnTo>
                <a:lnTo>
                  <a:pt x="19789179" y="2458948"/>
                </a:lnTo>
                <a:lnTo>
                  <a:pt x="19749339" y="2437320"/>
                </a:lnTo>
                <a:lnTo>
                  <a:pt x="19711112" y="2413241"/>
                </a:lnTo>
                <a:lnTo>
                  <a:pt x="19674586" y="2386825"/>
                </a:lnTo>
                <a:lnTo>
                  <a:pt x="19639877" y="2358186"/>
                </a:lnTo>
                <a:lnTo>
                  <a:pt x="19607086" y="2327414"/>
                </a:lnTo>
                <a:lnTo>
                  <a:pt x="19576314" y="2294623"/>
                </a:lnTo>
                <a:lnTo>
                  <a:pt x="19547675" y="2259914"/>
                </a:lnTo>
                <a:lnTo>
                  <a:pt x="19521259" y="2223389"/>
                </a:lnTo>
                <a:lnTo>
                  <a:pt x="19497180" y="2185162"/>
                </a:lnTo>
                <a:lnTo>
                  <a:pt x="19475539" y="2145322"/>
                </a:lnTo>
                <a:lnTo>
                  <a:pt x="19456451" y="2103996"/>
                </a:lnTo>
                <a:lnTo>
                  <a:pt x="19440005" y="2061273"/>
                </a:lnTo>
                <a:lnTo>
                  <a:pt x="19426327" y="2017255"/>
                </a:lnTo>
                <a:lnTo>
                  <a:pt x="19415494" y="1972056"/>
                </a:lnTo>
                <a:lnTo>
                  <a:pt x="19407632" y="1925777"/>
                </a:lnTo>
                <a:lnTo>
                  <a:pt x="19402832" y="1878393"/>
                </a:lnTo>
                <a:lnTo>
                  <a:pt x="19401219" y="1830400"/>
                </a:lnTo>
                <a:lnTo>
                  <a:pt x="19401498" y="1821929"/>
                </a:lnTo>
                <a:lnTo>
                  <a:pt x="20104100" y="1821929"/>
                </a:lnTo>
                <a:lnTo>
                  <a:pt x="20104100" y="1127531"/>
                </a:lnTo>
                <a:lnTo>
                  <a:pt x="20104100" y="0"/>
                </a:lnTo>
                <a:close/>
              </a:path>
            </a:pathLst>
          </a:custGeom>
          <a:solidFill>
            <a:srgbClr val="EBF3E6"/>
          </a:solidFill>
        </p:spPr>
        <p:txBody>
          <a:bodyPr wrap="square" lIns="0" tIns="0" rIns="0" bIns="0" rtlCol="0"/>
          <a:lstStyle/>
          <a:p>
            <a:endParaRPr/>
          </a:p>
        </p:txBody>
      </p:sp>
      <p:sp>
        <p:nvSpPr>
          <p:cNvPr id="6" name="object 6">
            <a:extLst>
              <a:ext uri="{C183D7F6-B498-43B3-948B-1728B52AA6E4}">
                <adec:decorative xmlns:adec="http://schemas.microsoft.com/office/drawing/2017/decorative" val="1"/>
              </a:ext>
            </a:extLst>
          </p:cNvPr>
          <p:cNvSpPr/>
          <p:nvPr/>
        </p:nvSpPr>
        <p:spPr>
          <a:xfrm>
            <a:off x="18273800" y="0"/>
            <a:ext cx="1830705" cy="1822450"/>
          </a:xfrm>
          <a:custGeom>
            <a:avLst/>
            <a:gdLst/>
            <a:ahLst/>
            <a:cxnLst/>
            <a:rect l="l" t="t" r="r" b="b"/>
            <a:pathLst>
              <a:path w="1830705" h="1822450">
                <a:moveTo>
                  <a:pt x="1830298" y="0"/>
                </a:moveTo>
                <a:lnTo>
                  <a:pt x="1782305" y="614"/>
                </a:lnTo>
                <a:lnTo>
                  <a:pt x="1734618" y="2455"/>
                </a:lnTo>
                <a:lnTo>
                  <a:pt x="1687251" y="5504"/>
                </a:lnTo>
                <a:lnTo>
                  <a:pt x="1640219" y="9747"/>
                </a:lnTo>
                <a:lnTo>
                  <a:pt x="1593536" y="15169"/>
                </a:lnTo>
                <a:lnTo>
                  <a:pt x="1547217" y="21754"/>
                </a:lnTo>
                <a:lnTo>
                  <a:pt x="1501279" y="29488"/>
                </a:lnTo>
                <a:lnTo>
                  <a:pt x="1455735" y="38355"/>
                </a:lnTo>
                <a:lnTo>
                  <a:pt x="1410602" y="48340"/>
                </a:lnTo>
                <a:lnTo>
                  <a:pt x="1365893" y="59428"/>
                </a:lnTo>
                <a:lnTo>
                  <a:pt x="1321624" y="71605"/>
                </a:lnTo>
                <a:lnTo>
                  <a:pt x="1277811" y="84854"/>
                </a:lnTo>
                <a:lnTo>
                  <a:pt x="1234468" y="99162"/>
                </a:lnTo>
                <a:lnTo>
                  <a:pt x="1191609" y="114513"/>
                </a:lnTo>
                <a:lnTo>
                  <a:pt x="1149252" y="130891"/>
                </a:lnTo>
                <a:lnTo>
                  <a:pt x="1107410" y="148282"/>
                </a:lnTo>
                <a:lnTo>
                  <a:pt x="1066098" y="166671"/>
                </a:lnTo>
                <a:lnTo>
                  <a:pt x="1025331" y="186042"/>
                </a:lnTo>
                <a:lnTo>
                  <a:pt x="985126" y="206382"/>
                </a:lnTo>
                <a:lnTo>
                  <a:pt x="945496" y="227673"/>
                </a:lnTo>
                <a:lnTo>
                  <a:pt x="906457" y="249902"/>
                </a:lnTo>
                <a:lnTo>
                  <a:pt x="868023" y="273053"/>
                </a:lnTo>
                <a:lnTo>
                  <a:pt x="830211" y="297112"/>
                </a:lnTo>
                <a:lnTo>
                  <a:pt x="793035" y="322063"/>
                </a:lnTo>
                <a:lnTo>
                  <a:pt x="756509" y="347891"/>
                </a:lnTo>
                <a:lnTo>
                  <a:pt x="720650" y="374581"/>
                </a:lnTo>
                <a:lnTo>
                  <a:pt x="685472" y="402118"/>
                </a:lnTo>
                <a:lnTo>
                  <a:pt x="650990" y="430487"/>
                </a:lnTo>
                <a:lnTo>
                  <a:pt x="617220" y="459673"/>
                </a:lnTo>
                <a:lnTo>
                  <a:pt x="584176" y="489660"/>
                </a:lnTo>
                <a:lnTo>
                  <a:pt x="551874" y="520434"/>
                </a:lnTo>
                <a:lnTo>
                  <a:pt x="520328" y="551980"/>
                </a:lnTo>
                <a:lnTo>
                  <a:pt x="489553" y="584283"/>
                </a:lnTo>
                <a:lnTo>
                  <a:pt x="459566" y="617327"/>
                </a:lnTo>
                <a:lnTo>
                  <a:pt x="430380" y="651097"/>
                </a:lnTo>
                <a:lnTo>
                  <a:pt x="402011" y="685579"/>
                </a:lnTo>
                <a:lnTo>
                  <a:pt x="374474" y="720757"/>
                </a:lnTo>
                <a:lnTo>
                  <a:pt x="347784" y="756616"/>
                </a:lnTo>
                <a:lnTo>
                  <a:pt x="321956" y="793141"/>
                </a:lnTo>
                <a:lnTo>
                  <a:pt x="297005" y="830318"/>
                </a:lnTo>
                <a:lnTo>
                  <a:pt x="272947" y="868130"/>
                </a:lnTo>
                <a:lnTo>
                  <a:pt x="249795" y="906564"/>
                </a:lnTo>
                <a:lnTo>
                  <a:pt x="227566" y="945603"/>
                </a:lnTo>
                <a:lnTo>
                  <a:pt x="206275" y="985233"/>
                </a:lnTo>
                <a:lnTo>
                  <a:pt x="185936" y="1025438"/>
                </a:lnTo>
                <a:lnTo>
                  <a:pt x="166564" y="1066204"/>
                </a:lnTo>
                <a:lnTo>
                  <a:pt x="148175" y="1107516"/>
                </a:lnTo>
                <a:lnTo>
                  <a:pt x="130784" y="1149359"/>
                </a:lnTo>
                <a:lnTo>
                  <a:pt x="114406" y="1191716"/>
                </a:lnTo>
                <a:lnTo>
                  <a:pt x="99055" y="1234574"/>
                </a:lnTo>
                <a:lnTo>
                  <a:pt x="84748" y="1277918"/>
                </a:lnTo>
                <a:lnTo>
                  <a:pt x="71498" y="1321731"/>
                </a:lnTo>
                <a:lnTo>
                  <a:pt x="59274" y="1366190"/>
                </a:lnTo>
                <a:lnTo>
                  <a:pt x="48233" y="1410708"/>
                </a:lnTo>
                <a:lnTo>
                  <a:pt x="38248" y="1455842"/>
                </a:lnTo>
                <a:lnTo>
                  <a:pt x="29381" y="1501386"/>
                </a:lnTo>
                <a:lnTo>
                  <a:pt x="21647" y="1547324"/>
                </a:lnTo>
                <a:lnTo>
                  <a:pt x="15062" y="1593642"/>
                </a:lnTo>
                <a:lnTo>
                  <a:pt x="9641" y="1640325"/>
                </a:lnTo>
                <a:lnTo>
                  <a:pt x="5398" y="1687358"/>
                </a:lnTo>
                <a:lnTo>
                  <a:pt x="2337" y="1735027"/>
                </a:lnTo>
                <a:lnTo>
                  <a:pt x="508" y="1782411"/>
                </a:lnTo>
                <a:lnTo>
                  <a:pt x="0" y="1821934"/>
                </a:lnTo>
                <a:lnTo>
                  <a:pt x="1127702" y="1821934"/>
                </a:lnTo>
                <a:lnTo>
                  <a:pt x="1129038" y="1782279"/>
                </a:lnTo>
                <a:lnTo>
                  <a:pt x="1133833" y="1735027"/>
                </a:lnTo>
                <a:lnTo>
                  <a:pt x="1141697" y="1688749"/>
                </a:lnTo>
                <a:lnTo>
                  <a:pt x="1152524" y="1643551"/>
                </a:lnTo>
                <a:lnTo>
                  <a:pt x="1166211" y="1599537"/>
                </a:lnTo>
                <a:lnTo>
                  <a:pt x="1182653" y="1556813"/>
                </a:lnTo>
                <a:lnTo>
                  <a:pt x="1201744" y="1515482"/>
                </a:lnTo>
                <a:lnTo>
                  <a:pt x="1223381" y="1475650"/>
                </a:lnTo>
                <a:lnTo>
                  <a:pt x="1247458" y="1437420"/>
                </a:lnTo>
                <a:lnTo>
                  <a:pt x="1273871" y="1400899"/>
                </a:lnTo>
                <a:lnTo>
                  <a:pt x="1302515" y="1366190"/>
                </a:lnTo>
                <a:lnTo>
                  <a:pt x="1333286" y="1333398"/>
                </a:lnTo>
                <a:lnTo>
                  <a:pt x="1366078" y="1302628"/>
                </a:lnTo>
                <a:lnTo>
                  <a:pt x="1400788" y="1273984"/>
                </a:lnTo>
                <a:lnTo>
                  <a:pt x="1437310" y="1247572"/>
                </a:lnTo>
                <a:lnTo>
                  <a:pt x="1475540" y="1223495"/>
                </a:lnTo>
                <a:lnTo>
                  <a:pt x="1515373" y="1201859"/>
                </a:lnTo>
                <a:lnTo>
                  <a:pt x="1556704" y="1182768"/>
                </a:lnTo>
                <a:lnTo>
                  <a:pt x="1599429" y="1166327"/>
                </a:lnTo>
                <a:lnTo>
                  <a:pt x="1643443" y="1152641"/>
                </a:lnTo>
                <a:lnTo>
                  <a:pt x="1688642" y="1141813"/>
                </a:lnTo>
                <a:lnTo>
                  <a:pt x="1734920" y="1133950"/>
                </a:lnTo>
                <a:lnTo>
                  <a:pt x="1782172" y="1129155"/>
                </a:lnTo>
                <a:lnTo>
                  <a:pt x="1830296" y="1127534"/>
                </a:lnTo>
                <a:lnTo>
                  <a:pt x="1830298" y="0"/>
                </a:lnTo>
                <a:close/>
              </a:path>
            </a:pathLst>
          </a:custGeom>
          <a:solidFill>
            <a:srgbClr val="FFFFFF"/>
          </a:solidFill>
        </p:spPr>
        <p:txBody>
          <a:bodyPr wrap="square" lIns="0" tIns="0" rIns="0" bIns="0" rtlCol="0"/>
          <a:lstStyle/>
          <a:p>
            <a:endParaRPr/>
          </a:p>
        </p:txBody>
      </p:sp>
      <p:pic>
        <p:nvPicPr>
          <p:cNvPr id="7" name="object 7">
            <a:extLst>
              <a:ext uri="{C183D7F6-B498-43B3-948B-1728B52AA6E4}">
                <adec:decorative xmlns:adec="http://schemas.microsoft.com/office/drawing/2017/decorative" val="1"/>
              </a:ext>
            </a:extLst>
          </p:cNvPr>
          <p:cNvPicPr/>
          <p:nvPr/>
        </p:nvPicPr>
        <p:blipFill>
          <a:blip r:embed="rId8" cstate="print"/>
          <a:stretch>
            <a:fillRect/>
          </a:stretch>
        </p:blipFill>
        <p:spPr>
          <a:xfrm>
            <a:off x="750441" y="369462"/>
            <a:ext cx="9360971" cy="1117832"/>
          </a:xfrm>
          <a:prstGeom prst="rect">
            <a:avLst/>
          </a:prstGeom>
        </p:spPr>
      </p:pic>
      <p:sp>
        <p:nvSpPr>
          <p:cNvPr id="9" name="object 9">
            <a:extLst>
              <a:ext uri="{C183D7F6-B498-43B3-948B-1728B52AA6E4}">
                <adec:decorative xmlns:adec="http://schemas.microsoft.com/office/drawing/2017/decorative" val="1"/>
              </a:ext>
            </a:extLst>
          </p:cNvPr>
          <p:cNvSpPr/>
          <p:nvPr/>
        </p:nvSpPr>
        <p:spPr>
          <a:xfrm>
            <a:off x="0" y="10052049"/>
            <a:ext cx="20104100" cy="1256665"/>
          </a:xfrm>
          <a:custGeom>
            <a:avLst/>
            <a:gdLst/>
            <a:ahLst/>
            <a:cxnLst/>
            <a:rect l="l" t="t" r="r" b="b"/>
            <a:pathLst>
              <a:path w="20104100" h="1256665">
                <a:moveTo>
                  <a:pt x="20104099" y="0"/>
                </a:moveTo>
                <a:lnTo>
                  <a:pt x="0" y="0"/>
                </a:lnTo>
                <a:lnTo>
                  <a:pt x="0" y="1256506"/>
                </a:lnTo>
                <a:lnTo>
                  <a:pt x="20104099" y="1256506"/>
                </a:lnTo>
                <a:lnTo>
                  <a:pt x="20104099" y="0"/>
                </a:lnTo>
                <a:close/>
              </a:path>
            </a:pathLst>
          </a:custGeom>
          <a:solidFill>
            <a:srgbClr val="8EB73B"/>
          </a:solidFill>
        </p:spPr>
        <p:txBody>
          <a:bodyPr wrap="square" lIns="0" tIns="0" rIns="0" bIns="0" rtlCol="0"/>
          <a:lstStyle/>
          <a:p>
            <a:endParaRPr/>
          </a:p>
        </p:txBody>
      </p:sp>
      <p:pic>
        <p:nvPicPr>
          <p:cNvPr id="10" name="object 10">
            <a:extLst>
              <a:ext uri="{C183D7F6-B498-43B3-948B-1728B52AA6E4}">
                <adec:decorative xmlns:adec="http://schemas.microsoft.com/office/drawing/2017/decorative" val="1"/>
              </a:ext>
            </a:extLst>
          </p:cNvPr>
          <p:cNvPicPr/>
          <p:nvPr/>
        </p:nvPicPr>
        <p:blipFill>
          <a:blip r:embed="rId9" cstate="print"/>
          <a:stretch>
            <a:fillRect/>
          </a:stretch>
        </p:blipFill>
        <p:spPr>
          <a:xfrm>
            <a:off x="18047572" y="8536776"/>
            <a:ext cx="1600027" cy="2771779"/>
          </a:xfrm>
          <a:prstGeom prst="rect">
            <a:avLst/>
          </a:prstGeom>
        </p:spPr>
      </p:pic>
      <p:pic>
        <p:nvPicPr>
          <p:cNvPr id="11" name="object 11">
            <a:extLst>
              <a:ext uri="{C183D7F6-B498-43B3-948B-1728B52AA6E4}">
                <adec:decorative xmlns:adec="http://schemas.microsoft.com/office/drawing/2017/decorative" val="1"/>
              </a:ext>
            </a:extLst>
          </p:cNvPr>
          <p:cNvPicPr/>
          <p:nvPr/>
        </p:nvPicPr>
        <p:blipFill>
          <a:blip r:embed="rId10" cstate="print"/>
          <a:stretch>
            <a:fillRect/>
          </a:stretch>
        </p:blipFill>
        <p:spPr>
          <a:xfrm>
            <a:off x="1237241" y="10461670"/>
            <a:ext cx="6788916" cy="437265"/>
          </a:xfrm>
          <a:prstGeom prst="rect">
            <a:avLst/>
          </a:prstGeom>
        </p:spPr>
      </p:pic>
      <p:graphicFrame>
        <p:nvGraphicFramePr>
          <p:cNvPr id="12" name="Diagram 11">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58792982"/>
              </p:ext>
            </p:extLst>
          </p:nvPr>
        </p:nvGraphicFramePr>
        <p:xfrm>
          <a:off x="15305887" y="-5341"/>
          <a:ext cx="5483370" cy="3655581"/>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5" name="Tekstvak 14">
            <a:extLst>
              <a:ext uri="{C183D7F6-B498-43B3-948B-1728B52AA6E4}">
                <adec:decorative xmlns:adec="http://schemas.microsoft.com/office/drawing/2017/decorative" val="1"/>
              </a:ext>
            </a:extLst>
          </p:cNvPr>
          <p:cNvSpPr txBox="1"/>
          <p:nvPr/>
        </p:nvSpPr>
        <p:spPr>
          <a:xfrm>
            <a:off x="17628472" y="10561323"/>
            <a:ext cx="838200" cy="461665"/>
          </a:xfrm>
          <a:prstGeom prst="rect">
            <a:avLst/>
          </a:prstGeom>
          <a:noFill/>
        </p:spPr>
        <p:txBody>
          <a:bodyPr wrap="square" rtlCol="0">
            <a:spAutoFit/>
          </a:bodyPr>
          <a:lstStyle/>
          <a:p>
            <a:fld id="{9E0E7A16-DED7-4A10-BDDA-98CEF281A13A}" type="slidenum">
              <a:rPr lang="nl-NL" sz="2400" smtClean="0">
                <a:solidFill>
                  <a:srgbClr val="275837"/>
                </a:solidFill>
              </a:rPr>
              <a:t>20</a:t>
            </a:fld>
            <a:endParaRPr lang="nl-NL" sz="2400" dirty="0">
              <a:solidFill>
                <a:srgbClr val="275837"/>
              </a:solidFill>
            </a:endParaRPr>
          </a:p>
        </p:txBody>
      </p:sp>
      <p:sp>
        <p:nvSpPr>
          <p:cNvPr id="16" name="object 2">
            <a:extLst>
              <a:ext uri="{C183D7F6-B498-43B3-948B-1728B52AA6E4}">
                <adec:decorative xmlns:adec="http://schemas.microsoft.com/office/drawing/2017/decorative" val="1"/>
              </a:ext>
            </a:extLst>
          </p:cNvPr>
          <p:cNvSpPr txBox="1">
            <a:spLocks/>
          </p:cNvSpPr>
          <p:nvPr/>
        </p:nvSpPr>
        <p:spPr>
          <a:xfrm>
            <a:off x="13402733" y="10561164"/>
            <a:ext cx="4188338" cy="461824"/>
          </a:xfrm>
          <a:prstGeom prst="rect">
            <a:avLst/>
          </a:prstGeom>
        </p:spPr>
        <p:txBody>
          <a:bodyPr vert="horz" wrap="square" lIns="0" tIns="16510" rIns="0" bIns="0" rtlCol="0">
            <a:spAutoFit/>
          </a:bodyPr>
          <a:lstStyle>
            <a:lvl1pPr>
              <a:defRPr sz="6950" b="0" i="0">
                <a:solidFill>
                  <a:srgbClr val="275837"/>
                </a:solidFill>
                <a:latin typeface="Asap Medium"/>
                <a:ea typeface="+mj-ea"/>
                <a:cs typeface="Asap Medium"/>
              </a:defRPr>
            </a:lvl1pPr>
          </a:lstStyle>
          <a:p>
            <a:pPr marL="12700">
              <a:spcBef>
                <a:spcPts val="130"/>
              </a:spcBef>
            </a:pPr>
            <a:r>
              <a:rPr lang="nl-NL" sz="2800" spc="-10" dirty="0"/>
              <a:t> </a:t>
            </a:r>
            <a:r>
              <a:rPr lang="nl-NL" sz="2800" dirty="0"/>
              <a:t>Uit de Helpdesk geluid</a:t>
            </a:r>
          </a:p>
        </p:txBody>
      </p:sp>
    </p:spTree>
    <p:extLst>
      <p:ext uri="{BB962C8B-B14F-4D97-AF65-F5344CB8AC3E}">
        <p14:creationId xmlns:p14="http://schemas.microsoft.com/office/powerpoint/2010/main" val="3555559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a:extLst>
              <a:ext uri="{C183D7F6-B498-43B3-948B-1728B52AA6E4}">
                <adec:decorative xmlns:adec="http://schemas.microsoft.com/office/drawing/2017/decorative" val="1"/>
              </a:ext>
            </a:extLst>
          </p:cNvPr>
          <p:cNvSpPr/>
          <p:nvPr/>
        </p:nvSpPr>
        <p:spPr>
          <a:xfrm>
            <a:off x="0" y="5"/>
            <a:ext cx="20104100" cy="3661410"/>
          </a:xfrm>
          <a:custGeom>
            <a:avLst/>
            <a:gdLst/>
            <a:ahLst/>
            <a:cxnLst/>
            <a:rect l="l" t="t" r="r" b="b"/>
            <a:pathLst>
              <a:path w="20104100" h="3661410">
                <a:moveTo>
                  <a:pt x="20104100" y="0"/>
                </a:moveTo>
                <a:lnTo>
                  <a:pt x="0" y="0"/>
                </a:lnTo>
                <a:lnTo>
                  <a:pt x="0" y="1821929"/>
                </a:lnTo>
                <a:lnTo>
                  <a:pt x="18273789" y="1821929"/>
                </a:lnTo>
                <a:lnTo>
                  <a:pt x="18273687" y="1830400"/>
                </a:lnTo>
                <a:lnTo>
                  <a:pt x="18274310" y="1878520"/>
                </a:lnTo>
                <a:lnTo>
                  <a:pt x="18276151" y="1926082"/>
                </a:lnTo>
                <a:lnTo>
                  <a:pt x="18279199" y="1973453"/>
                </a:lnTo>
                <a:lnTo>
                  <a:pt x="18283441" y="2020481"/>
                </a:lnTo>
                <a:lnTo>
                  <a:pt x="18288864" y="2067166"/>
                </a:lnTo>
                <a:lnTo>
                  <a:pt x="18295443" y="2113483"/>
                </a:lnTo>
                <a:lnTo>
                  <a:pt x="18303177" y="2159419"/>
                </a:lnTo>
                <a:lnTo>
                  <a:pt x="18312041" y="2204961"/>
                </a:lnTo>
                <a:lnTo>
                  <a:pt x="18322036" y="2250097"/>
                </a:lnTo>
                <a:lnTo>
                  <a:pt x="18333123" y="2294801"/>
                </a:lnTo>
                <a:lnTo>
                  <a:pt x="18345303" y="2339073"/>
                </a:lnTo>
                <a:lnTo>
                  <a:pt x="18358549" y="2382888"/>
                </a:lnTo>
                <a:lnTo>
                  <a:pt x="18372849" y="2426233"/>
                </a:lnTo>
                <a:lnTo>
                  <a:pt x="18388203" y="2469083"/>
                </a:lnTo>
                <a:lnTo>
                  <a:pt x="18404586" y="2511450"/>
                </a:lnTo>
                <a:lnTo>
                  <a:pt x="18421973" y="2553284"/>
                </a:lnTo>
                <a:lnTo>
                  <a:pt x="18440362" y="2594597"/>
                </a:lnTo>
                <a:lnTo>
                  <a:pt x="18459730" y="2635364"/>
                </a:lnTo>
                <a:lnTo>
                  <a:pt x="18480075" y="2675572"/>
                </a:lnTo>
                <a:lnTo>
                  <a:pt x="18501360" y="2715209"/>
                </a:lnTo>
                <a:lnTo>
                  <a:pt x="18523598" y="2754236"/>
                </a:lnTo>
                <a:lnTo>
                  <a:pt x="18546750" y="2792679"/>
                </a:lnTo>
                <a:lnTo>
                  <a:pt x="18570804" y="2830487"/>
                </a:lnTo>
                <a:lnTo>
                  <a:pt x="18595759" y="2867660"/>
                </a:lnTo>
                <a:lnTo>
                  <a:pt x="18621579" y="2904185"/>
                </a:lnTo>
                <a:lnTo>
                  <a:pt x="18648274" y="2940050"/>
                </a:lnTo>
                <a:lnTo>
                  <a:pt x="18675808" y="2975229"/>
                </a:lnTo>
                <a:lnTo>
                  <a:pt x="18704179" y="3009709"/>
                </a:lnTo>
                <a:lnTo>
                  <a:pt x="18733364" y="3043478"/>
                </a:lnTo>
                <a:lnTo>
                  <a:pt x="18763349" y="3076524"/>
                </a:lnTo>
                <a:lnTo>
                  <a:pt x="18794133" y="3108820"/>
                </a:lnTo>
                <a:lnTo>
                  <a:pt x="18825668" y="3140367"/>
                </a:lnTo>
                <a:lnTo>
                  <a:pt x="18857976" y="3171139"/>
                </a:lnTo>
                <a:lnTo>
                  <a:pt x="18891022" y="3201136"/>
                </a:lnTo>
                <a:lnTo>
                  <a:pt x="18924791" y="3230321"/>
                </a:lnTo>
                <a:lnTo>
                  <a:pt x="18959272" y="3258693"/>
                </a:lnTo>
                <a:lnTo>
                  <a:pt x="18994451" y="3286226"/>
                </a:lnTo>
                <a:lnTo>
                  <a:pt x="19030315" y="3312909"/>
                </a:lnTo>
                <a:lnTo>
                  <a:pt x="19066841" y="3338741"/>
                </a:lnTo>
                <a:lnTo>
                  <a:pt x="19104014" y="3363696"/>
                </a:lnTo>
                <a:lnTo>
                  <a:pt x="19141821" y="3387750"/>
                </a:lnTo>
                <a:lnTo>
                  <a:pt x="19180252" y="3410902"/>
                </a:lnTo>
                <a:lnTo>
                  <a:pt x="19219291" y="3433127"/>
                </a:lnTo>
                <a:lnTo>
                  <a:pt x="19258928" y="3454425"/>
                </a:lnTo>
                <a:lnTo>
                  <a:pt x="19299136" y="3474758"/>
                </a:lnTo>
                <a:lnTo>
                  <a:pt x="19339903" y="3494138"/>
                </a:lnTo>
                <a:lnTo>
                  <a:pt x="19381204" y="3512528"/>
                </a:lnTo>
                <a:lnTo>
                  <a:pt x="19423050" y="3529914"/>
                </a:lnTo>
                <a:lnTo>
                  <a:pt x="19465405" y="3546297"/>
                </a:lnTo>
                <a:lnTo>
                  <a:pt x="19508267" y="3561638"/>
                </a:lnTo>
                <a:lnTo>
                  <a:pt x="19551612" y="3575951"/>
                </a:lnTo>
                <a:lnTo>
                  <a:pt x="19595427" y="3589197"/>
                </a:lnTo>
                <a:lnTo>
                  <a:pt x="19639687" y="3601377"/>
                </a:lnTo>
                <a:lnTo>
                  <a:pt x="19684404" y="3612464"/>
                </a:lnTo>
                <a:lnTo>
                  <a:pt x="19729539" y="3622446"/>
                </a:lnTo>
                <a:lnTo>
                  <a:pt x="19775082" y="3631323"/>
                </a:lnTo>
                <a:lnTo>
                  <a:pt x="19821017" y="3639045"/>
                </a:lnTo>
                <a:lnTo>
                  <a:pt x="19867334" y="3645636"/>
                </a:lnTo>
                <a:lnTo>
                  <a:pt x="19914020" y="3651059"/>
                </a:lnTo>
                <a:lnTo>
                  <a:pt x="19961048" y="3655301"/>
                </a:lnTo>
                <a:lnTo>
                  <a:pt x="20008419" y="3658349"/>
                </a:lnTo>
                <a:lnTo>
                  <a:pt x="20056107" y="3660190"/>
                </a:lnTo>
                <a:lnTo>
                  <a:pt x="20104100" y="3660813"/>
                </a:lnTo>
                <a:lnTo>
                  <a:pt x="20104100" y="2533281"/>
                </a:lnTo>
                <a:lnTo>
                  <a:pt x="20055967" y="2531656"/>
                </a:lnTo>
                <a:lnTo>
                  <a:pt x="20008723" y="2526868"/>
                </a:lnTo>
                <a:lnTo>
                  <a:pt x="19962445" y="2519007"/>
                </a:lnTo>
                <a:lnTo>
                  <a:pt x="19917245" y="2508173"/>
                </a:lnTo>
                <a:lnTo>
                  <a:pt x="19873227" y="2494483"/>
                </a:lnTo>
                <a:lnTo>
                  <a:pt x="19830504" y="2478049"/>
                </a:lnTo>
                <a:lnTo>
                  <a:pt x="19789179" y="2458948"/>
                </a:lnTo>
                <a:lnTo>
                  <a:pt x="19749339" y="2437320"/>
                </a:lnTo>
                <a:lnTo>
                  <a:pt x="19711112" y="2413241"/>
                </a:lnTo>
                <a:lnTo>
                  <a:pt x="19674586" y="2386825"/>
                </a:lnTo>
                <a:lnTo>
                  <a:pt x="19639877" y="2358186"/>
                </a:lnTo>
                <a:lnTo>
                  <a:pt x="19607086" y="2327414"/>
                </a:lnTo>
                <a:lnTo>
                  <a:pt x="19576314" y="2294623"/>
                </a:lnTo>
                <a:lnTo>
                  <a:pt x="19547675" y="2259914"/>
                </a:lnTo>
                <a:lnTo>
                  <a:pt x="19521259" y="2223389"/>
                </a:lnTo>
                <a:lnTo>
                  <a:pt x="19497180" y="2185162"/>
                </a:lnTo>
                <a:lnTo>
                  <a:pt x="19475539" y="2145322"/>
                </a:lnTo>
                <a:lnTo>
                  <a:pt x="19456451" y="2103996"/>
                </a:lnTo>
                <a:lnTo>
                  <a:pt x="19440005" y="2061273"/>
                </a:lnTo>
                <a:lnTo>
                  <a:pt x="19426327" y="2017255"/>
                </a:lnTo>
                <a:lnTo>
                  <a:pt x="19415494" y="1972056"/>
                </a:lnTo>
                <a:lnTo>
                  <a:pt x="19407632" y="1925777"/>
                </a:lnTo>
                <a:lnTo>
                  <a:pt x="19402832" y="1878393"/>
                </a:lnTo>
                <a:lnTo>
                  <a:pt x="19401219" y="1830400"/>
                </a:lnTo>
                <a:lnTo>
                  <a:pt x="19401498" y="1821929"/>
                </a:lnTo>
                <a:lnTo>
                  <a:pt x="20104100" y="1821929"/>
                </a:lnTo>
                <a:lnTo>
                  <a:pt x="20104100" y="1127531"/>
                </a:lnTo>
                <a:lnTo>
                  <a:pt x="20104100" y="0"/>
                </a:lnTo>
                <a:close/>
              </a:path>
            </a:pathLst>
          </a:custGeom>
          <a:solidFill>
            <a:srgbClr val="EBF3E6"/>
          </a:solidFill>
        </p:spPr>
        <p:txBody>
          <a:bodyPr wrap="square" lIns="0" tIns="0" rIns="0" bIns="0" rtlCol="0"/>
          <a:lstStyle/>
          <a:p>
            <a:endParaRPr/>
          </a:p>
        </p:txBody>
      </p:sp>
      <p:sp>
        <p:nvSpPr>
          <p:cNvPr id="6" name="object 6">
            <a:extLst>
              <a:ext uri="{C183D7F6-B498-43B3-948B-1728B52AA6E4}">
                <adec:decorative xmlns:adec="http://schemas.microsoft.com/office/drawing/2017/decorative" val="1"/>
              </a:ext>
            </a:extLst>
          </p:cNvPr>
          <p:cNvSpPr/>
          <p:nvPr/>
        </p:nvSpPr>
        <p:spPr>
          <a:xfrm>
            <a:off x="18273800" y="0"/>
            <a:ext cx="1830705" cy="1822450"/>
          </a:xfrm>
          <a:custGeom>
            <a:avLst/>
            <a:gdLst/>
            <a:ahLst/>
            <a:cxnLst/>
            <a:rect l="l" t="t" r="r" b="b"/>
            <a:pathLst>
              <a:path w="1830705" h="1822450">
                <a:moveTo>
                  <a:pt x="1830298" y="0"/>
                </a:moveTo>
                <a:lnTo>
                  <a:pt x="1782305" y="614"/>
                </a:lnTo>
                <a:lnTo>
                  <a:pt x="1734618" y="2455"/>
                </a:lnTo>
                <a:lnTo>
                  <a:pt x="1687251" y="5504"/>
                </a:lnTo>
                <a:lnTo>
                  <a:pt x="1640219" y="9747"/>
                </a:lnTo>
                <a:lnTo>
                  <a:pt x="1593536" y="15169"/>
                </a:lnTo>
                <a:lnTo>
                  <a:pt x="1547217" y="21754"/>
                </a:lnTo>
                <a:lnTo>
                  <a:pt x="1501279" y="29488"/>
                </a:lnTo>
                <a:lnTo>
                  <a:pt x="1455735" y="38355"/>
                </a:lnTo>
                <a:lnTo>
                  <a:pt x="1410602" y="48340"/>
                </a:lnTo>
                <a:lnTo>
                  <a:pt x="1365893" y="59428"/>
                </a:lnTo>
                <a:lnTo>
                  <a:pt x="1321624" y="71605"/>
                </a:lnTo>
                <a:lnTo>
                  <a:pt x="1277811" y="84854"/>
                </a:lnTo>
                <a:lnTo>
                  <a:pt x="1234468" y="99162"/>
                </a:lnTo>
                <a:lnTo>
                  <a:pt x="1191609" y="114513"/>
                </a:lnTo>
                <a:lnTo>
                  <a:pt x="1149252" y="130891"/>
                </a:lnTo>
                <a:lnTo>
                  <a:pt x="1107410" y="148282"/>
                </a:lnTo>
                <a:lnTo>
                  <a:pt x="1066098" y="166671"/>
                </a:lnTo>
                <a:lnTo>
                  <a:pt x="1025331" y="186042"/>
                </a:lnTo>
                <a:lnTo>
                  <a:pt x="985126" y="206382"/>
                </a:lnTo>
                <a:lnTo>
                  <a:pt x="945496" y="227673"/>
                </a:lnTo>
                <a:lnTo>
                  <a:pt x="906457" y="249902"/>
                </a:lnTo>
                <a:lnTo>
                  <a:pt x="868023" y="273053"/>
                </a:lnTo>
                <a:lnTo>
                  <a:pt x="830211" y="297112"/>
                </a:lnTo>
                <a:lnTo>
                  <a:pt x="793035" y="322063"/>
                </a:lnTo>
                <a:lnTo>
                  <a:pt x="756509" y="347891"/>
                </a:lnTo>
                <a:lnTo>
                  <a:pt x="720650" y="374581"/>
                </a:lnTo>
                <a:lnTo>
                  <a:pt x="685472" y="402118"/>
                </a:lnTo>
                <a:lnTo>
                  <a:pt x="650990" y="430487"/>
                </a:lnTo>
                <a:lnTo>
                  <a:pt x="617220" y="459673"/>
                </a:lnTo>
                <a:lnTo>
                  <a:pt x="584176" y="489660"/>
                </a:lnTo>
                <a:lnTo>
                  <a:pt x="551874" y="520434"/>
                </a:lnTo>
                <a:lnTo>
                  <a:pt x="520328" y="551980"/>
                </a:lnTo>
                <a:lnTo>
                  <a:pt x="489553" y="584283"/>
                </a:lnTo>
                <a:lnTo>
                  <a:pt x="459566" y="617327"/>
                </a:lnTo>
                <a:lnTo>
                  <a:pt x="430380" y="651097"/>
                </a:lnTo>
                <a:lnTo>
                  <a:pt x="402011" y="685579"/>
                </a:lnTo>
                <a:lnTo>
                  <a:pt x="374474" y="720757"/>
                </a:lnTo>
                <a:lnTo>
                  <a:pt x="347784" y="756616"/>
                </a:lnTo>
                <a:lnTo>
                  <a:pt x="321956" y="793141"/>
                </a:lnTo>
                <a:lnTo>
                  <a:pt x="297005" y="830318"/>
                </a:lnTo>
                <a:lnTo>
                  <a:pt x="272947" y="868130"/>
                </a:lnTo>
                <a:lnTo>
                  <a:pt x="249795" y="906564"/>
                </a:lnTo>
                <a:lnTo>
                  <a:pt x="227566" y="945603"/>
                </a:lnTo>
                <a:lnTo>
                  <a:pt x="206275" y="985233"/>
                </a:lnTo>
                <a:lnTo>
                  <a:pt x="185936" y="1025438"/>
                </a:lnTo>
                <a:lnTo>
                  <a:pt x="166564" y="1066204"/>
                </a:lnTo>
                <a:lnTo>
                  <a:pt x="148175" y="1107516"/>
                </a:lnTo>
                <a:lnTo>
                  <a:pt x="130784" y="1149359"/>
                </a:lnTo>
                <a:lnTo>
                  <a:pt x="114406" y="1191716"/>
                </a:lnTo>
                <a:lnTo>
                  <a:pt x="99055" y="1234574"/>
                </a:lnTo>
                <a:lnTo>
                  <a:pt x="84748" y="1277918"/>
                </a:lnTo>
                <a:lnTo>
                  <a:pt x="71498" y="1321731"/>
                </a:lnTo>
                <a:lnTo>
                  <a:pt x="59274" y="1366190"/>
                </a:lnTo>
                <a:lnTo>
                  <a:pt x="48233" y="1410708"/>
                </a:lnTo>
                <a:lnTo>
                  <a:pt x="38248" y="1455842"/>
                </a:lnTo>
                <a:lnTo>
                  <a:pt x="29381" y="1501386"/>
                </a:lnTo>
                <a:lnTo>
                  <a:pt x="21647" y="1547324"/>
                </a:lnTo>
                <a:lnTo>
                  <a:pt x="15062" y="1593642"/>
                </a:lnTo>
                <a:lnTo>
                  <a:pt x="9641" y="1640325"/>
                </a:lnTo>
                <a:lnTo>
                  <a:pt x="5398" y="1687358"/>
                </a:lnTo>
                <a:lnTo>
                  <a:pt x="2337" y="1735027"/>
                </a:lnTo>
                <a:lnTo>
                  <a:pt x="508" y="1782411"/>
                </a:lnTo>
                <a:lnTo>
                  <a:pt x="0" y="1821934"/>
                </a:lnTo>
                <a:lnTo>
                  <a:pt x="1127702" y="1821934"/>
                </a:lnTo>
                <a:lnTo>
                  <a:pt x="1129038" y="1782279"/>
                </a:lnTo>
                <a:lnTo>
                  <a:pt x="1133833" y="1735027"/>
                </a:lnTo>
                <a:lnTo>
                  <a:pt x="1141697" y="1688749"/>
                </a:lnTo>
                <a:lnTo>
                  <a:pt x="1152524" y="1643551"/>
                </a:lnTo>
                <a:lnTo>
                  <a:pt x="1166211" y="1599537"/>
                </a:lnTo>
                <a:lnTo>
                  <a:pt x="1182653" y="1556813"/>
                </a:lnTo>
                <a:lnTo>
                  <a:pt x="1201744" y="1515482"/>
                </a:lnTo>
                <a:lnTo>
                  <a:pt x="1223381" y="1475650"/>
                </a:lnTo>
                <a:lnTo>
                  <a:pt x="1247458" y="1437420"/>
                </a:lnTo>
                <a:lnTo>
                  <a:pt x="1273871" y="1400899"/>
                </a:lnTo>
                <a:lnTo>
                  <a:pt x="1302515" y="1366190"/>
                </a:lnTo>
                <a:lnTo>
                  <a:pt x="1333286" y="1333398"/>
                </a:lnTo>
                <a:lnTo>
                  <a:pt x="1366078" y="1302628"/>
                </a:lnTo>
                <a:lnTo>
                  <a:pt x="1400788" y="1273984"/>
                </a:lnTo>
                <a:lnTo>
                  <a:pt x="1437310" y="1247572"/>
                </a:lnTo>
                <a:lnTo>
                  <a:pt x="1475540" y="1223495"/>
                </a:lnTo>
                <a:lnTo>
                  <a:pt x="1515373" y="1201859"/>
                </a:lnTo>
                <a:lnTo>
                  <a:pt x="1556704" y="1182768"/>
                </a:lnTo>
                <a:lnTo>
                  <a:pt x="1599429" y="1166327"/>
                </a:lnTo>
                <a:lnTo>
                  <a:pt x="1643443" y="1152641"/>
                </a:lnTo>
                <a:lnTo>
                  <a:pt x="1688642" y="1141813"/>
                </a:lnTo>
                <a:lnTo>
                  <a:pt x="1734920" y="1133950"/>
                </a:lnTo>
                <a:lnTo>
                  <a:pt x="1782172" y="1129155"/>
                </a:lnTo>
                <a:lnTo>
                  <a:pt x="1830296" y="1127534"/>
                </a:lnTo>
                <a:lnTo>
                  <a:pt x="1830298" y="0"/>
                </a:lnTo>
                <a:close/>
              </a:path>
            </a:pathLst>
          </a:custGeom>
          <a:solidFill>
            <a:srgbClr val="FFFFFF"/>
          </a:solidFill>
        </p:spPr>
        <p:txBody>
          <a:bodyPr wrap="square" lIns="0" tIns="0" rIns="0" bIns="0" rtlCol="0"/>
          <a:lstStyle/>
          <a:p>
            <a:endParaRPr/>
          </a:p>
        </p:txBody>
      </p:sp>
      <p:pic>
        <p:nvPicPr>
          <p:cNvPr id="7" name="object 7">
            <a:extLst>
              <a:ext uri="{C183D7F6-B498-43B3-948B-1728B52AA6E4}">
                <adec:decorative xmlns:adec="http://schemas.microsoft.com/office/drawing/2017/decorative" val="1"/>
              </a:ext>
            </a:extLst>
          </p:cNvPr>
          <p:cNvPicPr/>
          <p:nvPr/>
        </p:nvPicPr>
        <p:blipFill>
          <a:blip r:embed="rId3" cstate="print"/>
          <a:stretch>
            <a:fillRect/>
          </a:stretch>
        </p:blipFill>
        <p:spPr>
          <a:xfrm>
            <a:off x="750441" y="369462"/>
            <a:ext cx="9360971" cy="1117832"/>
          </a:xfrm>
          <a:prstGeom prst="rect">
            <a:avLst/>
          </a:prstGeom>
        </p:spPr>
      </p:pic>
      <p:sp>
        <p:nvSpPr>
          <p:cNvPr id="9" name="object 9">
            <a:extLst>
              <a:ext uri="{C183D7F6-B498-43B3-948B-1728B52AA6E4}">
                <adec:decorative xmlns:adec="http://schemas.microsoft.com/office/drawing/2017/decorative" val="1"/>
              </a:ext>
            </a:extLst>
          </p:cNvPr>
          <p:cNvSpPr/>
          <p:nvPr/>
        </p:nvSpPr>
        <p:spPr>
          <a:xfrm>
            <a:off x="0" y="10052049"/>
            <a:ext cx="20104100" cy="1256665"/>
          </a:xfrm>
          <a:custGeom>
            <a:avLst/>
            <a:gdLst/>
            <a:ahLst/>
            <a:cxnLst/>
            <a:rect l="l" t="t" r="r" b="b"/>
            <a:pathLst>
              <a:path w="20104100" h="1256665">
                <a:moveTo>
                  <a:pt x="20104099" y="0"/>
                </a:moveTo>
                <a:lnTo>
                  <a:pt x="0" y="0"/>
                </a:lnTo>
                <a:lnTo>
                  <a:pt x="0" y="1256506"/>
                </a:lnTo>
                <a:lnTo>
                  <a:pt x="20104099" y="1256506"/>
                </a:lnTo>
                <a:lnTo>
                  <a:pt x="20104099" y="0"/>
                </a:lnTo>
                <a:close/>
              </a:path>
            </a:pathLst>
          </a:custGeom>
          <a:solidFill>
            <a:srgbClr val="8EB73B"/>
          </a:solidFill>
        </p:spPr>
        <p:txBody>
          <a:bodyPr wrap="square" lIns="0" tIns="0" rIns="0" bIns="0" rtlCol="0"/>
          <a:lstStyle/>
          <a:p>
            <a:endParaRPr/>
          </a:p>
        </p:txBody>
      </p:sp>
      <p:pic>
        <p:nvPicPr>
          <p:cNvPr id="10" name="object 10">
            <a:extLst>
              <a:ext uri="{C183D7F6-B498-43B3-948B-1728B52AA6E4}">
                <adec:decorative xmlns:adec="http://schemas.microsoft.com/office/drawing/2017/decorative" val="1"/>
              </a:ext>
            </a:extLst>
          </p:cNvPr>
          <p:cNvPicPr/>
          <p:nvPr/>
        </p:nvPicPr>
        <p:blipFill>
          <a:blip r:embed="rId4" cstate="print"/>
          <a:stretch>
            <a:fillRect/>
          </a:stretch>
        </p:blipFill>
        <p:spPr>
          <a:xfrm>
            <a:off x="18047572" y="8536776"/>
            <a:ext cx="1600027" cy="2771779"/>
          </a:xfrm>
          <a:prstGeom prst="rect">
            <a:avLst/>
          </a:prstGeom>
        </p:spPr>
      </p:pic>
      <p:pic>
        <p:nvPicPr>
          <p:cNvPr id="11" name="object 11">
            <a:extLst>
              <a:ext uri="{C183D7F6-B498-43B3-948B-1728B52AA6E4}">
                <adec:decorative xmlns:adec="http://schemas.microsoft.com/office/drawing/2017/decorative" val="1"/>
              </a:ext>
            </a:extLst>
          </p:cNvPr>
          <p:cNvPicPr/>
          <p:nvPr/>
        </p:nvPicPr>
        <p:blipFill>
          <a:blip r:embed="rId5" cstate="print"/>
          <a:stretch>
            <a:fillRect/>
          </a:stretch>
        </p:blipFill>
        <p:spPr>
          <a:xfrm>
            <a:off x="1237241" y="10461670"/>
            <a:ext cx="6788916" cy="437265"/>
          </a:xfrm>
          <a:prstGeom prst="rect">
            <a:avLst/>
          </a:prstGeom>
        </p:spPr>
      </p:pic>
      <p:graphicFrame>
        <p:nvGraphicFramePr>
          <p:cNvPr id="4" name="Diagram 3">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85614286"/>
              </p:ext>
            </p:extLst>
          </p:nvPr>
        </p:nvGraphicFramePr>
        <p:xfrm>
          <a:off x="15305887" y="-5341"/>
          <a:ext cx="5483370" cy="365558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Titel 1">
            <a:extLst>
              <a:ext uri="{FF2B5EF4-FFF2-40B4-BE49-F238E27FC236}">
                <a16:creationId xmlns:a16="http://schemas.microsoft.com/office/drawing/2014/main" id="{D34626D6-2B29-BA9F-C2AF-37782E1287A6}"/>
              </a:ext>
            </a:extLst>
          </p:cNvPr>
          <p:cNvSpPr>
            <a:spLocks noGrp="1"/>
          </p:cNvSpPr>
          <p:nvPr>
            <p:ph type="title"/>
          </p:nvPr>
        </p:nvSpPr>
        <p:spPr>
          <a:xfrm>
            <a:off x="6678195" y="11309350"/>
            <a:ext cx="8964930" cy="1069524"/>
          </a:xfrm>
        </p:spPr>
        <p:txBody>
          <a:bodyPr wrap="square" lIns="0" tIns="0" rIns="0" bIns="0" anchor="t">
            <a:spAutoFit/>
          </a:bodyPr>
          <a:lstStyle/>
          <a:p>
            <a:r>
              <a:rPr lang="nl-NL" dirty="0"/>
              <a:t>Introductie</a:t>
            </a:r>
          </a:p>
        </p:txBody>
      </p:sp>
      <p:sp>
        <p:nvSpPr>
          <p:cNvPr id="14" name="object 3"/>
          <p:cNvSpPr txBox="1"/>
          <p:nvPr/>
        </p:nvSpPr>
        <p:spPr>
          <a:xfrm>
            <a:off x="3361765" y="3721406"/>
            <a:ext cx="7748923" cy="4156522"/>
          </a:xfrm>
          <a:prstGeom prst="rect">
            <a:avLst/>
          </a:prstGeom>
        </p:spPr>
        <p:txBody>
          <a:bodyPr vert="horz" wrap="square" lIns="0" tIns="12065" rIns="0" bIns="0" rtlCol="0">
            <a:spAutoFit/>
          </a:bodyPr>
          <a:lstStyle/>
          <a:p>
            <a:pPr marL="469900" marR="5080" indent="-457200">
              <a:lnSpc>
                <a:spcPct val="118100"/>
              </a:lnSpc>
              <a:spcBef>
                <a:spcPts val="95"/>
              </a:spcBef>
              <a:buFont typeface="Arial" panose="020B0604020202020204" pitchFamily="34" charset="0"/>
              <a:buChar char="•"/>
            </a:pPr>
            <a:r>
              <a:rPr lang="nl-NL" sz="3200" dirty="0">
                <a:solidFill>
                  <a:srgbClr val="275837"/>
                </a:solidFill>
                <a:latin typeface="Asap"/>
                <a:cs typeface="Asap"/>
              </a:rPr>
              <a:t>Ja  |  Nee  |  Dat hangt er van af</a:t>
            </a:r>
          </a:p>
          <a:p>
            <a:pPr marL="469900" marR="5080" indent="-457200">
              <a:lnSpc>
                <a:spcPct val="118100"/>
              </a:lnSpc>
              <a:spcBef>
                <a:spcPts val="95"/>
              </a:spcBef>
              <a:buFont typeface="Arial" panose="020B0604020202020204" pitchFamily="34" charset="0"/>
              <a:buChar char="•"/>
            </a:pPr>
            <a:endParaRPr lang="nl-NL" sz="3200" dirty="0">
              <a:solidFill>
                <a:srgbClr val="275837"/>
              </a:solidFill>
              <a:latin typeface="Asap"/>
              <a:cs typeface="Asap"/>
            </a:endParaRPr>
          </a:p>
          <a:p>
            <a:pPr marL="469900" marR="5080" indent="-457200">
              <a:lnSpc>
                <a:spcPct val="118100"/>
              </a:lnSpc>
              <a:spcBef>
                <a:spcPts val="95"/>
              </a:spcBef>
              <a:buFont typeface="Arial" panose="020B0604020202020204" pitchFamily="34" charset="0"/>
              <a:buChar char="•"/>
            </a:pPr>
            <a:r>
              <a:rPr lang="nl-NL" sz="3200" dirty="0">
                <a:solidFill>
                  <a:srgbClr val="275837"/>
                </a:solidFill>
                <a:latin typeface="Asap"/>
                <a:cs typeface="Asap"/>
              </a:rPr>
              <a:t>Vragen over wet- en regelgeving</a:t>
            </a:r>
          </a:p>
          <a:p>
            <a:pPr marL="469900" marR="5080" indent="-457200">
              <a:lnSpc>
                <a:spcPct val="118100"/>
              </a:lnSpc>
              <a:spcBef>
                <a:spcPts val="95"/>
              </a:spcBef>
              <a:buFont typeface="Arial" panose="020B0604020202020204" pitchFamily="34" charset="0"/>
              <a:buChar char="•"/>
            </a:pPr>
            <a:endParaRPr lang="nl-NL" sz="3200" dirty="0">
              <a:solidFill>
                <a:srgbClr val="275837"/>
              </a:solidFill>
              <a:latin typeface="Asap"/>
              <a:cs typeface="Asap"/>
            </a:endParaRPr>
          </a:p>
          <a:p>
            <a:pPr marL="469900" marR="5080" indent="-457200">
              <a:lnSpc>
                <a:spcPct val="118100"/>
              </a:lnSpc>
              <a:spcBef>
                <a:spcPts val="95"/>
              </a:spcBef>
              <a:buFont typeface="Arial" panose="020B0604020202020204" pitchFamily="34" charset="0"/>
              <a:buChar char="•"/>
            </a:pPr>
            <a:r>
              <a:rPr lang="nl-NL" sz="3200" dirty="0">
                <a:solidFill>
                  <a:srgbClr val="275837"/>
                </a:solidFill>
                <a:latin typeface="Asap"/>
                <a:cs typeface="Asap"/>
              </a:rPr>
              <a:t>Samenwerken met partners</a:t>
            </a:r>
          </a:p>
          <a:p>
            <a:pPr marL="469900" marR="5080" indent="-457200">
              <a:lnSpc>
                <a:spcPct val="118100"/>
              </a:lnSpc>
              <a:spcBef>
                <a:spcPts val="95"/>
              </a:spcBef>
              <a:buFont typeface="Arial" panose="020B0604020202020204" pitchFamily="34" charset="0"/>
              <a:buChar char="•"/>
            </a:pPr>
            <a:endParaRPr lang="nl-NL" sz="3200" dirty="0">
              <a:solidFill>
                <a:srgbClr val="275837"/>
              </a:solidFill>
              <a:latin typeface="Asap"/>
              <a:cs typeface="Asap"/>
            </a:endParaRPr>
          </a:p>
          <a:p>
            <a:pPr marL="469900" marR="5080" indent="-457200">
              <a:lnSpc>
                <a:spcPct val="118100"/>
              </a:lnSpc>
              <a:spcBef>
                <a:spcPts val="95"/>
              </a:spcBef>
              <a:buFont typeface="Arial" panose="020B0604020202020204" pitchFamily="34" charset="0"/>
              <a:buChar char="•"/>
            </a:pPr>
            <a:r>
              <a:rPr lang="nl-NL" sz="3200" dirty="0">
                <a:solidFill>
                  <a:srgbClr val="275837"/>
                </a:solidFill>
                <a:latin typeface="Asap"/>
                <a:cs typeface="Asap"/>
              </a:rPr>
              <a:t>Melden van omissies</a:t>
            </a:r>
            <a:endParaRPr sz="3200" dirty="0">
              <a:latin typeface="Asap"/>
              <a:cs typeface="Asap"/>
            </a:endParaRPr>
          </a:p>
        </p:txBody>
      </p:sp>
      <p:sp>
        <p:nvSpPr>
          <p:cNvPr id="12" name="Tekstvak 11">
            <a:extLst>
              <a:ext uri="{C183D7F6-B498-43B3-948B-1728B52AA6E4}">
                <adec:decorative xmlns:adec="http://schemas.microsoft.com/office/drawing/2017/decorative" val="1"/>
              </a:ext>
            </a:extLst>
          </p:cNvPr>
          <p:cNvSpPr txBox="1"/>
          <p:nvPr/>
        </p:nvSpPr>
        <p:spPr>
          <a:xfrm>
            <a:off x="17628472" y="10561323"/>
            <a:ext cx="838200" cy="461665"/>
          </a:xfrm>
          <a:prstGeom prst="rect">
            <a:avLst/>
          </a:prstGeom>
          <a:noFill/>
        </p:spPr>
        <p:txBody>
          <a:bodyPr wrap="square" rtlCol="0">
            <a:spAutoFit/>
          </a:bodyPr>
          <a:lstStyle/>
          <a:p>
            <a:fld id="{9E0E7A16-DED7-4A10-BDDA-98CEF281A13A}" type="slidenum">
              <a:rPr lang="nl-NL" sz="2400" smtClean="0">
                <a:solidFill>
                  <a:srgbClr val="275837"/>
                </a:solidFill>
              </a:rPr>
              <a:t>3</a:t>
            </a:fld>
            <a:endParaRPr lang="nl-NL" sz="2400" dirty="0">
              <a:solidFill>
                <a:srgbClr val="275837"/>
              </a:solidFill>
            </a:endParaRPr>
          </a:p>
        </p:txBody>
      </p:sp>
      <p:sp>
        <p:nvSpPr>
          <p:cNvPr id="13" name="object 2">
            <a:extLst>
              <a:ext uri="{C183D7F6-B498-43B3-948B-1728B52AA6E4}">
                <adec:decorative xmlns:adec="http://schemas.microsoft.com/office/drawing/2017/decorative" val="1"/>
              </a:ext>
            </a:extLst>
          </p:cNvPr>
          <p:cNvSpPr txBox="1">
            <a:spLocks/>
          </p:cNvSpPr>
          <p:nvPr/>
        </p:nvSpPr>
        <p:spPr>
          <a:xfrm>
            <a:off x="13402733" y="10561164"/>
            <a:ext cx="4188338" cy="461824"/>
          </a:xfrm>
          <a:prstGeom prst="rect">
            <a:avLst/>
          </a:prstGeom>
        </p:spPr>
        <p:txBody>
          <a:bodyPr vert="horz" wrap="square" lIns="0" tIns="16510" rIns="0" bIns="0" rtlCol="0">
            <a:spAutoFit/>
          </a:bodyPr>
          <a:lstStyle>
            <a:lvl1pPr>
              <a:defRPr sz="6950" b="0" i="0">
                <a:solidFill>
                  <a:srgbClr val="275837"/>
                </a:solidFill>
                <a:latin typeface="Asap Medium"/>
                <a:ea typeface="+mj-ea"/>
                <a:cs typeface="Asap Medium"/>
              </a:defRPr>
            </a:lvl1pPr>
          </a:lstStyle>
          <a:p>
            <a:pPr marL="12700">
              <a:spcBef>
                <a:spcPts val="130"/>
              </a:spcBef>
            </a:pPr>
            <a:r>
              <a:rPr lang="nl-NL" sz="2800" spc="-10" dirty="0"/>
              <a:t> </a:t>
            </a:r>
            <a:r>
              <a:rPr lang="nl-NL" sz="2800" dirty="0"/>
              <a:t>Uit de Helpdesk geluid</a:t>
            </a:r>
          </a:p>
        </p:txBody>
      </p:sp>
    </p:spTree>
    <p:extLst>
      <p:ext uri="{BB962C8B-B14F-4D97-AF65-F5344CB8AC3E}">
        <p14:creationId xmlns:p14="http://schemas.microsoft.com/office/powerpoint/2010/main" val="67631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7710" y="3853856"/>
            <a:ext cx="1172210" cy="716280"/>
          </a:xfrm>
          <a:prstGeom prst="rect">
            <a:avLst/>
          </a:prstGeom>
        </p:spPr>
        <p:txBody>
          <a:bodyPr vert="horz" wrap="square" lIns="0" tIns="16510" rIns="0" bIns="0" rtlCol="0">
            <a:spAutoFit/>
          </a:bodyPr>
          <a:lstStyle/>
          <a:p>
            <a:pPr marL="12700">
              <a:lnSpc>
                <a:spcPct val="100000"/>
              </a:lnSpc>
              <a:spcBef>
                <a:spcPts val="130"/>
              </a:spcBef>
            </a:pPr>
            <a:r>
              <a:rPr lang="nl-NL" sz="4500" spc="-10" dirty="0"/>
              <a:t>Nieuw</a:t>
            </a:r>
            <a:r>
              <a:rPr lang="nl-NL" sz="4500" spc="-10" baseline="0" dirty="0"/>
              <a:t> stelsel vraag 1-1</a:t>
            </a:r>
            <a:endParaRPr sz="4500" dirty="0"/>
          </a:p>
        </p:txBody>
      </p:sp>
      <p:sp>
        <p:nvSpPr>
          <p:cNvPr id="5" name="object 5">
            <a:extLst>
              <a:ext uri="{C183D7F6-B498-43B3-948B-1728B52AA6E4}">
                <adec:decorative xmlns:adec="http://schemas.microsoft.com/office/drawing/2017/decorative" val="1"/>
              </a:ext>
            </a:extLst>
          </p:cNvPr>
          <p:cNvSpPr/>
          <p:nvPr/>
        </p:nvSpPr>
        <p:spPr>
          <a:xfrm>
            <a:off x="0" y="5"/>
            <a:ext cx="20104100" cy="3661410"/>
          </a:xfrm>
          <a:custGeom>
            <a:avLst/>
            <a:gdLst/>
            <a:ahLst/>
            <a:cxnLst/>
            <a:rect l="l" t="t" r="r" b="b"/>
            <a:pathLst>
              <a:path w="20104100" h="3661410">
                <a:moveTo>
                  <a:pt x="20104100" y="0"/>
                </a:moveTo>
                <a:lnTo>
                  <a:pt x="0" y="0"/>
                </a:lnTo>
                <a:lnTo>
                  <a:pt x="0" y="1821929"/>
                </a:lnTo>
                <a:lnTo>
                  <a:pt x="18273789" y="1821929"/>
                </a:lnTo>
                <a:lnTo>
                  <a:pt x="18273687" y="1830400"/>
                </a:lnTo>
                <a:lnTo>
                  <a:pt x="18274310" y="1878520"/>
                </a:lnTo>
                <a:lnTo>
                  <a:pt x="18276151" y="1926082"/>
                </a:lnTo>
                <a:lnTo>
                  <a:pt x="18279199" y="1973453"/>
                </a:lnTo>
                <a:lnTo>
                  <a:pt x="18283441" y="2020481"/>
                </a:lnTo>
                <a:lnTo>
                  <a:pt x="18288864" y="2067166"/>
                </a:lnTo>
                <a:lnTo>
                  <a:pt x="18295443" y="2113483"/>
                </a:lnTo>
                <a:lnTo>
                  <a:pt x="18303177" y="2159419"/>
                </a:lnTo>
                <a:lnTo>
                  <a:pt x="18312041" y="2204961"/>
                </a:lnTo>
                <a:lnTo>
                  <a:pt x="18322036" y="2250097"/>
                </a:lnTo>
                <a:lnTo>
                  <a:pt x="18333123" y="2294801"/>
                </a:lnTo>
                <a:lnTo>
                  <a:pt x="18345303" y="2339073"/>
                </a:lnTo>
                <a:lnTo>
                  <a:pt x="18358549" y="2382888"/>
                </a:lnTo>
                <a:lnTo>
                  <a:pt x="18372849" y="2426233"/>
                </a:lnTo>
                <a:lnTo>
                  <a:pt x="18388203" y="2469083"/>
                </a:lnTo>
                <a:lnTo>
                  <a:pt x="18404586" y="2511450"/>
                </a:lnTo>
                <a:lnTo>
                  <a:pt x="18421973" y="2553284"/>
                </a:lnTo>
                <a:lnTo>
                  <a:pt x="18440362" y="2594597"/>
                </a:lnTo>
                <a:lnTo>
                  <a:pt x="18459730" y="2635364"/>
                </a:lnTo>
                <a:lnTo>
                  <a:pt x="18480075" y="2675572"/>
                </a:lnTo>
                <a:lnTo>
                  <a:pt x="18501360" y="2715209"/>
                </a:lnTo>
                <a:lnTo>
                  <a:pt x="18523598" y="2754236"/>
                </a:lnTo>
                <a:lnTo>
                  <a:pt x="18546750" y="2792679"/>
                </a:lnTo>
                <a:lnTo>
                  <a:pt x="18570804" y="2830487"/>
                </a:lnTo>
                <a:lnTo>
                  <a:pt x="18595759" y="2867660"/>
                </a:lnTo>
                <a:lnTo>
                  <a:pt x="18621579" y="2904185"/>
                </a:lnTo>
                <a:lnTo>
                  <a:pt x="18648274" y="2940050"/>
                </a:lnTo>
                <a:lnTo>
                  <a:pt x="18675808" y="2975229"/>
                </a:lnTo>
                <a:lnTo>
                  <a:pt x="18704179" y="3009709"/>
                </a:lnTo>
                <a:lnTo>
                  <a:pt x="18733364" y="3043478"/>
                </a:lnTo>
                <a:lnTo>
                  <a:pt x="18763349" y="3076524"/>
                </a:lnTo>
                <a:lnTo>
                  <a:pt x="18794133" y="3108820"/>
                </a:lnTo>
                <a:lnTo>
                  <a:pt x="18825668" y="3140367"/>
                </a:lnTo>
                <a:lnTo>
                  <a:pt x="18857976" y="3171139"/>
                </a:lnTo>
                <a:lnTo>
                  <a:pt x="18891022" y="3201136"/>
                </a:lnTo>
                <a:lnTo>
                  <a:pt x="18924791" y="3230321"/>
                </a:lnTo>
                <a:lnTo>
                  <a:pt x="18959272" y="3258693"/>
                </a:lnTo>
                <a:lnTo>
                  <a:pt x="18994451" y="3286226"/>
                </a:lnTo>
                <a:lnTo>
                  <a:pt x="19030315" y="3312909"/>
                </a:lnTo>
                <a:lnTo>
                  <a:pt x="19066841" y="3338741"/>
                </a:lnTo>
                <a:lnTo>
                  <a:pt x="19104014" y="3363696"/>
                </a:lnTo>
                <a:lnTo>
                  <a:pt x="19141821" y="3387750"/>
                </a:lnTo>
                <a:lnTo>
                  <a:pt x="19180252" y="3410902"/>
                </a:lnTo>
                <a:lnTo>
                  <a:pt x="19219291" y="3433127"/>
                </a:lnTo>
                <a:lnTo>
                  <a:pt x="19258928" y="3454425"/>
                </a:lnTo>
                <a:lnTo>
                  <a:pt x="19299136" y="3474758"/>
                </a:lnTo>
                <a:lnTo>
                  <a:pt x="19339903" y="3494138"/>
                </a:lnTo>
                <a:lnTo>
                  <a:pt x="19381204" y="3512528"/>
                </a:lnTo>
                <a:lnTo>
                  <a:pt x="19423050" y="3529914"/>
                </a:lnTo>
                <a:lnTo>
                  <a:pt x="19465405" y="3546297"/>
                </a:lnTo>
                <a:lnTo>
                  <a:pt x="19508267" y="3561638"/>
                </a:lnTo>
                <a:lnTo>
                  <a:pt x="19551612" y="3575951"/>
                </a:lnTo>
                <a:lnTo>
                  <a:pt x="19595427" y="3589197"/>
                </a:lnTo>
                <a:lnTo>
                  <a:pt x="19639687" y="3601377"/>
                </a:lnTo>
                <a:lnTo>
                  <a:pt x="19684404" y="3612464"/>
                </a:lnTo>
                <a:lnTo>
                  <a:pt x="19729539" y="3622446"/>
                </a:lnTo>
                <a:lnTo>
                  <a:pt x="19775082" y="3631323"/>
                </a:lnTo>
                <a:lnTo>
                  <a:pt x="19821017" y="3639045"/>
                </a:lnTo>
                <a:lnTo>
                  <a:pt x="19867334" y="3645636"/>
                </a:lnTo>
                <a:lnTo>
                  <a:pt x="19914020" y="3651059"/>
                </a:lnTo>
                <a:lnTo>
                  <a:pt x="19961048" y="3655301"/>
                </a:lnTo>
                <a:lnTo>
                  <a:pt x="20008419" y="3658349"/>
                </a:lnTo>
                <a:lnTo>
                  <a:pt x="20056107" y="3660190"/>
                </a:lnTo>
                <a:lnTo>
                  <a:pt x="20104100" y="3660813"/>
                </a:lnTo>
                <a:lnTo>
                  <a:pt x="20104100" y="2533281"/>
                </a:lnTo>
                <a:lnTo>
                  <a:pt x="20055967" y="2531656"/>
                </a:lnTo>
                <a:lnTo>
                  <a:pt x="20008723" y="2526868"/>
                </a:lnTo>
                <a:lnTo>
                  <a:pt x="19962445" y="2519007"/>
                </a:lnTo>
                <a:lnTo>
                  <a:pt x="19917245" y="2508173"/>
                </a:lnTo>
                <a:lnTo>
                  <a:pt x="19873227" y="2494483"/>
                </a:lnTo>
                <a:lnTo>
                  <a:pt x="19830504" y="2478049"/>
                </a:lnTo>
                <a:lnTo>
                  <a:pt x="19789179" y="2458948"/>
                </a:lnTo>
                <a:lnTo>
                  <a:pt x="19749339" y="2437320"/>
                </a:lnTo>
                <a:lnTo>
                  <a:pt x="19711112" y="2413241"/>
                </a:lnTo>
                <a:lnTo>
                  <a:pt x="19674586" y="2386825"/>
                </a:lnTo>
                <a:lnTo>
                  <a:pt x="19639877" y="2358186"/>
                </a:lnTo>
                <a:lnTo>
                  <a:pt x="19607086" y="2327414"/>
                </a:lnTo>
                <a:lnTo>
                  <a:pt x="19576314" y="2294623"/>
                </a:lnTo>
                <a:lnTo>
                  <a:pt x="19547675" y="2259914"/>
                </a:lnTo>
                <a:lnTo>
                  <a:pt x="19521259" y="2223389"/>
                </a:lnTo>
                <a:lnTo>
                  <a:pt x="19497180" y="2185162"/>
                </a:lnTo>
                <a:lnTo>
                  <a:pt x="19475539" y="2145322"/>
                </a:lnTo>
                <a:lnTo>
                  <a:pt x="19456451" y="2103996"/>
                </a:lnTo>
                <a:lnTo>
                  <a:pt x="19440005" y="2061273"/>
                </a:lnTo>
                <a:lnTo>
                  <a:pt x="19426327" y="2017255"/>
                </a:lnTo>
                <a:lnTo>
                  <a:pt x="19415494" y="1972056"/>
                </a:lnTo>
                <a:lnTo>
                  <a:pt x="19407632" y="1925777"/>
                </a:lnTo>
                <a:lnTo>
                  <a:pt x="19402832" y="1878393"/>
                </a:lnTo>
                <a:lnTo>
                  <a:pt x="19401219" y="1830400"/>
                </a:lnTo>
                <a:lnTo>
                  <a:pt x="19401498" y="1821929"/>
                </a:lnTo>
                <a:lnTo>
                  <a:pt x="20104100" y="1821929"/>
                </a:lnTo>
                <a:lnTo>
                  <a:pt x="20104100" y="1127531"/>
                </a:lnTo>
                <a:lnTo>
                  <a:pt x="20104100" y="0"/>
                </a:lnTo>
                <a:close/>
              </a:path>
            </a:pathLst>
          </a:custGeom>
          <a:solidFill>
            <a:srgbClr val="EBF3E6"/>
          </a:solidFill>
        </p:spPr>
        <p:txBody>
          <a:bodyPr wrap="square" lIns="0" tIns="0" rIns="0" bIns="0" rtlCol="0"/>
          <a:lstStyle/>
          <a:p>
            <a:endParaRPr/>
          </a:p>
        </p:txBody>
      </p:sp>
      <p:sp>
        <p:nvSpPr>
          <p:cNvPr id="6" name="object 6">
            <a:extLst>
              <a:ext uri="{C183D7F6-B498-43B3-948B-1728B52AA6E4}">
                <adec:decorative xmlns:adec="http://schemas.microsoft.com/office/drawing/2017/decorative" val="1"/>
              </a:ext>
            </a:extLst>
          </p:cNvPr>
          <p:cNvSpPr/>
          <p:nvPr/>
        </p:nvSpPr>
        <p:spPr>
          <a:xfrm>
            <a:off x="18273800" y="0"/>
            <a:ext cx="1830705" cy="1822450"/>
          </a:xfrm>
          <a:custGeom>
            <a:avLst/>
            <a:gdLst/>
            <a:ahLst/>
            <a:cxnLst/>
            <a:rect l="l" t="t" r="r" b="b"/>
            <a:pathLst>
              <a:path w="1830705" h="1822450">
                <a:moveTo>
                  <a:pt x="1830298" y="0"/>
                </a:moveTo>
                <a:lnTo>
                  <a:pt x="1782305" y="614"/>
                </a:lnTo>
                <a:lnTo>
                  <a:pt x="1734618" y="2455"/>
                </a:lnTo>
                <a:lnTo>
                  <a:pt x="1687251" y="5504"/>
                </a:lnTo>
                <a:lnTo>
                  <a:pt x="1640219" y="9747"/>
                </a:lnTo>
                <a:lnTo>
                  <a:pt x="1593536" y="15169"/>
                </a:lnTo>
                <a:lnTo>
                  <a:pt x="1547217" y="21754"/>
                </a:lnTo>
                <a:lnTo>
                  <a:pt x="1501279" y="29488"/>
                </a:lnTo>
                <a:lnTo>
                  <a:pt x="1455735" y="38355"/>
                </a:lnTo>
                <a:lnTo>
                  <a:pt x="1410602" y="48340"/>
                </a:lnTo>
                <a:lnTo>
                  <a:pt x="1365893" y="59428"/>
                </a:lnTo>
                <a:lnTo>
                  <a:pt x="1321624" y="71605"/>
                </a:lnTo>
                <a:lnTo>
                  <a:pt x="1277811" y="84854"/>
                </a:lnTo>
                <a:lnTo>
                  <a:pt x="1234468" y="99162"/>
                </a:lnTo>
                <a:lnTo>
                  <a:pt x="1191609" y="114513"/>
                </a:lnTo>
                <a:lnTo>
                  <a:pt x="1149252" y="130891"/>
                </a:lnTo>
                <a:lnTo>
                  <a:pt x="1107410" y="148282"/>
                </a:lnTo>
                <a:lnTo>
                  <a:pt x="1066098" y="166671"/>
                </a:lnTo>
                <a:lnTo>
                  <a:pt x="1025331" y="186042"/>
                </a:lnTo>
                <a:lnTo>
                  <a:pt x="985126" y="206382"/>
                </a:lnTo>
                <a:lnTo>
                  <a:pt x="945496" y="227673"/>
                </a:lnTo>
                <a:lnTo>
                  <a:pt x="906457" y="249902"/>
                </a:lnTo>
                <a:lnTo>
                  <a:pt x="868023" y="273053"/>
                </a:lnTo>
                <a:lnTo>
                  <a:pt x="830211" y="297112"/>
                </a:lnTo>
                <a:lnTo>
                  <a:pt x="793035" y="322063"/>
                </a:lnTo>
                <a:lnTo>
                  <a:pt x="756509" y="347891"/>
                </a:lnTo>
                <a:lnTo>
                  <a:pt x="720650" y="374581"/>
                </a:lnTo>
                <a:lnTo>
                  <a:pt x="685472" y="402118"/>
                </a:lnTo>
                <a:lnTo>
                  <a:pt x="650990" y="430487"/>
                </a:lnTo>
                <a:lnTo>
                  <a:pt x="617220" y="459673"/>
                </a:lnTo>
                <a:lnTo>
                  <a:pt x="584176" y="489660"/>
                </a:lnTo>
                <a:lnTo>
                  <a:pt x="551874" y="520434"/>
                </a:lnTo>
                <a:lnTo>
                  <a:pt x="520328" y="551980"/>
                </a:lnTo>
                <a:lnTo>
                  <a:pt x="489553" y="584283"/>
                </a:lnTo>
                <a:lnTo>
                  <a:pt x="459566" y="617327"/>
                </a:lnTo>
                <a:lnTo>
                  <a:pt x="430380" y="651097"/>
                </a:lnTo>
                <a:lnTo>
                  <a:pt x="402011" y="685579"/>
                </a:lnTo>
                <a:lnTo>
                  <a:pt x="374474" y="720757"/>
                </a:lnTo>
                <a:lnTo>
                  <a:pt x="347784" y="756616"/>
                </a:lnTo>
                <a:lnTo>
                  <a:pt x="321956" y="793141"/>
                </a:lnTo>
                <a:lnTo>
                  <a:pt x="297005" y="830318"/>
                </a:lnTo>
                <a:lnTo>
                  <a:pt x="272947" y="868130"/>
                </a:lnTo>
                <a:lnTo>
                  <a:pt x="249795" y="906564"/>
                </a:lnTo>
                <a:lnTo>
                  <a:pt x="227566" y="945603"/>
                </a:lnTo>
                <a:lnTo>
                  <a:pt x="206275" y="985233"/>
                </a:lnTo>
                <a:lnTo>
                  <a:pt x="185936" y="1025438"/>
                </a:lnTo>
                <a:lnTo>
                  <a:pt x="166564" y="1066204"/>
                </a:lnTo>
                <a:lnTo>
                  <a:pt x="148175" y="1107516"/>
                </a:lnTo>
                <a:lnTo>
                  <a:pt x="130784" y="1149359"/>
                </a:lnTo>
                <a:lnTo>
                  <a:pt x="114406" y="1191716"/>
                </a:lnTo>
                <a:lnTo>
                  <a:pt x="99055" y="1234574"/>
                </a:lnTo>
                <a:lnTo>
                  <a:pt x="84748" y="1277918"/>
                </a:lnTo>
                <a:lnTo>
                  <a:pt x="71498" y="1321731"/>
                </a:lnTo>
                <a:lnTo>
                  <a:pt x="59274" y="1366190"/>
                </a:lnTo>
                <a:lnTo>
                  <a:pt x="48233" y="1410708"/>
                </a:lnTo>
                <a:lnTo>
                  <a:pt x="38248" y="1455842"/>
                </a:lnTo>
                <a:lnTo>
                  <a:pt x="29381" y="1501386"/>
                </a:lnTo>
                <a:lnTo>
                  <a:pt x="21647" y="1547324"/>
                </a:lnTo>
                <a:lnTo>
                  <a:pt x="15062" y="1593642"/>
                </a:lnTo>
                <a:lnTo>
                  <a:pt x="9641" y="1640325"/>
                </a:lnTo>
                <a:lnTo>
                  <a:pt x="5398" y="1687358"/>
                </a:lnTo>
                <a:lnTo>
                  <a:pt x="2337" y="1735027"/>
                </a:lnTo>
                <a:lnTo>
                  <a:pt x="508" y="1782411"/>
                </a:lnTo>
                <a:lnTo>
                  <a:pt x="0" y="1821934"/>
                </a:lnTo>
                <a:lnTo>
                  <a:pt x="1127702" y="1821934"/>
                </a:lnTo>
                <a:lnTo>
                  <a:pt x="1129038" y="1782279"/>
                </a:lnTo>
                <a:lnTo>
                  <a:pt x="1133833" y="1735027"/>
                </a:lnTo>
                <a:lnTo>
                  <a:pt x="1141697" y="1688749"/>
                </a:lnTo>
                <a:lnTo>
                  <a:pt x="1152524" y="1643551"/>
                </a:lnTo>
                <a:lnTo>
                  <a:pt x="1166211" y="1599537"/>
                </a:lnTo>
                <a:lnTo>
                  <a:pt x="1182653" y="1556813"/>
                </a:lnTo>
                <a:lnTo>
                  <a:pt x="1201744" y="1515482"/>
                </a:lnTo>
                <a:lnTo>
                  <a:pt x="1223381" y="1475650"/>
                </a:lnTo>
                <a:lnTo>
                  <a:pt x="1247458" y="1437420"/>
                </a:lnTo>
                <a:lnTo>
                  <a:pt x="1273871" y="1400899"/>
                </a:lnTo>
                <a:lnTo>
                  <a:pt x="1302515" y="1366190"/>
                </a:lnTo>
                <a:lnTo>
                  <a:pt x="1333286" y="1333398"/>
                </a:lnTo>
                <a:lnTo>
                  <a:pt x="1366078" y="1302628"/>
                </a:lnTo>
                <a:lnTo>
                  <a:pt x="1400788" y="1273984"/>
                </a:lnTo>
                <a:lnTo>
                  <a:pt x="1437310" y="1247572"/>
                </a:lnTo>
                <a:lnTo>
                  <a:pt x="1475540" y="1223495"/>
                </a:lnTo>
                <a:lnTo>
                  <a:pt x="1515373" y="1201859"/>
                </a:lnTo>
                <a:lnTo>
                  <a:pt x="1556704" y="1182768"/>
                </a:lnTo>
                <a:lnTo>
                  <a:pt x="1599429" y="1166327"/>
                </a:lnTo>
                <a:lnTo>
                  <a:pt x="1643443" y="1152641"/>
                </a:lnTo>
                <a:lnTo>
                  <a:pt x="1688642" y="1141813"/>
                </a:lnTo>
                <a:lnTo>
                  <a:pt x="1734920" y="1133950"/>
                </a:lnTo>
                <a:lnTo>
                  <a:pt x="1782172" y="1129155"/>
                </a:lnTo>
                <a:lnTo>
                  <a:pt x="1830296" y="1127534"/>
                </a:lnTo>
                <a:lnTo>
                  <a:pt x="1830298" y="0"/>
                </a:lnTo>
                <a:close/>
              </a:path>
            </a:pathLst>
          </a:custGeom>
          <a:solidFill>
            <a:srgbClr val="FFFFFF"/>
          </a:solidFill>
        </p:spPr>
        <p:txBody>
          <a:bodyPr wrap="square" lIns="0" tIns="0" rIns="0" bIns="0" rtlCol="0"/>
          <a:lstStyle/>
          <a:p>
            <a:endParaRPr/>
          </a:p>
        </p:txBody>
      </p:sp>
      <p:pic>
        <p:nvPicPr>
          <p:cNvPr id="7" name="object 7">
            <a:extLst>
              <a:ext uri="{C183D7F6-B498-43B3-948B-1728B52AA6E4}">
                <adec:decorative xmlns:adec="http://schemas.microsoft.com/office/drawing/2017/decorative" val="1"/>
              </a:ext>
            </a:extLst>
          </p:cNvPr>
          <p:cNvPicPr/>
          <p:nvPr/>
        </p:nvPicPr>
        <p:blipFill>
          <a:blip r:embed="rId3" cstate="print"/>
          <a:stretch>
            <a:fillRect/>
          </a:stretch>
        </p:blipFill>
        <p:spPr>
          <a:xfrm>
            <a:off x="750441" y="369462"/>
            <a:ext cx="9360971" cy="1117832"/>
          </a:xfrm>
          <a:prstGeom prst="rect">
            <a:avLst/>
          </a:prstGeom>
        </p:spPr>
      </p:pic>
      <p:sp>
        <p:nvSpPr>
          <p:cNvPr id="9" name="object 9">
            <a:extLst>
              <a:ext uri="{C183D7F6-B498-43B3-948B-1728B52AA6E4}">
                <adec:decorative xmlns:adec="http://schemas.microsoft.com/office/drawing/2017/decorative" val="1"/>
              </a:ext>
            </a:extLst>
          </p:cNvPr>
          <p:cNvSpPr/>
          <p:nvPr/>
        </p:nvSpPr>
        <p:spPr>
          <a:xfrm>
            <a:off x="0" y="10052049"/>
            <a:ext cx="20104100" cy="1256665"/>
          </a:xfrm>
          <a:custGeom>
            <a:avLst/>
            <a:gdLst/>
            <a:ahLst/>
            <a:cxnLst/>
            <a:rect l="l" t="t" r="r" b="b"/>
            <a:pathLst>
              <a:path w="20104100" h="1256665">
                <a:moveTo>
                  <a:pt x="20104099" y="0"/>
                </a:moveTo>
                <a:lnTo>
                  <a:pt x="0" y="0"/>
                </a:lnTo>
                <a:lnTo>
                  <a:pt x="0" y="1256506"/>
                </a:lnTo>
                <a:lnTo>
                  <a:pt x="20104099" y="1256506"/>
                </a:lnTo>
                <a:lnTo>
                  <a:pt x="20104099" y="0"/>
                </a:lnTo>
                <a:close/>
              </a:path>
            </a:pathLst>
          </a:custGeom>
          <a:solidFill>
            <a:srgbClr val="8EB73B"/>
          </a:solidFill>
        </p:spPr>
        <p:txBody>
          <a:bodyPr wrap="square" lIns="0" tIns="0" rIns="0" bIns="0" rtlCol="0"/>
          <a:lstStyle/>
          <a:p>
            <a:endParaRPr/>
          </a:p>
        </p:txBody>
      </p:sp>
      <p:pic>
        <p:nvPicPr>
          <p:cNvPr id="10" name="object 10">
            <a:extLst>
              <a:ext uri="{C183D7F6-B498-43B3-948B-1728B52AA6E4}">
                <adec:decorative xmlns:adec="http://schemas.microsoft.com/office/drawing/2017/decorative" val="1"/>
              </a:ext>
            </a:extLst>
          </p:cNvPr>
          <p:cNvPicPr/>
          <p:nvPr/>
        </p:nvPicPr>
        <p:blipFill>
          <a:blip r:embed="rId4" cstate="print"/>
          <a:stretch>
            <a:fillRect/>
          </a:stretch>
        </p:blipFill>
        <p:spPr>
          <a:xfrm>
            <a:off x="18047572" y="8536776"/>
            <a:ext cx="1600027" cy="2771779"/>
          </a:xfrm>
          <a:prstGeom prst="rect">
            <a:avLst/>
          </a:prstGeom>
        </p:spPr>
      </p:pic>
      <p:pic>
        <p:nvPicPr>
          <p:cNvPr id="11" name="object 11">
            <a:extLst>
              <a:ext uri="{C183D7F6-B498-43B3-948B-1728B52AA6E4}">
                <adec:decorative xmlns:adec="http://schemas.microsoft.com/office/drawing/2017/decorative" val="1"/>
              </a:ext>
            </a:extLst>
          </p:cNvPr>
          <p:cNvPicPr/>
          <p:nvPr/>
        </p:nvPicPr>
        <p:blipFill>
          <a:blip r:embed="rId5" cstate="print"/>
          <a:stretch>
            <a:fillRect/>
          </a:stretch>
        </p:blipFill>
        <p:spPr>
          <a:xfrm>
            <a:off x="1237241" y="10461670"/>
            <a:ext cx="6788916" cy="437265"/>
          </a:xfrm>
          <a:prstGeom prst="rect">
            <a:avLst/>
          </a:prstGeom>
        </p:spPr>
      </p:pic>
      <p:graphicFrame>
        <p:nvGraphicFramePr>
          <p:cNvPr id="12" name="Diagram 11">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21345125"/>
              </p:ext>
            </p:extLst>
          </p:nvPr>
        </p:nvGraphicFramePr>
        <p:xfrm>
          <a:off x="15305887" y="-5341"/>
          <a:ext cx="5483370" cy="365558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Rechthoek 3">
            <a:extLst>
              <a:ext uri="{C183D7F6-B498-43B3-948B-1728B52AA6E4}">
                <adec:decorative xmlns:adec="http://schemas.microsoft.com/office/drawing/2017/decorative" val="1"/>
              </a:ext>
            </a:extLst>
          </p:cNvPr>
          <p:cNvSpPr/>
          <p:nvPr/>
        </p:nvSpPr>
        <p:spPr>
          <a:xfrm>
            <a:off x="0" y="1822449"/>
            <a:ext cx="10052050" cy="822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bject 3"/>
          <p:cNvSpPr txBox="1"/>
          <p:nvPr/>
        </p:nvSpPr>
        <p:spPr>
          <a:xfrm>
            <a:off x="1060450" y="4211996"/>
            <a:ext cx="8281408" cy="2336409"/>
          </a:xfrm>
          <a:prstGeom prst="rect">
            <a:avLst/>
          </a:prstGeom>
        </p:spPr>
        <p:txBody>
          <a:bodyPr vert="horz" wrap="square" lIns="0" tIns="12065" rIns="0" bIns="0" rtlCol="0">
            <a:spAutoFit/>
          </a:bodyPr>
          <a:lstStyle/>
          <a:p>
            <a:pPr marL="12700" marR="5080">
              <a:lnSpc>
                <a:spcPct val="118100"/>
              </a:lnSpc>
              <a:spcBef>
                <a:spcPts val="95"/>
              </a:spcBef>
            </a:pPr>
            <a:r>
              <a:rPr lang="nl-NL" sz="3200" dirty="0">
                <a:solidFill>
                  <a:schemeClr val="bg1"/>
                </a:solidFill>
                <a:latin typeface="Asap"/>
                <a:cs typeface="Asap"/>
              </a:rPr>
              <a:t>Hoeft een bedrijf met een vergunningplichtige mba alleen te voldoen aan de voorschriften over geluid die in zijn vergunning milieu stonden?</a:t>
            </a:r>
            <a:endParaRPr sz="3200" dirty="0">
              <a:solidFill>
                <a:schemeClr val="bg1"/>
              </a:solidFill>
              <a:latin typeface="Asap"/>
              <a:cs typeface="Asap"/>
            </a:endParaRPr>
          </a:p>
        </p:txBody>
      </p:sp>
      <p:sp>
        <p:nvSpPr>
          <p:cNvPr id="13" name="object 3"/>
          <p:cNvSpPr txBox="1"/>
          <p:nvPr/>
        </p:nvSpPr>
        <p:spPr>
          <a:xfrm>
            <a:off x="10585227" y="4157889"/>
            <a:ext cx="8281408" cy="541430"/>
          </a:xfrm>
          <a:prstGeom prst="rect">
            <a:avLst/>
          </a:prstGeom>
        </p:spPr>
        <p:txBody>
          <a:bodyPr vert="horz" wrap="square" lIns="0" tIns="12065" rIns="0" bIns="0" rtlCol="0">
            <a:spAutoFit/>
          </a:bodyPr>
          <a:lstStyle/>
          <a:p>
            <a:pPr marL="12700" marR="5080">
              <a:lnSpc>
                <a:spcPct val="118100"/>
              </a:lnSpc>
              <a:spcBef>
                <a:spcPts val="95"/>
              </a:spcBef>
            </a:pPr>
            <a:r>
              <a:rPr lang="nl-NL" sz="3200" dirty="0">
                <a:solidFill>
                  <a:schemeClr val="tx1"/>
                </a:solidFill>
                <a:latin typeface="Asap"/>
                <a:cs typeface="Asap"/>
              </a:rPr>
              <a:t>Nee</a:t>
            </a:r>
            <a:endParaRPr sz="3200" dirty="0">
              <a:solidFill>
                <a:schemeClr val="tx1"/>
              </a:solidFill>
              <a:latin typeface="Asap"/>
              <a:cs typeface="Asap"/>
            </a:endParaRPr>
          </a:p>
        </p:txBody>
      </p:sp>
      <p:sp>
        <p:nvSpPr>
          <p:cNvPr id="14" name="object 3"/>
          <p:cNvSpPr txBox="1"/>
          <p:nvPr/>
        </p:nvSpPr>
        <p:spPr>
          <a:xfrm>
            <a:off x="10585227" y="5368139"/>
            <a:ext cx="8281408" cy="1174296"/>
          </a:xfrm>
          <a:prstGeom prst="rect">
            <a:avLst/>
          </a:prstGeom>
        </p:spPr>
        <p:txBody>
          <a:bodyPr vert="horz" wrap="square" lIns="0" tIns="12065" rIns="0" bIns="0" rtlCol="0">
            <a:spAutoFit/>
          </a:bodyPr>
          <a:lstStyle/>
          <a:p>
            <a:pPr marL="12700" marR="5080">
              <a:lnSpc>
                <a:spcPct val="118100"/>
              </a:lnSpc>
              <a:spcBef>
                <a:spcPts val="95"/>
              </a:spcBef>
            </a:pPr>
            <a:r>
              <a:rPr lang="nl-NL" sz="3200" dirty="0">
                <a:solidFill>
                  <a:schemeClr val="tx1"/>
                </a:solidFill>
                <a:latin typeface="Asap"/>
                <a:cs typeface="Asap"/>
              </a:rPr>
              <a:t>Alle bedrijven moeten voldoen aan het omgevingsplan, tenzij voorrangsbepaling. </a:t>
            </a:r>
            <a:endParaRPr sz="3200" dirty="0">
              <a:solidFill>
                <a:schemeClr val="tx1"/>
              </a:solidFill>
              <a:latin typeface="Asap"/>
              <a:cs typeface="Asap"/>
            </a:endParaRPr>
          </a:p>
        </p:txBody>
      </p:sp>
      <p:sp>
        <p:nvSpPr>
          <p:cNvPr id="16" name="Tekstvak 15">
            <a:extLst>
              <a:ext uri="{C183D7F6-B498-43B3-948B-1728B52AA6E4}">
                <adec:decorative xmlns:adec="http://schemas.microsoft.com/office/drawing/2017/decorative" val="1"/>
              </a:ext>
            </a:extLst>
          </p:cNvPr>
          <p:cNvSpPr txBox="1"/>
          <p:nvPr/>
        </p:nvSpPr>
        <p:spPr>
          <a:xfrm>
            <a:off x="17628472" y="10561323"/>
            <a:ext cx="838200" cy="461665"/>
          </a:xfrm>
          <a:prstGeom prst="rect">
            <a:avLst/>
          </a:prstGeom>
          <a:noFill/>
        </p:spPr>
        <p:txBody>
          <a:bodyPr wrap="square" rtlCol="0">
            <a:spAutoFit/>
          </a:bodyPr>
          <a:lstStyle/>
          <a:p>
            <a:fld id="{9E0E7A16-DED7-4A10-BDDA-98CEF281A13A}" type="slidenum">
              <a:rPr lang="nl-NL" sz="2400" smtClean="0">
                <a:solidFill>
                  <a:srgbClr val="275837"/>
                </a:solidFill>
              </a:rPr>
              <a:t>4</a:t>
            </a:fld>
            <a:endParaRPr lang="nl-NL" sz="2400" dirty="0">
              <a:solidFill>
                <a:srgbClr val="275837"/>
              </a:solidFill>
            </a:endParaRPr>
          </a:p>
        </p:txBody>
      </p:sp>
      <p:sp>
        <p:nvSpPr>
          <p:cNvPr id="17" name="object 2">
            <a:extLst>
              <a:ext uri="{C183D7F6-B498-43B3-948B-1728B52AA6E4}">
                <adec:decorative xmlns:adec="http://schemas.microsoft.com/office/drawing/2017/decorative" val="1"/>
              </a:ext>
            </a:extLst>
          </p:cNvPr>
          <p:cNvSpPr txBox="1">
            <a:spLocks/>
          </p:cNvSpPr>
          <p:nvPr/>
        </p:nvSpPr>
        <p:spPr>
          <a:xfrm>
            <a:off x="13402733" y="10561164"/>
            <a:ext cx="4188338" cy="461824"/>
          </a:xfrm>
          <a:prstGeom prst="rect">
            <a:avLst/>
          </a:prstGeom>
        </p:spPr>
        <p:txBody>
          <a:bodyPr vert="horz" wrap="square" lIns="0" tIns="16510" rIns="0" bIns="0" rtlCol="0">
            <a:spAutoFit/>
          </a:bodyPr>
          <a:lstStyle>
            <a:lvl1pPr>
              <a:defRPr sz="6950" b="0" i="0">
                <a:solidFill>
                  <a:srgbClr val="275837"/>
                </a:solidFill>
                <a:latin typeface="Asap Medium"/>
                <a:ea typeface="+mj-ea"/>
                <a:cs typeface="Asap Medium"/>
              </a:defRPr>
            </a:lvl1pPr>
          </a:lstStyle>
          <a:p>
            <a:pPr marL="12700">
              <a:spcBef>
                <a:spcPts val="130"/>
              </a:spcBef>
            </a:pPr>
            <a:r>
              <a:rPr lang="nl-NL" sz="2800" spc="-10" dirty="0"/>
              <a:t> </a:t>
            </a:r>
            <a:r>
              <a:rPr lang="nl-NL" sz="2800" dirty="0"/>
              <a:t>Uit de Helpdesk geluid</a:t>
            </a:r>
          </a:p>
        </p:txBody>
      </p:sp>
    </p:spTree>
    <p:extLst>
      <p:ext uri="{BB962C8B-B14F-4D97-AF65-F5344CB8AC3E}">
        <p14:creationId xmlns:p14="http://schemas.microsoft.com/office/powerpoint/2010/main" val="219499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DA490EF-89CF-D7A6-4EF3-42DE873C63A7}"/>
              </a:ext>
            </a:extLst>
          </p:cNvPr>
          <p:cNvSpPr>
            <a:spLocks noGrp="1"/>
          </p:cNvSpPr>
          <p:nvPr>
            <p:ph type="title"/>
          </p:nvPr>
        </p:nvSpPr>
        <p:spPr>
          <a:xfrm>
            <a:off x="6678195" y="11309350"/>
            <a:ext cx="8964930" cy="1069524"/>
          </a:xfrm>
        </p:spPr>
        <p:txBody>
          <a:bodyPr wrap="square" lIns="0" tIns="0" rIns="0" bIns="0" anchor="t">
            <a:spAutoFit/>
          </a:bodyPr>
          <a:lstStyle/>
          <a:p>
            <a:r>
              <a:rPr lang="nl-NL" dirty="0"/>
              <a:t>Nieuw stelsel vraag 1-2</a:t>
            </a:r>
          </a:p>
        </p:txBody>
      </p:sp>
      <p:pic>
        <p:nvPicPr>
          <p:cNvPr id="18" name="Afbeelding 17" descr="Schermafdruk van het Omgevingsloket, met tekst bruidsschat omgevingsplan"/>
          <p:cNvPicPr>
            <a:picLocks noChangeAspect="1"/>
          </p:cNvPicPr>
          <p:nvPr/>
        </p:nvPicPr>
        <p:blipFill>
          <a:blip r:embed="rId3"/>
          <a:stretch>
            <a:fillRect/>
          </a:stretch>
        </p:blipFill>
        <p:spPr>
          <a:xfrm>
            <a:off x="0" y="1856751"/>
            <a:ext cx="16949721" cy="7816517"/>
          </a:xfrm>
          <a:prstGeom prst="rect">
            <a:avLst/>
          </a:prstGeom>
        </p:spPr>
      </p:pic>
      <p:sp>
        <p:nvSpPr>
          <p:cNvPr id="5" name="object 5">
            <a:extLst>
              <a:ext uri="{C183D7F6-B498-43B3-948B-1728B52AA6E4}">
                <adec:decorative xmlns:adec="http://schemas.microsoft.com/office/drawing/2017/decorative" val="1"/>
              </a:ext>
            </a:extLst>
          </p:cNvPr>
          <p:cNvSpPr/>
          <p:nvPr/>
        </p:nvSpPr>
        <p:spPr>
          <a:xfrm>
            <a:off x="0" y="5"/>
            <a:ext cx="20104100" cy="3661410"/>
          </a:xfrm>
          <a:custGeom>
            <a:avLst/>
            <a:gdLst/>
            <a:ahLst/>
            <a:cxnLst/>
            <a:rect l="l" t="t" r="r" b="b"/>
            <a:pathLst>
              <a:path w="20104100" h="3661410">
                <a:moveTo>
                  <a:pt x="20104100" y="0"/>
                </a:moveTo>
                <a:lnTo>
                  <a:pt x="0" y="0"/>
                </a:lnTo>
                <a:lnTo>
                  <a:pt x="0" y="1821929"/>
                </a:lnTo>
                <a:lnTo>
                  <a:pt x="18273789" y="1821929"/>
                </a:lnTo>
                <a:lnTo>
                  <a:pt x="18273687" y="1830400"/>
                </a:lnTo>
                <a:lnTo>
                  <a:pt x="18274310" y="1878520"/>
                </a:lnTo>
                <a:lnTo>
                  <a:pt x="18276151" y="1926082"/>
                </a:lnTo>
                <a:lnTo>
                  <a:pt x="18279199" y="1973453"/>
                </a:lnTo>
                <a:lnTo>
                  <a:pt x="18283441" y="2020481"/>
                </a:lnTo>
                <a:lnTo>
                  <a:pt x="18288864" y="2067166"/>
                </a:lnTo>
                <a:lnTo>
                  <a:pt x="18295443" y="2113483"/>
                </a:lnTo>
                <a:lnTo>
                  <a:pt x="18303177" y="2159419"/>
                </a:lnTo>
                <a:lnTo>
                  <a:pt x="18312041" y="2204961"/>
                </a:lnTo>
                <a:lnTo>
                  <a:pt x="18322036" y="2250097"/>
                </a:lnTo>
                <a:lnTo>
                  <a:pt x="18333123" y="2294801"/>
                </a:lnTo>
                <a:lnTo>
                  <a:pt x="18345303" y="2339073"/>
                </a:lnTo>
                <a:lnTo>
                  <a:pt x="18358549" y="2382888"/>
                </a:lnTo>
                <a:lnTo>
                  <a:pt x="18372849" y="2426233"/>
                </a:lnTo>
                <a:lnTo>
                  <a:pt x="18388203" y="2469083"/>
                </a:lnTo>
                <a:lnTo>
                  <a:pt x="18404586" y="2511450"/>
                </a:lnTo>
                <a:lnTo>
                  <a:pt x="18421973" y="2553284"/>
                </a:lnTo>
                <a:lnTo>
                  <a:pt x="18440362" y="2594597"/>
                </a:lnTo>
                <a:lnTo>
                  <a:pt x="18459730" y="2635364"/>
                </a:lnTo>
                <a:lnTo>
                  <a:pt x="18480075" y="2675572"/>
                </a:lnTo>
                <a:lnTo>
                  <a:pt x="18501360" y="2715209"/>
                </a:lnTo>
                <a:lnTo>
                  <a:pt x="18523598" y="2754236"/>
                </a:lnTo>
                <a:lnTo>
                  <a:pt x="18546750" y="2792679"/>
                </a:lnTo>
                <a:lnTo>
                  <a:pt x="18570804" y="2830487"/>
                </a:lnTo>
                <a:lnTo>
                  <a:pt x="18595759" y="2867660"/>
                </a:lnTo>
                <a:lnTo>
                  <a:pt x="18621579" y="2904185"/>
                </a:lnTo>
                <a:lnTo>
                  <a:pt x="18648274" y="2940050"/>
                </a:lnTo>
                <a:lnTo>
                  <a:pt x="18675808" y="2975229"/>
                </a:lnTo>
                <a:lnTo>
                  <a:pt x="18704179" y="3009709"/>
                </a:lnTo>
                <a:lnTo>
                  <a:pt x="18733364" y="3043478"/>
                </a:lnTo>
                <a:lnTo>
                  <a:pt x="18763349" y="3076524"/>
                </a:lnTo>
                <a:lnTo>
                  <a:pt x="18794133" y="3108820"/>
                </a:lnTo>
                <a:lnTo>
                  <a:pt x="18825668" y="3140367"/>
                </a:lnTo>
                <a:lnTo>
                  <a:pt x="18857976" y="3171139"/>
                </a:lnTo>
                <a:lnTo>
                  <a:pt x="18891022" y="3201136"/>
                </a:lnTo>
                <a:lnTo>
                  <a:pt x="18924791" y="3230321"/>
                </a:lnTo>
                <a:lnTo>
                  <a:pt x="18959272" y="3258693"/>
                </a:lnTo>
                <a:lnTo>
                  <a:pt x="18994451" y="3286226"/>
                </a:lnTo>
                <a:lnTo>
                  <a:pt x="19030315" y="3312909"/>
                </a:lnTo>
                <a:lnTo>
                  <a:pt x="19066841" y="3338741"/>
                </a:lnTo>
                <a:lnTo>
                  <a:pt x="19104014" y="3363696"/>
                </a:lnTo>
                <a:lnTo>
                  <a:pt x="19141821" y="3387750"/>
                </a:lnTo>
                <a:lnTo>
                  <a:pt x="19180252" y="3410902"/>
                </a:lnTo>
                <a:lnTo>
                  <a:pt x="19219291" y="3433127"/>
                </a:lnTo>
                <a:lnTo>
                  <a:pt x="19258928" y="3454425"/>
                </a:lnTo>
                <a:lnTo>
                  <a:pt x="19299136" y="3474758"/>
                </a:lnTo>
                <a:lnTo>
                  <a:pt x="19339903" y="3494138"/>
                </a:lnTo>
                <a:lnTo>
                  <a:pt x="19381204" y="3512528"/>
                </a:lnTo>
                <a:lnTo>
                  <a:pt x="19423050" y="3529914"/>
                </a:lnTo>
                <a:lnTo>
                  <a:pt x="19465405" y="3546297"/>
                </a:lnTo>
                <a:lnTo>
                  <a:pt x="19508267" y="3561638"/>
                </a:lnTo>
                <a:lnTo>
                  <a:pt x="19551612" y="3575951"/>
                </a:lnTo>
                <a:lnTo>
                  <a:pt x="19595427" y="3589197"/>
                </a:lnTo>
                <a:lnTo>
                  <a:pt x="19639687" y="3601377"/>
                </a:lnTo>
                <a:lnTo>
                  <a:pt x="19684404" y="3612464"/>
                </a:lnTo>
                <a:lnTo>
                  <a:pt x="19729539" y="3622446"/>
                </a:lnTo>
                <a:lnTo>
                  <a:pt x="19775082" y="3631323"/>
                </a:lnTo>
                <a:lnTo>
                  <a:pt x="19821017" y="3639045"/>
                </a:lnTo>
                <a:lnTo>
                  <a:pt x="19867334" y="3645636"/>
                </a:lnTo>
                <a:lnTo>
                  <a:pt x="19914020" y="3651059"/>
                </a:lnTo>
                <a:lnTo>
                  <a:pt x="19961048" y="3655301"/>
                </a:lnTo>
                <a:lnTo>
                  <a:pt x="20008419" y="3658349"/>
                </a:lnTo>
                <a:lnTo>
                  <a:pt x="20056107" y="3660190"/>
                </a:lnTo>
                <a:lnTo>
                  <a:pt x="20104100" y="3660813"/>
                </a:lnTo>
                <a:lnTo>
                  <a:pt x="20104100" y="2533281"/>
                </a:lnTo>
                <a:lnTo>
                  <a:pt x="20055967" y="2531656"/>
                </a:lnTo>
                <a:lnTo>
                  <a:pt x="20008723" y="2526868"/>
                </a:lnTo>
                <a:lnTo>
                  <a:pt x="19962445" y="2519007"/>
                </a:lnTo>
                <a:lnTo>
                  <a:pt x="19917245" y="2508173"/>
                </a:lnTo>
                <a:lnTo>
                  <a:pt x="19873227" y="2494483"/>
                </a:lnTo>
                <a:lnTo>
                  <a:pt x="19830504" y="2478049"/>
                </a:lnTo>
                <a:lnTo>
                  <a:pt x="19789179" y="2458948"/>
                </a:lnTo>
                <a:lnTo>
                  <a:pt x="19749339" y="2437320"/>
                </a:lnTo>
                <a:lnTo>
                  <a:pt x="19711112" y="2413241"/>
                </a:lnTo>
                <a:lnTo>
                  <a:pt x="19674586" y="2386825"/>
                </a:lnTo>
                <a:lnTo>
                  <a:pt x="19639877" y="2358186"/>
                </a:lnTo>
                <a:lnTo>
                  <a:pt x="19607086" y="2327414"/>
                </a:lnTo>
                <a:lnTo>
                  <a:pt x="19576314" y="2294623"/>
                </a:lnTo>
                <a:lnTo>
                  <a:pt x="19547675" y="2259914"/>
                </a:lnTo>
                <a:lnTo>
                  <a:pt x="19521259" y="2223389"/>
                </a:lnTo>
                <a:lnTo>
                  <a:pt x="19497180" y="2185162"/>
                </a:lnTo>
                <a:lnTo>
                  <a:pt x="19475539" y="2145322"/>
                </a:lnTo>
                <a:lnTo>
                  <a:pt x="19456451" y="2103996"/>
                </a:lnTo>
                <a:lnTo>
                  <a:pt x="19440005" y="2061273"/>
                </a:lnTo>
                <a:lnTo>
                  <a:pt x="19426327" y="2017255"/>
                </a:lnTo>
                <a:lnTo>
                  <a:pt x="19415494" y="1972056"/>
                </a:lnTo>
                <a:lnTo>
                  <a:pt x="19407632" y="1925777"/>
                </a:lnTo>
                <a:lnTo>
                  <a:pt x="19402832" y="1878393"/>
                </a:lnTo>
                <a:lnTo>
                  <a:pt x="19401219" y="1830400"/>
                </a:lnTo>
                <a:lnTo>
                  <a:pt x="19401498" y="1821929"/>
                </a:lnTo>
                <a:lnTo>
                  <a:pt x="20104100" y="1821929"/>
                </a:lnTo>
                <a:lnTo>
                  <a:pt x="20104100" y="1127531"/>
                </a:lnTo>
                <a:lnTo>
                  <a:pt x="20104100" y="0"/>
                </a:lnTo>
                <a:close/>
              </a:path>
            </a:pathLst>
          </a:custGeom>
          <a:solidFill>
            <a:srgbClr val="EBF3E6"/>
          </a:solidFill>
        </p:spPr>
        <p:txBody>
          <a:bodyPr wrap="square" lIns="0" tIns="0" rIns="0" bIns="0" rtlCol="0"/>
          <a:lstStyle/>
          <a:p>
            <a:endParaRPr/>
          </a:p>
        </p:txBody>
      </p:sp>
      <p:sp>
        <p:nvSpPr>
          <p:cNvPr id="6" name="object 6">
            <a:extLst>
              <a:ext uri="{C183D7F6-B498-43B3-948B-1728B52AA6E4}">
                <adec:decorative xmlns:adec="http://schemas.microsoft.com/office/drawing/2017/decorative" val="1"/>
              </a:ext>
            </a:extLst>
          </p:cNvPr>
          <p:cNvSpPr/>
          <p:nvPr/>
        </p:nvSpPr>
        <p:spPr>
          <a:xfrm>
            <a:off x="18273800" y="0"/>
            <a:ext cx="1830705" cy="1822450"/>
          </a:xfrm>
          <a:custGeom>
            <a:avLst/>
            <a:gdLst/>
            <a:ahLst/>
            <a:cxnLst/>
            <a:rect l="l" t="t" r="r" b="b"/>
            <a:pathLst>
              <a:path w="1830705" h="1822450">
                <a:moveTo>
                  <a:pt x="1830298" y="0"/>
                </a:moveTo>
                <a:lnTo>
                  <a:pt x="1782305" y="614"/>
                </a:lnTo>
                <a:lnTo>
                  <a:pt x="1734618" y="2455"/>
                </a:lnTo>
                <a:lnTo>
                  <a:pt x="1687251" y="5504"/>
                </a:lnTo>
                <a:lnTo>
                  <a:pt x="1640219" y="9747"/>
                </a:lnTo>
                <a:lnTo>
                  <a:pt x="1593536" y="15169"/>
                </a:lnTo>
                <a:lnTo>
                  <a:pt x="1547217" y="21754"/>
                </a:lnTo>
                <a:lnTo>
                  <a:pt x="1501279" y="29488"/>
                </a:lnTo>
                <a:lnTo>
                  <a:pt x="1455735" y="38355"/>
                </a:lnTo>
                <a:lnTo>
                  <a:pt x="1410602" y="48340"/>
                </a:lnTo>
                <a:lnTo>
                  <a:pt x="1365893" y="59428"/>
                </a:lnTo>
                <a:lnTo>
                  <a:pt x="1321624" y="71605"/>
                </a:lnTo>
                <a:lnTo>
                  <a:pt x="1277811" y="84854"/>
                </a:lnTo>
                <a:lnTo>
                  <a:pt x="1234468" y="99162"/>
                </a:lnTo>
                <a:lnTo>
                  <a:pt x="1191609" y="114513"/>
                </a:lnTo>
                <a:lnTo>
                  <a:pt x="1149252" y="130891"/>
                </a:lnTo>
                <a:lnTo>
                  <a:pt x="1107410" y="148282"/>
                </a:lnTo>
                <a:lnTo>
                  <a:pt x="1066098" y="166671"/>
                </a:lnTo>
                <a:lnTo>
                  <a:pt x="1025331" y="186042"/>
                </a:lnTo>
                <a:lnTo>
                  <a:pt x="985126" y="206382"/>
                </a:lnTo>
                <a:lnTo>
                  <a:pt x="945496" y="227673"/>
                </a:lnTo>
                <a:lnTo>
                  <a:pt x="906457" y="249902"/>
                </a:lnTo>
                <a:lnTo>
                  <a:pt x="868023" y="273053"/>
                </a:lnTo>
                <a:lnTo>
                  <a:pt x="830211" y="297112"/>
                </a:lnTo>
                <a:lnTo>
                  <a:pt x="793035" y="322063"/>
                </a:lnTo>
                <a:lnTo>
                  <a:pt x="756509" y="347891"/>
                </a:lnTo>
                <a:lnTo>
                  <a:pt x="720650" y="374581"/>
                </a:lnTo>
                <a:lnTo>
                  <a:pt x="685472" y="402118"/>
                </a:lnTo>
                <a:lnTo>
                  <a:pt x="650990" y="430487"/>
                </a:lnTo>
                <a:lnTo>
                  <a:pt x="617220" y="459673"/>
                </a:lnTo>
                <a:lnTo>
                  <a:pt x="584176" y="489660"/>
                </a:lnTo>
                <a:lnTo>
                  <a:pt x="551874" y="520434"/>
                </a:lnTo>
                <a:lnTo>
                  <a:pt x="520328" y="551980"/>
                </a:lnTo>
                <a:lnTo>
                  <a:pt x="489553" y="584283"/>
                </a:lnTo>
                <a:lnTo>
                  <a:pt x="459566" y="617327"/>
                </a:lnTo>
                <a:lnTo>
                  <a:pt x="430380" y="651097"/>
                </a:lnTo>
                <a:lnTo>
                  <a:pt x="402011" y="685579"/>
                </a:lnTo>
                <a:lnTo>
                  <a:pt x="374474" y="720757"/>
                </a:lnTo>
                <a:lnTo>
                  <a:pt x="347784" y="756616"/>
                </a:lnTo>
                <a:lnTo>
                  <a:pt x="321956" y="793141"/>
                </a:lnTo>
                <a:lnTo>
                  <a:pt x="297005" y="830318"/>
                </a:lnTo>
                <a:lnTo>
                  <a:pt x="272947" y="868130"/>
                </a:lnTo>
                <a:lnTo>
                  <a:pt x="249795" y="906564"/>
                </a:lnTo>
                <a:lnTo>
                  <a:pt x="227566" y="945603"/>
                </a:lnTo>
                <a:lnTo>
                  <a:pt x="206275" y="985233"/>
                </a:lnTo>
                <a:lnTo>
                  <a:pt x="185936" y="1025438"/>
                </a:lnTo>
                <a:lnTo>
                  <a:pt x="166564" y="1066204"/>
                </a:lnTo>
                <a:lnTo>
                  <a:pt x="148175" y="1107516"/>
                </a:lnTo>
                <a:lnTo>
                  <a:pt x="130784" y="1149359"/>
                </a:lnTo>
                <a:lnTo>
                  <a:pt x="114406" y="1191716"/>
                </a:lnTo>
                <a:lnTo>
                  <a:pt x="99055" y="1234574"/>
                </a:lnTo>
                <a:lnTo>
                  <a:pt x="84748" y="1277918"/>
                </a:lnTo>
                <a:lnTo>
                  <a:pt x="71498" y="1321731"/>
                </a:lnTo>
                <a:lnTo>
                  <a:pt x="59274" y="1366190"/>
                </a:lnTo>
                <a:lnTo>
                  <a:pt x="48233" y="1410708"/>
                </a:lnTo>
                <a:lnTo>
                  <a:pt x="38248" y="1455842"/>
                </a:lnTo>
                <a:lnTo>
                  <a:pt x="29381" y="1501386"/>
                </a:lnTo>
                <a:lnTo>
                  <a:pt x="21647" y="1547324"/>
                </a:lnTo>
                <a:lnTo>
                  <a:pt x="15062" y="1593642"/>
                </a:lnTo>
                <a:lnTo>
                  <a:pt x="9641" y="1640325"/>
                </a:lnTo>
                <a:lnTo>
                  <a:pt x="5398" y="1687358"/>
                </a:lnTo>
                <a:lnTo>
                  <a:pt x="2337" y="1735027"/>
                </a:lnTo>
                <a:lnTo>
                  <a:pt x="508" y="1782411"/>
                </a:lnTo>
                <a:lnTo>
                  <a:pt x="0" y="1821934"/>
                </a:lnTo>
                <a:lnTo>
                  <a:pt x="1127702" y="1821934"/>
                </a:lnTo>
                <a:lnTo>
                  <a:pt x="1129038" y="1782279"/>
                </a:lnTo>
                <a:lnTo>
                  <a:pt x="1133833" y="1735027"/>
                </a:lnTo>
                <a:lnTo>
                  <a:pt x="1141697" y="1688749"/>
                </a:lnTo>
                <a:lnTo>
                  <a:pt x="1152524" y="1643551"/>
                </a:lnTo>
                <a:lnTo>
                  <a:pt x="1166211" y="1599537"/>
                </a:lnTo>
                <a:lnTo>
                  <a:pt x="1182653" y="1556813"/>
                </a:lnTo>
                <a:lnTo>
                  <a:pt x="1201744" y="1515482"/>
                </a:lnTo>
                <a:lnTo>
                  <a:pt x="1223381" y="1475650"/>
                </a:lnTo>
                <a:lnTo>
                  <a:pt x="1247458" y="1437420"/>
                </a:lnTo>
                <a:lnTo>
                  <a:pt x="1273871" y="1400899"/>
                </a:lnTo>
                <a:lnTo>
                  <a:pt x="1302515" y="1366190"/>
                </a:lnTo>
                <a:lnTo>
                  <a:pt x="1333286" y="1333398"/>
                </a:lnTo>
                <a:lnTo>
                  <a:pt x="1366078" y="1302628"/>
                </a:lnTo>
                <a:lnTo>
                  <a:pt x="1400788" y="1273984"/>
                </a:lnTo>
                <a:lnTo>
                  <a:pt x="1437310" y="1247572"/>
                </a:lnTo>
                <a:lnTo>
                  <a:pt x="1475540" y="1223495"/>
                </a:lnTo>
                <a:lnTo>
                  <a:pt x="1515373" y="1201859"/>
                </a:lnTo>
                <a:lnTo>
                  <a:pt x="1556704" y="1182768"/>
                </a:lnTo>
                <a:lnTo>
                  <a:pt x="1599429" y="1166327"/>
                </a:lnTo>
                <a:lnTo>
                  <a:pt x="1643443" y="1152641"/>
                </a:lnTo>
                <a:lnTo>
                  <a:pt x="1688642" y="1141813"/>
                </a:lnTo>
                <a:lnTo>
                  <a:pt x="1734920" y="1133950"/>
                </a:lnTo>
                <a:lnTo>
                  <a:pt x="1782172" y="1129155"/>
                </a:lnTo>
                <a:lnTo>
                  <a:pt x="1830296" y="1127534"/>
                </a:lnTo>
                <a:lnTo>
                  <a:pt x="1830298" y="0"/>
                </a:lnTo>
                <a:close/>
              </a:path>
            </a:pathLst>
          </a:custGeom>
          <a:solidFill>
            <a:srgbClr val="FFFFFF"/>
          </a:solidFill>
        </p:spPr>
        <p:txBody>
          <a:bodyPr wrap="square" lIns="0" tIns="0" rIns="0" bIns="0" rtlCol="0"/>
          <a:lstStyle/>
          <a:p>
            <a:endParaRPr/>
          </a:p>
        </p:txBody>
      </p:sp>
      <p:pic>
        <p:nvPicPr>
          <p:cNvPr id="7" name="object 7">
            <a:extLst>
              <a:ext uri="{C183D7F6-B498-43B3-948B-1728B52AA6E4}">
                <adec:decorative xmlns:adec="http://schemas.microsoft.com/office/drawing/2017/decorative" val="1"/>
              </a:ext>
            </a:extLst>
          </p:cNvPr>
          <p:cNvPicPr/>
          <p:nvPr/>
        </p:nvPicPr>
        <p:blipFill>
          <a:blip r:embed="rId4" cstate="print"/>
          <a:stretch>
            <a:fillRect/>
          </a:stretch>
        </p:blipFill>
        <p:spPr>
          <a:xfrm>
            <a:off x="750441" y="369462"/>
            <a:ext cx="9360971" cy="1117832"/>
          </a:xfrm>
          <a:prstGeom prst="rect">
            <a:avLst/>
          </a:prstGeom>
        </p:spPr>
      </p:pic>
      <p:sp>
        <p:nvSpPr>
          <p:cNvPr id="9" name="object 9">
            <a:extLst>
              <a:ext uri="{C183D7F6-B498-43B3-948B-1728B52AA6E4}">
                <adec:decorative xmlns:adec="http://schemas.microsoft.com/office/drawing/2017/decorative" val="1"/>
              </a:ext>
            </a:extLst>
          </p:cNvPr>
          <p:cNvSpPr/>
          <p:nvPr/>
        </p:nvSpPr>
        <p:spPr>
          <a:xfrm>
            <a:off x="0" y="10052049"/>
            <a:ext cx="20104100" cy="1256665"/>
          </a:xfrm>
          <a:custGeom>
            <a:avLst/>
            <a:gdLst/>
            <a:ahLst/>
            <a:cxnLst/>
            <a:rect l="l" t="t" r="r" b="b"/>
            <a:pathLst>
              <a:path w="20104100" h="1256665">
                <a:moveTo>
                  <a:pt x="20104099" y="0"/>
                </a:moveTo>
                <a:lnTo>
                  <a:pt x="0" y="0"/>
                </a:lnTo>
                <a:lnTo>
                  <a:pt x="0" y="1256506"/>
                </a:lnTo>
                <a:lnTo>
                  <a:pt x="20104099" y="1256506"/>
                </a:lnTo>
                <a:lnTo>
                  <a:pt x="20104099" y="0"/>
                </a:lnTo>
                <a:close/>
              </a:path>
            </a:pathLst>
          </a:custGeom>
          <a:solidFill>
            <a:srgbClr val="8EB73B"/>
          </a:solidFill>
        </p:spPr>
        <p:txBody>
          <a:bodyPr wrap="square" lIns="0" tIns="0" rIns="0" bIns="0" rtlCol="0"/>
          <a:lstStyle/>
          <a:p>
            <a:endParaRPr/>
          </a:p>
        </p:txBody>
      </p:sp>
      <p:pic>
        <p:nvPicPr>
          <p:cNvPr id="10" name="object 10">
            <a:extLst>
              <a:ext uri="{C183D7F6-B498-43B3-948B-1728B52AA6E4}">
                <adec:decorative xmlns:adec="http://schemas.microsoft.com/office/drawing/2017/decorative" val="1"/>
              </a:ext>
            </a:extLst>
          </p:cNvPr>
          <p:cNvPicPr/>
          <p:nvPr/>
        </p:nvPicPr>
        <p:blipFill>
          <a:blip r:embed="rId5" cstate="print"/>
          <a:stretch>
            <a:fillRect/>
          </a:stretch>
        </p:blipFill>
        <p:spPr>
          <a:xfrm>
            <a:off x="18047572" y="8536776"/>
            <a:ext cx="1600027" cy="2771779"/>
          </a:xfrm>
          <a:prstGeom prst="rect">
            <a:avLst/>
          </a:prstGeom>
        </p:spPr>
      </p:pic>
      <p:pic>
        <p:nvPicPr>
          <p:cNvPr id="11" name="object 11">
            <a:extLst>
              <a:ext uri="{C183D7F6-B498-43B3-948B-1728B52AA6E4}">
                <adec:decorative xmlns:adec="http://schemas.microsoft.com/office/drawing/2017/decorative" val="1"/>
              </a:ext>
            </a:extLst>
          </p:cNvPr>
          <p:cNvPicPr/>
          <p:nvPr/>
        </p:nvPicPr>
        <p:blipFill>
          <a:blip r:embed="rId6" cstate="print"/>
          <a:stretch>
            <a:fillRect/>
          </a:stretch>
        </p:blipFill>
        <p:spPr>
          <a:xfrm>
            <a:off x="1237241" y="10461670"/>
            <a:ext cx="6788916" cy="437265"/>
          </a:xfrm>
          <a:prstGeom prst="rect">
            <a:avLst/>
          </a:prstGeom>
        </p:spPr>
      </p:pic>
      <p:graphicFrame>
        <p:nvGraphicFramePr>
          <p:cNvPr id="12" name="Diagram 11">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21332805"/>
              </p:ext>
            </p:extLst>
          </p:nvPr>
        </p:nvGraphicFramePr>
        <p:xfrm>
          <a:off x="15305887" y="-5341"/>
          <a:ext cx="5483370" cy="365558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6" name="Tekstvak 15">
            <a:extLst>
              <a:ext uri="{C183D7F6-B498-43B3-948B-1728B52AA6E4}">
                <adec:decorative xmlns:adec="http://schemas.microsoft.com/office/drawing/2017/decorative" val="1"/>
              </a:ext>
            </a:extLst>
          </p:cNvPr>
          <p:cNvSpPr txBox="1"/>
          <p:nvPr/>
        </p:nvSpPr>
        <p:spPr>
          <a:xfrm>
            <a:off x="17628472" y="10561323"/>
            <a:ext cx="838200" cy="461665"/>
          </a:xfrm>
          <a:prstGeom prst="rect">
            <a:avLst/>
          </a:prstGeom>
          <a:noFill/>
        </p:spPr>
        <p:txBody>
          <a:bodyPr wrap="square" rtlCol="0">
            <a:spAutoFit/>
          </a:bodyPr>
          <a:lstStyle/>
          <a:p>
            <a:fld id="{9E0E7A16-DED7-4A10-BDDA-98CEF281A13A}" type="slidenum">
              <a:rPr lang="nl-NL" sz="2400" smtClean="0">
                <a:solidFill>
                  <a:srgbClr val="275837"/>
                </a:solidFill>
              </a:rPr>
              <a:t>5</a:t>
            </a:fld>
            <a:endParaRPr lang="nl-NL" sz="2400" dirty="0">
              <a:solidFill>
                <a:srgbClr val="275837"/>
              </a:solidFill>
            </a:endParaRPr>
          </a:p>
        </p:txBody>
      </p:sp>
      <p:sp>
        <p:nvSpPr>
          <p:cNvPr id="17" name="object 2">
            <a:extLst>
              <a:ext uri="{C183D7F6-B498-43B3-948B-1728B52AA6E4}">
                <adec:decorative xmlns:adec="http://schemas.microsoft.com/office/drawing/2017/decorative" val="1"/>
              </a:ext>
            </a:extLst>
          </p:cNvPr>
          <p:cNvSpPr txBox="1">
            <a:spLocks/>
          </p:cNvSpPr>
          <p:nvPr/>
        </p:nvSpPr>
        <p:spPr>
          <a:xfrm>
            <a:off x="13402733" y="10561164"/>
            <a:ext cx="4188338" cy="461824"/>
          </a:xfrm>
          <a:prstGeom prst="rect">
            <a:avLst/>
          </a:prstGeom>
        </p:spPr>
        <p:txBody>
          <a:bodyPr vert="horz" wrap="square" lIns="0" tIns="16510" rIns="0" bIns="0" rtlCol="0">
            <a:spAutoFit/>
          </a:bodyPr>
          <a:lstStyle>
            <a:lvl1pPr>
              <a:defRPr sz="6950" b="0" i="0">
                <a:solidFill>
                  <a:srgbClr val="275837"/>
                </a:solidFill>
                <a:latin typeface="Asap Medium"/>
                <a:ea typeface="+mj-ea"/>
                <a:cs typeface="Asap Medium"/>
              </a:defRPr>
            </a:lvl1pPr>
          </a:lstStyle>
          <a:p>
            <a:pPr marL="12700">
              <a:spcBef>
                <a:spcPts val="130"/>
              </a:spcBef>
            </a:pPr>
            <a:r>
              <a:rPr lang="nl-NL" sz="2800" spc="-10" dirty="0"/>
              <a:t> </a:t>
            </a:r>
            <a:r>
              <a:rPr lang="nl-NL" sz="2800" dirty="0"/>
              <a:t>Uit de Helpdesk geluid</a:t>
            </a:r>
          </a:p>
        </p:txBody>
      </p:sp>
      <p:sp>
        <p:nvSpPr>
          <p:cNvPr id="20" name="Rechthoek 19" descr="Kader licht artikel 22.1 omgevingsplan uit."/>
          <p:cNvSpPr/>
          <p:nvPr/>
        </p:nvSpPr>
        <p:spPr>
          <a:xfrm>
            <a:off x="8026157" y="7643438"/>
            <a:ext cx="9380065" cy="1998832"/>
          </a:xfrm>
          <a:prstGeom prst="rect">
            <a:avLst/>
          </a:prstGeom>
          <a:noFill/>
          <a:ln w="88900">
            <a:solidFill>
              <a:srgbClr val="E87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35325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7710" y="3853856"/>
            <a:ext cx="1172210" cy="716280"/>
          </a:xfrm>
          <a:prstGeom prst="rect">
            <a:avLst/>
          </a:prstGeom>
        </p:spPr>
        <p:txBody>
          <a:bodyPr vert="horz" wrap="square" lIns="0" tIns="16510" rIns="0" bIns="0" rtlCol="0">
            <a:spAutoFit/>
          </a:bodyPr>
          <a:lstStyle/>
          <a:p>
            <a:pPr marL="12700">
              <a:lnSpc>
                <a:spcPct val="100000"/>
              </a:lnSpc>
              <a:spcBef>
                <a:spcPts val="130"/>
              </a:spcBef>
            </a:pPr>
            <a:r>
              <a:rPr lang="nl-NL" sz="4500" spc="-10" dirty="0"/>
              <a:t>Nieuw stelsel vraag</a:t>
            </a:r>
            <a:r>
              <a:rPr lang="nl-NL" sz="4500" spc="-10" baseline="0" dirty="0"/>
              <a:t> 2-1</a:t>
            </a:r>
            <a:endParaRPr sz="4500" dirty="0"/>
          </a:p>
        </p:txBody>
      </p:sp>
      <p:sp>
        <p:nvSpPr>
          <p:cNvPr id="5" name="object 5">
            <a:extLst>
              <a:ext uri="{C183D7F6-B498-43B3-948B-1728B52AA6E4}">
                <adec:decorative xmlns:adec="http://schemas.microsoft.com/office/drawing/2017/decorative" val="1"/>
              </a:ext>
            </a:extLst>
          </p:cNvPr>
          <p:cNvSpPr/>
          <p:nvPr/>
        </p:nvSpPr>
        <p:spPr>
          <a:xfrm>
            <a:off x="0" y="5"/>
            <a:ext cx="20104100" cy="3661410"/>
          </a:xfrm>
          <a:custGeom>
            <a:avLst/>
            <a:gdLst/>
            <a:ahLst/>
            <a:cxnLst/>
            <a:rect l="l" t="t" r="r" b="b"/>
            <a:pathLst>
              <a:path w="20104100" h="3661410">
                <a:moveTo>
                  <a:pt x="20104100" y="0"/>
                </a:moveTo>
                <a:lnTo>
                  <a:pt x="0" y="0"/>
                </a:lnTo>
                <a:lnTo>
                  <a:pt x="0" y="1821929"/>
                </a:lnTo>
                <a:lnTo>
                  <a:pt x="18273789" y="1821929"/>
                </a:lnTo>
                <a:lnTo>
                  <a:pt x="18273687" y="1830400"/>
                </a:lnTo>
                <a:lnTo>
                  <a:pt x="18274310" y="1878520"/>
                </a:lnTo>
                <a:lnTo>
                  <a:pt x="18276151" y="1926082"/>
                </a:lnTo>
                <a:lnTo>
                  <a:pt x="18279199" y="1973453"/>
                </a:lnTo>
                <a:lnTo>
                  <a:pt x="18283441" y="2020481"/>
                </a:lnTo>
                <a:lnTo>
                  <a:pt x="18288864" y="2067166"/>
                </a:lnTo>
                <a:lnTo>
                  <a:pt x="18295443" y="2113483"/>
                </a:lnTo>
                <a:lnTo>
                  <a:pt x="18303177" y="2159419"/>
                </a:lnTo>
                <a:lnTo>
                  <a:pt x="18312041" y="2204961"/>
                </a:lnTo>
                <a:lnTo>
                  <a:pt x="18322036" y="2250097"/>
                </a:lnTo>
                <a:lnTo>
                  <a:pt x="18333123" y="2294801"/>
                </a:lnTo>
                <a:lnTo>
                  <a:pt x="18345303" y="2339073"/>
                </a:lnTo>
                <a:lnTo>
                  <a:pt x="18358549" y="2382888"/>
                </a:lnTo>
                <a:lnTo>
                  <a:pt x="18372849" y="2426233"/>
                </a:lnTo>
                <a:lnTo>
                  <a:pt x="18388203" y="2469083"/>
                </a:lnTo>
                <a:lnTo>
                  <a:pt x="18404586" y="2511450"/>
                </a:lnTo>
                <a:lnTo>
                  <a:pt x="18421973" y="2553284"/>
                </a:lnTo>
                <a:lnTo>
                  <a:pt x="18440362" y="2594597"/>
                </a:lnTo>
                <a:lnTo>
                  <a:pt x="18459730" y="2635364"/>
                </a:lnTo>
                <a:lnTo>
                  <a:pt x="18480075" y="2675572"/>
                </a:lnTo>
                <a:lnTo>
                  <a:pt x="18501360" y="2715209"/>
                </a:lnTo>
                <a:lnTo>
                  <a:pt x="18523598" y="2754236"/>
                </a:lnTo>
                <a:lnTo>
                  <a:pt x="18546750" y="2792679"/>
                </a:lnTo>
                <a:lnTo>
                  <a:pt x="18570804" y="2830487"/>
                </a:lnTo>
                <a:lnTo>
                  <a:pt x="18595759" y="2867660"/>
                </a:lnTo>
                <a:lnTo>
                  <a:pt x="18621579" y="2904185"/>
                </a:lnTo>
                <a:lnTo>
                  <a:pt x="18648274" y="2940050"/>
                </a:lnTo>
                <a:lnTo>
                  <a:pt x="18675808" y="2975229"/>
                </a:lnTo>
                <a:lnTo>
                  <a:pt x="18704179" y="3009709"/>
                </a:lnTo>
                <a:lnTo>
                  <a:pt x="18733364" y="3043478"/>
                </a:lnTo>
                <a:lnTo>
                  <a:pt x="18763349" y="3076524"/>
                </a:lnTo>
                <a:lnTo>
                  <a:pt x="18794133" y="3108820"/>
                </a:lnTo>
                <a:lnTo>
                  <a:pt x="18825668" y="3140367"/>
                </a:lnTo>
                <a:lnTo>
                  <a:pt x="18857976" y="3171139"/>
                </a:lnTo>
                <a:lnTo>
                  <a:pt x="18891022" y="3201136"/>
                </a:lnTo>
                <a:lnTo>
                  <a:pt x="18924791" y="3230321"/>
                </a:lnTo>
                <a:lnTo>
                  <a:pt x="18959272" y="3258693"/>
                </a:lnTo>
                <a:lnTo>
                  <a:pt x="18994451" y="3286226"/>
                </a:lnTo>
                <a:lnTo>
                  <a:pt x="19030315" y="3312909"/>
                </a:lnTo>
                <a:lnTo>
                  <a:pt x="19066841" y="3338741"/>
                </a:lnTo>
                <a:lnTo>
                  <a:pt x="19104014" y="3363696"/>
                </a:lnTo>
                <a:lnTo>
                  <a:pt x="19141821" y="3387750"/>
                </a:lnTo>
                <a:lnTo>
                  <a:pt x="19180252" y="3410902"/>
                </a:lnTo>
                <a:lnTo>
                  <a:pt x="19219291" y="3433127"/>
                </a:lnTo>
                <a:lnTo>
                  <a:pt x="19258928" y="3454425"/>
                </a:lnTo>
                <a:lnTo>
                  <a:pt x="19299136" y="3474758"/>
                </a:lnTo>
                <a:lnTo>
                  <a:pt x="19339903" y="3494138"/>
                </a:lnTo>
                <a:lnTo>
                  <a:pt x="19381204" y="3512528"/>
                </a:lnTo>
                <a:lnTo>
                  <a:pt x="19423050" y="3529914"/>
                </a:lnTo>
                <a:lnTo>
                  <a:pt x="19465405" y="3546297"/>
                </a:lnTo>
                <a:lnTo>
                  <a:pt x="19508267" y="3561638"/>
                </a:lnTo>
                <a:lnTo>
                  <a:pt x="19551612" y="3575951"/>
                </a:lnTo>
                <a:lnTo>
                  <a:pt x="19595427" y="3589197"/>
                </a:lnTo>
                <a:lnTo>
                  <a:pt x="19639687" y="3601377"/>
                </a:lnTo>
                <a:lnTo>
                  <a:pt x="19684404" y="3612464"/>
                </a:lnTo>
                <a:lnTo>
                  <a:pt x="19729539" y="3622446"/>
                </a:lnTo>
                <a:lnTo>
                  <a:pt x="19775082" y="3631323"/>
                </a:lnTo>
                <a:lnTo>
                  <a:pt x="19821017" y="3639045"/>
                </a:lnTo>
                <a:lnTo>
                  <a:pt x="19867334" y="3645636"/>
                </a:lnTo>
                <a:lnTo>
                  <a:pt x="19914020" y="3651059"/>
                </a:lnTo>
                <a:lnTo>
                  <a:pt x="19961048" y="3655301"/>
                </a:lnTo>
                <a:lnTo>
                  <a:pt x="20008419" y="3658349"/>
                </a:lnTo>
                <a:lnTo>
                  <a:pt x="20056107" y="3660190"/>
                </a:lnTo>
                <a:lnTo>
                  <a:pt x="20104100" y="3660813"/>
                </a:lnTo>
                <a:lnTo>
                  <a:pt x="20104100" y="2533281"/>
                </a:lnTo>
                <a:lnTo>
                  <a:pt x="20055967" y="2531656"/>
                </a:lnTo>
                <a:lnTo>
                  <a:pt x="20008723" y="2526868"/>
                </a:lnTo>
                <a:lnTo>
                  <a:pt x="19962445" y="2519007"/>
                </a:lnTo>
                <a:lnTo>
                  <a:pt x="19917245" y="2508173"/>
                </a:lnTo>
                <a:lnTo>
                  <a:pt x="19873227" y="2494483"/>
                </a:lnTo>
                <a:lnTo>
                  <a:pt x="19830504" y="2478049"/>
                </a:lnTo>
                <a:lnTo>
                  <a:pt x="19789179" y="2458948"/>
                </a:lnTo>
                <a:lnTo>
                  <a:pt x="19749339" y="2437320"/>
                </a:lnTo>
                <a:lnTo>
                  <a:pt x="19711112" y="2413241"/>
                </a:lnTo>
                <a:lnTo>
                  <a:pt x="19674586" y="2386825"/>
                </a:lnTo>
                <a:lnTo>
                  <a:pt x="19639877" y="2358186"/>
                </a:lnTo>
                <a:lnTo>
                  <a:pt x="19607086" y="2327414"/>
                </a:lnTo>
                <a:lnTo>
                  <a:pt x="19576314" y="2294623"/>
                </a:lnTo>
                <a:lnTo>
                  <a:pt x="19547675" y="2259914"/>
                </a:lnTo>
                <a:lnTo>
                  <a:pt x="19521259" y="2223389"/>
                </a:lnTo>
                <a:lnTo>
                  <a:pt x="19497180" y="2185162"/>
                </a:lnTo>
                <a:lnTo>
                  <a:pt x="19475539" y="2145322"/>
                </a:lnTo>
                <a:lnTo>
                  <a:pt x="19456451" y="2103996"/>
                </a:lnTo>
                <a:lnTo>
                  <a:pt x="19440005" y="2061273"/>
                </a:lnTo>
                <a:lnTo>
                  <a:pt x="19426327" y="2017255"/>
                </a:lnTo>
                <a:lnTo>
                  <a:pt x="19415494" y="1972056"/>
                </a:lnTo>
                <a:lnTo>
                  <a:pt x="19407632" y="1925777"/>
                </a:lnTo>
                <a:lnTo>
                  <a:pt x="19402832" y="1878393"/>
                </a:lnTo>
                <a:lnTo>
                  <a:pt x="19401219" y="1830400"/>
                </a:lnTo>
                <a:lnTo>
                  <a:pt x="19401498" y="1821929"/>
                </a:lnTo>
                <a:lnTo>
                  <a:pt x="20104100" y="1821929"/>
                </a:lnTo>
                <a:lnTo>
                  <a:pt x="20104100" y="1127531"/>
                </a:lnTo>
                <a:lnTo>
                  <a:pt x="20104100" y="0"/>
                </a:lnTo>
                <a:close/>
              </a:path>
            </a:pathLst>
          </a:custGeom>
          <a:solidFill>
            <a:srgbClr val="EBF3E6"/>
          </a:solidFill>
        </p:spPr>
        <p:txBody>
          <a:bodyPr wrap="square" lIns="0" tIns="0" rIns="0" bIns="0" rtlCol="0"/>
          <a:lstStyle/>
          <a:p>
            <a:endParaRPr/>
          </a:p>
        </p:txBody>
      </p:sp>
      <p:sp>
        <p:nvSpPr>
          <p:cNvPr id="6" name="object 6">
            <a:extLst>
              <a:ext uri="{C183D7F6-B498-43B3-948B-1728B52AA6E4}">
                <adec:decorative xmlns:adec="http://schemas.microsoft.com/office/drawing/2017/decorative" val="1"/>
              </a:ext>
            </a:extLst>
          </p:cNvPr>
          <p:cNvSpPr/>
          <p:nvPr/>
        </p:nvSpPr>
        <p:spPr>
          <a:xfrm>
            <a:off x="18273800" y="0"/>
            <a:ext cx="1830705" cy="1822450"/>
          </a:xfrm>
          <a:custGeom>
            <a:avLst/>
            <a:gdLst/>
            <a:ahLst/>
            <a:cxnLst/>
            <a:rect l="l" t="t" r="r" b="b"/>
            <a:pathLst>
              <a:path w="1830705" h="1822450">
                <a:moveTo>
                  <a:pt x="1830298" y="0"/>
                </a:moveTo>
                <a:lnTo>
                  <a:pt x="1782305" y="614"/>
                </a:lnTo>
                <a:lnTo>
                  <a:pt x="1734618" y="2455"/>
                </a:lnTo>
                <a:lnTo>
                  <a:pt x="1687251" y="5504"/>
                </a:lnTo>
                <a:lnTo>
                  <a:pt x="1640219" y="9747"/>
                </a:lnTo>
                <a:lnTo>
                  <a:pt x="1593536" y="15169"/>
                </a:lnTo>
                <a:lnTo>
                  <a:pt x="1547217" y="21754"/>
                </a:lnTo>
                <a:lnTo>
                  <a:pt x="1501279" y="29488"/>
                </a:lnTo>
                <a:lnTo>
                  <a:pt x="1455735" y="38355"/>
                </a:lnTo>
                <a:lnTo>
                  <a:pt x="1410602" y="48340"/>
                </a:lnTo>
                <a:lnTo>
                  <a:pt x="1365893" y="59428"/>
                </a:lnTo>
                <a:lnTo>
                  <a:pt x="1321624" y="71605"/>
                </a:lnTo>
                <a:lnTo>
                  <a:pt x="1277811" y="84854"/>
                </a:lnTo>
                <a:lnTo>
                  <a:pt x="1234468" y="99162"/>
                </a:lnTo>
                <a:lnTo>
                  <a:pt x="1191609" y="114513"/>
                </a:lnTo>
                <a:lnTo>
                  <a:pt x="1149252" y="130891"/>
                </a:lnTo>
                <a:lnTo>
                  <a:pt x="1107410" y="148282"/>
                </a:lnTo>
                <a:lnTo>
                  <a:pt x="1066098" y="166671"/>
                </a:lnTo>
                <a:lnTo>
                  <a:pt x="1025331" y="186042"/>
                </a:lnTo>
                <a:lnTo>
                  <a:pt x="985126" y="206382"/>
                </a:lnTo>
                <a:lnTo>
                  <a:pt x="945496" y="227673"/>
                </a:lnTo>
                <a:lnTo>
                  <a:pt x="906457" y="249902"/>
                </a:lnTo>
                <a:lnTo>
                  <a:pt x="868023" y="273053"/>
                </a:lnTo>
                <a:lnTo>
                  <a:pt x="830211" y="297112"/>
                </a:lnTo>
                <a:lnTo>
                  <a:pt x="793035" y="322063"/>
                </a:lnTo>
                <a:lnTo>
                  <a:pt x="756509" y="347891"/>
                </a:lnTo>
                <a:lnTo>
                  <a:pt x="720650" y="374581"/>
                </a:lnTo>
                <a:lnTo>
                  <a:pt x="685472" y="402118"/>
                </a:lnTo>
                <a:lnTo>
                  <a:pt x="650990" y="430487"/>
                </a:lnTo>
                <a:lnTo>
                  <a:pt x="617220" y="459673"/>
                </a:lnTo>
                <a:lnTo>
                  <a:pt x="584176" y="489660"/>
                </a:lnTo>
                <a:lnTo>
                  <a:pt x="551874" y="520434"/>
                </a:lnTo>
                <a:lnTo>
                  <a:pt x="520328" y="551980"/>
                </a:lnTo>
                <a:lnTo>
                  <a:pt x="489553" y="584283"/>
                </a:lnTo>
                <a:lnTo>
                  <a:pt x="459566" y="617327"/>
                </a:lnTo>
                <a:lnTo>
                  <a:pt x="430380" y="651097"/>
                </a:lnTo>
                <a:lnTo>
                  <a:pt x="402011" y="685579"/>
                </a:lnTo>
                <a:lnTo>
                  <a:pt x="374474" y="720757"/>
                </a:lnTo>
                <a:lnTo>
                  <a:pt x="347784" y="756616"/>
                </a:lnTo>
                <a:lnTo>
                  <a:pt x="321956" y="793141"/>
                </a:lnTo>
                <a:lnTo>
                  <a:pt x="297005" y="830318"/>
                </a:lnTo>
                <a:lnTo>
                  <a:pt x="272947" y="868130"/>
                </a:lnTo>
                <a:lnTo>
                  <a:pt x="249795" y="906564"/>
                </a:lnTo>
                <a:lnTo>
                  <a:pt x="227566" y="945603"/>
                </a:lnTo>
                <a:lnTo>
                  <a:pt x="206275" y="985233"/>
                </a:lnTo>
                <a:lnTo>
                  <a:pt x="185936" y="1025438"/>
                </a:lnTo>
                <a:lnTo>
                  <a:pt x="166564" y="1066204"/>
                </a:lnTo>
                <a:lnTo>
                  <a:pt x="148175" y="1107516"/>
                </a:lnTo>
                <a:lnTo>
                  <a:pt x="130784" y="1149359"/>
                </a:lnTo>
                <a:lnTo>
                  <a:pt x="114406" y="1191716"/>
                </a:lnTo>
                <a:lnTo>
                  <a:pt x="99055" y="1234574"/>
                </a:lnTo>
                <a:lnTo>
                  <a:pt x="84748" y="1277918"/>
                </a:lnTo>
                <a:lnTo>
                  <a:pt x="71498" y="1321731"/>
                </a:lnTo>
                <a:lnTo>
                  <a:pt x="59274" y="1366190"/>
                </a:lnTo>
                <a:lnTo>
                  <a:pt x="48233" y="1410708"/>
                </a:lnTo>
                <a:lnTo>
                  <a:pt x="38248" y="1455842"/>
                </a:lnTo>
                <a:lnTo>
                  <a:pt x="29381" y="1501386"/>
                </a:lnTo>
                <a:lnTo>
                  <a:pt x="21647" y="1547324"/>
                </a:lnTo>
                <a:lnTo>
                  <a:pt x="15062" y="1593642"/>
                </a:lnTo>
                <a:lnTo>
                  <a:pt x="9641" y="1640325"/>
                </a:lnTo>
                <a:lnTo>
                  <a:pt x="5398" y="1687358"/>
                </a:lnTo>
                <a:lnTo>
                  <a:pt x="2337" y="1735027"/>
                </a:lnTo>
                <a:lnTo>
                  <a:pt x="508" y="1782411"/>
                </a:lnTo>
                <a:lnTo>
                  <a:pt x="0" y="1821934"/>
                </a:lnTo>
                <a:lnTo>
                  <a:pt x="1127702" y="1821934"/>
                </a:lnTo>
                <a:lnTo>
                  <a:pt x="1129038" y="1782279"/>
                </a:lnTo>
                <a:lnTo>
                  <a:pt x="1133833" y="1735027"/>
                </a:lnTo>
                <a:lnTo>
                  <a:pt x="1141697" y="1688749"/>
                </a:lnTo>
                <a:lnTo>
                  <a:pt x="1152524" y="1643551"/>
                </a:lnTo>
                <a:lnTo>
                  <a:pt x="1166211" y="1599537"/>
                </a:lnTo>
                <a:lnTo>
                  <a:pt x="1182653" y="1556813"/>
                </a:lnTo>
                <a:lnTo>
                  <a:pt x="1201744" y="1515482"/>
                </a:lnTo>
                <a:lnTo>
                  <a:pt x="1223381" y="1475650"/>
                </a:lnTo>
                <a:lnTo>
                  <a:pt x="1247458" y="1437420"/>
                </a:lnTo>
                <a:lnTo>
                  <a:pt x="1273871" y="1400899"/>
                </a:lnTo>
                <a:lnTo>
                  <a:pt x="1302515" y="1366190"/>
                </a:lnTo>
                <a:lnTo>
                  <a:pt x="1333286" y="1333398"/>
                </a:lnTo>
                <a:lnTo>
                  <a:pt x="1366078" y="1302628"/>
                </a:lnTo>
                <a:lnTo>
                  <a:pt x="1400788" y="1273984"/>
                </a:lnTo>
                <a:lnTo>
                  <a:pt x="1437310" y="1247572"/>
                </a:lnTo>
                <a:lnTo>
                  <a:pt x="1475540" y="1223495"/>
                </a:lnTo>
                <a:lnTo>
                  <a:pt x="1515373" y="1201859"/>
                </a:lnTo>
                <a:lnTo>
                  <a:pt x="1556704" y="1182768"/>
                </a:lnTo>
                <a:lnTo>
                  <a:pt x="1599429" y="1166327"/>
                </a:lnTo>
                <a:lnTo>
                  <a:pt x="1643443" y="1152641"/>
                </a:lnTo>
                <a:lnTo>
                  <a:pt x="1688642" y="1141813"/>
                </a:lnTo>
                <a:lnTo>
                  <a:pt x="1734920" y="1133950"/>
                </a:lnTo>
                <a:lnTo>
                  <a:pt x="1782172" y="1129155"/>
                </a:lnTo>
                <a:lnTo>
                  <a:pt x="1830296" y="1127534"/>
                </a:lnTo>
                <a:lnTo>
                  <a:pt x="1830298" y="0"/>
                </a:lnTo>
                <a:close/>
              </a:path>
            </a:pathLst>
          </a:custGeom>
          <a:solidFill>
            <a:srgbClr val="FFFFFF"/>
          </a:solidFill>
        </p:spPr>
        <p:txBody>
          <a:bodyPr wrap="square" lIns="0" tIns="0" rIns="0" bIns="0" rtlCol="0"/>
          <a:lstStyle/>
          <a:p>
            <a:endParaRPr/>
          </a:p>
        </p:txBody>
      </p:sp>
      <p:pic>
        <p:nvPicPr>
          <p:cNvPr id="7" name="object 7">
            <a:extLst>
              <a:ext uri="{C183D7F6-B498-43B3-948B-1728B52AA6E4}">
                <adec:decorative xmlns:adec="http://schemas.microsoft.com/office/drawing/2017/decorative" val="1"/>
              </a:ext>
            </a:extLst>
          </p:cNvPr>
          <p:cNvPicPr/>
          <p:nvPr/>
        </p:nvPicPr>
        <p:blipFill>
          <a:blip r:embed="rId3" cstate="print"/>
          <a:stretch>
            <a:fillRect/>
          </a:stretch>
        </p:blipFill>
        <p:spPr>
          <a:xfrm>
            <a:off x="750441" y="369462"/>
            <a:ext cx="9360971" cy="1117832"/>
          </a:xfrm>
          <a:prstGeom prst="rect">
            <a:avLst/>
          </a:prstGeom>
        </p:spPr>
      </p:pic>
      <p:sp>
        <p:nvSpPr>
          <p:cNvPr id="9" name="object 9">
            <a:extLst>
              <a:ext uri="{C183D7F6-B498-43B3-948B-1728B52AA6E4}">
                <adec:decorative xmlns:adec="http://schemas.microsoft.com/office/drawing/2017/decorative" val="1"/>
              </a:ext>
            </a:extLst>
          </p:cNvPr>
          <p:cNvSpPr/>
          <p:nvPr/>
        </p:nvSpPr>
        <p:spPr>
          <a:xfrm>
            <a:off x="0" y="10052049"/>
            <a:ext cx="20104100" cy="1256665"/>
          </a:xfrm>
          <a:custGeom>
            <a:avLst/>
            <a:gdLst/>
            <a:ahLst/>
            <a:cxnLst/>
            <a:rect l="l" t="t" r="r" b="b"/>
            <a:pathLst>
              <a:path w="20104100" h="1256665">
                <a:moveTo>
                  <a:pt x="20104099" y="0"/>
                </a:moveTo>
                <a:lnTo>
                  <a:pt x="0" y="0"/>
                </a:lnTo>
                <a:lnTo>
                  <a:pt x="0" y="1256506"/>
                </a:lnTo>
                <a:lnTo>
                  <a:pt x="20104099" y="1256506"/>
                </a:lnTo>
                <a:lnTo>
                  <a:pt x="20104099" y="0"/>
                </a:lnTo>
                <a:close/>
              </a:path>
            </a:pathLst>
          </a:custGeom>
          <a:solidFill>
            <a:srgbClr val="8EB73B"/>
          </a:solidFill>
        </p:spPr>
        <p:txBody>
          <a:bodyPr wrap="square" lIns="0" tIns="0" rIns="0" bIns="0" rtlCol="0"/>
          <a:lstStyle/>
          <a:p>
            <a:endParaRPr/>
          </a:p>
        </p:txBody>
      </p:sp>
      <p:pic>
        <p:nvPicPr>
          <p:cNvPr id="10" name="object 10">
            <a:extLst>
              <a:ext uri="{C183D7F6-B498-43B3-948B-1728B52AA6E4}">
                <adec:decorative xmlns:adec="http://schemas.microsoft.com/office/drawing/2017/decorative" val="1"/>
              </a:ext>
            </a:extLst>
          </p:cNvPr>
          <p:cNvPicPr/>
          <p:nvPr/>
        </p:nvPicPr>
        <p:blipFill>
          <a:blip r:embed="rId4" cstate="print"/>
          <a:stretch>
            <a:fillRect/>
          </a:stretch>
        </p:blipFill>
        <p:spPr>
          <a:xfrm>
            <a:off x="18047572" y="8536776"/>
            <a:ext cx="1600027" cy="2771779"/>
          </a:xfrm>
          <a:prstGeom prst="rect">
            <a:avLst/>
          </a:prstGeom>
        </p:spPr>
      </p:pic>
      <p:pic>
        <p:nvPicPr>
          <p:cNvPr id="11" name="object 11">
            <a:extLst>
              <a:ext uri="{C183D7F6-B498-43B3-948B-1728B52AA6E4}">
                <adec:decorative xmlns:adec="http://schemas.microsoft.com/office/drawing/2017/decorative" val="1"/>
              </a:ext>
            </a:extLst>
          </p:cNvPr>
          <p:cNvPicPr/>
          <p:nvPr/>
        </p:nvPicPr>
        <p:blipFill>
          <a:blip r:embed="rId5" cstate="print"/>
          <a:stretch>
            <a:fillRect/>
          </a:stretch>
        </p:blipFill>
        <p:spPr>
          <a:xfrm>
            <a:off x="1237241" y="10461670"/>
            <a:ext cx="6788916" cy="437265"/>
          </a:xfrm>
          <a:prstGeom prst="rect">
            <a:avLst/>
          </a:prstGeom>
        </p:spPr>
      </p:pic>
      <p:graphicFrame>
        <p:nvGraphicFramePr>
          <p:cNvPr id="12" name="Diagram 11">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58134539"/>
              </p:ext>
            </p:extLst>
          </p:nvPr>
        </p:nvGraphicFramePr>
        <p:xfrm>
          <a:off x="15305887" y="-5341"/>
          <a:ext cx="5483370" cy="365558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Rechthoek 3">
            <a:extLst>
              <a:ext uri="{C183D7F6-B498-43B3-948B-1728B52AA6E4}">
                <adec:decorative xmlns:adec="http://schemas.microsoft.com/office/drawing/2017/decorative" val="1"/>
              </a:ext>
            </a:extLst>
          </p:cNvPr>
          <p:cNvSpPr/>
          <p:nvPr/>
        </p:nvSpPr>
        <p:spPr>
          <a:xfrm>
            <a:off x="0" y="1822449"/>
            <a:ext cx="10052050" cy="822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bject 3"/>
          <p:cNvSpPr txBox="1"/>
          <p:nvPr/>
        </p:nvSpPr>
        <p:spPr>
          <a:xfrm>
            <a:off x="885321" y="2587992"/>
            <a:ext cx="8281408" cy="6416628"/>
          </a:xfrm>
          <a:prstGeom prst="rect">
            <a:avLst/>
          </a:prstGeom>
        </p:spPr>
        <p:txBody>
          <a:bodyPr vert="horz" wrap="square" lIns="0" tIns="12065" rIns="0" bIns="0" rtlCol="0">
            <a:spAutoFit/>
          </a:bodyPr>
          <a:lstStyle/>
          <a:p>
            <a:pPr marL="12700" marR="5080">
              <a:lnSpc>
                <a:spcPct val="118100"/>
              </a:lnSpc>
              <a:spcBef>
                <a:spcPts val="95"/>
              </a:spcBef>
            </a:pPr>
            <a:r>
              <a:rPr lang="nl-NL" sz="3200" dirty="0">
                <a:solidFill>
                  <a:schemeClr val="bg1"/>
                </a:solidFill>
                <a:latin typeface="Asap"/>
                <a:cs typeface="Asap"/>
              </a:rPr>
              <a:t>Wij hebben een bedrijf waar voor de hele inrichting geluidsvoorschriften in de vergunning zaten. Deze geluidsvoorschriften zijn van rechtswege maatwerkvoorschriften geworden. Nu heeft het bedrijf een aanvraag gedaan voor nieuwe maatwerkvoorschriften voor geluid aangezien zij niet kunnen voldoen aan de eerdere voorschriften. </a:t>
            </a:r>
          </a:p>
          <a:p>
            <a:pPr marL="12700" marR="5080">
              <a:lnSpc>
                <a:spcPct val="118100"/>
              </a:lnSpc>
              <a:spcBef>
                <a:spcPts val="95"/>
              </a:spcBef>
            </a:pPr>
            <a:r>
              <a:rPr lang="nl-NL" sz="3200" dirty="0">
                <a:solidFill>
                  <a:schemeClr val="bg1"/>
                </a:solidFill>
                <a:latin typeface="Asap"/>
                <a:cs typeface="Asap"/>
              </a:rPr>
              <a:t>Hier willen we aan meewerken. Moeten de nieuwe geluidsvoorschriften nieuwe vergunningvoorschriften worden?  </a:t>
            </a:r>
          </a:p>
        </p:txBody>
      </p:sp>
      <p:sp>
        <p:nvSpPr>
          <p:cNvPr id="13" name="object 3"/>
          <p:cNvSpPr txBox="1"/>
          <p:nvPr/>
        </p:nvSpPr>
        <p:spPr>
          <a:xfrm>
            <a:off x="10585227" y="4157889"/>
            <a:ext cx="8281408" cy="541430"/>
          </a:xfrm>
          <a:prstGeom prst="rect">
            <a:avLst/>
          </a:prstGeom>
        </p:spPr>
        <p:txBody>
          <a:bodyPr vert="horz" wrap="square" lIns="0" tIns="12065" rIns="0" bIns="0" rtlCol="0">
            <a:spAutoFit/>
          </a:bodyPr>
          <a:lstStyle/>
          <a:p>
            <a:pPr marL="12700" marR="5080">
              <a:lnSpc>
                <a:spcPct val="118100"/>
              </a:lnSpc>
              <a:spcBef>
                <a:spcPts val="95"/>
              </a:spcBef>
            </a:pPr>
            <a:r>
              <a:rPr lang="nl-NL" sz="3200" dirty="0">
                <a:solidFill>
                  <a:schemeClr val="tx1"/>
                </a:solidFill>
                <a:latin typeface="Asap"/>
                <a:cs typeface="Asap"/>
              </a:rPr>
              <a:t>Nee</a:t>
            </a:r>
            <a:endParaRPr sz="3200" dirty="0">
              <a:solidFill>
                <a:schemeClr val="tx1"/>
              </a:solidFill>
              <a:latin typeface="Asap"/>
              <a:cs typeface="Asap"/>
            </a:endParaRPr>
          </a:p>
        </p:txBody>
      </p:sp>
      <p:sp>
        <p:nvSpPr>
          <p:cNvPr id="14" name="Tekstvak 13">
            <a:extLst>
              <a:ext uri="{C183D7F6-B498-43B3-948B-1728B52AA6E4}">
                <adec:decorative xmlns:adec="http://schemas.microsoft.com/office/drawing/2017/decorative" val="1"/>
              </a:ext>
            </a:extLst>
          </p:cNvPr>
          <p:cNvSpPr txBox="1"/>
          <p:nvPr/>
        </p:nvSpPr>
        <p:spPr>
          <a:xfrm>
            <a:off x="17628472" y="10561323"/>
            <a:ext cx="838200" cy="461665"/>
          </a:xfrm>
          <a:prstGeom prst="rect">
            <a:avLst/>
          </a:prstGeom>
          <a:noFill/>
        </p:spPr>
        <p:txBody>
          <a:bodyPr wrap="square" rtlCol="0">
            <a:spAutoFit/>
          </a:bodyPr>
          <a:lstStyle/>
          <a:p>
            <a:fld id="{9E0E7A16-DED7-4A10-BDDA-98CEF281A13A}" type="slidenum">
              <a:rPr lang="nl-NL" sz="2400" smtClean="0">
                <a:solidFill>
                  <a:srgbClr val="275837"/>
                </a:solidFill>
              </a:rPr>
              <a:t>6</a:t>
            </a:fld>
            <a:endParaRPr lang="nl-NL" sz="2400" dirty="0">
              <a:solidFill>
                <a:srgbClr val="275837"/>
              </a:solidFill>
            </a:endParaRPr>
          </a:p>
        </p:txBody>
      </p:sp>
      <p:sp>
        <p:nvSpPr>
          <p:cNvPr id="15" name="object 2">
            <a:extLst>
              <a:ext uri="{C183D7F6-B498-43B3-948B-1728B52AA6E4}">
                <adec:decorative xmlns:adec="http://schemas.microsoft.com/office/drawing/2017/decorative" val="1"/>
              </a:ext>
            </a:extLst>
          </p:cNvPr>
          <p:cNvSpPr txBox="1">
            <a:spLocks/>
          </p:cNvSpPr>
          <p:nvPr/>
        </p:nvSpPr>
        <p:spPr>
          <a:xfrm>
            <a:off x="13402733" y="10561164"/>
            <a:ext cx="4188338" cy="461824"/>
          </a:xfrm>
          <a:prstGeom prst="rect">
            <a:avLst/>
          </a:prstGeom>
        </p:spPr>
        <p:txBody>
          <a:bodyPr vert="horz" wrap="square" lIns="0" tIns="16510" rIns="0" bIns="0" rtlCol="0">
            <a:spAutoFit/>
          </a:bodyPr>
          <a:lstStyle>
            <a:lvl1pPr>
              <a:defRPr sz="6950" b="0" i="0">
                <a:solidFill>
                  <a:srgbClr val="275837"/>
                </a:solidFill>
                <a:latin typeface="Asap Medium"/>
                <a:ea typeface="+mj-ea"/>
                <a:cs typeface="Asap Medium"/>
              </a:defRPr>
            </a:lvl1pPr>
          </a:lstStyle>
          <a:p>
            <a:pPr marL="12700">
              <a:spcBef>
                <a:spcPts val="130"/>
              </a:spcBef>
            </a:pPr>
            <a:r>
              <a:rPr lang="nl-NL" sz="2800" spc="-10" dirty="0"/>
              <a:t> </a:t>
            </a:r>
            <a:r>
              <a:rPr lang="nl-NL" sz="2800" dirty="0"/>
              <a:t>Uit de Helpdesk geluid</a:t>
            </a:r>
          </a:p>
        </p:txBody>
      </p:sp>
      <p:sp>
        <p:nvSpPr>
          <p:cNvPr id="16" name="object 3"/>
          <p:cNvSpPr txBox="1"/>
          <p:nvPr/>
        </p:nvSpPr>
        <p:spPr>
          <a:xfrm>
            <a:off x="10585227" y="5509697"/>
            <a:ext cx="8281408" cy="2374881"/>
          </a:xfrm>
          <a:prstGeom prst="rect">
            <a:avLst/>
          </a:prstGeom>
        </p:spPr>
        <p:txBody>
          <a:bodyPr vert="horz" wrap="square" lIns="0" tIns="12065" rIns="0" bIns="0" rtlCol="0">
            <a:spAutoFit/>
          </a:bodyPr>
          <a:lstStyle/>
          <a:p>
            <a:pPr marL="12700" marR="5080">
              <a:lnSpc>
                <a:spcPct val="118100"/>
              </a:lnSpc>
              <a:spcBef>
                <a:spcPts val="95"/>
              </a:spcBef>
            </a:pPr>
            <a:r>
              <a:rPr lang="nl-NL" sz="3200" dirty="0">
                <a:solidFill>
                  <a:schemeClr val="tx1"/>
                </a:solidFill>
                <a:latin typeface="Asap"/>
                <a:cs typeface="Asap"/>
              </a:rPr>
              <a:t>Mogelijkheden</a:t>
            </a:r>
          </a:p>
          <a:p>
            <a:pPr marL="469900" marR="5080" indent="-457200">
              <a:lnSpc>
                <a:spcPct val="118100"/>
              </a:lnSpc>
              <a:spcBef>
                <a:spcPts val="95"/>
              </a:spcBef>
              <a:buFont typeface="Arial" panose="020B0604020202020204" pitchFamily="34" charset="0"/>
              <a:buChar char="•"/>
            </a:pPr>
            <a:r>
              <a:rPr lang="nl-NL" sz="3200" dirty="0">
                <a:solidFill>
                  <a:schemeClr val="tx1"/>
                </a:solidFill>
                <a:latin typeface="Asap"/>
                <a:cs typeface="Asap"/>
              </a:rPr>
              <a:t>Maatwerkvoorschrift omgevingsplan</a:t>
            </a:r>
          </a:p>
          <a:p>
            <a:pPr marL="469900" marR="5080" indent="-457200">
              <a:lnSpc>
                <a:spcPct val="118100"/>
              </a:lnSpc>
              <a:spcBef>
                <a:spcPts val="95"/>
              </a:spcBef>
              <a:buFont typeface="Arial" panose="020B0604020202020204" pitchFamily="34" charset="0"/>
              <a:buChar char="•"/>
            </a:pPr>
            <a:r>
              <a:rPr lang="nl-NL" sz="3200" dirty="0">
                <a:solidFill>
                  <a:schemeClr val="tx1"/>
                </a:solidFill>
                <a:latin typeface="Asap"/>
                <a:cs typeface="Asap"/>
              </a:rPr>
              <a:t>Bopa</a:t>
            </a:r>
          </a:p>
          <a:p>
            <a:pPr marL="469900" marR="5080" indent="-457200">
              <a:lnSpc>
                <a:spcPct val="118100"/>
              </a:lnSpc>
              <a:spcBef>
                <a:spcPts val="95"/>
              </a:spcBef>
              <a:buFont typeface="Arial" panose="020B0604020202020204" pitchFamily="34" charset="0"/>
              <a:buChar char="•"/>
            </a:pPr>
            <a:r>
              <a:rPr lang="nl-NL" sz="3200" dirty="0">
                <a:solidFill>
                  <a:schemeClr val="tx1"/>
                </a:solidFill>
                <a:latin typeface="Asap"/>
                <a:cs typeface="Asap"/>
              </a:rPr>
              <a:t>Regel in het omgevingsplan</a:t>
            </a:r>
            <a:endParaRPr sz="3200" dirty="0">
              <a:solidFill>
                <a:schemeClr val="tx1"/>
              </a:solidFill>
              <a:latin typeface="Asap"/>
              <a:cs typeface="Asap"/>
            </a:endParaRPr>
          </a:p>
        </p:txBody>
      </p:sp>
    </p:spTree>
    <p:extLst>
      <p:ext uri="{BB962C8B-B14F-4D97-AF65-F5344CB8AC3E}">
        <p14:creationId xmlns:p14="http://schemas.microsoft.com/office/powerpoint/2010/main" val="79374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a:extLst>
              <a:ext uri="{C183D7F6-B498-43B3-948B-1728B52AA6E4}">
                <adec:decorative xmlns:adec="http://schemas.microsoft.com/office/drawing/2017/decorative" val="1"/>
              </a:ext>
            </a:extLst>
          </p:cNvPr>
          <p:cNvSpPr/>
          <p:nvPr/>
        </p:nvSpPr>
        <p:spPr>
          <a:xfrm>
            <a:off x="0" y="5"/>
            <a:ext cx="20104100" cy="3661410"/>
          </a:xfrm>
          <a:custGeom>
            <a:avLst/>
            <a:gdLst/>
            <a:ahLst/>
            <a:cxnLst/>
            <a:rect l="l" t="t" r="r" b="b"/>
            <a:pathLst>
              <a:path w="20104100" h="3661410">
                <a:moveTo>
                  <a:pt x="20104100" y="0"/>
                </a:moveTo>
                <a:lnTo>
                  <a:pt x="0" y="0"/>
                </a:lnTo>
                <a:lnTo>
                  <a:pt x="0" y="1821929"/>
                </a:lnTo>
                <a:lnTo>
                  <a:pt x="18273789" y="1821929"/>
                </a:lnTo>
                <a:lnTo>
                  <a:pt x="18273687" y="1830400"/>
                </a:lnTo>
                <a:lnTo>
                  <a:pt x="18274310" y="1878520"/>
                </a:lnTo>
                <a:lnTo>
                  <a:pt x="18276151" y="1926082"/>
                </a:lnTo>
                <a:lnTo>
                  <a:pt x="18279199" y="1973453"/>
                </a:lnTo>
                <a:lnTo>
                  <a:pt x="18283441" y="2020481"/>
                </a:lnTo>
                <a:lnTo>
                  <a:pt x="18288864" y="2067166"/>
                </a:lnTo>
                <a:lnTo>
                  <a:pt x="18295443" y="2113483"/>
                </a:lnTo>
                <a:lnTo>
                  <a:pt x="18303177" y="2159419"/>
                </a:lnTo>
                <a:lnTo>
                  <a:pt x="18312041" y="2204961"/>
                </a:lnTo>
                <a:lnTo>
                  <a:pt x="18322036" y="2250097"/>
                </a:lnTo>
                <a:lnTo>
                  <a:pt x="18333123" y="2294801"/>
                </a:lnTo>
                <a:lnTo>
                  <a:pt x="18345303" y="2339073"/>
                </a:lnTo>
                <a:lnTo>
                  <a:pt x="18358549" y="2382888"/>
                </a:lnTo>
                <a:lnTo>
                  <a:pt x="18372849" y="2426233"/>
                </a:lnTo>
                <a:lnTo>
                  <a:pt x="18388203" y="2469083"/>
                </a:lnTo>
                <a:lnTo>
                  <a:pt x="18404586" y="2511450"/>
                </a:lnTo>
                <a:lnTo>
                  <a:pt x="18421973" y="2553284"/>
                </a:lnTo>
                <a:lnTo>
                  <a:pt x="18440362" y="2594597"/>
                </a:lnTo>
                <a:lnTo>
                  <a:pt x="18459730" y="2635364"/>
                </a:lnTo>
                <a:lnTo>
                  <a:pt x="18480075" y="2675572"/>
                </a:lnTo>
                <a:lnTo>
                  <a:pt x="18501360" y="2715209"/>
                </a:lnTo>
                <a:lnTo>
                  <a:pt x="18523598" y="2754236"/>
                </a:lnTo>
                <a:lnTo>
                  <a:pt x="18546750" y="2792679"/>
                </a:lnTo>
                <a:lnTo>
                  <a:pt x="18570804" y="2830487"/>
                </a:lnTo>
                <a:lnTo>
                  <a:pt x="18595759" y="2867660"/>
                </a:lnTo>
                <a:lnTo>
                  <a:pt x="18621579" y="2904185"/>
                </a:lnTo>
                <a:lnTo>
                  <a:pt x="18648274" y="2940050"/>
                </a:lnTo>
                <a:lnTo>
                  <a:pt x="18675808" y="2975229"/>
                </a:lnTo>
                <a:lnTo>
                  <a:pt x="18704179" y="3009709"/>
                </a:lnTo>
                <a:lnTo>
                  <a:pt x="18733364" y="3043478"/>
                </a:lnTo>
                <a:lnTo>
                  <a:pt x="18763349" y="3076524"/>
                </a:lnTo>
                <a:lnTo>
                  <a:pt x="18794133" y="3108820"/>
                </a:lnTo>
                <a:lnTo>
                  <a:pt x="18825668" y="3140367"/>
                </a:lnTo>
                <a:lnTo>
                  <a:pt x="18857976" y="3171139"/>
                </a:lnTo>
                <a:lnTo>
                  <a:pt x="18891022" y="3201136"/>
                </a:lnTo>
                <a:lnTo>
                  <a:pt x="18924791" y="3230321"/>
                </a:lnTo>
                <a:lnTo>
                  <a:pt x="18959272" y="3258693"/>
                </a:lnTo>
                <a:lnTo>
                  <a:pt x="18994451" y="3286226"/>
                </a:lnTo>
                <a:lnTo>
                  <a:pt x="19030315" y="3312909"/>
                </a:lnTo>
                <a:lnTo>
                  <a:pt x="19066841" y="3338741"/>
                </a:lnTo>
                <a:lnTo>
                  <a:pt x="19104014" y="3363696"/>
                </a:lnTo>
                <a:lnTo>
                  <a:pt x="19141821" y="3387750"/>
                </a:lnTo>
                <a:lnTo>
                  <a:pt x="19180252" y="3410902"/>
                </a:lnTo>
                <a:lnTo>
                  <a:pt x="19219291" y="3433127"/>
                </a:lnTo>
                <a:lnTo>
                  <a:pt x="19258928" y="3454425"/>
                </a:lnTo>
                <a:lnTo>
                  <a:pt x="19299136" y="3474758"/>
                </a:lnTo>
                <a:lnTo>
                  <a:pt x="19339903" y="3494138"/>
                </a:lnTo>
                <a:lnTo>
                  <a:pt x="19381204" y="3512528"/>
                </a:lnTo>
                <a:lnTo>
                  <a:pt x="19423050" y="3529914"/>
                </a:lnTo>
                <a:lnTo>
                  <a:pt x="19465405" y="3546297"/>
                </a:lnTo>
                <a:lnTo>
                  <a:pt x="19508267" y="3561638"/>
                </a:lnTo>
                <a:lnTo>
                  <a:pt x="19551612" y="3575951"/>
                </a:lnTo>
                <a:lnTo>
                  <a:pt x="19595427" y="3589197"/>
                </a:lnTo>
                <a:lnTo>
                  <a:pt x="19639687" y="3601377"/>
                </a:lnTo>
                <a:lnTo>
                  <a:pt x="19684404" y="3612464"/>
                </a:lnTo>
                <a:lnTo>
                  <a:pt x="19729539" y="3622446"/>
                </a:lnTo>
                <a:lnTo>
                  <a:pt x="19775082" y="3631323"/>
                </a:lnTo>
                <a:lnTo>
                  <a:pt x="19821017" y="3639045"/>
                </a:lnTo>
                <a:lnTo>
                  <a:pt x="19867334" y="3645636"/>
                </a:lnTo>
                <a:lnTo>
                  <a:pt x="19914020" y="3651059"/>
                </a:lnTo>
                <a:lnTo>
                  <a:pt x="19961048" y="3655301"/>
                </a:lnTo>
                <a:lnTo>
                  <a:pt x="20008419" y="3658349"/>
                </a:lnTo>
                <a:lnTo>
                  <a:pt x="20056107" y="3660190"/>
                </a:lnTo>
                <a:lnTo>
                  <a:pt x="20104100" y="3660813"/>
                </a:lnTo>
                <a:lnTo>
                  <a:pt x="20104100" y="2533281"/>
                </a:lnTo>
                <a:lnTo>
                  <a:pt x="20055967" y="2531656"/>
                </a:lnTo>
                <a:lnTo>
                  <a:pt x="20008723" y="2526868"/>
                </a:lnTo>
                <a:lnTo>
                  <a:pt x="19962445" y="2519007"/>
                </a:lnTo>
                <a:lnTo>
                  <a:pt x="19917245" y="2508173"/>
                </a:lnTo>
                <a:lnTo>
                  <a:pt x="19873227" y="2494483"/>
                </a:lnTo>
                <a:lnTo>
                  <a:pt x="19830504" y="2478049"/>
                </a:lnTo>
                <a:lnTo>
                  <a:pt x="19789179" y="2458948"/>
                </a:lnTo>
                <a:lnTo>
                  <a:pt x="19749339" y="2437320"/>
                </a:lnTo>
                <a:lnTo>
                  <a:pt x="19711112" y="2413241"/>
                </a:lnTo>
                <a:lnTo>
                  <a:pt x="19674586" y="2386825"/>
                </a:lnTo>
                <a:lnTo>
                  <a:pt x="19639877" y="2358186"/>
                </a:lnTo>
                <a:lnTo>
                  <a:pt x="19607086" y="2327414"/>
                </a:lnTo>
                <a:lnTo>
                  <a:pt x="19576314" y="2294623"/>
                </a:lnTo>
                <a:lnTo>
                  <a:pt x="19547675" y="2259914"/>
                </a:lnTo>
                <a:lnTo>
                  <a:pt x="19521259" y="2223389"/>
                </a:lnTo>
                <a:lnTo>
                  <a:pt x="19497180" y="2185162"/>
                </a:lnTo>
                <a:lnTo>
                  <a:pt x="19475539" y="2145322"/>
                </a:lnTo>
                <a:lnTo>
                  <a:pt x="19456451" y="2103996"/>
                </a:lnTo>
                <a:lnTo>
                  <a:pt x="19440005" y="2061273"/>
                </a:lnTo>
                <a:lnTo>
                  <a:pt x="19426327" y="2017255"/>
                </a:lnTo>
                <a:lnTo>
                  <a:pt x="19415494" y="1972056"/>
                </a:lnTo>
                <a:lnTo>
                  <a:pt x="19407632" y="1925777"/>
                </a:lnTo>
                <a:lnTo>
                  <a:pt x="19402832" y="1878393"/>
                </a:lnTo>
                <a:lnTo>
                  <a:pt x="19401219" y="1830400"/>
                </a:lnTo>
                <a:lnTo>
                  <a:pt x="19401498" y="1821929"/>
                </a:lnTo>
                <a:lnTo>
                  <a:pt x="20104100" y="1821929"/>
                </a:lnTo>
                <a:lnTo>
                  <a:pt x="20104100" y="1127531"/>
                </a:lnTo>
                <a:lnTo>
                  <a:pt x="20104100" y="0"/>
                </a:lnTo>
                <a:close/>
              </a:path>
            </a:pathLst>
          </a:custGeom>
          <a:solidFill>
            <a:srgbClr val="EBF3E6"/>
          </a:solidFill>
        </p:spPr>
        <p:txBody>
          <a:bodyPr wrap="square" lIns="0" tIns="0" rIns="0" bIns="0" rtlCol="0"/>
          <a:lstStyle/>
          <a:p>
            <a:endParaRPr/>
          </a:p>
        </p:txBody>
      </p:sp>
      <p:sp>
        <p:nvSpPr>
          <p:cNvPr id="6" name="object 6">
            <a:extLst>
              <a:ext uri="{C183D7F6-B498-43B3-948B-1728B52AA6E4}">
                <adec:decorative xmlns:adec="http://schemas.microsoft.com/office/drawing/2017/decorative" val="1"/>
              </a:ext>
            </a:extLst>
          </p:cNvPr>
          <p:cNvSpPr/>
          <p:nvPr/>
        </p:nvSpPr>
        <p:spPr>
          <a:xfrm>
            <a:off x="18273800" y="0"/>
            <a:ext cx="1830705" cy="1822450"/>
          </a:xfrm>
          <a:custGeom>
            <a:avLst/>
            <a:gdLst/>
            <a:ahLst/>
            <a:cxnLst/>
            <a:rect l="l" t="t" r="r" b="b"/>
            <a:pathLst>
              <a:path w="1830705" h="1822450">
                <a:moveTo>
                  <a:pt x="1830298" y="0"/>
                </a:moveTo>
                <a:lnTo>
                  <a:pt x="1782305" y="614"/>
                </a:lnTo>
                <a:lnTo>
                  <a:pt x="1734618" y="2455"/>
                </a:lnTo>
                <a:lnTo>
                  <a:pt x="1687251" y="5504"/>
                </a:lnTo>
                <a:lnTo>
                  <a:pt x="1640219" y="9747"/>
                </a:lnTo>
                <a:lnTo>
                  <a:pt x="1593536" y="15169"/>
                </a:lnTo>
                <a:lnTo>
                  <a:pt x="1547217" y="21754"/>
                </a:lnTo>
                <a:lnTo>
                  <a:pt x="1501279" y="29488"/>
                </a:lnTo>
                <a:lnTo>
                  <a:pt x="1455735" y="38355"/>
                </a:lnTo>
                <a:lnTo>
                  <a:pt x="1410602" y="48340"/>
                </a:lnTo>
                <a:lnTo>
                  <a:pt x="1365893" y="59428"/>
                </a:lnTo>
                <a:lnTo>
                  <a:pt x="1321624" y="71605"/>
                </a:lnTo>
                <a:lnTo>
                  <a:pt x="1277811" y="84854"/>
                </a:lnTo>
                <a:lnTo>
                  <a:pt x="1234468" y="99162"/>
                </a:lnTo>
                <a:lnTo>
                  <a:pt x="1191609" y="114513"/>
                </a:lnTo>
                <a:lnTo>
                  <a:pt x="1149252" y="130891"/>
                </a:lnTo>
                <a:lnTo>
                  <a:pt x="1107410" y="148282"/>
                </a:lnTo>
                <a:lnTo>
                  <a:pt x="1066098" y="166671"/>
                </a:lnTo>
                <a:lnTo>
                  <a:pt x="1025331" y="186042"/>
                </a:lnTo>
                <a:lnTo>
                  <a:pt x="985126" y="206382"/>
                </a:lnTo>
                <a:lnTo>
                  <a:pt x="945496" y="227673"/>
                </a:lnTo>
                <a:lnTo>
                  <a:pt x="906457" y="249902"/>
                </a:lnTo>
                <a:lnTo>
                  <a:pt x="868023" y="273053"/>
                </a:lnTo>
                <a:lnTo>
                  <a:pt x="830211" y="297112"/>
                </a:lnTo>
                <a:lnTo>
                  <a:pt x="793035" y="322063"/>
                </a:lnTo>
                <a:lnTo>
                  <a:pt x="756509" y="347891"/>
                </a:lnTo>
                <a:lnTo>
                  <a:pt x="720650" y="374581"/>
                </a:lnTo>
                <a:lnTo>
                  <a:pt x="685472" y="402118"/>
                </a:lnTo>
                <a:lnTo>
                  <a:pt x="650990" y="430487"/>
                </a:lnTo>
                <a:lnTo>
                  <a:pt x="617220" y="459673"/>
                </a:lnTo>
                <a:lnTo>
                  <a:pt x="584176" y="489660"/>
                </a:lnTo>
                <a:lnTo>
                  <a:pt x="551874" y="520434"/>
                </a:lnTo>
                <a:lnTo>
                  <a:pt x="520328" y="551980"/>
                </a:lnTo>
                <a:lnTo>
                  <a:pt x="489553" y="584283"/>
                </a:lnTo>
                <a:lnTo>
                  <a:pt x="459566" y="617327"/>
                </a:lnTo>
                <a:lnTo>
                  <a:pt x="430380" y="651097"/>
                </a:lnTo>
                <a:lnTo>
                  <a:pt x="402011" y="685579"/>
                </a:lnTo>
                <a:lnTo>
                  <a:pt x="374474" y="720757"/>
                </a:lnTo>
                <a:lnTo>
                  <a:pt x="347784" y="756616"/>
                </a:lnTo>
                <a:lnTo>
                  <a:pt x="321956" y="793141"/>
                </a:lnTo>
                <a:lnTo>
                  <a:pt x="297005" y="830318"/>
                </a:lnTo>
                <a:lnTo>
                  <a:pt x="272947" y="868130"/>
                </a:lnTo>
                <a:lnTo>
                  <a:pt x="249795" y="906564"/>
                </a:lnTo>
                <a:lnTo>
                  <a:pt x="227566" y="945603"/>
                </a:lnTo>
                <a:lnTo>
                  <a:pt x="206275" y="985233"/>
                </a:lnTo>
                <a:lnTo>
                  <a:pt x="185936" y="1025438"/>
                </a:lnTo>
                <a:lnTo>
                  <a:pt x="166564" y="1066204"/>
                </a:lnTo>
                <a:lnTo>
                  <a:pt x="148175" y="1107516"/>
                </a:lnTo>
                <a:lnTo>
                  <a:pt x="130784" y="1149359"/>
                </a:lnTo>
                <a:lnTo>
                  <a:pt x="114406" y="1191716"/>
                </a:lnTo>
                <a:lnTo>
                  <a:pt x="99055" y="1234574"/>
                </a:lnTo>
                <a:lnTo>
                  <a:pt x="84748" y="1277918"/>
                </a:lnTo>
                <a:lnTo>
                  <a:pt x="71498" y="1321731"/>
                </a:lnTo>
                <a:lnTo>
                  <a:pt x="59274" y="1366190"/>
                </a:lnTo>
                <a:lnTo>
                  <a:pt x="48233" y="1410708"/>
                </a:lnTo>
                <a:lnTo>
                  <a:pt x="38248" y="1455842"/>
                </a:lnTo>
                <a:lnTo>
                  <a:pt x="29381" y="1501386"/>
                </a:lnTo>
                <a:lnTo>
                  <a:pt x="21647" y="1547324"/>
                </a:lnTo>
                <a:lnTo>
                  <a:pt x="15062" y="1593642"/>
                </a:lnTo>
                <a:lnTo>
                  <a:pt x="9641" y="1640325"/>
                </a:lnTo>
                <a:lnTo>
                  <a:pt x="5398" y="1687358"/>
                </a:lnTo>
                <a:lnTo>
                  <a:pt x="2337" y="1735027"/>
                </a:lnTo>
                <a:lnTo>
                  <a:pt x="508" y="1782411"/>
                </a:lnTo>
                <a:lnTo>
                  <a:pt x="0" y="1821934"/>
                </a:lnTo>
                <a:lnTo>
                  <a:pt x="1127702" y="1821934"/>
                </a:lnTo>
                <a:lnTo>
                  <a:pt x="1129038" y="1782279"/>
                </a:lnTo>
                <a:lnTo>
                  <a:pt x="1133833" y="1735027"/>
                </a:lnTo>
                <a:lnTo>
                  <a:pt x="1141697" y="1688749"/>
                </a:lnTo>
                <a:lnTo>
                  <a:pt x="1152524" y="1643551"/>
                </a:lnTo>
                <a:lnTo>
                  <a:pt x="1166211" y="1599537"/>
                </a:lnTo>
                <a:lnTo>
                  <a:pt x="1182653" y="1556813"/>
                </a:lnTo>
                <a:lnTo>
                  <a:pt x="1201744" y="1515482"/>
                </a:lnTo>
                <a:lnTo>
                  <a:pt x="1223381" y="1475650"/>
                </a:lnTo>
                <a:lnTo>
                  <a:pt x="1247458" y="1437420"/>
                </a:lnTo>
                <a:lnTo>
                  <a:pt x="1273871" y="1400899"/>
                </a:lnTo>
                <a:lnTo>
                  <a:pt x="1302515" y="1366190"/>
                </a:lnTo>
                <a:lnTo>
                  <a:pt x="1333286" y="1333398"/>
                </a:lnTo>
                <a:lnTo>
                  <a:pt x="1366078" y="1302628"/>
                </a:lnTo>
                <a:lnTo>
                  <a:pt x="1400788" y="1273984"/>
                </a:lnTo>
                <a:lnTo>
                  <a:pt x="1437310" y="1247572"/>
                </a:lnTo>
                <a:lnTo>
                  <a:pt x="1475540" y="1223495"/>
                </a:lnTo>
                <a:lnTo>
                  <a:pt x="1515373" y="1201859"/>
                </a:lnTo>
                <a:lnTo>
                  <a:pt x="1556704" y="1182768"/>
                </a:lnTo>
                <a:lnTo>
                  <a:pt x="1599429" y="1166327"/>
                </a:lnTo>
                <a:lnTo>
                  <a:pt x="1643443" y="1152641"/>
                </a:lnTo>
                <a:lnTo>
                  <a:pt x="1688642" y="1141813"/>
                </a:lnTo>
                <a:lnTo>
                  <a:pt x="1734920" y="1133950"/>
                </a:lnTo>
                <a:lnTo>
                  <a:pt x="1782172" y="1129155"/>
                </a:lnTo>
                <a:lnTo>
                  <a:pt x="1830296" y="1127534"/>
                </a:lnTo>
                <a:lnTo>
                  <a:pt x="1830298" y="0"/>
                </a:lnTo>
                <a:close/>
              </a:path>
            </a:pathLst>
          </a:custGeom>
          <a:solidFill>
            <a:srgbClr val="FFFFFF"/>
          </a:solidFill>
        </p:spPr>
        <p:txBody>
          <a:bodyPr wrap="square" lIns="0" tIns="0" rIns="0" bIns="0" rtlCol="0"/>
          <a:lstStyle/>
          <a:p>
            <a:endParaRPr/>
          </a:p>
        </p:txBody>
      </p:sp>
      <p:pic>
        <p:nvPicPr>
          <p:cNvPr id="7" name="object 7">
            <a:extLst>
              <a:ext uri="{C183D7F6-B498-43B3-948B-1728B52AA6E4}">
                <adec:decorative xmlns:adec="http://schemas.microsoft.com/office/drawing/2017/decorative" val="1"/>
              </a:ext>
            </a:extLst>
          </p:cNvPr>
          <p:cNvPicPr/>
          <p:nvPr/>
        </p:nvPicPr>
        <p:blipFill>
          <a:blip r:embed="rId3" cstate="print"/>
          <a:stretch>
            <a:fillRect/>
          </a:stretch>
        </p:blipFill>
        <p:spPr>
          <a:xfrm>
            <a:off x="750441" y="369462"/>
            <a:ext cx="9360971" cy="1117832"/>
          </a:xfrm>
          <a:prstGeom prst="rect">
            <a:avLst/>
          </a:prstGeom>
        </p:spPr>
      </p:pic>
      <p:sp>
        <p:nvSpPr>
          <p:cNvPr id="9" name="object 9">
            <a:extLst>
              <a:ext uri="{C183D7F6-B498-43B3-948B-1728B52AA6E4}">
                <adec:decorative xmlns:adec="http://schemas.microsoft.com/office/drawing/2017/decorative" val="1"/>
              </a:ext>
            </a:extLst>
          </p:cNvPr>
          <p:cNvSpPr/>
          <p:nvPr/>
        </p:nvSpPr>
        <p:spPr>
          <a:xfrm>
            <a:off x="0" y="10052049"/>
            <a:ext cx="20104100" cy="1256665"/>
          </a:xfrm>
          <a:custGeom>
            <a:avLst/>
            <a:gdLst/>
            <a:ahLst/>
            <a:cxnLst/>
            <a:rect l="l" t="t" r="r" b="b"/>
            <a:pathLst>
              <a:path w="20104100" h="1256665">
                <a:moveTo>
                  <a:pt x="20104099" y="0"/>
                </a:moveTo>
                <a:lnTo>
                  <a:pt x="0" y="0"/>
                </a:lnTo>
                <a:lnTo>
                  <a:pt x="0" y="1256506"/>
                </a:lnTo>
                <a:lnTo>
                  <a:pt x="20104099" y="1256506"/>
                </a:lnTo>
                <a:lnTo>
                  <a:pt x="20104099" y="0"/>
                </a:lnTo>
                <a:close/>
              </a:path>
            </a:pathLst>
          </a:custGeom>
          <a:solidFill>
            <a:srgbClr val="8EB73B"/>
          </a:solidFill>
        </p:spPr>
        <p:txBody>
          <a:bodyPr wrap="square" lIns="0" tIns="0" rIns="0" bIns="0" rtlCol="0"/>
          <a:lstStyle/>
          <a:p>
            <a:endParaRPr/>
          </a:p>
        </p:txBody>
      </p:sp>
      <p:pic>
        <p:nvPicPr>
          <p:cNvPr id="10" name="object 10">
            <a:extLst>
              <a:ext uri="{C183D7F6-B498-43B3-948B-1728B52AA6E4}">
                <adec:decorative xmlns:adec="http://schemas.microsoft.com/office/drawing/2017/decorative" val="1"/>
              </a:ext>
            </a:extLst>
          </p:cNvPr>
          <p:cNvPicPr/>
          <p:nvPr/>
        </p:nvPicPr>
        <p:blipFill>
          <a:blip r:embed="rId4" cstate="print"/>
          <a:stretch>
            <a:fillRect/>
          </a:stretch>
        </p:blipFill>
        <p:spPr>
          <a:xfrm>
            <a:off x="18047572" y="8536776"/>
            <a:ext cx="1600027" cy="2771779"/>
          </a:xfrm>
          <a:prstGeom prst="rect">
            <a:avLst/>
          </a:prstGeom>
        </p:spPr>
      </p:pic>
      <p:pic>
        <p:nvPicPr>
          <p:cNvPr id="11" name="object 11">
            <a:extLst>
              <a:ext uri="{C183D7F6-B498-43B3-948B-1728B52AA6E4}">
                <adec:decorative xmlns:adec="http://schemas.microsoft.com/office/drawing/2017/decorative" val="1"/>
              </a:ext>
            </a:extLst>
          </p:cNvPr>
          <p:cNvPicPr/>
          <p:nvPr/>
        </p:nvPicPr>
        <p:blipFill>
          <a:blip r:embed="rId5" cstate="print"/>
          <a:stretch>
            <a:fillRect/>
          </a:stretch>
        </p:blipFill>
        <p:spPr>
          <a:xfrm>
            <a:off x="1237241" y="10461670"/>
            <a:ext cx="6788916" cy="437265"/>
          </a:xfrm>
          <a:prstGeom prst="rect">
            <a:avLst/>
          </a:prstGeom>
        </p:spPr>
      </p:pic>
      <p:graphicFrame>
        <p:nvGraphicFramePr>
          <p:cNvPr id="12" name="Diagram 11">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16675354"/>
              </p:ext>
            </p:extLst>
          </p:nvPr>
        </p:nvGraphicFramePr>
        <p:xfrm>
          <a:off x="15305887" y="-5341"/>
          <a:ext cx="5483370" cy="365558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Titel 1">
            <a:extLst>
              <a:ext uri="{FF2B5EF4-FFF2-40B4-BE49-F238E27FC236}">
                <a16:creationId xmlns:a16="http://schemas.microsoft.com/office/drawing/2014/main" id="{81997850-4A11-66C4-0E96-F43B403C2139}"/>
              </a:ext>
            </a:extLst>
          </p:cNvPr>
          <p:cNvSpPr>
            <a:spLocks noGrp="1"/>
          </p:cNvSpPr>
          <p:nvPr>
            <p:ph type="title"/>
          </p:nvPr>
        </p:nvSpPr>
        <p:spPr>
          <a:xfrm>
            <a:off x="6678195" y="11309350"/>
            <a:ext cx="8964930" cy="1069524"/>
          </a:xfrm>
        </p:spPr>
        <p:txBody>
          <a:bodyPr wrap="square" lIns="0" tIns="0" rIns="0" bIns="0" anchor="t">
            <a:spAutoFit/>
          </a:bodyPr>
          <a:lstStyle/>
          <a:p>
            <a:r>
              <a:rPr lang="nl-NL" dirty="0"/>
              <a:t>Nieuw stelsel vraag 2-2</a:t>
            </a:r>
          </a:p>
        </p:txBody>
      </p:sp>
      <p:sp>
        <p:nvSpPr>
          <p:cNvPr id="13" name="object 3"/>
          <p:cNvSpPr txBox="1"/>
          <p:nvPr/>
        </p:nvSpPr>
        <p:spPr>
          <a:xfrm>
            <a:off x="750441" y="3304287"/>
            <a:ext cx="5063098" cy="857735"/>
          </a:xfrm>
          <a:prstGeom prst="rect">
            <a:avLst/>
          </a:prstGeom>
        </p:spPr>
        <p:txBody>
          <a:bodyPr vert="horz" wrap="square" lIns="0" tIns="12065" rIns="0" bIns="0" rtlCol="0">
            <a:spAutoFit/>
          </a:bodyPr>
          <a:lstStyle/>
          <a:p>
            <a:pPr marL="12700" marR="5080">
              <a:lnSpc>
                <a:spcPct val="118100"/>
              </a:lnSpc>
              <a:spcBef>
                <a:spcPts val="95"/>
              </a:spcBef>
            </a:pPr>
            <a:r>
              <a:rPr lang="nl-NL" sz="2400" dirty="0">
                <a:solidFill>
                  <a:schemeClr val="tx1"/>
                </a:solidFill>
                <a:latin typeface="Asap"/>
                <a:cs typeface="Asap"/>
                <a:hlinkClick r:id="rId11"/>
              </a:rPr>
              <a:t>Toepassing instructieregels voor </a:t>
            </a:r>
          </a:p>
          <a:p>
            <a:pPr marL="12700" marR="5080">
              <a:lnSpc>
                <a:spcPct val="118100"/>
              </a:lnSpc>
              <a:spcBef>
                <a:spcPts val="95"/>
              </a:spcBef>
            </a:pPr>
            <a:r>
              <a:rPr lang="nl-NL" sz="2400" dirty="0">
                <a:solidFill>
                  <a:schemeClr val="tx1"/>
                </a:solidFill>
                <a:latin typeface="Asap"/>
                <a:cs typeface="Asap"/>
                <a:hlinkClick r:id="rId11"/>
              </a:rPr>
              <a:t>aanvaardbaar geluid</a:t>
            </a:r>
            <a:endParaRPr sz="2400" dirty="0">
              <a:solidFill>
                <a:schemeClr val="tx1"/>
              </a:solidFill>
              <a:latin typeface="Asap"/>
              <a:cs typeface="Asap"/>
            </a:endParaRPr>
          </a:p>
        </p:txBody>
      </p:sp>
      <p:pic>
        <p:nvPicPr>
          <p:cNvPr id="16" name="Afbeelding 15" descr="Schermafbeelding van iplo.nl over aanvaardbaarheid"/>
          <p:cNvPicPr>
            <a:picLocks noChangeAspect="1"/>
          </p:cNvPicPr>
          <p:nvPr/>
        </p:nvPicPr>
        <p:blipFill>
          <a:blip r:embed="rId12"/>
          <a:stretch>
            <a:fillRect/>
          </a:stretch>
        </p:blipFill>
        <p:spPr>
          <a:xfrm>
            <a:off x="577" y="4341314"/>
            <a:ext cx="5525229" cy="5651261"/>
          </a:xfrm>
          <a:prstGeom prst="rect">
            <a:avLst/>
          </a:prstGeom>
        </p:spPr>
      </p:pic>
      <p:sp>
        <p:nvSpPr>
          <p:cNvPr id="14" name="object 3"/>
          <p:cNvSpPr txBox="1"/>
          <p:nvPr/>
        </p:nvSpPr>
        <p:spPr>
          <a:xfrm>
            <a:off x="7080474" y="3343208"/>
            <a:ext cx="8281408" cy="857735"/>
          </a:xfrm>
          <a:prstGeom prst="rect">
            <a:avLst/>
          </a:prstGeom>
        </p:spPr>
        <p:txBody>
          <a:bodyPr vert="horz" wrap="square" lIns="0" tIns="12065" rIns="0" bIns="0" rtlCol="0">
            <a:spAutoFit/>
          </a:bodyPr>
          <a:lstStyle/>
          <a:p>
            <a:pPr marL="12700" marR="5080">
              <a:lnSpc>
                <a:spcPct val="118100"/>
              </a:lnSpc>
              <a:spcBef>
                <a:spcPts val="95"/>
              </a:spcBef>
            </a:pPr>
            <a:r>
              <a:rPr lang="nl-NL" sz="2400" dirty="0">
                <a:solidFill>
                  <a:schemeClr val="tx1"/>
                </a:solidFill>
                <a:latin typeface="Asap"/>
                <a:cs typeface="Asap"/>
                <a:hlinkClick r:id="rId13"/>
              </a:rPr>
              <a:t>Maatwerkvoorschriften geluid </a:t>
            </a:r>
          </a:p>
          <a:p>
            <a:pPr marL="12700" marR="5080">
              <a:lnSpc>
                <a:spcPct val="118100"/>
              </a:lnSpc>
              <a:spcBef>
                <a:spcPts val="95"/>
              </a:spcBef>
            </a:pPr>
            <a:r>
              <a:rPr lang="nl-NL" sz="2400" dirty="0">
                <a:solidFill>
                  <a:schemeClr val="tx1"/>
                </a:solidFill>
                <a:latin typeface="Asap"/>
                <a:cs typeface="Asap"/>
                <a:hlinkClick r:id="rId13"/>
              </a:rPr>
              <a:t>door activiteiten</a:t>
            </a:r>
            <a:endParaRPr sz="2400" dirty="0">
              <a:solidFill>
                <a:schemeClr val="tx1"/>
              </a:solidFill>
              <a:latin typeface="Asap"/>
              <a:cs typeface="Asap"/>
            </a:endParaRPr>
          </a:p>
        </p:txBody>
      </p:sp>
      <p:pic>
        <p:nvPicPr>
          <p:cNvPr id="17" name="Afbeelding 16" descr="Schermafbeelding van iplo.nl over maatwerkvoorschriften geluid"/>
          <p:cNvPicPr>
            <a:picLocks noChangeAspect="1"/>
          </p:cNvPicPr>
          <p:nvPr/>
        </p:nvPicPr>
        <p:blipFill>
          <a:blip r:embed="rId14"/>
          <a:stretch>
            <a:fillRect/>
          </a:stretch>
        </p:blipFill>
        <p:spPr>
          <a:xfrm>
            <a:off x="6444228" y="4548884"/>
            <a:ext cx="5270264" cy="5443691"/>
          </a:xfrm>
          <a:prstGeom prst="rect">
            <a:avLst/>
          </a:prstGeom>
        </p:spPr>
      </p:pic>
      <p:sp>
        <p:nvSpPr>
          <p:cNvPr id="15" name="object 3"/>
          <p:cNvSpPr txBox="1"/>
          <p:nvPr/>
        </p:nvSpPr>
        <p:spPr>
          <a:xfrm>
            <a:off x="13093700" y="3324068"/>
            <a:ext cx="8281408" cy="409086"/>
          </a:xfrm>
          <a:prstGeom prst="rect">
            <a:avLst/>
          </a:prstGeom>
        </p:spPr>
        <p:txBody>
          <a:bodyPr vert="horz" wrap="square" lIns="0" tIns="12065" rIns="0" bIns="0" rtlCol="0">
            <a:spAutoFit/>
          </a:bodyPr>
          <a:lstStyle/>
          <a:p>
            <a:pPr marL="12700" marR="5080">
              <a:lnSpc>
                <a:spcPct val="118100"/>
              </a:lnSpc>
              <a:spcBef>
                <a:spcPts val="95"/>
              </a:spcBef>
            </a:pPr>
            <a:r>
              <a:rPr lang="nl-NL" sz="2400" dirty="0">
                <a:solidFill>
                  <a:schemeClr val="tx1"/>
                </a:solidFill>
                <a:latin typeface="Asap"/>
                <a:cs typeface="Asap"/>
                <a:hlinkClick r:id="rId15"/>
              </a:rPr>
              <a:t>Procedure maatwerkvoorschrift</a:t>
            </a:r>
            <a:endParaRPr sz="2400" dirty="0">
              <a:solidFill>
                <a:schemeClr val="tx1"/>
              </a:solidFill>
              <a:latin typeface="Asap"/>
              <a:cs typeface="Asap"/>
            </a:endParaRPr>
          </a:p>
        </p:txBody>
      </p:sp>
      <p:pic>
        <p:nvPicPr>
          <p:cNvPr id="18" name="Afbeelding 17" descr="Schermafbeelding van iplo.nl over de procedure maatwerkvoorschrift"/>
          <p:cNvPicPr>
            <a:picLocks noChangeAspect="1"/>
          </p:cNvPicPr>
          <p:nvPr/>
        </p:nvPicPr>
        <p:blipFill>
          <a:blip r:embed="rId16"/>
          <a:stretch>
            <a:fillRect/>
          </a:stretch>
        </p:blipFill>
        <p:spPr>
          <a:xfrm>
            <a:off x="12267280" y="4530258"/>
            <a:ext cx="5323792" cy="5485119"/>
          </a:xfrm>
          <a:prstGeom prst="rect">
            <a:avLst/>
          </a:prstGeom>
        </p:spPr>
      </p:pic>
      <p:sp>
        <p:nvSpPr>
          <p:cNvPr id="19" name="Tekstvak 18">
            <a:extLst>
              <a:ext uri="{C183D7F6-B498-43B3-948B-1728B52AA6E4}">
                <adec:decorative xmlns:adec="http://schemas.microsoft.com/office/drawing/2017/decorative" val="1"/>
              </a:ext>
            </a:extLst>
          </p:cNvPr>
          <p:cNvSpPr txBox="1"/>
          <p:nvPr/>
        </p:nvSpPr>
        <p:spPr>
          <a:xfrm>
            <a:off x="17628472" y="10561323"/>
            <a:ext cx="838200" cy="461665"/>
          </a:xfrm>
          <a:prstGeom prst="rect">
            <a:avLst/>
          </a:prstGeom>
          <a:noFill/>
        </p:spPr>
        <p:txBody>
          <a:bodyPr wrap="square" rtlCol="0">
            <a:spAutoFit/>
          </a:bodyPr>
          <a:lstStyle/>
          <a:p>
            <a:fld id="{9E0E7A16-DED7-4A10-BDDA-98CEF281A13A}" type="slidenum">
              <a:rPr lang="nl-NL" sz="2400" smtClean="0">
                <a:solidFill>
                  <a:srgbClr val="275837"/>
                </a:solidFill>
              </a:rPr>
              <a:t>7</a:t>
            </a:fld>
            <a:endParaRPr lang="nl-NL" sz="2400" dirty="0">
              <a:solidFill>
                <a:srgbClr val="275837"/>
              </a:solidFill>
            </a:endParaRPr>
          </a:p>
        </p:txBody>
      </p:sp>
      <p:sp>
        <p:nvSpPr>
          <p:cNvPr id="20" name="object 2">
            <a:extLst>
              <a:ext uri="{C183D7F6-B498-43B3-948B-1728B52AA6E4}">
                <adec:decorative xmlns:adec="http://schemas.microsoft.com/office/drawing/2017/decorative" val="1"/>
              </a:ext>
            </a:extLst>
          </p:cNvPr>
          <p:cNvSpPr txBox="1">
            <a:spLocks/>
          </p:cNvSpPr>
          <p:nvPr/>
        </p:nvSpPr>
        <p:spPr>
          <a:xfrm>
            <a:off x="13402733" y="10561164"/>
            <a:ext cx="4188338" cy="461824"/>
          </a:xfrm>
          <a:prstGeom prst="rect">
            <a:avLst/>
          </a:prstGeom>
        </p:spPr>
        <p:txBody>
          <a:bodyPr vert="horz" wrap="square" lIns="0" tIns="16510" rIns="0" bIns="0" rtlCol="0">
            <a:spAutoFit/>
          </a:bodyPr>
          <a:lstStyle>
            <a:lvl1pPr>
              <a:defRPr sz="6950" b="0" i="0">
                <a:solidFill>
                  <a:srgbClr val="275837"/>
                </a:solidFill>
                <a:latin typeface="Asap Medium"/>
                <a:ea typeface="+mj-ea"/>
                <a:cs typeface="Asap Medium"/>
              </a:defRPr>
            </a:lvl1pPr>
          </a:lstStyle>
          <a:p>
            <a:pPr marL="12700">
              <a:spcBef>
                <a:spcPts val="130"/>
              </a:spcBef>
            </a:pPr>
            <a:r>
              <a:rPr lang="nl-NL" sz="2800" spc="-10" dirty="0"/>
              <a:t> </a:t>
            </a:r>
            <a:r>
              <a:rPr lang="nl-NL" sz="2800" dirty="0"/>
              <a:t>Uit de Helpdesk geluid</a:t>
            </a:r>
          </a:p>
        </p:txBody>
      </p:sp>
    </p:spTree>
    <p:extLst>
      <p:ext uri="{BB962C8B-B14F-4D97-AF65-F5344CB8AC3E}">
        <p14:creationId xmlns:p14="http://schemas.microsoft.com/office/powerpoint/2010/main" val="2286827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7710" y="3853856"/>
            <a:ext cx="1172210" cy="716280"/>
          </a:xfrm>
          <a:prstGeom prst="rect">
            <a:avLst/>
          </a:prstGeom>
        </p:spPr>
        <p:txBody>
          <a:bodyPr vert="horz" wrap="square" lIns="0" tIns="16510" rIns="0" bIns="0" rtlCol="0">
            <a:spAutoFit/>
          </a:bodyPr>
          <a:lstStyle/>
          <a:p>
            <a:pPr marL="12700">
              <a:lnSpc>
                <a:spcPct val="100000"/>
              </a:lnSpc>
              <a:spcBef>
                <a:spcPts val="130"/>
              </a:spcBef>
            </a:pPr>
            <a:r>
              <a:rPr lang="nl-NL" sz="4500" spc="-10" dirty="0"/>
              <a:t>Nieuw</a:t>
            </a:r>
            <a:r>
              <a:rPr lang="nl-NL" sz="4500" spc="-10" baseline="0" dirty="0"/>
              <a:t> stelsel vraag 3-1</a:t>
            </a:r>
            <a:endParaRPr sz="4500" dirty="0"/>
          </a:p>
        </p:txBody>
      </p:sp>
      <p:sp>
        <p:nvSpPr>
          <p:cNvPr id="5" name="object 5">
            <a:extLst>
              <a:ext uri="{C183D7F6-B498-43B3-948B-1728B52AA6E4}">
                <adec:decorative xmlns:adec="http://schemas.microsoft.com/office/drawing/2017/decorative" val="1"/>
              </a:ext>
            </a:extLst>
          </p:cNvPr>
          <p:cNvSpPr/>
          <p:nvPr/>
        </p:nvSpPr>
        <p:spPr>
          <a:xfrm>
            <a:off x="0" y="5"/>
            <a:ext cx="20104100" cy="3661410"/>
          </a:xfrm>
          <a:custGeom>
            <a:avLst/>
            <a:gdLst/>
            <a:ahLst/>
            <a:cxnLst/>
            <a:rect l="l" t="t" r="r" b="b"/>
            <a:pathLst>
              <a:path w="20104100" h="3661410">
                <a:moveTo>
                  <a:pt x="20104100" y="0"/>
                </a:moveTo>
                <a:lnTo>
                  <a:pt x="0" y="0"/>
                </a:lnTo>
                <a:lnTo>
                  <a:pt x="0" y="1821929"/>
                </a:lnTo>
                <a:lnTo>
                  <a:pt x="18273789" y="1821929"/>
                </a:lnTo>
                <a:lnTo>
                  <a:pt x="18273687" y="1830400"/>
                </a:lnTo>
                <a:lnTo>
                  <a:pt x="18274310" y="1878520"/>
                </a:lnTo>
                <a:lnTo>
                  <a:pt x="18276151" y="1926082"/>
                </a:lnTo>
                <a:lnTo>
                  <a:pt x="18279199" y="1973453"/>
                </a:lnTo>
                <a:lnTo>
                  <a:pt x="18283441" y="2020481"/>
                </a:lnTo>
                <a:lnTo>
                  <a:pt x="18288864" y="2067166"/>
                </a:lnTo>
                <a:lnTo>
                  <a:pt x="18295443" y="2113483"/>
                </a:lnTo>
                <a:lnTo>
                  <a:pt x="18303177" y="2159419"/>
                </a:lnTo>
                <a:lnTo>
                  <a:pt x="18312041" y="2204961"/>
                </a:lnTo>
                <a:lnTo>
                  <a:pt x="18322036" y="2250097"/>
                </a:lnTo>
                <a:lnTo>
                  <a:pt x="18333123" y="2294801"/>
                </a:lnTo>
                <a:lnTo>
                  <a:pt x="18345303" y="2339073"/>
                </a:lnTo>
                <a:lnTo>
                  <a:pt x="18358549" y="2382888"/>
                </a:lnTo>
                <a:lnTo>
                  <a:pt x="18372849" y="2426233"/>
                </a:lnTo>
                <a:lnTo>
                  <a:pt x="18388203" y="2469083"/>
                </a:lnTo>
                <a:lnTo>
                  <a:pt x="18404586" y="2511450"/>
                </a:lnTo>
                <a:lnTo>
                  <a:pt x="18421973" y="2553284"/>
                </a:lnTo>
                <a:lnTo>
                  <a:pt x="18440362" y="2594597"/>
                </a:lnTo>
                <a:lnTo>
                  <a:pt x="18459730" y="2635364"/>
                </a:lnTo>
                <a:lnTo>
                  <a:pt x="18480075" y="2675572"/>
                </a:lnTo>
                <a:lnTo>
                  <a:pt x="18501360" y="2715209"/>
                </a:lnTo>
                <a:lnTo>
                  <a:pt x="18523598" y="2754236"/>
                </a:lnTo>
                <a:lnTo>
                  <a:pt x="18546750" y="2792679"/>
                </a:lnTo>
                <a:lnTo>
                  <a:pt x="18570804" y="2830487"/>
                </a:lnTo>
                <a:lnTo>
                  <a:pt x="18595759" y="2867660"/>
                </a:lnTo>
                <a:lnTo>
                  <a:pt x="18621579" y="2904185"/>
                </a:lnTo>
                <a:lnTo>
                  <a:pt x="18648274" y="2940050"/>
                </a:lnTo>
                <a:lnTo>
                  <a:pt x="18675808" y="2975229"/>
                </a:lnTo>
                <a:lnTo>
                  <a:pt x="18704179" y="3009709"/>
                </a:lnTo>
                <a:lnTo>
                  <a:pt x="18733364" y="3043478"/>
                </a:lnTo>
                <a:lnTo>
                  <a:pt x="18763349" y="3076524"/>
                </a:lnTo>
                <a:lnTo>
                  <a:pt x="18794133" y="3108820"/>
                </a:lnTo>
                <a:lnTo>
                  <a:pt x="18825668" y="3140367"/>
                </a:lnTo>
                <a:lnTo>
                  <a:pt x="18857976" y="3171139"/>
                </a:lnTo>
                <a:lnTo>
                  <a:pt x="18891022" y="3201136"/>
                </a:lnTo>
                <a:lnTo>
                  <a:pt x="18924791" y="3230321"/>
                </a:lnTo>
                <a:lnTo>
                  <a:pt x="18959272" y="3258693"/>
                </a:lnTo>
                <a:lnTo>
                  <a:pt x="18994451" y="3286226"/>
                </a:lnTo>
                <a:lnTo>
                  <a:pt x="19030315" y="3312909"/>
                </a:lnTo>
                <a:lnTo>
                  <a:pt x="19066841" y="3338741"/>
                </a:lnTo>
                <a:lnTo>
                  <a:pt x="19104014" y="3363696"/>
                </a:lnTo>
                <a:lnTo>
                  <a:pt x="19141821" y="3387750"/>
                </a:lnTo>
                <a:lnTo>
                  <a:pt x="19180252" y="3410902"/>
                </a:lnTo>
                <a:lnTo>
                  <a:pt x="19219291" y="3433127"/>
                </a:lnTo>
                <a:lnTo>
                  <a:pt x="19258928" y="3454425"/>
                </a:lnTo>
                <a:lnTo>
                  <a:pt x="19299136" y="3474758"/>
                </a:lnTo>
                <a:lnTo>
                  <a:pt x="19339903" y="3494138"/>
                </a:lnTo>
                <a:lnTo>
                  <a:pt x="19381204" y="3512528"/>
                </a:lnTo>
                <a:lnTo>
                  <a:pt x="19423050" y="3529914"/>
                </a:lnTo>
                <a:lnTo>
                  <a:pt x="19465405" y="3546297"/>
                </a:lnTo>
                <a:lnTo>
                  <a:pt x="19508267" y="3561638"/>
                </a:lnTo>
                <a:lnTo>
                  <a:pt x="19551612" y="3575951"/>
                </a:lnTo>
                <a:lnTo>
                  <a:pt x="19595427" y="3589197"/>
                </a:lnTo>
                <a:lnTo>
                  <a:pt x="19639687" y="3601377"/>
                </a:lnTo>
                <a:lnTo>
                  <a:pt x="19684404" y="3612464"/>
                </a:lnTo>
                <a:lnTo>
                  <a:pt x="19729539" y="3622446"/>
                </a:lnTo>
                <a:lnTo>
                  <a:pt x="19775082" y="3631323"/>
                </a:lnTo>
                <a:lnTo>
                  <a:pt x="19821017" y="3639045"/>
                </a:lnTo>
                <a:lnTo>
                  <a:pt x="19867334" y="3645636"/>
                </a:lnTo>
                <a:lnTo>
                  <a:pt x="19914020" y="3651059"/>
                </a:lnTo>
                <a:lnTo>
                  <a:pt x="19961048" y="3655301"/>
                </a:lnTo>
                <a:lnTo>
                  <a:pt x="20008419" y="3658349"/>
                </a:lnTo>
                <a:lnTo>
                  <a:pt x="20056107" y="3660190"/>
                </a:lnTo>
                <a:lnTo>
                  <a:pt x="20104100" y="3660813"/>
                </a:lnTo>
                <a:lnTo>
                  <a:pt x="20104100" y="2533281"/>
                </a:lnTo>
                <a:lnTo>
                  <a:pt x="20055967" y="2531656"/>
                </a:lnTo>
                <a:lnTo>
                  <a:pt x="20008723" y="2526868"/>
                </a:lnTo>
                <a:lnTo>
                  <a:pt x="19962445" y="2519007"/>
                </a:lnTo>
                <a:lnTo>
                  <a:pt x="19917245" y="2508173"/>
                </a:lnTo>
                <a:lnTo>
                  <a:pt x="19873227" y="2494483"/>
                </a:lnTo>
                <a:lnTo>
                  <a:pt x="19830504" y="2478049"/>
                </a:lnTo>
                <a:lnTo>
                  <a:pt x="19789179" y="2458948"/>
                </a:lnTo>
                <a:lnTo>
                  <a:pt x="19749339" y="2437320"/>
                </a:lnTo>
                <a:lnTo>
                  <a:pt x="19711112" y="2413241"/>
                </a:lnTo>
                <a:lnTo>
                  <a:pt x="19674586" y="2386825"/>
                </a:lnTo>
                <a:lnTo>
                  <a:pt x="19639877" y="2358186"/>
                </a:lnTo>
                <a:lnTo>
                  <a:pt x="19607086" y="2327414"/>
                </a:lnTo>
                <a:lnTo>
                  <a:pt x="19576314" y="2294623"/>
                </a:lnTo>
                <a:lnTo>
                  <a:pt x="19547675" y="2259914"/>
                </a:lnTo>
                <a:lnTo>
                  <a:pt x="19521259" y="2223389"/>
                </a:lnTo>
                <a:lnTo>
                  <a:pt x="19497180" y="2185162"/>
                </a:lnTo>
                <a:lnTo>
                  <a:pt x="19475539" y="2145322"/>
                </a:lnTo>
                <a:lnTo>
                  <a:pt x="19456451" y="2103996"/>
                </a:lnTo>
                <a:lnTo>
                  <a:pt x="19440005" y="2061273"/>
                </a:lnTo>
                <a:lnTo>
                  <a:pt x="19426327" y="2017255"/>
                </a:lnTo>
                <a:lnTo>
                  <a:pt x="19415494" y="1972056"/>
                </a:lnTo>
                <a:lnTo>
                  <a:pt x="19407632" y="1925777"/>
                </a:lnTo>
                <a:lnTo>
                  <a:pt x="19402832" y="1878393"/>
                </a:lnTo>
                <a:lnTo>
                  <a:pt x="19401219" y="1830400"/>
                </a:lnTo>
                <a:lnTo>
                  <a:pt x="19401498" y="1821929"/>
                </a:lnTo>
                <a:lnTo>
                  <a:pt x="20104100" y="1821929"/>
                </a:lnTo>
                <a:lnTo>
                  <a:pt x="20104100" y="1127531"/>
                </a:lnTo>
                <a:lnTo>
                  <a:pt x="20104100" y="0"/>
                </a:lnTo>
                <a:close/>
              </a:path>
            </a:pathLst>
          </a:custGeom>
          <a:solidFill>
            <a:srgbClr val="EBF3E6"/>
          </a:solidFill>
        </p:spPr>
        <p:txBody>
          <a:bodyPr wrap="square" lIns="0" tIns="0" rIns="0" bIns="0" rtlCol="0"/>
          <a:lstStyle/>
          <a:p>
            <a:endParaRPr/>
          </a:p>
        </p:txBody>
      </p:sp>
      <p:sp>
        <p:nvSpPr>
          <p:cNvPr id="6" name="object 6">
            <a:extLst>
              <a:ext uri="{C183D7F6-B498-43B3-948B-1728B52AA6E4}">
                <adec:decorative xmlns:adec="http://schemas.microsoft.com/office/drawing/2017/decorative" val="1"/>
              </a:ext>
            </a:extLst>
          </p:cNvPr>
          <p:cNvSpPr/>
          <p:nvPr/>
        </p:nvSpPr>
        <p:spPr>
          <a:xfrm>
            <a:off x="18273800" y="0"/>
            <a:ext cx="1830705" cy="1822450"/>
          </a:xfrm>
          <a:custGeom>
            <a:avLst/>
            <a:gdLst/>
            <a:ahLst/>
            <a:cxnLst/>
            <a:rect l="l" t="t" r="r" b="b"/>
            <a:pathLst>
              <a:path w="1830705" h="1822450">
                <a:moveTo>
                  <a:pt x="1830298" y="0"/>
                </a:moveTo>
                <a:lnTo>
                  <a:pt x="1782305" y="614"/>
                </a:lnTo>
                <a:lnTo>
                  <a:pt x="1734618" y="2455"/>
                </a:lnTo>
                <a:lnTo>
                  <a:pt x="1687251" y="5504"/>
                </a:lnTo>
                <a:lnTo>
                  <a:pt x="1640219" y="9747"/>
                </a:lnTo>
                <a:lnTo>
                  <a:pt x="1593536" y="15169"/>
                </a:lnTo>
                <a:lnTo>
                  <a:pt x="1547217" y="21754"/>
                </a:lnTo>
                <a:lnTo>
                  <a:pt x="1501279" y="29488"/>
                </a:lnTo>
                <a:lnTo>
                  <a:pt x="1455735" y="38355"/>
                </a:lnTo>
                <a:lnTo>
                  <a:pt x="1410602" y="48340"/>
                </a:lnTo>
                <a:lnTo>
                  <a:pt x="1365893" y="59428"/>
                </a:lnTo>
                <a:lnTo>
                  <a:pt x="1321624" y="71605"/>
                </a:lnTo>
                <a:lnTo>
                  <a:pt x="1277811" y="84854"/>
                </a:lnTo>
                <a:lnTo>
                  <a:pt x="1234468" y="99162"/>
                </a:lnTo>
                <a:lnTo>
                  <a:pt x="1191609" y="114513"/>
                </a:lnTo>
                <a:lnTo>
                  <a:pt x="1149252" y="130891"/>
                </a:lnTo>
                <a:lnTo>
                  <a:pt x="1107410" y="148282"/>
                </a:lnTo>
                <a:lnTo>
                  <a:pt x="1066098" y="166671"/>
                </a:lnTo>
                <a:lnTo>
                  <a:pt x="1025331" y="186042"/>
                </a:lnTo>
                <a:lnTo>
                  <a:pt x="985126" y="206382"/>
                </a:lnTo>
                <a:lnTo>
                  <a:pt x="945496" y="227673"/>
                </a:lnTo>
                <a:lnTo>
                  <a:pt x="906457" y="249902"/>
                </a:lnTo>
                <a:lnTo>
                  <a:pt x="868023" y="273053"/>
                </a:lnTo>
                <a:lnTo>
                  <a:pt x="830211" y="297112"/>
                </a:lnTo>
                <a:lnTo>
                  <a:pt x="793035" y="322063"/>
                </a:lnTo>
                <a:lnTo>
                  <a:pt x="756509" y="347891"/>
                </a:lnTo>
                <a:lnTo>
                  <a:pt x="720650" y="374581"/>
                </a:lnTo>
                <a:lnTo>
                  <a:pt x="685472" y="402118"/>
                </a:lnTo>
                <a:lnTo>
                  <a:pt x="650990" y="430487"/>
                </a:lnTo>
                <a:lnTo>
                  <a:pt x="617220" y="459673"/>
                </a:lnTo>
                <a:lnTo>
                  <a:pt x="584176" y="489660"/>
                </a:lnTo>
                <a:lnTo>
                  <a:pt x="551874" y="520434"/>
                </a:lnTo>
                <a:lnTo>
                  <a:pt x="520328" y="551980"/>
                </a:lnTo>
                <a:lnTo>
                  <a:pt x="489553" y="584283"/>
                </a:lnTo>
                <a:lnTo>
                  <a:pt x="459566" y="617327"/>
                </a:lnTo>
                <a:lnTo>
                  <a:pt x="430380" y="651097"/>
                </a:lnTo>
                <a:lnTo>
                  <a:pt x="402011" y="685579"/>
                </a:lnTo>
                <a:lnTo>
                  <a:pt x="374474" y="720757"/>
                </a:lnTo>
                <a:lnTo>
                  <a:pt x="347784" y="756616"/>
                </a:lnTo>
                <a:lnTo>
                  <a:pt x="321956" y="793141"/>
                </a:lnTo>
                <a:lnTo>
                  <a:pt x="297005" y="830318"/>
                </a:lnTo>
                <a:lnTo>
                  <a:pt x="272947" y="868130"/>
                </a:lnTo>
                <a:lnTo>
                  <a:pt x="249795" y="906564"/>
                </a:lnTo>
                <a:lnTo>
                  <a:pt x="227566" y="945603"/>
                </a:lnTo>
                <a:lnTo>
                  <a:pt x="206275" y="985233"/>
                </a:lnTo>
                <a:lnTo>
                  <a:pt x="185936" y="1025438"/>
                </a:lnTo>
                <a:lnTo>
                  <a:pt x="166564" y="1066204"/>
                </a:lnTo>
                <a:lnTo>
                  <a:pt x="148175" y="1107516"/>
                </a:lnTo>
                <a:lnTo>
                  <a:pt x="130784" y="1149359"/>
                </a:lnTo>
                <a:lnTo>
                  <a:pt x="114406" y="1191716"/>
                </a:lnTo>
                <a:lnTo>
                  <a:pt x="99055" y="1234574"/>
                </a:lnTo>
                <a:lnTo>
                  <a:pt x="84748" y="1277918"/>
                </a:lnTo>
                <a:lnTo>
                  <a:pt x="71498" y="1321731"/>
                </a:lnTo>
                <a:lnTo>
                  <a:pt x="59274" y="1366190"/>
                </a:lnTo>
                <a:lnTo>
                  <a:pt x="48233" y="1410708"/>
                </a:lnTo>
                <a:lnTo>
                  <a:pt x="38248" y="1455842"/>
                </a:lnTo>
                <a:lnTo>
                  <a:pt x="29381" y="1501386"/>
                </a:lnTo>
                <a:lnTo>
                  <a:pt x="21647" y="1547324"/>
                </a:lnTo>
                <a:lnTo>
                  <a:pt x="15062" y="1593642"/>
                </a:lnTo>
                <a:lnTo>
                  <a:pt x="9641" y="1640325"/>
                </a:lnTo>
                <a:lnTo>
                  <a:pt x="5398" y="1687358"/>
                </a:lnTo>
                <a:lnTo>
                  <a:pt x="2337" y="1735027"/>
                </a:lnTo>
                <a:lnTo>
                  <a:pt x="508" y="1782411"/>
                </a:lnTo>
                <a:lnTo>
                  <a:pt x="0" y="1821934"/>
                </a:lnTo>
                <a:lnTo>
                  <a:pt x="1127702" y="1821934"/>
                </a:lnTo>
                <a:lnTo>
                  <a:pt x="1129038" y="1782279"/>
                </a:lnTo>
                <a:lnTo>
                  <a:pt x="1133833" y="1735027"/>
                </a:lnTo>
                <a:lnTo>
                  <a:pt x="1141697" y="1688749"/>
                </a:lnTo>
                <a:lnTo>
                  <a:pt x="1152524" y="1643551"/>
                </a:lnTo>
                <a:lnTo>
                  <a:pt x="1166211" y="1599537"/>
                </a:lnTo>
                <a:lnTo>
                  <a:pt x="1182653" y="1556813"/>
                </a:lnTo>
                <a:lnTo>
                  <a:pt x="1201744" y="1515482"/>
                </a:lnTo>
                <a:lnTo>
                  <a:pt x="1223381" y="1475650"/>
                </a:lnTo>
                <a:lnTo>
                  <a:pt x="1247458" y="1437420"/>
                </a:lnTo>
                <a:lnTo>
                  <a:pt x="1273871" y="1400899"/>
                </a:lnTo>
                <a:lnTo>
                  <a:pt x="1302515" y="1366190"/>
                </a:lnTo>
                <a:lnTo>
                  <a:pt x="1333286" y="1333398"/>
                </a:lnTo>
                <a:lnTo>
                  <a:pt x="1366078" y="1302628"/>
                </a:lnTo>
                <a:lnTo>
                  <a:pt x="1400788" y="1273984"/>
                </a:lnTo>
                <a:lnTo>
                  <a:pt x="1437310" y="1247572"/>
                </a:lnTo>
                <a:lnTo>
                  <a:pt x="1475540" y="1223495"/>
                </a:lnTo>
                <a:lnTo>
                  <a:pt x="1515373" y="1201859"/>
                </a:lnTo>
                <a:lnTo>
                  <a:pt x="1556704" y="1182768"/>
                </a:lnTo>
                <a:lnTo>
                  <a:pt x="1599429" y="1166327"/>
                </a:lnTo>
                <a:lnTo>
                  <a:pt x="1643443" y="1152641"/>
                </a:lnTo>
                <a:lnTo>
                  <a:pt x="1688642" y="1141813"/>
                </a:lnTo>
                <a:lnTo>
                  <a:pt x="1734920" y="1133950"/>
                </a:lnTo>
                <a:lnTo>
                  <a:pt x="1782172" y="1129155"/>
                </a:lnTo>
                <a:lnTo>
                  <a:pt x="1830296" y="1127534"/>
                </a:lnTo>
                <a:lnTo>
                  <a:pt x="1830298" y="0"/>
                </a:lnTo>
                <a:close/>
              </a:path>
            </a:pathLst>
          </a:custGeom>
          <a:solidFill>
            <a:srgbClr val="FFFFFF"/>
          </a:solidFill>
        </p:spPr>
        <p:txBody>
          <a:bodyPr wrap="square" lIns="0" tIns="0" rIns="0" bIns="0" rtlCol="0"/>
          <a:lstStyle/>
          <a:p>
            <a:endParaRPr/>
          </a:p>
        </p:txBody>
      </p:sp>
      <p:pic>
        <p:nvPicPr>
          <p:cNvPr id="7" name="object 7">
            <a:extLst>
              <a:ext uri="{C183D7F6-B498-43B3-948B-1728B52AA6E4}">
                <adec:decorative xmlns:adec="http://schemas.microsoft.com/office/drawing/2017/decorative" val="1"/>
              </a:ext>
            </a:extLst>
          </p:cNvPr>
          <p:cNvPicPr/>
          <p:nvPr/>
        </p:nvPicPr>
        <p:blipFill>
          <a:blip r:embed="rId3" cstate="print"/>
          <a:stretch>
            <a:fillRect/>
          </a:stretch>
        </p:blipFill>
        <p:spPr>
          <a:xfrm>
            <a:off x="750441" y="369462"/>
            <a:ext cx="9360971" cy="1117832"/>
          </a:xfrm>
          <a:prstGeom prst="rect">
            <a:avLst/>
          </a:prstGeom>
        </p:spPr>
      </p:pic>
      <p:sp>
        <p:nvSpPr>
          <p:cNvPr id="9" name="object 9">
            <a:extLst>
              <a:ext uri="{C183D7F6-B498-43B3-948B-1728B52AA6E4}">
                <adec:decorative xmlns:adec="http://schemas.microsoft.com/office/drawing/2017/decorative" val="1"/>
              </a:ext>
            </a:extLst>
          </p:cNvPr>
          <p:cNvSpPr/>
          <p:nvPr/>
        </p:nvSpPr>
        <p:spPr>
          <a:xfrm>
            <a:off x="0" y="10052049"/>
            <a:ext cx="20104100" cy="1256665"/>
          </a:xfrm>
          <a:custGeom>
            <a:avLst/>
            <a:gdLst/>
            <a:ahLst/>
            <a:cxnLst/>
            <a:rect l="l" t="t" r="r" b="b"/>
            <a:pathLst>
              <a:path w="20104100" h="1256665">
                <a:moveTo>
                  <a:pt x="20104099" y="0"/>
                </a:moveTo>
                <a:lnTo>
                  <a:pt x="0" y="0"/>
                </a:lnTo>
                <a:lnTo>
                  <a:pt x="0" y="1256506"/>
                </a:lnTo>
                <a:lnTo>
                  <a:pt x="20104099" y="1256506"/>
                </a:lnTo>
                <a:lnTo>
                  <a:pt x="20104099" y="0"/>
                </a:lnTo>
                <a:close/>
              </a:path>
            </a:pathLst>
          </a:custGeom>
          <a:solidFill>
            <a:srgbClr val="8EB73B"/>
          </a:solidFill>
        </p:spPr>
        <p:txBody>
          <a:bodyPr wrap="square" lIns="0" tIns="0" rIns="0" bIns="0" rtlCol="0"/>
          <a:lstStyle/>
          <a:p>
            <a:endParaRPr/>
          </a:p>
        </p:txBody>
      </p:sp>
      <p:pic>
        <p:nvPicPr>
          <p:cNvPr id="10" name="object 10">
            <a:extLst>
              <a:ext uri="{C183D7F6-B498-43B3-948B-1728B52AA6E4}">
                <adec:decorative xmlns:adec="http://schemas.microsoft.com/office/drawing/2017/decorative" val="1"/>
              </a:ext>
            </a:extLst>
          </p:cNvPr>
          <p:cNvPicPr/>
          <p:nvPr/>
        </p:nvPicPr>
        <p:blipFill>
          <a:blip r:embed="rId4" cstate="print"/>
          <a:stretch>
            <a:fillRect/>
          </a:stretch>
        </p:blipFill>
        <p:spPr>
          <a:xfrm>
            <a:off x="18047572" y="8536776"/>
            <a:ext cx="1600027" cy="2771779"/>
          </a:xfrm>
          <a:prstGeom prst="rect">
            <a:avLst/>
          </a:prstGeom>
        </p:spPr>
      </p:pic>
      <p:pic>
        <p:nvPicPr>
          <p:cNvPr id="11" name="object 11">
            <a:extLst>
              <a:ext uri="{C183D7F6-B498-43B3-948B-1728B52AA6E4}">
                <adec:decorative xmlns:adec="http://schemas.microsoft.com/office/drawing/2017/decorative" val="1"/>
              </a:ext>
            </a:extLst>
          </p:cNvPr>
          <p:cNvPicPr/>
          <p:nvPr/>
        </p:nvPicPr>
        <p:blipFill>
          <a:blip r:embed="rId5" cstate="print"/>
          <a:stretch>
            <a:fillRect/>
          </a:stretch>
        </p:blipFill>
        <p:spPr>
          <a:xfrm>
            <a:off x="1237241" y="10461670"/>
            <a:ext cx="6788916" cy="437265"/>
          </a:xfrm>
          <a:prstGeom prst="rect">
            <a:avLst/>
          </a:prstGeom>
        </p:spPr>
      </p:pic>
      <p:graphicFrame>
        <p:nvGraphicFramePr>
          <p:cNvPr id="12" name="Diagram 11">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30419027"/>
              </p:ext>
            </p:extLst>
          </p:nvPr>
        </p:nvGraphicFramePr>
        <p:xfrm>
          <a:off x="15305887" y="-5341"/>
          <a:ext cx="5483370" cy="365558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Rechthoek 3">
            <a:extLst>
              <a:ext uri="{C183D7F6-B498-43B3-948B-1728B52AA6E4}">
                <adec:decorative xmlns:adec="http://schemas.microsoft.com/office/drawing/2017/decorative" val="1"/>
              </a:ext>
            </a:extLst>
          </p:cNvPr>
          <p:cNvSpPr/>
          <p:nvPr/>
        </p:nvSpPr>
        <p:spPr>
          <a:xfrm>
            <a:off x="0" y="1822449"/>
            <a:ext cx="10052050" cy="822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bject 3"/>
          <p:cNvSpPr txBox="1"/>
          <p:nvPr/>
        </p:nvSpPr>
        <p:spPr>
          <a:xfrm>
            <a:off x="1060450" y="4211996"/>
            <a:ext cx="8281408" cy="2917465"/>
          </a:xfrm>
          <a:prstGeom prst="rect">
            <a:avLst/>
          </a:prstGeom>
        </p:spPr>
        <p:txBody>
          <a:bodyPr vert="horz" wrap="square" lIns="0" tIns="12065" rIns="0" bIns="0" rtlCol="0">
            <a:spAutoFit/>
          </a:bodyPr>
          <a:lstStyle/>
          <a:p>
            <a:pPr marL="12700" marR="5080">
              <a:lnSpc>
                <a:spcPct val="118100"/>
              </a:lnSpc>
              <a:spcBef>
                <a:spcPts val="95"/>
              </a:spcBef>
            </a:pPr>
            <a:r>
              <a:rPr lang="nl-NL" sz="3200" dirty="0">
                <a:solidFill>
                  <a:schemeClr val="bg1"/>
                </a:solidFill>
                <a:latin typeface="Asap"/>
                <a:cs typeface="Asap"/>
              </a:rPr>
              <a:t>Een initiatiefnemer heeft een aanvraag ingediend voor een bopa, een nieuwe woning. Deze woning ligt langs een klinkerweg met 900 mvt/etmaal jaargemiddeld. Kunnen we dit toelaten?</a:t>
            </a:r>
          </a:p>
        </p:txBody>
      </p:sp>
      <p:sp>
        <p:nvSpPr>
          <p:cNvPr id="13" name="object 3"/>
          <p:cNvSpPr txBox="1"/>
          <p:nvPr/>
        </p:nvSpPr>
        <p:spPr>
          <a:xfrm>
            <a:off x="10585227" y="4157889"/>
            <a:ext cx="8281408" cy="541430"/>
          </a:xfrm>
          <a:prstGeom prst="rect">
            <a:avLst/>
          </a:prstGeom>
        </p:spPr>
        <p:txBody>
          <a:bodyPr vert="horz" wrap="square" lIns="0" tIns="12065" rIns="0" bIns="0" rtlCol="0">
            <a:spAutoFit/>
          </a:bodyPr>
          <a:lstStyle/>
          <a:p>
            <a:pPr marL="12700" marR="5080">
              <a:lnSpc>
                <a:spcPct val="118100"/>
              </a:lnSpc>
              <a:spcBef>
                <a:spcPts val="95"/>
              </a:spcBef>
            </a:pPr>
            <a:r>
              <a:rPr lang="nl-NL" sz="3200" dirty="0">
                <a:solidFill>
                  <a:schemeClr val="tx1"/>
                </a:solidFill>
                <a:latin typeface="Asap"/>
                <a:cs typeface="Asap"/>
              </a:rPr>
              <a:t>Dat hangt er van af</a:t>
            </a:r>
            <a:endParaRPr sz="3200" dirty="0">
              <a:solidFill>
                <a:schemeClr val="tx1"/>
              </a:solidFill>
              <a:latin typeface="Asap"/>
              <a:cs typeface="Asap"/>
            </a:endParaRPr>
          </a:p>
        </p:txBody>
      </p:sp>
      <p:sp>
        <p:nvSpPr>
          <p:cNvPr id="14" name="Tekstvak 13">
            <a:extLst>
              <a:ext uri="{C183D7F6-B498-43B3-948B-1728B52AA6E4}">
                <adec:decorative xmlns:adec="http://schemas.microsoft.com/office/drawing/2017/decorative" val="1"/>
              </a:ext>
            </a:extLst>
          </p:cNvPr>
          <p:cNvSpPr txBox="1"/>
          <p:nvPr/>
        </p:nvSpPr>
        <p:spPr>
          <a:xfrm>
            <a:off x="17628472" y="10561323"/>
            <a:ext cx="838200" cy="461665"/>
          </a:xfrm>
          <a:prstGeom prst="rect">
            <a:avLst/>
          </a:prstGeom>
          <a:noFill/>
        </p:spPr>
        <p:txBody>
          <a:bodyPr wrap="square" rtlCol="0">
            <a:spAutoFit/>
          </a:bodyPr>
          <a:lstStyle/>
          <a:p>
            <a:fld id="{9E0E7A16-DED7-4A10-BDDA-98CEF281A13A}" type="slidenum">
              <a:rPr lang="nl-NL" sz="2400" smtClean="0">
                <a:solidFill>
                  <a:srgbClr val="275837"/>
                </a:solidFill>
              </a:rPr>
              <a:t>8</a:t>
            </a:fld>
            <a:endParaRPr lang="nl-NL" sz="2400" dirty="0">
              <a:solidFill>
                <a:srgbClr val="275837"/>
              </a:solidFill>
            </a:endParaRPr>
          </a:p>
        </p:txBody>
      </p:sp>
      <p:sp>
        <p:nvSpPr>
          <p:cNvPr id="15" name="object 2">
            <a:extLst>
              <a:ext uri="{C183D7F6-B498-43B3-948B-1728B52AA6E4}">
                <adec:decorative xmlns:adec="http://schemas.microsoft.com/office/drawing/2017/decorative" val="1"/>
              </a:ext>
            </a:extLst>
          </p:cNvPr>
          <p:cNvSpPr txBox="1">
            <a:spLocks/>
          </p:cNvSpPr>
          <p:nvPr/>
        </p:nvSpPr>
        <p:spPr>
          <a:xfrm>
            <a:off x="13402733" y="10561164"/>
            <a:ext cx="4188338" cy="461824"/>
          </a:xfrm>
          <a:prstGeom prst="rect">
            <a:avLst/>
          </a:prstGeom>
        </p:spPr>
        <p:txBody>
          <a:bodyPr vert="horz" wrap="square" lIns="0" tIns="16510" rIns="0" bIns="0" rtlCol="0">
            <a:spAutoFit/>
          </a:bodyPr>
          <a:lstStyle>
            <a:lvl1pPr>
              <a:defRPr sz="6950" b="0" i="0">
                <a:solidFill>
                  <a:srgbClr val="275837"/>
                </a:solidFill>
                <a:latin typeface="Asap Medium"/>
                <a:ea typeface="+mj-ea"/>
                <a:cs typeface="Asap Medium"/>
              </a:defRPr>
            </a:lvl1pPr>
          </a:lstStyle>
          <a:p>
            <a:pPr marL="12700">
              <a:spcBef>
                <a:spcPts val="130"/>
              </a:spcBef>
            </a:pPr>
            <a:r>
              <a:rPr lang="nl-NL" sz="2800" spc="-10" dirty="0"/>
              <a:t> </a:t>
            </a:r>
            <a:r>
              <a:rPr lang="nl-NL" sz="2800" dirty="0"/>
              <a:t>Uit de Helpdesk geluid</a:t>
            </a:r>
          </a:p>
        </p:txBody>
      </p:sp>
    </p:spTree>
    <p:extLst>
      <p:ext uri="{BB962C8B-B14F-4D97-AF65-F5344CB8AC3E}">
        <p14:creationId xmlns:p14="http://schemas.microsoft.com/office/powerpoint/2010/main" val="234278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a:extLst>
              <a:ext uri="{C183D7F6-B498-43B3-948B-1728B52AA6E4}">
                <adec:decorative xmlns:adec="http://schemas.microsoft.com/office/drawing/2017/decorative" val="1"/>
              </a:ext>
            </a:extLst>
          </p:cNvPr>
          <p:cNvSpPr/>
          <p:nvPr/>
        </p:nvSpPr>
        <p:spPr>
          <a:xfrm>
            <a:off x="0" y="5"/>
            <a:ext cx="20104100" cy="3661410"/>
          </a:xfrm>
          <a:custGeom>
            <a:avLst/>
            <a:gdLst/>
            <a:ahLst/>
            <a:cxnLst/>
            <a:rect l="l" t="t" r="r" b="b"/>
            <a:pathLst>
              <a:path w="20104100" h="3661410">
                <a:moveTo>
                  <a:pt x="20104100" y="0"/>
                </a:moveTo>
                <a:lnTo>
                  <a:pt x="0" y="0"/>
                </a:lnTo>
                <a:lnTo>
                  <a:pt x="0" y="1821929"/>
                </a:lnTo>
                <a:lnTo>
                  <a:pt x="18273789" y="1821929"/>
                </a:lnTo>
                <a:lnTo>
                  <a:pt x="18273687" y="1830400"/>
                </a:lnTo>
                <a:lnTo>
                  <a:pt x="18274310" y="1878520"/>
                </a:lnTo>
                <a:lnTo>
                  <a:pt x="18276151" y="1926082"/>
                </a:lnTo>
                <a:lnTo>
                  <a:pt x="18279199" y="1973453"/>
                </a:lnTo>
                <a:lnTo>
                  <a:pt x="18283441" y="2020481"/>
                </a:lnTo>
                <a:lnTo>
                  <a:pt x="18288864" y="2067166"/>
                </a:lnTo>
                <a:lnTo>
                  <a:pt x="18295443" y="2113483"/>
                </a:lnTo>
                <a:lnTo>
                  <a:pt x="18303177" y="2159419"/>
                </a:lnTo>
                <a:lnTo>
                  <a:pt x="18312041" y="2204961"/>
                </a:lnTo>
                <a:lnTo>
                  <a:pt x="18322036" y="2250097"/>
                </a:lnTo>
                <a:lnTo>
                  <a:pt x="18333123" y="2294801"/>
                </a:lnTo>
                <a:lnTo>
                  <a:pt x="18345303" y="2339073"/>
                </a:lnTo>
                <a:lnTo>
                  <a:pt x="18358549" y="2382888"/>
                </a:lnTo>
                <a:lnTo>
                  <a:pt x="18372849" y="2426233"/>
                </a:lnTo>
                <a:lnTo>
                  <a:pt x="18388203" y="2469083"/>
                </a:lnTo>
                <a:lnTo>
                  <a:pt x="18404586" y="2511450"/>
                </a:lnTo>
                <a:lnTo>
                  <a:pt x="18421973" y="2553284"/>
                </a:lnTo>
                <a:lnTo>
                  <a:pt x="18440362" y="2594597"/>
                </a:lnTo>
                <a:lnTo>
                  <a:pt x="18459730" y="2635364"/>
                </a:lnTo>
                <a:lnTo>
                  <a:pt x="18480075" y="2675572"/>
                </a:lnTo>
                <a:lnTo>
                  <a:pt x="18501360" y="2715209"/>
                </a:lnTo>
                <a:lnTo>
                  <a:pt x="18523598" y="2754236"/>
                </a:lnTo>
                <a:lnTo>
                  <a:pt x="18546750" y="2792679"/>
                </a:lnTo>
                <a:lnTo>
                  <a:pt x="18570804" y="2830487"/>
                </a:lnTo>
                <a:lnTo>
                  <a:pt x="18595759" y="2867660"/>
                </a:lnTo>
                <a:lnTo>
                  <a:pt x="18621579" y="2904185"/>
                </a:lnTo>
                <a:lnTo>
                  <a:pt x="18648274" y="2940050"/>
                </a:lnTo>
                <a:lnTo>
                  <a:pt x="18675808" y="2975229"/>
                </a:lnTo>
                <a:lnTo>
                  <a:pt x="18704179" y="3009709"/>
                </a:lnTo>
                <a:lnTo>
                  <a:pt x="18733364" y="3043478"/>
                </a:lnTo>
                <a:lnTo>
                  <a:pt x="18763349" y="3076524"/>
                </a:lnTo>
                <a:lnTo>
                  <a:pt x="18794133" y="3108820"/>
                </a:lnTo>
                <a:lnTo>
                  <a:pt x="18825668" y="3140367"/>
                </a:lnTo>
                <a:lnTo>
                  <a:pt x="18857976" y="3171139"/>
                </a:lnTo>
                <a:lnTo>
                  <a:pt x="18891022" y="3201136"/>
                </a:lnTo>
                <a:lnTo>
                  <a:pt x="18924791" y="3230321"/>
                </a:lnTo>
                <a:lnTo>
                  <a:pt x="18959272" y="3258693"/>
                </a:lnTo>
                <a:lnTo>
                  <a:pt x="18994451" y="3286226"/>
                </a:lnTo>
                <a:lnTo>
                  <a:pt x="19030315" y="3312909"/>
                </a:lnTo>
                <a:lnTo>
                  <a:pt x="19066841" y="3338741"/>
                </a:lnTo>
                <a:lnTo>
                  <a:pt x="19104014" y="3363696"/>
                </a:lnTo>
                <a:lnTo>
                  <a:pt x="19141821" y="3387750"/>
                </a:lnTo>
                <a:lnTo>
                  <a:pt x="19180252" y="3410902"/>
                </a:lnTo>
                <a:lnTo>
                  <a:pt x="19219291" y="3433127"/>
                </a:lnTo>
                <a:lnTo>
                  <a:pt x="19258928" y="3454425"/>
                </a:lnTo>
                <a:lnTo>
                  <a:pt x="19299136" y="3474758"/>
                </a:lnTo>
                <a:lnTo>
                  <a:pt x="19339903" y="3494138"/>
                </a:lnTo>
                <a:lnTo>
                  <a:pt x="19381204" y="3512528"/>
                </a:lnTo>
                <a:lnTo>
                  <a:pt x="19423050" y="3529914"/>
                </a:lnTo>
                <a:lnTo>
                  <a:pt x="19465405" y="3546297"/>
                </a:lnTo>
                <a:lnTo>
                  <a:pt x="19508267" y="3561638"/>
                </a:lnTo>
                <a:lnTo>
                  <a:pt x="19551612" y="3575951"/>
                </a:lnTo>
                <a:lnTo>
                  <a:pt x="19595427" y="3589197"/>
                </a:lnTo>
                <a:lnTo>
                  <a:pt x="19639687" y="3601377"/>
                </a:lnTo>
                <a:lnTo>
                  <a:pt x="19684404" y="3612464"/>
                </a:lnTo>
                <a:lnTo>
                  <a:pt x="19729539" y="3622446"/>
                </a:lnTo>
                <a:lnTo>
                  <a:pt x="19775082" y="3631323"/>
                </a:lnTo>
                <a:lnTo>
                  <a:pt x="19821017" y="3639045"/>
                </a:lnTo>
                <a:lnTo>
                  <a:pt x="19867334" y="3645636"/>
                </a:lnTo>
                <a:lnTo>
                  <a:pt x="19914020" y="3651059"/>
                </a:lnTo>
                <a:lnTo>
                  <a:pt x="19961048" y="3655301"/>
                </a:lnTo>
                <a:lnTo>
                  <a:pt x="20008419" y="3658349"/>
                </a:lnTo>
                <a:lnTo>
                  <a:pt x="20056107" y="3660190"/>
                </a:lnTo>
                <a:lnTo>
                  <a:pt x="20104100" y="3660813"/>
                </a:lnTo>
                <a:lnTo>
                  <a:pt x="20104100" y="2533281"/>
                </a:lnTo>
                <a:lnTo>
                  <a:pt x="20055967" y="2531656"/>
                </a:lnTo>
                <a:lnTo>
                  <a:pt x="20008723" y="2526868"/>
                </a:lnTo>
                <a:lnTo>
                  <a:pt x="19962445" y="2519007"/>
                </a:lnTo>
                <a:lnTo>
                  <a:pt x="19917245" y="2508173"/>
                </a:lnTo>
                <a:lnTo>
                  <a:pt x="19873227" y="2494483"/>
                </a:lnTo>
                <a:lnTo>
                  <a:pt x="19830504" y="2478049"/>
                </a:lnTo>
                <a:lnTo>
                  <a:pt x="19789179" y="2458948"/>
                </a:lnTo>
                <a:lnTo>
                  <a:pt x="19749339" y="2437320"/>
                </a:lnTo>
                <a:lnTo>
                  <a:pt x="19711112" y="2413241"/>
                </a:lnTo>
                <a:lnTo>
                  <a:pt x="19674586" y="2386825"/>
                </a:lnTo>
                <a:lnTo>
                  <a:pt x="19639877" y="2358186"/>
                </a:lnTo>
                <a:lnTo>
                  <a:pt x="19607086" y="2327414"/>
                </a:lnTo>
                <a:lnTo>
                  <a:pt x="19576314" y="2294623"/>
                </a:lnTo>
                <a:lnTo>
                  <a:pt x="19547675" y="2259914"/>
                </a:lnTo>
                <a:lnTo>
                  <a:pt x="19521259" y="2223389"/>
                </a:lnTo>
                <a:lnTo>
                  <a:pt x="19497180" y="2185162"/>
                </a:lnTo>
                <a:lnTo>
                  <a:pt x="19475539" y="2145322"/>
                </a:lnTo>
                <a:lnTo>
                  <a:pt x="19456451" y="2103996"/>
                </a:lnTo>
                <a:lnTo>
                  <a:pt x="19440005" y="2061273"/>
                </a:lnTo>
                <a:lnTo>
                  <a:pt x="19426327" y="2017255"/>
                </a:lnTo>
                <a:lnTo>
                  <a:pt x="19415494" y="1972056"/>
                </a:lnTo>
                <a:lnTo>
                  <a:pt x="19407632" y="1925777"/>
                </a:lnTo>
                <a:lnTo>
                  <a:pt x="19402832" y="1878393"/>
                </a:lnTo>
                <a:lnTo>
                  <a:pt x="19401219" y="1830400"/>
                </a:lnTo>
                <a:lnTo>
                  <a:pt x="19401498" y="1821929"/>
                </a:lnTo>
                <a:lnTo>
                  <a:pt x="20104100" y="1821929"/>
                </a:lnTo>
                <a:lnTo>
                  <a:pt x="20104100" y="1127531"/>
                </a:lnTo>
                <a:lnTo>
                  <a:pt x="20104100" y="0"/>
                </a:lnTo>
                <a:close/>
              </a:path>
            </a:pathLst>
          </a:custGeom>
          <a:solidFill>
            <a:srgbClr val="EBF3E6"/>
          </a:solidFill>
        </p:spPr>
        <p:txBody>
          <a:bodyPr wrap="square" lIns="0" tIns="0" rIns="0" bIns="0" rtlCol="0"/>
          <a:lstStyle/>
          <a:p>
            <a:endParaRPr/>
          </a:p>
        </p:txBody>
      </p:sp>
      <p:sp>
        <p:nvSpPr>
          <p:cNvPr id="6" name="object 6">
            <a:extLst>
              <a:ext uri="{C183D7F6-B498-43B3-948B-1728B52AA6E4}">
                <adec:decorative xmlns:adec="http://schemas.microsoft.com/office/drawing/2017/decorative" val="1"/>
              </a:ext>
            </a:extLst>
          </p:cNvPr>
          <p:cNvSpPr/>
          <p:nvPr/>
        </p:nvSpPr>
        <p:spPr>
          <a:xfrm>
            <a:off x="18273800" y="0"/>
            <a:ext cx="1830705" cy="1822450"/>
          </a:xfrm>
          <a:custGeom>
            <a:avLst/>
            <a:gdLst/>
            <a:ahLst/>
            <a:cxnLst/>
            <a:rect l="l" t="t" r="r" b="b"/>
            <a:pathLst>
              <a:path w="1830705" h="1822450">
                <a:moveTo>
                  <a:pt x="1830298" y="0"/>
                </a:moveTo>
                <a:lnTo>
                  <a:pt x="1782305" y="614"/>
                </a:lnTo>
                <a:lnTo>
                  <a:pt x="1734618" y="2455"/>
                </a:lnTo>
                <a:lnTo>
                  <a:pt x="1687251" y="5504"/>
                </a:lnTo>
                <a:lnTo>
                  <a:pt x="1640219" y="9747"/>
                </a:lnTo>
                <a:lnTo>
                  <a:pt x="1593536" y="15169"/>
                </a:lnTo>
                <a:lnTo>
                  <a:pt x="1547217" y="21754"/>
                </a:lnTo>
                <a:lnTo>
                  <a:pt x="1501279" y="29488"/>
                </a:lnTo>
                <a:lnTo>
                  <a:pt x="1455735" y="38355"/>
                </a:lnTo>
                <a:lnTo>
                  <a:pt x="1410602" y="48340"/>
                </a:lnTo>
                <a:lnTo>
                  <a:pt x="1365893" y="59428"/>
                </a:lnTo>
                <a:lnTo>
                  <a:pt x="1321624" y="71605"/>
                </a:lnTo>
                <a:lnTo>
                  <a:pt x="1277811" y="84854"/>
                </a:lnTo>
                <a:lnTo>
                  <a:pt x="1234468" y="99162"/>
                </a:lnTo>
                <a:lnTo>
                  <a:pt x="1191609" y="114513"/>
                </a:lnTo>
                <a:lnTo>
                  <a:pt x="1149252" y="130891"/>
                </a:lnTo>
                <a:lnTo>
                  <a:pt x="1107410" y="148282"/>
                </a:lnTo>
                <a:lnTo>
                  <a:pt x="1066098" y="166671"/>
                </a:lnTo>
                <a:lnTo>
                  <a:pt x="1025331" y="186042"/>
                </a:lnTo>
                <a:lnTo>
                  <a:pt x="985126" y="206382"/>
                </a:lnTo>
                <a:lnTo>
                  <a:pt x="945496" y="227673"/>
                </a:lnTo>
                <a:lnTo>
                  <a:pt x="906457" y="249902"/>
                </a:lnTo>
                <a:lnTo>
                  <a:pt x="868023" y="273053"/>
                </a:lnTo>
                <a:lnTo>
                  <a:pt x="830211" y="297112"/>
                </a:lnTo>
                <a:lnTo>
                  <a:pt x="793035" y="322063"/>
                </a:lnTo>
                <a:lnTo>
                  <a:pt x="756509" y="347891"/>
                </a:lnTo>
                <a:lnTo>
                  <a:pt x="720650" y="374581"/>
                </a:lnTo>
                <a:lnTo>
                  <a:pt x="685472" y="402118"/>
                </a:lnTo>
                <a:lnTo>
                  <a:pt x="650990" y="430487"/>
                </a:lnTo>
                <a:lnTo>
                  <a:pt x="617220" y="459673"/>
                </a:lnTo>
                <a:lnTo>
                  <a:pt x="584176" y="489660"/>
                </a:lnTo>
                <a:lnTo>
                  <a:pt x="551874" y="520434"/>
                </a:lnTo>
                <a:lnTo>
                  <a:pt x="520328" y="551980"/>
                </a:lnTo>
                <a:lnTo>
                  <a:pt x="489553" y="584283"/>
                </a:lnTo>
                <a:lnTo>
                  <a:pt x="459566" y="617327"/>
                </a:lnTo>
                <a:lnTo>
                  <a:pt x="430380" y="651097"/>
                </a:lnTo>
                <a:lnTo>
                  <a:pt x="402011" y="685579"/>
                </a:lnTo>
                <a:lnTo>
                  <a:pt x="374474" y="720757"/>
                </a:lnTo>
                <a:lnTo>
                  <a:pt x="347784" y="756616"/>
                </a:lnTo>
                <a:lnTo>
                  <a:pt x="321956" y="793141"/>
                </a:lnTo>
                <a:lnTo>
                  <a:pt x="297005" y="830318"/>
                </a:lnTo>
                <a:lnTo>
                  <a:pt x="272947" y="868130"/>
                </a:lnTo>
                <a:lnTo>
                  <a:pt x="249795" y="906564"/>
                </a:lnTo>
                <a:lnTo>
                  <a:pt x="227566" y="945603"/>
                </a:lnTo>
                <a:lnTo>
                  <a:pt x="206275" y="985233"/>
                </a:lnTo>
                <a:lnTo>
                  <a:pt x="185936" y="1025438"/>
                </a:lnTo>
                <a:lnTo>
                  <a:pt x="166564" y="1066204"/>
                </a:lnTo>
                <a:lnTo>
                  <a:pt x="148175" y="1107516"/>
                </a:lnTo>
                <a:lnTo>
                  <a:pt x="130784" y="1149359"/>
                </a:lnTo>
                <a:lnTo>
                  <a:pt x="114406" y="1191716"/>
                </a:lnTo>
                <a:lnTo>
                  <a:pt x="99055" y="1234574"/>
                </a:lnTo>
                <a:lnTo>
                  <a:pt x="84748" y="1277918"/>
                </a:lnTo>
                <a:lnTo>
                  <a:pt x="71498" y="1321731"/>
                </a:lnTo>
                <a:lnTo>
                  <a:pt x="59274" y="1366190"/>
                </a:lnTo>
                <a:lnTo>
                  <a:pt x="48233" y="1410708"/>
                </a:lnTo>
                <a:lnTo>
                  <a:pt x="38248" y="1455842"/>
                </a:lnTo>
                <a:lnTo>
                  <a:pt x="29381" y="1501386"/>
                </a:lnTo>
                <a:lnTo>
                  <a:pt x="21647" y="1547324"/>
                </a:lnTo>
                <a:lnTo>
                  <a:pt x="15062" y="1593642"/>
                </a:lnTo>
                <a:lnTo>
                  <a:pt x="9641" y="1640325"/>
                </a:lnTo>
                <a:lnTo>
                  <a:pt x="5398" y="1687358"/>
                </a:lnTo>
                <a:lnTo>
                  <a:pt x="2337" y="1735027"/>
                </a:lnTo>
                <a:lnTo>
                  <a:pt x="508" y="1782411"/>
                </a:lnTo>
                <a:lnTo>
                  <a:pt x="0" y="1821934"/>
                </a:lnTo>
                <a:lnTo>
                  <a:pt x="1127702" y="1821934"/>
                </a:lnTo>
                <a:lnTo>
                  <a:pt x="1129038" y="1782279"/>
                </a:lnTo>
                <a:lnTo>
                  <a:pt x="1133833" y="1735027"/>
                </a:lnTo>
                <a:lnTo>
                  <a:pt x="1141697" y="1688749"/>
                </a:lnTo>
                <a:lnTo>
                  <a:pt x="1152524" y="1643551"/>
                </a:lnTo>
                <a:lnTo>
                  <a:pt x="1166211" y="1599537"/>
                </a:lnTo>
                <a:lnTo>
                  <a:pt x="1182653" y="1556813"/>
                </a:lnTo>
                <a:lnTo>
                  <a:pt x="1201744" y="1515482"/>
                </a:lnTo>
                <a:lnTo>
                  <a:pt x="1223381" y="1475650"/>
                </a:lnTo>
                <a:lnTo>
                  <a:pt x="1247458" y="1437420"/>
                </a:lnTo>
                <a:lnTo>
                  <a:pt x="1273871" y="1400899"/>
                </a:lnTo>
                <a:lnTo>
                  <a:pt x="1302515" y="1366190"/>
                </a:lnTo>
                <a:lnTo>
                  <a:pt x="1333286" y="1333398"/>
                </a:lnTo>
                <a:lnTo>
                  <a:pt x="1366078" y="1302628"/>
                </a:lnTo>
                <a:lnTo>
                  <a:pt x="1400788" y="1273984"/>
                </a:lnTo>
                <a:lnTo>
                  <a:pt x="1437310" y="1247572"/>
                </a:lnTo>
                <a:lnTo>
                  <a:pt x="1475540" y="1223495"/>
                </a:lnTo>
                <a:lnTo>
                  <a:pt x="1515373" y="1201859"/>
                </a:lnTo>
                <a:lnTo>
                  <a:pt x="1556704" y="1182768"/>
                </a:lnTo>
                <a:lnTo>
                  <a:pt x="1599429" y="1166327"/>
                </a:lnTo>
                <a:lnTo>
                  <a:pt x="1643443" y="1152641"/>
                </a:lnTo>
                <a:lnTo>
                  <a:pt x="1688642" y="1141813"/>
                </a:lnTo>
                <a:lnTo>
                  <a:pt x="1734920" y="1133950"/>
                </a:lnTo>
                <a:lnTo>
                  <a:pt x="1782172" y="1129155"/>
                </a:lnTo>
                <a:lnTo>
                  <a:pt x="1830296" y="1127534"/>
                </a:lnTo>
                <a:lnTo>
                  <a:pt x="1830298" y="0"/>
                </a:lnTo>
                <a:close/>
              </a:path>
            </a:pathLst>
          </a:custGeom>
          <a:solidFill>
            <a:srgbClr val="FFFFFF"/>
          </a:solidFill>
        </p:spPr>
        <p:txBody>
          <a:bodyPr wrap="square" lIns="0" tIns="0" rIns="0" bIns="0" rtlCol="0"/>
          <a:lstStyle/>
          <a:p>
            <a:endParaRPr/>
          </a:p>
        </p:txBody>
      </p:sp>
      <p:pic>
        <p:nvPicPr>
          <p:cNvPr id="7" name="object 7">
            <a:extLst>
              <a:ext uri="{C183D7F6-B498-43B3-948B-1728B52AA6E4}">
                <adec:decorative xmlns:adec="http://schemas.microsoft.com/office/drawing/2017/decorative" val="1"/>
              </a:ext>
            </a:extLst>
          </p:cNvPr>
          <p:cNvPicPr/>
          <p:nvPr/>
        </p:nvPicPr>
        <p:blipFill>
          <a:blip r:embed="rId3" cstate="print"/>
          <a:stretch>
            <a:fillRect/>
          </a:stretch>
        </p:blipFill>
        <p:spPr>
          <a:xfrm>
            <a:off x="750441" y="369462"/>
            <a:ext cx="9360971" cy="1117832"/>
          </a:xfrm>
          <a:prstGeom prst="rect">
            <a:avLst/>
          </a:prstGeom>
        </p:spPr>
      </p:pic>
      <p:sp>
        <p:nvSpPr>
          <p:cNvPr id="9" name="object 9">
            <a:extLst>
              <a:ext uri="{C183D7F6-B498-43B3-948B-1728B52AA6E4}">
                <adec:decorative xmlns:adec="http://schemas.microsoft.com/office/drawing/2017/decorative" val="1"/>
              </a:ext>
            </a:extLst>
          </p:cNvPr>
          <p:cNvSpPr/>
          <p:nvPr/>
        </p:nvSpPr>
        <p:spPr>
          <a:xfrm>
            <a:off x="0" y="10052049"/>
            <a:ext cx="20104100" cy="1256665"/>
          </a:xfrm>
          <a:custGeom>
            <a:avLst/>
            <a:gdLst/>
            <a:ahLst/>
            <a:cxnLst/>
            <a:rect l="l" t="t" r="r" b="b"/>
            <a:pathLst>
              <a:path w="20104100" h="1256665">
                <a:moveTo>
                  <a:pt x="20104099" y="0"/>
                </a:moveTo>
                <a:lnTo>
                  <a:pt x="0" y="0"/>
                </a:lnTo>
                <a:lnTo>
                  <a:pt x="0" y="1256506"/>
                </a:lnTo>
                <a:lnTo>
                  <a:pt x="20104099" y="1256506"/>
                </a:lnTo>
                <a:lnTo>
                  <a:pt x="20104099" y="0"/>
                </a:lnTo>
                <a:close/>
              </a:path>
            </a:pathLst>
          </a:custGeom>
          <a:solidFill>
            <a:srgbClr val="8EB73B"/>
          </a:solidFill>
        </p:spPr>
        <p:txBody>
          <a:bodyPr wrap="square" lIns="0" tIns="0" rIns="0" bIns="0" rtlCol="0"/>
          <a:lstStyle/>
          <a:p>
            <a:endParaRPr/>
          </a:p>
        </p:txBody>
      </p:sp>
      <p:pic>
        <p:nvPicPr>
          <p:cNvPr id="10" name="object 10">
            <a:extLst>
              <a:ext uri="{C183D7F6-B498-43B3-948B-1728B52AA6E4}">
                <adec:decorative xmlns:adec="http://schemas.microsoft.com/office/drawing/2017/decorative" val="1"/>
              </a:ext>
            </a:extLst>
          </p:cNvPr>
          <p:cNvPicPr/>
          <p:nvPr/>
        </p:nvPicPr>
        <p:blipFill>
          <a:blip r:embed="rId4" cstate="print"/>
          <a:stretch>
            <a:fillRect/>
          </a:stretch>
        </p:blipFill>
        <p:spPr>
          <a:xfrm>
            <a:off x="18047572" y="8536776"/>
            <a:ext cx="1600027" cy="2771779"/>
          </a:xfrm>
          <a:prstGeom prst="rect">
            <a:avLst/>
          </a:prstGeom>
        </p:spPr>
      </p:pic>
      <p:pic>
        <p:nvPicPr>
          <p:cNvPr id="11" name="object 11">
            <a:extLst>
              <a:ext uri="{C183D7F6-B498-43B3-948B-1728B52AA6E4}">
                <adec:decorative xmlns:adec="http://schemas.microsoft.com/office/drawing/2017/decorative" val="1"/>
              </a:ext>
            </a:extLst>
          </p:cNvPr>
          <p:cNvPicPr/>
          <p:nvPr/>
        </p:nvPicPr>
        <p:blipFill>
          <a:blip r:embed="rId5" cstate="print"/>
          <a:stretch>
            <a:fillRect/>
          </a:stretch>
        </p:blipFill>
        <p:spPr>
          <a:xfrm>
            <a:off x="1237241" y="10461670"/>
            <a:ext cx="6788916" cy="437265"/>
          </a:xfrm>
          <a:prstGeom prst="rect">
            <a:avLst/>
          </a:prstGeom>
        </p:spPr>
      </p:pic>
      <p:graphicFrame>
        <p:nvGraphicFramePr>
          <p:cNvPr id="12" name="Diagram 11">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09073659"/>
              </p:ext>
            </p:extLst>
          </p:nvPr>
        </p:nvGraphicFramePr>
        <p:xfrm>
          <a:off x="15305887" y="-5341"/>
          <a:ext cx="5483370" cy="365558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Titel 2">
            <a:extLst>
              <a:ext uri="{FF2B5EF4-FFF2-40B4-BE49-F238E27FC236}">
                <a16:creationId xmlns:a16="http://schemas.microsoft.com/office/drawing/2014/main" id="{651E950B-BA90-5B01-8F0A-9157B28DA57A}"/>
              </a:ext>
            </a:extLst>
          </p:cNvPr>
          <p:cNvSpPr>
            <a:spLocks noGrp="1"/>
          </p:cNvSpPr>
          <p:nvPr>
            <p:ph type="title"/>
          </p:nvPr>
        </p:nvSpPr>
        <p:spPr>
          <a:xfrm>
            <a:off x="6678195" y="11309350"/>
            <a:ext cx="8964930" cy="1069524"/>
          </a:xfrm>
        </p:spPr>
        <p:txBody>
          <a:bodyPr wrap="square" lIns="0" tIns="0" rIns="0" bIns="0" anchor="t">
            <a:spAutoFit/>
          </a:bodyPr>
          <a:lstStyle/>
          <a:p>
            <a:r>
              <a:rPr lang="nl-NL" dirty="0"/>
              <a:t>Nieuw stelsel vraag 3-2</a:t>
            </a:r>
          </a:p>
        </p:txBody>
      </p:sp>
      <p:pic>
        <p:nvPicPr>
          <p:cNvPr id="14" name="Afbeelding 13" descr="Schermafbeelding van wetten.nl artikel 4.1 Omgevingswet"/>
          <p:cNvPicPr>
            <a:picLocks noChangeAspect="1"/>
          </p:cNvPicPr>
          <p:nvPr/>
        </p:nvPicPr>
        <p:blipFill>
          <a:blip r:embed="rId11"/>
          <a:stretch>
            <a:fillRect/>
          </a:stretch>
        </p:blipFill>
        <p:spPr>
          <a:xfrm>
            <a:off x="1593850" y="2325761"/>
            <a:ext cx="14044737" cy="3387871"/>
          </a:xfrm>
          <a:prstGeom prst="rect">
            <a:avLst/>
          </a:prstGeom>
        </p:spPr>
      </p:pic>
      <p:pic>
        <p:nvPicPr>
          <p:cNvPr id="15" name="Afbeelding 14" descr="Schermafbeelding van wetten.nl artikel 4.1 Omgevingswet"/>
          <p:cNvPicPr>
            <a:picLocks noChangeAspect="1"/>
          </p:cNvPicPr>
          <p:nvPr/>
        </p:nvPicPr>
        <p:blipFill>
          <a:blip r:embed="rId12"/>
          <a:stretch>
            <a:fillRect/>
          </a:stretch>
        </p:blipFill>
        <p:spPr>
          <a:xfrm>
            <a:off x="1593850" y="6195563"/>
            <a:ext cx="14018775" cy="3608537"/>
          </a:xfrm>
          <a:prstGeom prst="rect">
            <a:avLst/>
          </a:prstGeom>
        </p:spPr>
      </p:pic>
      <p:sp>
        <p:nvSpPr>
          <p:cNvPr id="13" name="Tekstvak 12">
            <a:extLst>
              <a:ext uri="{C183D7F6-B498-43B3-948B-1728B52AA6E4}">
                <adec:decorative xmlns:adec="http://schemas.microsoft.com/office/drawing/2017/decorative" val="1"/>
              </a:ext>
            </a:extLst>
          </p:cNvPr>
          <p:cNvSpPr txBox="1"/>
          <p:nvPr/>
        </p:nvSpPr>
        <p:spPr>
          <a:xfrm>
            <a:off x="17628472" y="10561323"/>
            <a:ext cx="838200" cy="461665"/>
          </a:xfrm>
          <a:prstGeom prst="rect">
            <a:avLst/>
          </a:prstGeom>
          <a:noFill/>
        </p:spPr>
        <p:txBody>
          <a:bodyPr wrap="square" rtlCol="0">
            <a:spAutoFit/>
          </a:bodyPr>
          <a:lstStyle/>
          <a:p>
            <a:fld id="{9E0E7A16-DED7-4A10-BDDA-98CEF281A13A}" type="slidenum">
              <a:rPr lang="nl-NL" sz="2400" smtClean="0">
                <a:solidFill>
                  <a:srgbClr val="275837"/>
                </a:solidFill>
              </a:rPr>
              <a:t>9</a:t>
            </a:fld>
            <a:endParaRPr lang="nl-NL" sz="2400" dirty="0">
              <a:solidFill>
                <a:srgbClr val="275837"/>
              </a:solidFill>
            </a:endParaRPr>
          </a:p>
        </p:txBody>
      </p:sp>
      <p:sp>
        <p:nvSpPr>
          <p:cNvPr id="16" name="object 2">
            <a:extLst>
              <a:ext uri="{C183D7F6-B498-43B3-948B-1728B52AA6E4}">
                <adec:decorative xmlns:adec="http://schemas.microsoft.com/office/drawing/2017/decorative" val="1"/>
              </a:ext>
            </a:extLst>
          </p:cNvPr>
          <p:cNvSpPr txBox="1">
            <a:spLocks/>
          </p:cNvSpPr>
          <p:nvPr/>
        </p:nvSpPr>
        <p:spPr>
          <a:xfrm>
            <a:off x="13402733" y="10561164"/>
            <a:ext cx="4188338" cy="461824"/>
          </a:xfrm>
          <a:prstGeom prst="rect">
            <a:avLst/>
          </a:prstGeom>
        </p:spPr>
        <p:txBody>
          <a:bodyPr vert="horz" wrap="square" lIns="0" tIns="16510" rIns="0" bIns="0" rtlCol="0">
            <a:spAutoFit/>
          </a:bodyPr>
          <a:lstStyle>
            <a:lvl1pPr>
              <a:defRPr sz="6950" b="0" i="0">
                <a:solidFill>
                  <a:srgbClr val="275837"/>
                </a:solidFill>
                <a:latin typeface="Asap Medium"/>
                <a:ea typeface="+mj-ea"/>
                <a:cs typeface="Asap Medium"/>
              </a:defRPr>
            </a:lvl1pPr>
          </a:lstStyle>
          <a:p>
            <a:pPr marL="12700">
              <a:spcBef>
                <a:spcPts val="130"/>
              </a:spcBef>
            </a:pPr>
            <a:r>
              <a:rPr lang="nl-NL" sz="2800" spc="-10" dirty="0"/>
              <a:t> </a:t>
            </a:r>
            <a:r>
              <a:rPr lang="nl-NL" sz="2800" dirty="0"/>
              <a:t>Uit de Helpdesk geluid</a:t>
            </a:r>
          </a:p>
        </p:txBody>
      </p:sp>
    </p:spTree>
    <p:extLst>
      <p:ext uri="{BB962C8B-B14F-4D97-AF65-F5344CB8AC3E}">
        <p14:creationId xmlns:p14="http://schemas.microsoft.com/office/powerpoint/2010/main" val="1319034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E8DBCFCEC9E243B7DB38363069CDB1" ma:contentTypeVersion="15" ma:contentTypeDescription="Een nieuw document maken." ma:contentTypeScope="" ma:versionID="729d3b9e17c7e79754d9a47f01a22196">
  <xsd:schema xmlns:xsd="http://www.w3.org/2001/XMLSchema" xmlns:xs="http://www.w3.org/2001/XMLSchema" xmlns:p="http://schemas.microsoft.com/office/2006/metadata/properties" xmlns:ns2="ef9c2e84-6c27-4776-917c-9c3cd17db71c" xmlns:ns3="39cb69a0-6d0b-4a0f-9d9e-8e4da96cfbca" targetNamespace="http://schemas.microsoft.com/office/2006/metadata/properties" ma:root="true" ma:fieldsID="bc0485bbb4214c8d4da0042ff8bfd6f8" ns2:_="" ns3:_="">
    <xsd:import namespace="ef9c2e84-6c27-4776-917c-9c3cd17db71c"/>
    <xsd:import namespace="39cb69a0-6d0b-4a0f-9d9e-8e4da96cfbc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9c2e84-6c27-4776-917c-9c3cd17db7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6cf017de-417c-4d12-acd9-7d6834f53de9"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9cb69a0-6d0b-4a0f-9d9e-8e4da96cfbc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13d921f-bca5-4580-bf44-13d97477aa05}" ma:internalName="TaxCatchAll" ma:showField="CatchAllData" ma:web="39cb69a0-6d0b-4a0f-9d9e-8e4da96cfbc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E03752-0223-46B4-AB58-DCA158B49B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9c2e84-6c27-4776-917c-9c3cd17db71c"/>
    <ds:schemaRef ds:uri="39cb69a0-6d0b-4a0f-9d9e-8e4da96cfb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A830DCD-D144-4B7A-B8B3-C0E05017DD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2124</TotalTime>
  <Words>1027</Words>
  <Application>Microsoft Office PowerPoint</Application>
  <PresentationFormat>Aangepast</PresentationFormat>
  <Paragraphs>246</Paragraphs>
  <Slides>20</Slides>
  <Notes>20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20</vt:i4>
      </vt:variant>
    </vt:vector>
  </HeadingPairs>
  <TitlesOfParts>
    <vt:vector size="25" baseType="lpstr">
      <vt:lpstr>Aptos</vt:lpstr>
      <vt:lpstr>Arial</vt:lpstr>
      <vt:lpstr>Asap</vt:lpstr>
      <vt:lpstr>Asap Medium</vt:lpstr>
      <vt:lpstr>Office Theme</vt:lpstr>
      <vt:lpstr>Startscherm</vt:lpstr>
      <vt:lpstr> Wat te verwachten</vt:lpstr>
      <vt:lpstr>Introductie</vt:lpstr>
      <vt:lpstr>Nieuw stelsel vraag 1-1</vt:lpstr>
      <vt:lpstr>Nieuw stelsel vraag 1-2</vt:lpstr>
      <vt:lpstr>Nieuw stelsel vraag 2-1</vt:lpstr>
      <vt:lpstr>Nieuw stelsel vraag 2-2</vt:lpstr>
      <vt:lpstr>Nieuw stelsel vraag 3-1</vt:lpstr>
      <vt:lpstr>Nieuw stelsel vraag 3-2</vt:lpstr>
      <vt:lpstr>Nieuw stelsel vraag 3-3</vt:lpstr>
      <vt:lpstr>Monitoren en toezicht vraag 1-1</vt:lpstr>
      <vt:lpstr>Monitoren en toezicht vraag 1-2</vt:lpstr>
      <vt:lpstr>Monitoren en toezicht vraag 2-1</vt:lpstr>
      <vt:lpstr>Monitoren en toezicht vraag 2-2</vt:lpstr>
      <vt:lpstr>Monitoren en toezicht vraag 3-1</vt:lpstr>
      <vt:lpstr>Nieuwe woning vraag 1-1</vt:lpstr>
      <vt:lpstr>Nieuwe woning vraag 1-2</vt:lpstr>
      <vt:lpstr>Nieuwe woning vraag 2-1</vt:lpstr>
      <vt:lpstr>Nieuwe woning vraag 2-2</vt:lpstr>
      <vt:lpstr>Eindscherm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Kamminga, Mieke (RWS WVL)</dc:creator>
  <cp:lastModifiedBy>Jonkers, Henk (RWS WVL)</cp:lastModifiedBy>
  <cp:revision>192</cp:revision>
  <cp:lastPrinted>2024-06-26T14:17:19Z</cp:lastPrinted>
  <dcterms:created xsi:type="dcterms:W3CDTF">2024-03-13T08:50:15Z</dcterms:created>
  <dcterms:modified xsi:type="dcterms:W3CDTF">2024-07-09T13:11:05Z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2024-03-13T00:00:00Z</vt:filetime>
  </property>
  <property fmtid="{D5CDD505-2E9C-101B-9397-08002B2CF9AE}" pid="3" name="Creator">
    <vt:lpwstr>Adobe InDesign 19.3 (Macintosh)</vt:lpwstr>
  </property>
  <property fmtid="{D5CDD505-2E9C-101B-9397-08002B2CF9AE}" pid="4" name="LastSaved">
    <vt:filetime>2024-03-13T00:00:00Z</vt:filetime>
  </property>
  <property fmtid="{D5CDD505-2E9C-101B-9397-08002B2CF9AE}" pid="5" name="Producer">
    <vt:lpwstr>Adobe PDF Library 17.0</vt:lpwstr>
  </property>
</Properties>
</file>