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8" r:id="rId1"/>
  </p:sldMasterIdLst>
  <p:notesMasterIdLst>
    <p:notesMasterId r:id="rId47"/>
  </p:notesMasterIdLst>
  <p:handoutMasterIdLst>
    <p:handoutMasterId r:id="rId48"/>
  </p:handoutMasterIdLst>
  <p:sldIdLst>
    <p:sldId id="344" r:id="rId2"/>
    <p:sldId id="374" r:id="rId3"/>
    <p:sldId id="348" r:id="rId4"/>
    <p:sldId id="349" r:id="rId5"/>
    <p:sldId id="350" r:id="rId6"/>
    <p:sldId id="351" r:id="rId7"/>
    <p:sldId id="352" r:id="rId8"/>
    <p:sldId id="364" r:id="rId9"/>
    <p:sldId id="291" r:id="rId10"/>
    <p:sldId id="356" r:id="rId11"/>
    <p:sldId id="357" r:id="rId12"/>
    <p:sldId id="358" r:id="rId13"/>
    <p:sldId id="359" r:id="rId14"/>
    <p:sldId id="360" r:id="rId15"/>
    <p:sldId id="361" r:id="rId16"/>
    <p:sldId id="362" r:id="rId17"/>
    <p:sldId id="294" r:id="rId18"/>
    <p:sldId id="301" r:id="rId19"/>
    <p:sldId id="302" r:id="rId20"/>
    <p:sldId id="303" r:id="rId21"/>
    <p:sldId id="304" r:id="rId22"/>
    <p:sldId id="305" r:id="rId23"/>
    <p:sldId id="300" r:id="rId24"/>
    <p:sldId id="321" r:id="rId25"/>
    <p:sldId id="320" r:id="rId26"/>
    <p:sldId id="299" r:id="rId27"/>
    <p:sldId id="330" r:id="rId28"/>
    <p:sldId id="298" r:id="rId29"/>
    <p:sldId id="331" r:id="rId30"/>
    <p:sldId id="333" r:id="rId31"/>
    <p:sldId id="341" r:id="rId32"/>
    <p:sldId id="373" r:id="rId33"/>
    <p:sldId id="366" r:id="rId34"/>
    <p:sldId id="345" r:id="rId35"/>
    <p:sldId id="346" r:id="rId36"/>
    <p:sldId id="368" r:id="rId37"/>
    <p:sldId id="369" r:id="rId38"/>
    <p:sldId id="370" r:id="rId39"/>
    <p:sldId id="371" r:id="rId40"/>
    <p:sldId id="372" r:id="rId41"/>
    <p:sldId id="315" r:id="rId42"/>
    <p:sldId id="317" r:id="rId43"/>
    <p:sldId id="328" r:id="rId44"/>
    <p:sldId id="363" r:id="rId45"/>
    <p:sldId id="297" r:id="rId46"/>
  </p:sldIdLst>
  <p:sldSz cx="12192000" cy="6858000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63" userDrawn="1">
          <p15:clr>
            <a:srgbClr val="A4A3A4"/>
          </p15:clr>
        </p15:guide>
        <p15:guide id="2" orient="horz" pos="1141" userDrawn="1">
          <p15:clr>
            <a:srgbClr val="A4A3A4"/>
          </p15:clr>
        </p15:guide>
        <p15:guide id="3" orient="horz" pos="2286" userDrawn="1">
          <p15:clr>
            <a:srgbClr val="A4A3A4"/>
          </p15:clr>
        </p15:guide>
        <p15:guide id="4" pos="3856" userDrawn="1">
          <p15:clr>
            <a:srgbClr val="A4A3A4"/>
          </p15:clr>
        </p15:guide>
        <p15:guide id="5" pos="3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870C"/>
    <a:srgbClr val="2B5781"/>
    <a:srgbClr val="275937"/>
    <a:srgbClr val="E17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5AFF55-DF3C-447E-A08D-6EF1F1D469B2}" v="416" dt="2024-07-29T12:51:57.9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86" autoAdjust="0"/>
    <p:restoredTop sz="86386" autoAdjust="0"/>
  </p:normalViewPr>
  <p:slideViewPr>
    <p:cSldViewPr snapToGrid="0" snapToObjects="1" showGuides="1">
      <p:cViewPr varScale="1">
        <p:scale>
          <a:sx n="112" d="100"/>
          <a:sy n="112" d="100"/>
        </p:scale>
        <p:origin x="102" y="732"/>
      </p:cViewPr>
      <p:guideLst>
        <p:guide orient="horz" pos="3863"/>
        <p:guide orient="horz" pos="1141"/>
        <p:guide orient="horz" pos="2286"/>
        <p:guide pos="3856"/>
        <p:guide pos="372"/>
      </p:guideLst>
    </p:cSldViewPr>
  </p:slideViewPr>
  <p:outlineViewPr>
    <p:cViewPr>
      <p:scale>
        <a:sx n="33" d="100"/>
        <a:sy n="33" d="100"/>
      </p:scale>
      <p:origin x="0" y="-2327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151" d="100"/>
          <a:sy n="151" d="100"/>
        </p:scale>
        <p:origin x="4792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jamin Oudot" userId="b4ffc552-4605-4685-89ac-34ad009187f0" providerId="ADAL" clId="{535AFF55-DF3C-447E-A08D-6EF1F1D469B2}"/>
    <pc:docChg chg="undo custSel addSld delSld modSld sldOrd">
      <pc:chgData name="Benjamin Oudot" userId="b4ffc552-4605-4685-89ac-34ad009187f0" providerId="ADAL" clId="{535AFF55-DF3C-447E-A08D-6EF1F1D469B2}" dt="2024-07-29T12:51:57.947" v="7279" actId="20577"/>
      <pc:docMkLst>
        <pc:docMk/>
      </pc:docMkLst>
      <pc:sldChg chg="modSp mod">
        <pc:chgData name="Benjamin Oudot" userId="b4ffc552-4605-4685-89ac-34ad009187f0" providerId="ADAL" clId="{535AFF55-DF3C-447E-A08D-6EF1F1D469B2}" dt="2024-07-29T12:48:21.692" v="7202"/>
        <pc:sldMkLst>
          <pc:docMk/>
          <pc:sldMk cId="615856219" sldId="291"/>
        </pc:sldMkLst>
        <pc:spChg chg="mod">
          <ac:chgData name="Benjamin Oudot" userId="b4ffc552-4605-4685-89ac-34ad009187f0" providerId="ADAL" clId="{535AFF55-DF3C-447E-A08D-6EF1F1D469B2}" dt="2024-07-29T12:48:21.692" v="7202"/>
          <ac:spMkLst>
            <pc:docMk/>
            <pc:sldMk cId="615856219" sldId="291"/>
            <ac:spMk id="4" creationId="{ACA56F21-D6D6-7E41-BB94-C0B4E84965CB}"/>
          </ac:spMkLst>
        </pc:spChg>
        <pc:picChg chg="mod">
          <ac:chgData name="Benjamin Oudot" userId="b4ffc552-4605-4685-89ac-34ad009187f0" providerId="ADAL" clId="{535AFF55-DF3C-447E-A08D-6EF1F1D469B2}" dt="2024-07-29T12:23:03.159" v="3066" actId="962"/>
          <ac:picMkLst>
            <pc:docMk/>
            <pc:sldMk cId="615856219" sldId="291"/>
            <ac:picMk id="6" creationId="{EE5C8907-A10B-4E06-85AB-068B5F3FDBE4}"/>
          </ac:picMkLst>
        </pc:picChg>
      </pc:sldChg>
      <pc:sldChg chg="modSp mod">
        <pc:chgData name="Benjamin Oudot" userId="b4ffc552-4605-4685-89ac-34ad009187f0" providerId="ADAL" clId="{535AFF55-DF3C-447E-A08D-6EF1F1D469B2}" dt="2024-07-29T12:33:59.325" v="5395" actId="962"/>
        <pc:sldMkLst>
          <pc:docMk/>
          <pc:sldMk cId="2778207926" sldId="294"/>
        </pc:sldMkLst>
        <pc:picChg chg="mod">
          <ac:chgData name="Benjamin Oudot" userId="b4ffc552-4605-4685-89ac-34ad009187f0" providerId="ADAL" clId="{535AFF55-DF3C-447E-A08D-6EF1F1D469B2}" dt="2024-07-29T12:33:59.325" v="5395" actId="962"/>
          <ac:picMkLst>
            <pc:docMk/>
            <pc:sldMk cId="2778207926" sldId="294"/>
            <ac:picMk id="3" creationId="{00000000-0000-0000-0000-000000000000}"/>
          </ac:picMkLst>
        </pc:picChg>
      </pc:sldChg>
      <pc:sldChg chg="modSp mod">
        <pc:chgData name="Benjamin Oudot" userId="b4ffc552-4605-4685-89ac-34ad009187f0" providerId="ADAL" clId="{535AFF55-DF3C-447E-A08D-6EF1F1D469B2}" dt="2024-07-29T12:38:12.870" v="6341" actId="962"/>
        <pc:sldMkLst>
          <pc:docMk/>
          <pc:sldMk cId="3340235302" sldId="299"/>
        </pc:sldMkLst>
        <pc:picChg chg="mod">
          <ac:chgData name="Benjamin Oudot" userId="b4ffc552-4605-4685-89ac-34ad009187f0" providerId="ADAL" clId="{535AFF55-DF3C-447E-A08D-6EF1F1D469B2}" dt="2024-07-29T12:38:12.870" v="6341" actId="962"/>
          <ac:picMkLst>
            <pc:docMk/>
            <pc:sldMk cId="3340235302" sldId="299"/>
            <ac:picMk id="2" creationId="{00000000-0000-0000-0000-000000000000}"/>
          </ac:picMkLst>
        </pc:picChg>
      </pc:sldChg>
      <pc:sldChg chg="modSp mod">
        <pc:chgData name="Benjamin Oudot" userId="b4ffc552-4605-4685-89ac-34ad009187f0" providerId="ADAL" clId="{535AFF55-DF3C-447E-A08D-6EF1F1D469B2}" dt="2024-07-29T12:35:35.952" v="5727" actId="962"/>
        <pc:sldMkLst>
          <pc:docMk/>
          <pc:sldMk cId="1416177370" sldId="301"/>
        </pc:sldMkLst>
        <pc:picChg chg="mod">
          <ac:chgData name="Benjamin Oudot" userId="b4ffc552-4605-4685-89ac-34ad009187f0" providerId="ADAL" clId="{535AFF55-DF3C-447E-A08D-6EF1F1D469B2}" dt="2024-07-29T12:35:35.952" v="5727" actId="962"/>
          <ac:picMkLst>
            <pc:docMk/>
            <pc:sldMk cId="1416177370" sldId="301"/>
            <ac:picMk id="5" creationId="{B1D5E47D-05F7-8560-D699-00DC4C760B33}"/>
          </ac:picMkLst>
        </pc:picChg>
      </pc:sldChg>
      <pc:sldChg chg="modSp mod">
        <pc:chgData name="Benjamin Oudot" userId="b4ffc552-4605-4685-89ac-34ad009187f0" providerId="ADAL" clId="{535AFF55-DF3C-447E-A08D-6EF1F1D469B2}" dt="2024-07-29T12:49:08.683" v="7214" actId="962"/>
        <pc:sldMkLst>
          <pc:docMk/>
          <pc:sldMk cId="1217887675" sldId="302"/>
        </pc:sldMkLst>
        <pc:spChg chg="mod">
          <ac:chgData name="Benjamin Oudot" userId="b4ffc552-4605-4685-89ac-34ad009187f0" providerId="ADAL" clId="{535AFF55-DF3C-447E-A08D-6EF1F1D469B2}" dt="2024-07-29T12:48:57.378" v="7211"/>
          <ac:spMkLst>
            <pc:docMk/>
            <pc:sldMk cId="1217887675" sldId="302"/>
            <ac:spMk id="2" creationId="{00000000-0000-0000-0000-000000000000}"/>
          </ac:spMkLst>
        </pc:spChg>
        <pc:graphicFrameChg chg="mod">
          <ac:chgData name="Benjamin Oudot" userId="b4ffc552-4605-4685-89ac-34ad009187f0" providerId="ADAL" clId="{535AFF55-DF3C-447E-A08D-6EF1F1D469B2}" dt="2024-07-29T12:49:08.683" v="7214" actId="962"/>
          <ac:graphicFrameMkLst>
            <pc:docMk/>
            <pc:sldMk cId="1217887675" sldId="302"/>
            <ac:graphicFrameMk id="9" creationId="{50A8A70D-3BDE-41B0-A4EE-514F7D246D2B}"/>
          </ac:graphicFrameMkLst>
        </pc:graphicFrameChg>
        <pc:picChg chg="mod">
          <ac:chgData name="Benjamin Oudot" userId="b4ffc552-4605-4685-89ac-34ad009187f0" providerId="ADAL" clId="{535AFF55-DF3C-447E-A08D-6EF1F1D469B2}" dt="2024-07-29T12:44:16.759" v="7089" actId="962"/>
          <ac:picMkLst>
            <pc:docMk/>
            <pc:sldMk cId="1217887675" sldId="302"/>
            <ac:picMk id="8" creationId="{00000000-0000-0000-0000-000000000000}"/>
          </ac:picMkLst>
        </pc:picChg>
      </pc:sldChg>
      <pc:sldChg chg="modSp">
        <pc:chgData name="Benjamin Oudot" userId="b4ffc552-4605-4685-89ac-34ad009187f0" providerId="ADAL" clId="{535AFF55-DF3C-447E-A08D-6EF1F1D469B2}" dt="2024-07-29T12:44:22.956" v="7090" actId="962"/>
        <pc:sldMkLst>
          <pc:docMk/>
          <pc:sldMk cId="1797056658" sldId="303"/>
        </pc:sldMkLst>
        <pc:graphicFrameChg chg="mod">
          <ac:chgData name="Benjamin Oudot" userId="b4ffc552-4605-4685-89ac-34ad009187f0" providerId="ADAL" clId="{535AFF55-DF3C-447E-A08D-6EF1F1D469B2}" dt="2024-07-29T12:44:22.956" v="7090" actId="962"/>
          <ac:graphicFrameMkLst>
            <pc:docMk/>
            <pc:sldMk cId="1797056658" sldId="303"/>
            <ac:graphicFrameMk id="8" creationId="{B861A767-8EB2-4352-AE37-36C4F1B321FF}"/>
          </ac:graphicFrameMkLst>
        </pc:graphicFrameChg>
      </pc:sldChg>
      <pc:sldChg chg="delSp modSp mod">
        <pc:chgData name="Benjamin Oudot" userId="b4ffc552-4605-4685-89ac-34ad009187f0" providerId="ADAL" clId="{535AFF55-DF3C-447E-A08D-6EF1F1D469B2}" dt="2024-07-29T12:49:20.118" v="7218"/>
        <pc:sldMkLst>
          <pc:docMk/>
          <pc:sldMk cId="449366180" sldId="305"/>
        </pc:sldMkLst>
        <pc:spChg chg="del">
          <ac:chgData name="Benjamin Oudot" userId="b4ffc552-4605-4685-89ac-34ad009187f0" providerId="ADAL" clId="{535AFF55-DF3C-447E-A08D-6EF1F1D469B2}" dt="2024-07-29T12:49:15.557" v="7215" actId="478"/>
          <ac:spMkLst>
            <pc:docMk/>
            <pc:sldMk cId="449366180" sldId="305"/>
            <ac:spMk id="4" creationId="{00000000-0000-0000-0000-000000000000}"/>
          </ac:spMkLst>
        </pc:spChg>
        <pc:spChg chg="del">
          <ac:chgData name="Benjamin Oudot" userId="b4ffc552-4605-4685-89ac-34ad009187f0" providerId="ADAL" clId="{535AFF55-DF3C-447E-A08D-6EF1F1D469B2}" dt="2024-07-29T12:49:16.523" v="7216" actId="478"/>
          <ac:spMkLst>
            <pc:docMk/>
            <pc:sldMk cId="449366180" sldId="305"/>
            <ac:spMk id="5" creationId="{00000000-0000-0000-0000-000000000000}"/>
          </ac:spMkLst>
        </pc:spChg>
        <pc:grpChg chg="mod">
          <ac:chgData name="Benjamin Oudot" userId="b4ffc552-4605-4685-89ac-34ad009187f0" providerId="ADAL" clId="{535AFF55-DF3C-447E-A08D-6EF1F1D469B2}" dt="2024-07-29T12:49:20.118" v="7218"/>
          <ac:grpSpMkLst>
            <pc:docMk/>
            <pc:sldMk cId="449366180" sldId="305"/>
            <ac:grpSpMk id="9" creationId="{00000000-0000-0000-0000-000000000000}"/>
          </ac:grpSpMkLst>
        </pc:grpChg>
        <pc:grpChg chg="mod">
          <ac:chgData name="Benjamin Oudot" userId="b4ffc552-4605-4685-89ac-34ad009187f0" providerId="ADAL" clId="{535AFF55-DF3C-447E-A08D-6EF1F1D469B2}" dt="2024-07-29T12:36:48.182" v="5886" actId="962"/>
          <ac:grpSpMkLst>
            <pc:docMk/>
            <pc:sldMk cId="449366180" sldId="305"/>
            <ac:grpSpMk id="12" creationId="{00000000-0000-0000-0000-000000000000}"/>
          </ac:grpSpMkLst>
        </pc:grpChg>
        <pc:grpChg chg="mod">
          <ac:chgData name="Benjamin Oudot" userId="b4ffc552-4605-4685-89ac-34ad009187f0" providerId="ADAL" clId="{535AFF55-DF3C-447E-A08D-6EF1F1D469B2}" dt="2024-07-29T12:36:54.362" v="5928" actId="962"/>
          <ac:grpSpMkLst>
            <pc:docMk/>
            <pc:sldMk cId="449366180" sldId="305"/>
            <ac:grpSpMk id="18" creationId="{00000000-0000-0000-0000-000000000000}"/>
          </ac:grpSpMkLst>
        </pc:grpChg>
      </pc:sldChg>
      <pc:sldChg chg="modSp mod">
        <pc:chgData name="Benjamin Oudot" userId="b4ffc552-4605-4685-89ac-34ad009187f0" providerId="ADAL" clId="{535AFF55-DF3C-447E-A08D-6EF1F1D469B2}" dt="2024-07-29T12:39:59.134" v="6552" actId="962"/>
        <pc:sldMkLst>
          <pc:docMk/>
          <pc:sldMk cId="1902433363" sldId="315"/>
        </pc:sldMkLst>
        <pc:picChg chg="mod">
          <ac:chgData name="Benjamin Oudot" userId="b4ffc552-4605-4685-89ac-34ad009187f0" providerId="ADAL" clId="{535AFF55-DF3C-447E-A08D-6EF1F1D469B2}" dt="2024-07-29T12:39:57.756" v="6551" actId="962"/>
          <ac:picMkLst>
            <pc:docMk/>
            <pc:sldMk cId="1902433363" sldId="315"/>
            <ac:picMk id="6" creationId="{00000000-0000-0000-0000-000000000000}"/>
          </ac:picMkLst>
        </pc:picChg>
        <pc:picChg chg="mod">
          <ac:chgData name="Benjamin Oudot" userId="b4ffc552-4605-4685-89ac-34ad009187f0" providerId="ADAL" clId="{535AFF55-DF3C-447E-A08D-6EF1F1D469B2}" dt="2024-07-29T12:39:59.134" v="6552" actId="962"/>
          <ac:picMkLst>
            <pc:docMk/>
            <pc:sldMk cId="1902433363" sldId="315"/>
            <ac:picMk id="7" creationId="{00000000-0000-0000-0000-000000000000}"/>
          </ac:picMkLst>
        </pc:picChg>
      </pc:sldChg>
      <pc:sldChg chg="modSp mod">
        <pc:chgData name="Benjamin Oudot" userId="b4ffc552-4605-4685-89ac-34ad009187f0" providerId="ADAL" clId="{535AFF55-DF3C-447E-A08D-6EF1F1D469B2}" dt="2024-07-29T12:47:03.342" v="7186" actId="12385"/>
        <pc:sldMkLst>
          <pc:docMk/>
          <pc:sldMk cId="882788961" sldId="317"/>
        </pc:sldMkLst>
        <pc:graphicFrameChg chg="mod">
          <ac:chgData name="Benjamin Oudot" userId="b4ffc552-4605-4685-89ac-34ad009187f0" providerId="ADAL" clId="{535AFF55-DF3C-447E-A08D-6EF1F1D469B2}" dt="2024-07-29T12:47:03.342" v="7186" actId="12385"/>
          <ac:graphicFrameMkLst>
            <pc:docMk/>
            <pc:sldMk cId="882788961" sldId="317"/>
            <ac:graphicFrameMk id="5" creationId="{00000000-0000-0000-0000-000000000000}"/>
          </ac:graphicFrameMkLst>
        </pc:graphicFrameChg>
      </pc:sldChg>
      <pc:sldChg chg="addSp delSp modSp mod">
        <pc:chgData name="Benjamin Oudot" userId="b4ffc552-4605-4685-89ac-34ad009187f0" providerId="ADAL" clId="{535AFF55-DF3C-447E-A08D-6EF1F1D469B2}" dt="2024-07-29T12:50:10.750" v="7237" actId="478"/>
        <pc:sldMkLst>
          <pc:docMk/>
          <pc:sldMk cId="2345182202" sldId="320"/>
        </pc:sldMkLst>
        <pc:spChg chg="del">
          <ac:chgData name="Benjamin Oudot" userId="b4ffc552-4605-4685-89ac-34ad009187f0" providerId="ADAL" clId="{535AFF55-DF3C-447E-A08D-6EF1F1D469B2}" dt="2024-07-29T12:50:08.188" v="7235" actId="478"/>
          <ac:spMkLst>
            <pc:docMk/>
            <pc:sldMk cId="2345182202" sldId="320"/>
            <ac:spMk id="2" creationId="{91D65D93-7F17-2141-B37D-F72BE3CBDD35}"/>
          </ac:spMkLst>
        </pc:spChg>
        <pc:spChg chg="add del mod">
          <ac:chgData name="Benjamin Oudot" userId="b4ffc552-4605-4685-89ac-34ad009187f0" providerId="ADAL" clId="{535AFF55-DF3C-447E-A08D-6EF1F1D469B2}" dt="2024-07-29T12:50:10.750" v="7237" actId="478"/>
          <ac:spMkLst>
            <pc:docMk/>
            <pc:sldMk cId="2345182202" sldId="320"/>
            <ac:spMk id="4" creationId="{EA04B892-4B75-F170-C5A2-A2A47F25FC99}"/>
          </ac:spMkLst>
        </pc:spChg>
        <pc:spChg chg="del">
          <ac:chgData name="Benjamin Oudot" userId="b4ffc552-4605-4685-89ac-34ad009187f0" providerId="ADAL" clId="{535AFF55-DF3C-447E-A08D-6EF1F1D469B2}" dt="2024-07-29T12:44:28.201" v="7091" actId="478"/>
          <ac:spMkLst>
            <pc:docMk/>
            <pc:sldMk cId="2345182202" sldId="320"/>
            <ac:spMk id="6" creationId="{1D9568E4-FFEB-E047-B259-BA7CDEB831EC}"/>
          </ac:spMkLst>
        </pc:spChg>
        <pc:spChg chg="mod">
          <ac:chgData name="Benjamin Oudot" userId="b4ffc552-4605-4685-89ac-34ad009187f0" providerId="ADAL" clId="{535AFF55-DF3C-447E-A08D-6EF1F1D469B2}" dt="2024-07-29T12:50:04.670" v="7234"/>
          <ac:spMkLst>
            <pc:docMk/>
            <pc:sldMk cId="2345182202" sldId="320"/>
            <ac:spMk id="7" creationId="{00000000-0000-0000-0000-000000000000}"/>
          </ac:spMkLst>
        </pc:spChg>
        <pc:spChg chg="add del">
          <ac:chgData name="Benjamin Oudot" userId="b4ffc552-4605-4685-89ac-34ad009187f0" providerId="ADAL" clId="{535AFF55-DF3C-447E-A08D-6EF1F1D469B2}" dt="2024-07-29T12:50:10.750" v="7237" actId="478"/>
          <ac:spMkLst>
            <pc:docMk/>
            <pc:sldMk cId="2345182202" sldId="320"/>
            <ac:spMk id="8" creationId="{00000000-0000-0000-0000-000000000000}"/>
          </ac:spMkLst>
        </pc:spChg>
        <pc:picChg chg="mod">
          <ac:chgData name="Benjamin Oudot" userId="b4ffc552-4605-4685-89ac-34ad009187f0" providerId="ADAL" clId="{535AFF55-DF3C-447E-A08D-6EF1F1D469B2}" dt="2024-07-29T12:38:09.035" v="6340" actId="962"/>
          <ac:picMkLst>
            <pc:docMk/>
            <pc:sldMk cId="2345182202" sldId="320"/>
            <ac:picMk id="3" creationId="{00000000-0000-0000-0000-000000000000}"/>
          </ac:picMkLst>
        </pc:picChg>
      </pc:sldChg>
      <pc:sldChg chg="modSp mod">
        <pc:chgData name="Benjamin Oudot" userId="b4ffc552-4605-4685-89ac-34ad009187f0" providerId="ADAL" clId="{535AFF55-DF3C-447E-A08D-6EF1F1D469B2}" dt="2024-07-29T12:49:55.367" v="7233"/>
        <pc:sldMkLst>
          <pc:docMk/>
          <pc:sldMk cId="2863497114" sldId="321"/>
        </pc:sldMkLst>
        <pc:spChg chg="mod">
          <ac:chgData name="Benjamin Oudot" userId="b4ffc552-4605-4685-89ac-34ad009187f0" providerId="ADAL" clId="{535AFF55-DF3C-447E-A08D-6EF1F1D469B2}" dt="2024-07-29T12:49:55.367" v="7233"/>
          <ac:spMkLst>
            <pc:docMk/>
            <pc:sldMk cId="2863497114" sldId="321"/>
            <ac:spMk id="7" creationId="{00000000-0000-0000-0000-000000000000}"/>
          </ac:spMkLst>
        </pc:spChg>
        <pc:spChg chg="mod">
          <ac:chgData name="Benjamin Oudot" userId="b4ffc552-4605-4685-89ac-34ad009187f0" providerId="ADAL" clId="{535AFF55-DF3C-447E-A08D-6EF1F1D469B2}" dt="2024-07-29T12:49:38.140" v="7230"/>
          <ac:spMkLst>
            <pc:docMk/>
            <pc:sldMk cId="2863497114" sldId="321"/>
            <ac:spMk id="11" creationId="{00000000-0000-0000-0000-000000000000}"/>
          </ac:spMkLst>
        </pc:spChg>
        <pc:spChg chg="mod">
          <ac:chgData name="Benjamin Oudot" userId="b4ffc552-4605-4685-89ac-34ad009187f0" providerId="ADAL" clId="{535AFF55-DF3C-447E-A08D-6EF1F1D469B2}" dt="2024-07-29T12:37:31.406" v="6161" actId="962"/>
          <ac:spMkLst>
            <pc:docMk/>
            <pc:sldMk cId="2863497114" sldId="321"/>
            <ac:spMk id="17" creationId="{00000000-0000-0000-0000-000000000000}"/>
          </ac:spMkLst>
        </pc:spChg>
        <pc:spChg chg="mod">
          <ac:chgData name="Benjamin Oudot" userId="b4ffc552-4605-4685-89ac-34ad009187f0" providerId="ADAL" clId="{535AFF55-DF3C-447E-A08D-6EF1F1D469B2}" dt="2024-07-29T12:49:48.493" v="7232"/>
          <ac:spMkLst>
            <pc:docMk/>
            <pc:sldMk cId="2863497114" sldId="321"/>
            <ac:spMk id="18" creationId="{00000000-0000-0000-0000-000000000000}"/>
          </ac:spMkLst>
        </pc:spChg>
        <pc:picChg chg="mod">
          <ac:chgData name="Benjamin Oudot" userId="b4ffc552-4605-4685-89ac-34ad009187f0" providerId="ADAL" clId="{535AFF55-DF3C-447E-A08D-6EF1F1D469B2}" dt="2024-07-29T12:37:22.997" v="6160" actId="962"/>
          <ac:picMkLst>
            <pc:docMk/>
            <pc:sldMk cId="2863497114" sldId="321"/>
            <ac:picMk id="5" creationId="{00000000-0000-0000-0000-000000000000}"/>
          </ac:picMkLst>
        </pc:picChg>
        <pc:picChg chg="mod">
          <ac:chgData name="Benjamin Oudot" userId="b4ffc552-4605-4685-89ac-34ad009187f0" providerId="ADAL" clId="{535AFF55-DF3C-447E-A08D-6EF1F1D469B2}" dt="2024-07-29T12:38:05.230" v="6339" actId="962"/>
          <ac:picMkLst>
            <pc:docMk/>
            <pc:sldMk cId="2863497114" sldId="321"/>
            <ac:picMk id="10" creationId="{00000000-0000-0000-0000-000000000000}"/>
          </ac:picMkLst>
        </pc:picChg>
      </pc:sldChg>
      <pc:sldChg chg="delSp modSp mod">
        <pc:chgData name="Benjamin Oudot" userId="b4ffc552-4605-4685-89ac-34ad009187f0" providerId="ADAL" clId="{535AFF55-DF3C-447E-A08D-6EF1F1D469B2}" dt="2024-07-29T12:51:26.114" v="7256" actId="478"/>
        <pc:sldMkLst>
          <pc:docMk/>
          <pc:sldMk cId="4085893532" sldId="328"/>
        </pc:sldMkLst>
        <pc:spChg chg="del">
          <ac:chgData name="Benjamin Oudot" userId="b4ffc552-4605-4685-89ac-34ad009187f0" providerId="ADAL" clId="{535AFF55-DF3C-447E-A08D-6EF1F1D469B2}" dt="2024-07-29T12:51:26.114" v="7256" actId="478"/>
          <ac:spMkLst>
            <pc:docMk/>
            <pc:sldMk cId="4085893532" sldId="328"/>
            <ac:spMk id="4" creationId="{00000000-0000-0000-0000-000000000000}"/>
          </ac:spMkLst>
        </pc:spChg>
        <pc:spChg chg="mod">
          <ac:chgData name="Benjamin Oudot" userId="b4ffc552-4605-4685-89ac-34ad009187f0" providerId="ADAL" clId="{535AFF55-DF3C-447E-A08D-6EF1F1D469B2}" dt="2024-07-29T12:51:24.623" v="7255"/>
          <ac:spMkLst>
            <pc:docMk/>
            <pc:sldMk cId="4085893532" sldId="328"/>
            <ac:spMk id="6" creationId="{00000000-0000-0000-0000-000000000000}"/>
          </ac:spMkLst>
        </pc:spChg>
        <pc:grpChg chg="mod">
          <ac:chgData name="Benjamin Oudot" userId="b4ffc552-4605-4685-89ac-34ad009187f0" providerId="ADAL" clId="{535AFF55-DF3C-447E-A08D-6EF1F1D469B2}" dt="2024-07-29T12:40:35.302" v="6698" actId="962"/>
          <ac:grpSpMkLst>
            <pc:docMk/>
            <pc:sldMk cId="4085893532" sldId="328"/>
            <ac:grpSpMk id="5" creationId="{00000000-0000-0000-0000-000000000000}"/>
          </ac:grpSpMkLst>
        </pc:grpChg>
        <pc:picChg chg="mod">
          <ac:chgData name="Benjamin Oudot" userId="b4ffc552-4605-4685-89ac-34ad009187f0" providerId="ADAL" clId="{535AFF55-DF3C-447E-A08D-6EF1F1D469B2}" dt="2024-07-29T12:40:57.899" v="6800" actId="962"/>
          <ac:picMkLst>
            <pc:docMk/>
            <pc:sldMk cId="4085893532" sldId="328"/>
            <ac:picMk id="2" creationId="{00000000-0000-0000-0000-000000000000}"/>
          </ac:picMkLst>
        </pc:picChg>
      </pc:sldChg>
      <pc:sldChg chg="modSp mod">
        <pc:chgData name="Benjamin Oudot" userId="b4ffc552-4605-4685-89ac-34ad009187f0" providerId="ADAL" clId="{535AFF55-DF3C-447E-A08D-6EF1F1D469B2}" dt="2024-07-29T12:38:15.669" v="6342" actId="962"/>
        <pc:sldMkLst>
          <pc:docMk/>
          <pc:sldMk cId="1111410520" sldId="330"/>
        </pc:sldMkLst>
        <pc:picChg chg="mod">
          <ac:chgData name="Benjamin Oudot" userId="b4ffc552-4605-4685-89ac-34ad009187f0" providerId="ADAL" clId="{535AFF55-DF3C-447E-A08D-6EF1F1D469B2}" dt="2024-07-29T12:38:15.669" v="6342" actId="962"/>
          <ac:picMkLst>
            <pc:docMk/>
            <pc:sldMk cId="1111410520" sldId="330"/>
            <ac:picMk id="9" creationId="{00000000-0000-0000-0000-000000000000}"/>
          </ac:picMkLst>
        </pc:picChg>
      </pc:sldChg>
      <pc:sldChg chg="modSp mod">
        <pc:chgData name="Benjamin Oudot" userId="b4ffc552-4605-4685-89ac-34ad009187f0" providerId="ADAL" clId="{535AFF55-DF3C-447E-A08D-6EF1F1D469B2}" dt="2024-07-29T12:38:22.078" v="6343" actId="962"/>
        <pc:sldMkLst>
          <pc:docMk/>
          <pc:sldMk cId="408054004" sldId="331"/>
        </pc:sldMkLst>
        <pc:picChg chg="mod">
          <ac:chgData name="Benjamin Oudot" userId="b4ffc552-4605-4685-89ac-34ad009187f0" providerId="ADAL" clId="{535AFF55-DF3C-447E-A08D-6EF1F1D469B2}" dt="2024-07-29T12:38:22.078" v="6343" actId="962"/>
          <ac:picMkLst>
            <pc:docMk/>
            <pc:sldMk cId="408054004" sldId="331"/>
            <ac:picMk id="6" creationId="{00000000-0000-0000-0000-000000000000}"/>
          </ac:picMkLst>
        </pc:picChg>
      </pc:sldChg>
      <pc:sldChg chg="modSp mod">
        <pc:chgData name="Benjamin Oudot" userId="b4ffc552-4605-4685-89ac-34ad009187f0" providerId="ADAL" clId="{535AFF55-DF3C-447E-A08D-6EF1F1D469B2}" dt="2024-07-29T12:38:24.879" v="6344" actId="962"/>
        <pc:sldMkLst>
          <pc:docMk/>
          <pc:sldMk cId="2877435981" sldId="333"/>
        </pc:sldMkLst>
        <pc:picChg chg="mod">
          <ac:chgData name="Benjamin Oudot" userId="b4ffc552-4605-4685-89ac-34ad009187f0" providerId="ADAL" clId="{535AFF55-DF3C-447E-A08D-6EF1F1D469B2}" dt="2024-07-29T12:38:24.879" v="6344" actId="962"/>
          <ac:picMkLst>
            <pc:docMk/>
            <pc:sldMk cId="2877435981" sldId="333"/>
            <ac:picMk id="6" creationId="{00000000-0000-0000-0000-000000000000}"/>
          </ac:picMkLst>
        </pc:picChg>
      </pc:sldChg>
      <pc:sldChg chg="del">
        <pc:chgData name="Benjamin Oudot" userId="b4ffc552-4605-4685-89ac-34ad009187f0" providerId="ADAL" clId="{535AFF55-DF3C-447E-A08D-6EF1F1D469B2}" dt="2024-07-29T12:07:07.881" v="259" actId="2696"/>
        <pc:sldMkLst>
          <pc:docMk/>
          <pc:sldMk cId="3286582982" sldId="339"/>
        </pc:sldMkLst>
      </pc:sldChg>
      <pc:sldChg chg="del">
        <pc:chgData name="Benjamin Oudot" userId="b4ffc552-4605-4685-89ac-34ad009187f0" providerId="ADAL" clId="{535AFF55-DF3C-447E-A08D-6EF1F1D469B2}" dt="2024-07-29T12:07:09.969" v="260" actId="2696"/>
        <pc:sldMkLst>
          <pc:docMk/>
          <pc:sldMk cId="4280575956" sldId="342"/>
        </pc:sldMkLst>
      </pc:sldChg>
      <pc:sldChg chg="del">
        <pc:chgData name="Benjamin Oudot" userId="b4ffc552-4605-4685-89ac-34ad009187f0" providerId="ADAL" clId="{535AFF55-DF3C-447E-A08D-6EF1F1D469B2}" dt="2024-07-29T12:07:03.676" v="258" actId="2696"/>
        <pc:sldMkLst>
          <pc:docMk/>
          <pc:sldMk cId="1942289683" sldId="343"/>
        </pc:sldMkLst>
      </pc:sldChg>
      <pc:sldChg chg="addSp delSp modSp mod">
        <pc:chgData name="Benjamin Oudot" userId="b4ffc552-4605-4685-89ac-34ad009187f0" providerId="ADAL" clId="{535AFF55-DF3C-447E-A08D-6EF1F1D469B2}" dt="2024-07-29T12:47:27.227" v="7190"/>
        <pc:sldMkLst>
          <pc:docMk/>
          <pc:sldMk cId="2731726773" sldId="344"/>
        </pc:sldMkLst>
        <pc:spChg chg="add del mod">
          <ac:chgData name="Benjamin Oudot" userId="b4ffc552-4605-4685-89ac-34ad009187f0" providerId="ADAL" clId="{535AFF55-DF3C-447E-A08D-6EF1F1D469B2}" dt="2024-07-29T12:03:43.819" v="41"/>
          <ac:spMkLst>
            <pc:docMk/>
            <pc:sldMk cId="2731726773" sldId="344"/>
            <ac:spMk id="2" creationId="{30A092A4-DC10-9A1C-E1E2-19523AC42462}"/>
          </ac:spMkLst>
        </pc:spChg>
        <pc:spChg chg="mod">
          <ac:chgData name="Benjamin Oudot" userId="b4ffc552-4605-4685-89ac-34ad009187f0" providerId="ADAL" clId="{535AFF55-DF3C-447E-A08D-6EF1F1D469B2}" dt="2024-07-29T12:47:24.376" v="7189"/>
          <ac:spMkLst>
            <pc:docMk/>
            <pc:sldMk cId="2731726773" sldId="344"/>
            <ac:spMk id="3" creationId="{00000000-0000-0000-0000-000000000000}"/>
          </ac:spMkLst>
        </pc:spChg>
        <pc:spChg chg="mod">
          <ac:chgData name="Benjamin Oudot" userId="b4ffc552-4605-4685-89ac-34ad009187f0" providerId="ADAL" clId="{535AFF55-DF3C-447E-A08D-6EF1F1D469B2}" dt="2024-07-29T12:47:27.227" v="7190"/>
          <ac:spMkLst>
            <pc:docMk/>
            <pc:sldMk cId="2731726773" sldId="344"/>
            <ac:spMk id="4" creationId="{ACA56F21-D6D6-7E41-BB94-C0B4E84965CB}"/>
          </ac:spMkLst>
        </pc:spChg>
        <pc:spChg chg="add mod">
          <ac:chgData name="Benjamin Oudot" userId="b4ffc552-4605-4685-89ac-34ad009187f0" providerId="ADAL" clId="{535AFF55-DF3C-447E-A08D-6EF1F1D469B2}" dt="2024-07-29T12:47:18.511" v="7187"/>
          <ac:spMkLst>
            <pc:docMk/>
            <pc:sldMk cId="2731726773" sldId="344"/>
            <ac:spMk id="5" creationId="{9A6E07AB-8DB4-913C-E6B6-360B71F83068}"/>
          </ac:spMkLst>
        </pc:spChg>
      </pc:sldChg>
      <pc:sldChg chg="delSp modSp mod">
        <pc:chgData name="Benjamin Oudot" userId="b4ffc552-4605-4685-89ac-34ad009187f0" providerId="ADAL" clId="{535AFF55-DF3C-447E-A08D-6EF1F1D469B2}" dt="2024-07-29T12:50:28.223" v="7241" actId="478"/>
        <pc:sldMkLst>
          <pc:docMk/>
          <pc:sldMk cId="941702652" sldId="345"/>
        </pc:sldMkLst>
        <pc:spChg chg="del">
          <ac:chgData name="Benjamin Oudot" userId="b4ffc552-4605-4685-89ac-34ad009187f0" providerId="ADAL" clId="{535AFF55-DF3C-447E-A08D-6EF1F1D469B2}" dt="2024-07-29T12:50:28.223" v="7241" actId="478"/>
          <ac:spMkLst>
            <pc:docMk/>
            <pc:sldMk cId="941702652" sldId="345"/>
            <ac:spMk id="4" creationId="{00000000-0000-0000-0000-000000000000}"/>
          </ac:spMkLst>
        </pc:spChg>
        <pc:picChg chg="mod">
          <ac:chgData name="Benjamin Oudot" userId="b4ffc552-4605-4685-89ac-34ad009187f0" providerId="ADAL" clId="{535AFF55-DF3C-447E-A08D-6EF1F1D469B2}" dt="2024-07-29T12:50:27.042" v="7240"/>
          <ac:picMkLst>
            <pc:docMk/>
            <pc:sldMk cId="941702652" sldId="345"/>
            <ac:picMk id="6" creationId="{00000000-0000-0000-0000-000000000000}"/>
          </ac:picMkLst>
        </pc:picChg>
      </pc:sldChg>
      <pc:sldChg chg="delSp modSp mod">
        <pc:chgData name="Benjamin Oudot" userId="b4ffc552-4605-4685-89ac-34ad009187f0" providerId="ADAL" clId="{535AFF55-DF3C-447E-A08D-6EF1F1D469B2}" dt="2024-07-29T12:50:35.562" v="7243"/>
        <pc:sldMkLst>
          <pc:docMk/>
          <pc:sldMk cId="1512470384" sldId="346"/>
        </pc:sldMkLst>
        <pc:spChg chg="del">
          <ac:chgData name="Benjamin Oudot" userId="b4ffc552-4605-4685-89ac-34ad009187f0" providerId="ADAL" clId="{535AFF55-DF3C-447E-A08D-6EF1F1D469B2}" dt="2024-07-29T12:50:33.854" v="7242" actId="478"/>
          <ac:spMkLst>
            <pc:docMk/>
            <pc:sldMk cId="1512470384" sldId="346"/>
            <ac:spMk id="4" creationId="{00000000-0000-0000-0000-000000000000}"/>
          </ac:spMkLst>
        </pc:spChg>
        <pc:picChg chg="mod">
          <ac:chgData name="Benjamin Oudot" userId="b4ffc552-4605-4685-89ac-34ad009187f0" providerId="ADAL" clId="{535AFF55-DF3C-447E-A08D-6EF1F1D469B2}" dt="2024-07-29T12:50:35.562" v="7243"/>
          <ac:picMkLst>
            <pc:docMk/>
            <pc:sldMk cId="1512470384" sldId="346"/>
            <ac:picMk id="6" creationId="{00000000-0000-0000-0000-000000000000}"/>
          </ac:picMkLst>
        </pc:picChg>
      </pc:sldChg>
      <pc:sldChg chg="modSp mod">
        <pc:chgData name="Benjamin Oudot" userId="b4ffc552-4605-4685-89ac-34ad009187f0" providerId="ADAL" clId="{535AFF55-DF3C-447E-A08D-6EF1F1D469B2}" dt="2024-07-29T12:15:48.885" v="725" actId="962"/>
        <pc:sldMkLst>
          <pc:docMk/>
          <pc:sldMk cId="3525409787" sldId="348"/>
        </pc:sldMkLst>
        <pc:picChg chg="mod">
          <ac:chgData name="Benjamin Oudot" userId="b4ffc552-4605-4685-89ac-34ad009187f0" providerId="ADAL" clId="{535AFF55-DF3C-447E-A08D-6EF1F1D469B2}" dt="2024-07-29T12:15:34.141" v="631" actId="962"/>
          <ac:picMkLst>
            <pc:docMk/>
            <pc:sldMk cId="3525409787" sldId="348"/>
            <ac:picMk id="4" creationId="{7E2C34FB-DF4E-4B47-9243-9CAA24C735AC}"/>
          </ac:picMkLst>
        </pc:picChg>
        <pc:picChg chg="mod">
          <ac:chgData name="Benjamin Oudot" userId="b4ffc552-4605-4685-89ac-34ad009187f0" providerId="ADAL" clId="{535AFF55-DF3C-447E-A08D-6EF1F1D469B2}" dt="2024-07-29T12:15:48.885" v="725" actId="962"/>
          <ac:picMkLst>
            <pc:docMk/>
            <pc:sldMk cId="3525409787" sldId="348"/>
            <ac:picMk id="8" creationId="{75EA4C55-2C19-223C-A4BA-9B4456097A7C}"/>
          </ac:picMkLst>
        </pc:picChg>
      </pc:sldChg>
      <pc:sldChg chg="modSp mod">
        <pc:chgData name="Benjamin Oudot" userId="b4ffc552-4605-4685-89ac-34ad009187f0" providerId="ADAL" clId="{535AFF55-DF3C-447E-A08D-6EF1F1D469B2}" dt="2024-07-29T12:17:35.959" v="1247" actId="962"/>
        <pc:sldMkLst>
          <pc:docMk/>
          <pc:sldMk cId="782903314" sldId="349"/>
        </pc:sldMkLst>
        <pc:picChg chg="mod">
          <ac:chgData name="Benjamin Oudot" userId="b4ffc552-4605-4685-89ac-34ad009187f0" providerId="ADAL" clId="{535AFF55-DF3C-447E-A08D-6EF1F1D469B2}" dt="2024-07-29T12:17:35.959" v="1247" actId="962"/>
          <ac:picMkLst>
            <pc:docMk/>
            <pc:sldMk cId="782903314" sldId="349"/>
            <ac:picMk id="4" creationId="{77E3F95B-57D3-34B1-FDDC-6B7A6EEE0B59}"/>
          </ac:picMkLst>
        </pc:picChg>
        <pc:picChg chg="mod">
          <ac:chgData name="Benjamin Oudot" userId="b4ffc552-4605-4685-89ac-34ad009187f0" providerId="ADAL" clId="{535AFF55-DF3C-447E-A08D-6EF1F1D469B2}" dt="2024-07-29T12:16:43.136" v="1055" actId="962"/>
          <ac:picMkLst>
            <pc:docMk/>
            <pc:sldMk cId="782903314" sldId="349"/>
            <ac:picMk id="6" creationId="{2F266F3E-CC48-4166-A081-4ABEFBDD0345}"/>
          </ac:picMkLst>
        </pc:picChg>
        <pc:picChg chg="mod">
          <ac:chgData name="Benjamin Oudot" userId="b4ffc552-4605-4685-89ac-34ad009187f0" providerId="ADAL" clId="{535AFF55-DF3C-447E-A08D-6EF1F1D469B2}" dt="2024-07-29T12:17:26.684" v="1171" actId="962"/>
          <ac:picMkLst>
            <pc:docMk/>
            <pc:sldMk cId="782903314" sldId="349"/>
            <ac:picMk id="7" creationId="{70B28269-2EC6-4136-99EA-AB11E4565D8E}"/>
          </ac:picMkLst>
        </pc:picChg>
      </pc:sldChg>
      <pc:sldChg chg="modSp mod">
        <pc:chgData name="Benjamin Oudot" userId="b4ffc552-4605-4685-89ac-34ad009187f0" providerId="ADAL" clId="{535AFF55-DF3C-447E-A08D-6EF1F1D469B2}" dt="2024-07-29T12:18:39.866" v="1639" actId="962"/>
        <pc:sldMkLst>
          <pc:docMk/>
          <pc:sldMk cId="2333381869" sldId="350"/>
        </pc:sldMkLst>
        <pc:picChg chg="mod">
          <ac:chgData name="Benjamin Oudot" userId="b4ffc552-4605-4685-89ac-34ad009187f0" providerId="ADAL" clId="{535AFF55-DF3C-447E-A08D-6EF1F1D469B2}" dt="2024-07-29T12:18:39.866" v="1639" actId="962"/>
          <ac:picMkLst>
            <pc:docMk/>
            <pc:sldMk cId="2333381869" sldId="350"/>
            <ac:picMk id="5" creationId="{F92099FE-8BEB-8A99-3807-05A847D9E126}"/>
          </ac:picMkLst>
        </pc:picChg>
        <pc:picChg chg="mod">
          <ac:chgData name="Benjamin Oudot" userId="b4ffc552-4605-4685-89ac-34ad009187f0" providerId="ADAL" clId="{535AFF55-DF3C-447E-A08D-6EF1F1D469B2}" dt="2024-07-29T12:18:31.007" v="1563" actId="962"/>
          <ac:picMkLst>
            <pc:docMk/>
            <pc:sldMk cId="2333381869" sldId="350"/>
            <ac:picMk id="6" creationId="{B626A432-ECD4-45D8-9684-2427B0D11C73}"/>
          </ac:picMkLst>
        </pc:picChg>
      </pc:sldChg>
      <pc:sldChg chg="delSp modSp mod">
        <pc:chgData name="Benjamin Oudot" userId="b4ffc552-4605-4685-89ac-34ad009187f0" providerId="ADAL" clId="{535AFF55-DF3C-447E-A08D-6EF1F1D469B2}" dt="2024-07-29T12:47:46.739" v="7193" actId="478"/>
        <pc:sldMkLst>
          <pc:docMk/>
          <pc:sldMk cId="631981862" sldId="351"/>
        </pc:sldMkLst>
        <pc:spChg chg="del">
          <ac:chgData name="Benjamin Oudot" userId="b4ffc552-4605-4685-89ac-34ad009187f0" providerId="ADAL" clId="{535AFF55-DF3C-447E-A08D-6EF1F1D469B2}" dt="2024-07-29T12:47:46.739" v="7193" actId="478"/>
          <ac:spMkLst>
            <pc:docMk/>
            <pc:sldMk cId="631981862" sldId="351"/>
            <ac:spMk id="4" creationId="{9FE51F0D-71BE-444E-95C5-163C3647B35C}"/>
          </ac:spMkLst>
        </pc:spChg>
        <pc:spChg chg="del mod">
          <ac:chgData name="Benjamin Oudot" userId="b4ffc552-4605-4685-89ac-34ad009187f0" providerId="ADAL" clId="{535AFF55-DF3C-447E-A08D-6EF1F1D469B2}" dt="2024-07-29T12:47:45.404" v="7192" actId="478"/>
          <ac:spMkLst>
            <pc:docMk/>
            <pc:sldMk cId="631981862" sldId="351"/>
            <ac:spMk id="5" creationId="{6FC0FBA1-371E-4A7D-815D-8E43F7BE6D6F}"/>
          </ac:spMkLst>
        </pc:spChg>
        <pc:picChg chg="mod">
          <ac:chgData name="Benjamin Oudot" userId="b4ffc552-4605-4685-89ac-34ad009187f0" providerId="ADAL" clId="{535AFF55-DF3C-447E-A08D-6EF1F1D469B2}" dt="2024-07-29T12:19:42.340" v="2045" actId="962"/>
          <ac:picMkLst>
            <pc:docMk/>
            <pc:sldMk cId="631981862" sldId="351"/>
            <ac:picMk id="7" creationId="{8E572EAC-2A7C-4A84-B4DA-F91F9CFCF9D2}"/>
          </ac:picMkLst>
        </pc:picChg>
        <pc:picChg chg="mod">
          <ac:chgData name="Benjamin Oudot" userId="b4ffc552-4605-4685-89ac-34ad009187f0" providerId="ADAL" clId="{535AFF55-DF3C-447E-A08D-6EF1F1D469B2}" dt="2024-07-29T12:20:47.309" v="2383" actId="962"/>
          <ac:picMkLst>
            <pc:docMk/>
            <pc:sldMk cId="631981862" sldId="351"/>
            <ac:picMk id="8" creationId="{7741A919-594C-1F2A-4F69-3D6E41381690}"/>
          </ac:picMkLst>
        </pc:picChg>
        <pc:picChg chg="mod">
          <ac:chgData name="Benjamin Oudot" userId="b4ffc552-4605-4685-89ac-34ad009187f0" providerId="ADAL" clId="{535AFF55-DF3C-447E-A08D-6EF1F1D469B2}" dt="2024-07-29T12:20:27.140" v="2249" actId="962"/>
          <ac:picMkLst>
            <pc:docMk/>
            <pc:sldMk cId="631981862" sldId="351"/>
            <ac:picMk id="9" creationId="{2D6F0F14-89E3-DAFF-E46B-C4EA3AC722D7}"/>
          </ac:picMkLst>
        </pc:picChg>
      </pc:sldChg>
      <pc:sldChg chg="delSp modSp mod">
        <pc:chgData name="Benjamin Oudot" userId="b4ffc552-4605-4685-89ac-34ad009187f0" providerId="ADAL" clId="{535AFF55-DF3C-447E-A08D-6EF1F1D469B2}" dt="2024-07-29T12:48:02.386" v="7196"/>
        <pc:sldMkLst>
          <pc:docMk/>
          <pc:sldMk cId="3931619411" sldId="352"/>
        </pc:sldMkLst>
        <pc:spChg chg="mod">
          <ac:chgData name="Benjamin Oudot" userId="b4ffc552-4605-4685-89ac-34ad009187f0" providerId="ADAL" clId="{535AFF55-DF3C-447E-A08D-6EF1F1D469B2}" dt="2024-07-29T12:48:02.386" v="7196"/>
          <ac:spMkLst>
            <pc:docMk/>
            <pc:sldMk cId="3931619411" sldId="352"/>
            <ac:spMk id="3" creationId="{AE9DAC33-C9EB-418E-BA92-EC9961FD01AB}"/>
          </ac:spMkLst>
        </pc:spChg>
        <pc:spChg chg="del">
          <ac:chgData name="Benjamin Oudot" userId="b4ffc552-4605-4685-89ac-34ad009187f0" providerId="ADAL" clId="{535AFF55-DF3C-447E-A08D-6EF1F1D469B2}" dt="2024-07-29T12:47:57.775" v="7194" actId="478"/>
          <ac:spMkLst>
            <pc:docMk/>
            <pc:sldMk cId="3931619411" sldId="352"/>
            <ac:spMk id="4" creationId="{7201CA7D-7962-4D64-A728-713F2955CC1F}"/>
          </ac:spMkLst>
        </pc:spChg>
        <pc:spChg chg="del">
          <ac:chgData name="Benjamin Oudot" userId="b4ffc552-4605-4685-89ac-34ad009187f0" providerId="ADAL" clId="{535AFF55-DF3C-447E-A08D-6EF1F1D469B2}" dt="2024-07-29T12:47:58.653" v="7195" actId="478"/>
          <ac:spMkLst>
            <pc:docMk/>
            <pc:sldMk cId="3931619411" sldId="352"/>
            <ac:spMk id="5" creationId="{7391314F-AF8E-4C05-AA13-5D9376505D16}"/>
          </ac:spMkLst>
        </pc:spChg>
        <pc:picChg chg="mod">
          <ac:chgData name="Benjamin Oudot" userId="b4ffc552-4605-4685-89ac-34ad009187f0" providerId="ADAL" clId="{535AFF55-DF3C-447E-A08D-6EF1F1D469B2}" dt="2024-07-29T12:21:35.069" v="2537" actId="962"/>
          <ac:picMkLst>
            <pc:docMk/>
            <pc:sldMk cId="3931619411" sldId="352"/>
            <ac:picMk id="6" creationId="{9033970C-7F48-46F6-A5F2-9D4704489CFC}"/>
          </ac:picMkLst>
        </pc:picChg>
        <pc:picChg chg="mod">
          <ac:chgData name="Benjamin Oudot" userId="b4ffc552-4605-4685-89ac-34ad009187f0" providerId="ADAL" clId="{535AFF55-DF3C-447E-A08D-6EF1F1D469B2}" dt="2024-07-29T12:21:49.310" v="2633" actId="962"/>
          <ac:picMkLst>
            <pc:docMk/>
            <pc:sldMk cId="3931619411" sldId="352"/>
            <ac:picMk id="7" creationId="{072C76A5-0C8F-8DF6-74ED-E9BD3B0AE47F}"/>
          </ac:picMkLst>
        </pc:picChg>
      </pc:sldChg>
      <pc:sldChg chg="delSp modSp">
        <pc:chgData name="Benjamin Oudot" userId="b4ffc552-4605-4685-89ac-34ad009187f0" providerId="ADAL" clId="{535AFF55-DF3C-447E-A08D-6EF1F1D469B2}" dt="2024-07-29T12:48:35.549" v="7205" actId="478"/>
        <pc:sldMkLst>
          <pc:docMk/>
          <pc:sldMk cId="3008430529" sldId="356"/>
        </pc:sldMkLst>
        <pc:spChg chg="mod">
          <ac:chgData name="Benjamin Oudot" userId="b4ffc552-4605-4685-89ac-34ad009187f0" providerId="ADAL" clId="{535AFF55-DF3C-447E-A08D-6EF1F1D469B2}" dt="2024-07-29T12:48:33.600" v="7203"/>
          <ac:spMkLst>
            <pc:docMk/>
            <pc:sldMk cId="3008430529" sldId="356"/>
            <ac:spMk id="3" creationId="{00000000-0000-0000-0000-000000000000}"/>
          </ac:spMkLst>
        </pc:spChg>
        <pc:spChg chg="del">
          <ac:chgData name="Benjamin Oudot" userId="b4ffc552-4605-4685-89ac-34ad009187f0" providerId="ADAL" clId="{535AFF55-DF3C-447E-A08D-6EF1F1D469B2}" dt="2024-07-29T12:48:34.849" v="7204" actId="478"/>
          <ac:spMkLst>
            <pc:docMk/>
            <pc:sldMk cId="3008430529" sldId="356"/>
            <ac:spMk id="4" creationId="{00000000-0000-0000-0000-000000000000}"/>
          </ac:spMkLst>
        </pc:spChg>
        <pc:spChg chg="del">
          <ac:chgData name="Benjamin Oudot" userId="b4ffc552-4605-4685-89ac-34ad009187f0" providerId="ADAL" clId="{535AFF55-DF3C-447E-A08D-6EF1F1D469B2}" dt="2024-07-29T12:48:35.549" v="7205" actId="478"/>
          <ac:spMkLst>
            <pc:docMk/>
            <pc:sldMk cId="3008430529" sldId="356"/>
            <ac:spMk id="5" creationId="{00000000-0000-0000-0000-000000000000}"/>
          </ac:spMkLst>
        </pc:spChg>
      </pc:sldChg>
      <pc:sldChg chg="modSp">
        <pc:chgData name="Benjamin Oudot" userId="b4ffc552-4605-4685-89ac-34ad009187f0" providerId="ADAL" clId="{535AFF55-DF3C-447E-A08D-6EF1F1D469B2}" dt="2024-07-29T12:46:47.660" v="7185" actId="12100"/>
        <pc:sldMkLst>
          <pc:docMk/>
          <pc:sldMk cId="4071133063" sldId="357"/>
        </pc:sldMkLst>
        <pc:graphicFrameChg chg="mod">
          <ac:chgData name="Benjamin Oudot" userId="b4ffc552-4605-4685-89ac-34ad009187f0" providerId="ADAL" clId="{535AFF55-DF3C-447E-A08D-6EF1F1D469B2}" dt="2024-07-29T12:46:47.660" v="7185" actId="12100"/>
          <ac:graphicFrameMkLst>
            <pc:docMk/>
            <pc:sldMk cId="4071133063" sldId="357"/>
            <ac:graphicFrameMk id="6" creationId="{49D1A9CA-5E14-D539-5897-434C1F588FD0}"/>
          </ac:graphicFrameMkLst>
        </pc:graphicFrameChg>
      </pc:sldChg>
      <pc:sldChg chg="modSp mod">
        <pc:chgData name="Benjamin Oudot" userId="b4ffc552-4605-4685-89ac-34ad009187f0" providerId="ADAL" clId="{535AFF55-DF3C-447E-A08D-6EF1F1D469B2}" dt="2024-07-29T12:25:37.053" v="3708" actId="962"/>
        <pc:sldMkLst>
          <pc:docMk/>
          <pc:sldMk cId="401370031" sldId="358"/>
        </pc:sldMkLst>
        <pc:picChg chg="mod">
          <ac:chgData name="Benjamin Oudot" userId="b4ffc552-4605-4685-89ac-34ad009187f0" providerId="ADAL" clId="{535AFF55-DF3C-447E-A08D-6EF1F1D469B2}" dt="2024-07-29T12:24:35.257" v="3328" actId="962"/>
          <ac:picMkLst>
            <pc:docMk/>
            <pc:sldMk cId="401370031" sldId="358"/>
            <ac:picMk id="2" creationId="{77008886-1082-C405-373E-15319279007B}"/>
          </ac:picMkLst>
        </pc:picChg>
        <pc:picChg chg="mod">
          <ac:chgData name="Benjamin Oudot" userId="b4ffc552-4605-4685-89ac-34ad009187f0" providerId="ADAL" clId="{535AFF55-DF3C-447E-A08D-6EF1F1D469B2}" dt="2024-07-29T12:25:37.053" v="3708" actId="962"/>
          <ac:picMkLst>
            <pc:docMk/>
            <pc:sldMk cId="401370031" sldId="358"/>
            <ac:picMk id="4" creationId="{3AA30A0E-F550-6175-73A6-DAF17BABBC57}"/>
          </ac:picMkLst>
        </pc:picChg>
      </pc:sldChg>
      <pc:sldChg chg="modSp mod">
        <pc:chgData name="Benjamin Oudot" userId="b4ffc552-4605-4685-89ac-34ad009187f0" providerId="ADAL" clId="{535AFF55-DF3C-447E-A08D-6EF1F1D469B2}" dt="2024-07-29T12:31:18.679" v="4530" actId="962"/>
        <pc:sldMkLst>
          <pc:docMk/>
          <pc:sldMk cId="2313876993" sldId="359"/>
        </pc:sldMkLst>
        <pc:picChg chg="mod">
          <ac:chgData name="Benjamin Oudot" userId="b4ffc552-4605-4685-89ac-34ad009187f0" providerId="ADAL" clId="{535AFF55-DF3C-447E-A08D-6EF1F1D469B2}" dt="2024-07-29T12:31:18.679" v="4530" actId="962"/>
          <ac:picMkLst>
            <pc:docMk/>
            <pc:sldMk cId="2313876993" sldId="359"/>
            <ac:picMk id="4" creationId="{BB5591A4-C6B9-D2F9-2EE1-58112F968173}"/>
          </ac:picMkLst>
        </pc:picChg>
      </pc:sldChg>
      <pc:sldChg chg="modSp mod">
        <pc:chgData name="Benjamin Oudot" userId="b4ffc552-4605-4685-89ac-34ad009187f0" providerId="ADAL" clId="{535AFF55-DF3C-447E-A08D-6EF1F1D469B2}" dt="2024-07-29T12:31:52.198" v="4766" actId="962"/>
        <pc:sldMkLst>
          <pc:docMk/>
          <pc:sldMk cId="1526132788" sldId="360"/>
        </pc:sldMkLst>
        <pc:picChg chg="mod">
          <ac:chgData name="Benjamin Oudot" userId="b4ffc552-4605-4685-89ac-34ad009187f0" providerId="ADAL" clId="{535AFF55-DF3C-447E-A08D-6EF1F1D469B2}" dt="2024-07-29T12:31:52.198" v="4766" actId="962"/>
          <ac:picMkLst>
            <pc:docMk/>
            <pc:sldMk cId="1526132788" sldId="360"/>
            <ac:picMk id="5" creationId="{CB66554C-2E92-7ED2-C76F-4D8AC0648503}"/>
          </ac:picMkLst>
        </pc:picChg>
      </pc:sldChg>
      <pc:sldChg chg="modSp mod">
        <pc:chgData name="Benjamin Oudot" userId="b4ffc552-4605-4685-89ac-34ad009187f0" providerId="ADAL" clId="{535AFF55-DF3C-447E-A08D-6EF1F1D469B2}" dt="2024-07-29T12:33:00.895" v="5162" actId="962"/>
        <pc:sldMkLst>
          <pc:docMk/>
          <pc:sldMk cId="4260822528" sldId="361"/>
        </pc:sldMkLst>
        <pc:picChg chg="mod">
          <ac:chgData name="Benjamin Oudot" userId="b4ffc552-4605-4685-89ac-34ad009187f0" providerId="ADAL" clId="{535AFF55-DF3C-447E-A08D-6EF1F1D469B2}" dt="2024-07-29T12:33:00.895" v="5162" actId="962"/>
          <ac:picMkLst>
            <pc:docMk/>
            <pc:sldMk cId="4260822528" sldId="361"/>
            <ac:picMk id="11" creationId="{35B28340-49EF-CA9D-B5D3-2E77F6AA8383}"/>
          </ac:picMkLst>
        </pc:picChg>
      </pc:sldChg>
      <pc:sldChg chg="addSp delSp modSp mod">
        <pc:chgData name="Benjamin Oudot" userId="b4ffc552-4605-4685-89ac-34ad009187f0" providerId="ADAL" clId="{535AFF55-DF3C-447E-A08D-6EF1F1D469B2}" dt="2024-07-29T12:48:50.692" v="7210"/>
        <pc:sldMkLst>
          <pc:docMk/>
          <pc:sldMk cId="388344289" sldId="362"/>
        </pc:sldMkLst>
        <pc:spChg chg="add del mod">
          <ac:chgData name="Benjamin Oudot" userId="b4ffc552-4605-4685-89ac-34ad009187f0" providerId="ADAL" clId="{535AFF55-DF3C-447E-A08D-6EF1F1D469B2}" dt="2024-07-29T12:45:53.229" v="7129" actId="478"/>
          <ac:spMkLst>
            <pc:docMk/>
            <pc:sldMk cId="388344289" sldId="362"/>
            <ac:spMk id="2" creationId="{1D04884D-DFC9-95E9-15A7-57DF31A90B32}"/>
          </ac:spMkLst>
        </pc:spChg>
        <pc:spChg chg="del">
          <ac:chgData name="Benjamin Oudot" userId="b4ffc552-4605-4685-89ac-34ad009187f0" providerId="ADAL" clId="{535AFF55-DF3C-447E-A08D-6EF1F1D469B2}" dt="2024-07-29T12:48:41.365" v="7206" actId="478"/>
          <ac:spMkLst>
            <pc:docMk/>
            <pc:sldMk cId="388344289" sldId="362"/>
            <ac:spMk id="15363" creationId="{DAA27D40-185C-86C7-FBA9-700623F1110E}"/>
          </ac:spMkLst>
        </pc:spChg>
        <pc:spChg chg="mod">
          <ac:chgData name="Benjamin Oudot" userId="b4ffc552-4605-4685-89ac-34ad009187f0" providerId="ADAL" clId="{535AFF55-DF3C-447E-A08D-6EF1F1D469B2}" dt="2024-07-29T12:46:00.326" v="7146" actId="1035"/>
          <ac:spMkLst>
            <pc:docMk/>
            <pc:sldMk cId="388344289" sldId="362"/>
            <ac:spMk id="15364" creationId="{B175CD53-AC23-18FF-1460-0CF9C5818642}"/>
          </ac:spMkLst>
        </pc:spChg>
        <pc:spChg chg="add del mod">
          <ac:chgData name="Benjamin Oudot" userId="b4ffc552-4605-4685-89ac-34ad009187f0" providerId="ADAL" clId="{535AFF55-DF3C-447E-A08D-6EF1F1D469B2}" dt="2024-07-29T12:45:28.810" v="7100" actId="20577"/>
          <ac:spMkLst>
            <pc:docMk/>
            <pc:sldMk cId="388344289" sldId="362"/>
            <ac:spMk id="15365" creationId="{37CFB3EA-4EA1-FABF-B682-53538E66DC7C}"/>
          </ac:spMkLst>
        </pc:spChg>
        <pc:spChg chg="del">
          <ac:chgData name="Benjamin Oudot" userId="b4ffc552-4605-4685-89ac-34ad009187f0" providerId="ADAL" clId="{535AFF55-DF3C-447E-A08D-6EF1F1D469B2}" dt="2024-07-29T12:48:46.093" v="7207" actId="478"/>
          <ac:spMkLst>
            <pc:docMk/>
            <pc:sldMk cId="388344289" sldId="362"/>
            <ac:spMk id="15367" creationId="{FEF85B60-1694-7CF3-0B7E-3661AA6EF000}"/>
          </ac:spMkLst>
        </pc:spChg>
        <pc:spChg chg="del">
          <ac:chgData name="Benjamin Oudot" userId="b4ffc552-4605-4685-89ac-34ad009187f0" providerId="ADAL" clId="{535AFF55-DF3C-447E-A08D-6EF1F1D469B2}" dt="2024-07-29T12:48:47.148" v="7208" actId="478"/>
          <ac:spMkLst>
            <pc:docMk/>
            <pc:sldMk cId="388344289" sldId="362"/>
            <ac:spMk id="15368" creationId="{17935169-1983-697C-408E-2CDFFBB4FC30}"/>
          </ac:spMkLst>
        </pc:spChg>
        <pc:spChg chg="del">
          <ac:chgData name="Benjamin Oudot" userId="b4ffc552-4605-4685-89ac-34ad009187f0" providerId="ADAL" clId="{535AFF55-DF3C-447E-A08D-6EF1F1D469B2}" dt="2024-07-29T12:48:48.150" v="7209" actId="478"/>
          <ac:spMkLst>
            <pc:docMk/>
            <pc:sldMk cId="388344289" sldId="362"/>
            <ac:spMk id="15369" creationId="{6A9FFA0B-B4C1-A871-441F-735AAAEB7800}"/>
          </ac:spMkLst>
        </pc:spChg>
        <pc:picChg chg="mod">
          <ac:chgData name="Benjamin Oudot" userId="b4ffc552-4605-4685-89ac-34ad009187f0" providerId="ADAL" clId="{535AFF55-DF3C-447E-A08D-6EF1F1D469B2}" dt="2024-07-29T12:33:54.940" v="5394" actId="962"/>
          <ac:picMkLst>
            <pc:docMk/>
            <pc:sldMk cId="388344289" sldId="362"/>
            <ac:picMk id="5" creationId="{65BB9F32-F6A9-50FF-EE32-8C394AC2B061}"/>
          </ac:picMkLst>
        </pc:picChg>
        <pc:picChg chg="mod">
          <ac:chgData name="Benjamin Oudot" userId="b4ffc552-4605-4685-89ac-34ad009187f0" providerId="ADAL" clId="{535AFF55-DF3C-447E-A08D-6EF1F1D469B2}" dt="2024-07-29T12:48:50.692" v="7210"/>
          <ac:picMkLst>
            <pc:docMk/>
            <pc:sldMk cId="388344289" sldId="362"/>
            <ac:picMk id="7" creationId="{BF7AEDC7-C77E-62DA-0884-3055EF0B6271}"/>
          </ac:picMkLst>
        </pc:picChg>
      </pc:sldChg>
      <pc:sldChg chg="addSp delSp modSp mod">
        <pc:chgData name="Benjamin Oudot" userId="b4ffc552-4605-4685-89ac-34ad009187f0" providerId="ADAL" clId="{535AFF55-DF3C-447E-A08D-6EF1F1D469B2}" dt="2024-07-29T12:51:39.853" v="7259" actId="962"/>
        <pc:sldMkLst>
          <pc:docMk/>
          <pc:sldMk cId="2745900346" sldId="363"/>
        </pc:sldMkLst>
        <pc:spChg chg="add mod">
          <ac:chgData name="Benjamin Oudot" userId="b4ffc552-4605-4685-89ac-34ad009187f0" providerId="ADAL" clId="{535AFF55-DF3C-447E-A08D-6EF1F1D469B2}" dt="2024-07-29T12:51:39.853" v="7259" actId="962"/>
          <ac:spMkLst>
            <pc:docMk/>
            <pc:sldMk cId="2745900346" sldId="363"/>
            <ac:spMk id="2" creationId="{6F6FB512-C947-9590-A882-92898DA4904D}"/>
          </ac:spMkLst>
        </pc:spChg>
        <pc:spChg chg="del">
          <ac:chgData name="Benjamin Oudot" userId="b4ffc552-4605-4685-89ac-34ad009187f0" providerId="ADAL" clId="{535AFF55-DF3C-447E-A08D-6EF1F1D469B2}" dt="2024-07-29T12:44:32.552" v="7092" actId="478"/>
          <ac:spMkLst>
            <pc:docMk/>
            <pc:sldMk cId="2745900346" sldId="363"/>
            <ac:spMk id="3" creationId="{00000000-0000-0000-0000-000000000000}"/>
          </ac:spMkLst>
        </pc:spChg>
        <pc:picChg chg="mod">
          <ac:chgData name="Benjamin Oudot" userId="b4ffc552-4605-4685-89ac-34ad009187f0" providerId="ADAL" clId="{535AFF55-DF3C-447E-A08D-6EF1F1D469B2}" dt="2024-07-29T12:41:04.213" v="6801" actId="962"/>
          <ac:picMkLst>
            <pc:docMk/>
            <pc:sldMk cId="2745900346" sldId="363"/>
            <ac:picMk id="4" creationId="{46DBC3A7-D7E0-4E4F-A556-109B334CAAFB}"/>
          </ac:picMkLst>
        </pc:picChg>
        <pc:picChg chg="mod">
          <ac:chgData name="Benjamin Oudot" userId="b4ffc552-4605-4685-89ac-34ad009187f0" providerId="ADAL" clId="{535AFF55-DF3C-447E-A08D-6EF1F1D469B2}" dt="2024-07-29T12:41:08.327" v="6804" actId="1076"/>
          <ac:picMkLst>
            <pc:docMk/>
            <pc:sldMk cId="2745900346" sldId="363"/>
            <ac:picMk id="7" creationId="{CBFACC56-1CC4-479F-8A10-EEAF6E9AA24D}"/>
          </ac:picMkLst>
        </pc:picChg>
        <pc:picChg chg="mod">
          <ac:chgData name="Benjamin Oudot" userId="b4ffc552-4605-4685-89ac-34ad009187f0" providerId="ADAL" clId="{535AFF55-DF3C-447E-A08D-6EF1F1D469B2}" dt="2024-07-29T12:44:37.700" v="7093" actId="962"/>
          <ac:picMkLst>
            <pc:docMk/>
            <pc:sldMk cId="2745900346" sldId="363"/>
            <ac:picMk id="8" creationId="{00000000-0000-0000-0000-000000000000}"/>
          </ac:picMkLst>
        </pc:picChg>
      </pc:sldChg>
      <pc:sldChg chg="delSp modSp mod">
        <pc:chgData name="Benjamin Oudot" userId="b4ffc552-4605-4685-89ac-34ad009187f0" providerId="ADAL" clId="{535AFF55-DF3C-447E-A08D-6EF1F1D469B2}" dt="2024-07-29T12:48:09.880" v="7199"/>
        <pc:sldMkLst>
          <pc:docMk/>
          <pc:sldMk cId="3088488735" sldId="364"/>
        </pc:sldMkLst>
        <pc:spChg chg="mod">
          <ac:chgData name="Benjamin Oudot" userId="b4ffc552-4605-4685-89ac-34ad009187f0" providerId="ADAL" clId="{535AFF55-DF3C-447E-A08D-6EF1F1D469B2}" dt="2024-07-29T12:48:09.880" v="7199"/>
          <ac:spMkLst>
            <pc:docMk/>
            <pc:sldMk cId="3088488735" sldId="364"/>
            <ac:spMk id="3" creationId="{E62B5C2E-058C-43B7-85EC-F0A16924D487}"/>
          </ac:spMkLst>
        </pc:spChg>
        <pc:spChg chg="del">
          <ac:chgData name="Benjamin Oudot" userId="b4ffc552-4605-4685-89ac-34ad009187f0" providerId="ADAL" clId="{535AFF55-DF3C-447E-A08D-6EF1F1D469B2}" dt="2024-07-29T12:48:08.245" v="7197" actId="478"/>
          <ac:spMkLst>
            <pc:docMk/>
            <pc:sldMk cId="3088488735" sldId="364"/>
            <ac:spMk id="4" creationId="{6969295D-EC7A-4302-AE73-5D73D3AF23B9}"/>
          </ac:spMkLst>
        </pc:spChg>
        <pc:spChg chg="del">
          <ac:chgData name="Benjamin Oudot" userId="b4ffc552-4605-4685-89ac-34ad009187f0" providerId="ADAL" clId="{535AFF55-DF3C-447E-A08D-6EF1F1D469B2}" dt="2024-07-29T12:48:09.028" v="7198" actId="478"/>
          <ac:spMkLst>
            <pc:docMk/>
            <pc:sldMk cId="3088488735" sldId="364"/>
            <ac:spMk id="5" creationId="{B4558B22-53A5-48EA-9346-AE598010F2CB}"/>
          </ac:spMkLst>
        </pc:spChg>
        <pc:picChg chg="mod">
          <ac:chgData name="Benjamin Oudot" userId="b4ffc552-4605-4685-89ac-34ad009187f0" providerId="ADAL" clId="{535AFF55-DF3C-447E-A08D-6EF1F1D469B2}" dt="2024-07-29T12:43:28.183" v="6928" actId="962"/>
          <ac:picMkLst>
            <pc:docMk/>
            <pc:sldMk cId="3088488735" sldId="364"/>
            <ac:picMk id="6" creationId="{4655174F-45CC-4A29-5482-B2E499F83EE8}"/>
          </ac:picMkLst>
        </pc:picChg>
        <pc:picChg chg="mod">
          <ac:chgData name="Benjamin Oudot" userId="b4ffc552-4605-4685-89ac-34ad009187f0" providerId="ADAL" clId="{535AFF55-DF3C-447E-A08D-6EF1F1D469B2}" dt="2024-07-29T12:22:56.079" v="3065" actId="962"/>
          <ac:picMkLst>
            <pc:docMk/>
            <pc:sldMk cId="3088488735" sldId="364"/>
            <ac:picMk id="7" creationId="{95BCCFE3-DD2B-4C2D-ADA0-B22EC2D99541}"/>
          </ac:picMkLst>
        </pc:picChg>
        <pc:picChg chg="mod">
          <ac:chgData name="Benjamin Oudot" userId="b4ffc552-4605-4685-89ac-34ad009187f0" providerId="ADAL" clId="{535AFF55-DF3C-447E-A08D-6EF1F1D469B2}" dt="2024-07-29T12:43:42.793" v="7086" actId="962"/>
          <ac:picMkLst>
            <pc:docMk/>
            <pc:sldMk cId="3088488735" sldId="364"/>
            <ac:picMk id="8" creationId="{97D65E82-8971-3C2C-196D-7B45E37947CA}"/>
          </ac:picMkLst>
        </pc:picChg>
      </pc:sldChg>
      <pc:sldChg chg="del">
        <pc:chgData name="Benjamin Oudot" userId="b4ffc552-4605-4685-89ac-34ad009187f0" providerId="ADAL" clId="{535AFF55-DF3C-447E-A08D-6EF1F1D469B2}" dt="2024-07-29T12:07:12.601" v="261" actId="2696"/>
        <pc:sldMkLst>
          <pc:docMk/>
          <pc:sldMk cId="1787020417" sldId="365"/>
        </pc:sldMkLst>
      </pc:sldChg>
      <pc:sldChg chg="addSp delSp modSp mod">
        <pc:chgData name="Benjamin Oudot" userId="b4ffc552-4605-4685-89ac-34ad009187f0" providerId="ADAL" clId="{535AFF55-DF3C-447E-A08D-6EF1F1D469B2}" dt="2024-07-29T12:50:21.334" v="7239"/>
        <pc:sldMkLst>
          <pc:docMk/>
          <pc:sldMk cId="2520871216" sldId="366"/>
        </pc:sldMkLst>
        <pc:spChg chg="del">
          <ac:chgData name="Benjamin Oudot" userId="b4ffc552-4605-4685-89ac-34ad009187f0" providerId="ADAL" clId="{535AFF55-DF3C-447E-A08D-6EF1F1D469B2}" dt="2024-07-29T12:50:19.276" v="7238" actId="478"/>
          <ac:spMkLst>
            <pc:docMk/>
            <pc:sldMk cId="2520871216" sldId="366"/>
            <ac:spMk id="4" creationId="{00000000-0000-0000-0000-000000000000}"/>
          </ac:spMkLst>
        </pc:spChg>
        <pc:spChg chg="add del">
          <ac:chgData name="Benjamin Oudot" userId="b4ffc552-4605-4685-89ac-34ad009187f0" providerId="ADAL" clId="{535AFF55-DF3C-447E-A08D-6EF1F1D469B2}" dt="2024-07-29T12:38:55.177" v="6386" actId="22"/>
          <ac:spMkLst>
            <pc:docMk/>
            <pc:sldMk cId="2520871216" sldId="366"/>
            <ac:spMk id="5" creationId="{513694E8-1C0F-7A11-6DDD-30EB847103C1}"/>
          </ac:spMkLst>
        </pc:spChg>
        <pc:picChg chg="mod">
          <ac:chgData name="Benjamin Oudot" userId="b4ffc552-4605-4685-89ac-34ad009187f0" providerId="ADAL" clId="{535AFF55-DF3C-447E-A08D-6EF1F1D469B2}" dt="2024-07-29T12:50:21.334" v="7239"/>
          <ac:picMkLst>
            <pc:docMk/>
            <pc:sldMk cId="2520871216" sldId="366"/>
            <ac:picMk id="6" creationId="{00000000-0000-0000-0000-000000000000}"/>
          </ac:picMkLst>
        </pc:picChg>
      </pc:sldChg>
      <pc:sldChg chg="delSp modSp mod">
        <pc:chgData name="Benjamin Oudot" userId="b4ffc552-4605-4685-89ac-34ad009187f0" providerId="ADAL" clId="{535AFF55-DF3C-447E-A08D-6EF1F1D469B2}" dt="2024-07-29T12:50:46.078" v="7249"/>
        <pc:sldMkLst>
          <pc:docMk/>
          <pc:sldMk cId="3899478671" sldId="368"/>
        </pc:sldMkLst>
        <pc:spChg chg="mod">
          <ac:chgData name="Benjamin Oudot" userId="b4ffc552-4605-4685-89ac-34ad009187f0" providerId="ADAL" clId="{535AFF55-DF3C-447E-A08D-6EF1F1D469B2}" dt="2024-07-29T12:50:46.078" v="7249"/>
          <ac:spMkLst>
            <pc:docMk/>
            <pc:sldMk cId="3899478671" sldId="368"/>
            <ac:spMk id="3" creationId="{00000000-0000-0000-0000-000000000000}"/>
          </ac:spMkLst>
        </pc:spChg>
        <pc:spChg chg="del">
          <ac:chgData name="Benjamin Oudot" userId="b4ffc552-4605-4685-89ac-34ad009187f0" providerId="ADAL" clId="{535AFF55-DF3C-447E-A08D-6EF1F1D469B2}" dt="2024-07-29T12:50:40.224" v="7244" actId="478"/>
          <ac:spMkLst>
            <pc:docMk/>
            <pc:sldMk cId="3899478671" sldId="368"/>
            <ac:spMk id="4" creationId="{00000000-0000-0000-0000-000000000000}"/>
          </ac:spMkLst>
        </pc:spChg>
        <pc:spChg chg="del">
          <ac:chgData name="Benjamin Oudot" userId="b4ffc552-4605-4685-89ac-34ad009187f0" providerId="ADAL" clId="{535AFF55-DF3C-447E-A08D-6EF1F1D469B2}" dt="2024-07-29T12:50:41.299" v="7245" actId="478"/>
          <ac:spMkLst>
            <pc:docMk/>
            <pc:sldMk cId="3899478671" sldId="368"/>
            <ac:spMk id="5" creationId="{00000000-0000-0000-0000-000000000000}"/>
          </ac:spMkLst>
        </pc:spChg>
        <pc:picChg chg="mod">
          <ac:chgData name="Benjamin Oudot" userId="b4ffc552-4605-4685-89ac-34ad009187f0" providerId="ADAL" clId="{535AFF55-DF3C-447E-A08D-6EF1F1D469B2}" dt="2024-07-29T12:50:44.483" v="7246"/>
          <ac:picMkLst>
            <pc:docMk/>
            <pc:sldMk cId="3899478671" sldId="368"/>
            <ac:picMk id="7" creationId="{23D975F2-84D1-4072-99CC-8138AAA0CFE7}"/>
          </ac:picMkLst>
        </pc:picChg>
        <pc:picChg chg="mod">
          <ac:chgData name="Benjamin Oudot" userId="b4ffc552-4605-4685-89ac-34ad009187f0" providerId="ADAL" clId="{535AFF55-DF3C-447E-A08D-6EF1F1D469B2}" dt="2024-07-29T12:39:26.518" v="6458" actId="962"/>
          <ac:picMkLst>
            <pc:docMk/>
            <pc:sldMk cId="3899478671" sldId="368"/>
            <ac:picMk id="8" creationId="{40650AC6-7811-4F24-85D2-59B91D1ECA91}"/>
          </ac:picMkLst>
        </pc:picChg>
      </pc:sldChg>
      <pc:sldChg chg="delSp modSp mod">
        <pc:chgData name="Benjamin Oudot" userId="b4ffc552-4605-4685-89ac-34ad009187f0" providerId="ADAL" clId="{535AFF55-DF3C-447E-A08D-6EF1F1D469B2}" dt="2024-07-29T12:50:59.202" v="7251"/>
        <pc:sldMkLst>
          <pc:docMk/>
          <pc:sldMk cId="470982747" sldId="369"/>
        </pc:sldMkLst>
        <pc:spChg chg="del">
          <ac:chgData name="Benjamin Oudot" userId="b4ffc552-4605-4685-89ac-34ad009187f0" providerId="ADAL" clId="{535AFF55-DF3C-447E-A08D-6EF1F1D469B2}" dt="2024-07-29T12:50:57.901" v="7250" actId="478"/>
          <ac:spMkLst>
            <pc:docMk/>
            <pc:sldMk cId="470982747" sldId="369"/>
            <ac:spMk id="4" creationId="{00000000-0000-0000-0000-000000000000}"/>
          </ac:spMkLst>
        </pc:spChg>
        <pc:picChg chg="mod">
          <ac:chgData name="Benjamin Oudot" userId="b4ffc552-4605-4685-89ac-34ad009187f0" providerId="ADAL" clId="{535AFF55-DF3C-447E-A08D-6EF1F1D469B2}" dt="2024-07-29T12:50:59.202" v="7251"/>
          <ac:picMkLst>
            <pc:docMk/>
            <pc:sldMk cId="470982747" sldId="369"/>
            <ac:picMk id="7" creationId="{A7CB4C7A-8471-4DDE-A5C7-19CA2CA62536}"/>
          </ac:picMkLst>
        </pc:picChg>
        <pc:picChg chg="mod">
          <ac:chgData name="Benjamin Oudot" userId="b4ffc552-4605-4685-89ac-34ad009187f0" providerId="ADAL" clId="{535AFF55-DF3C-447E-A08D-6EF1F1D469B2}" dt="2024-07-29T12:39:43.719" v="6546" actId="962"/>
          <ac:picMkLst>
            <pc:docMk/>
            <pc:sldMk cId="470982747" sldId="369"/>
            <ac:picMk id="8" creationId="{0A859DBB-B6C0-42CA-A05C-02F87B8906DA}"/>
          </ac:picMkLst>
        </pc:picChg>
      </pc:sldChg>
      <pc:sldChg chg="delSp modSp mod">
        <pc:chgData name="Benjamin Oudot" userId="b4ffc552-4605-4685-89ac-34ad009187f0" providerId="ADAL" clId="{535AFF55-DF3C-447E-A08D-6EF1F1D469B2}" dt="2024-07-29T12:51:48.377" v="7268" actId="20577"/>
        <pc:sldMkLst>
          <pc:docMk/>
          <pc:sldMk cId="1182267647" sldId="370"/>
        </pc:sldMkLst>
        <pc:spChg chg="mod">
          <ac:chgData name="Benjamin Oudot" userId="b4ffc552-4605-4685-89ac-34ad009187f0" providerId="ADAL" clId="{535AFF55-DF3C-447E-A08D-6EF1F1D469B2}" dt="2024-07-29T12:51:48.377" v="7268" actId="20577"/>
          <ac:spMkLst>
            <pc:docMk/>
            <pc:sldMk cId="1182267647" sldId="370"/>
            <ac:spMk id="3" creationId="{00000000-0000-0000-0000-000000000000}"/>
          </ac:spMkLst>
        </pc:spChg>
        <pc:spChg chg="del">
          <ac:chgData name="Benjamin Oudot" userId="b4ffc552-4605-4685-89ac-34ad009187f0" providerId="ADAL" clId="{535AFF55-DF3C-447E-A08D-6EF1F1D469B2}" dt="2024-07-29T12:51:12.038" v="7252" actId="478"/>
          <ac:spMkLst>
            <pc:docMk/>
            <pc:sldMk cId="1182267647" sldId="370"/>
            <ac:spMk id="4" creationId="{00000000-0000-0000-0000-000000000000}"/>
          </ac:spMkLst>
        </pc:spChg>
        <pc:picChg chg="mod">
          <ac:chgData name="Benjamin Oudot" userId="b4ffc552-4605-4685-89ac-34ad009187f0" providerId="ADAL" clId="{535AFF55-DF3C-447E-A08D-6EF1F1D469B2}" dt="2024-07-29T12:39:48.784" v="6548" actId="962"/>
          <ac:picMkLst>
            <pc:docMk/>
            <pc:sldMk cId="1182267647" sldId="370"/>
            <ac:picMk id="7" creationId="{8246E27C-CE6A-4F24-84F4-90562B4567E5}"/>
          </ac:picMkLst>
        </pc:picChg>
      </pc:sldChg>
      <pc:sldChg chg="delSp modSp mod">
        <pc:chgData name="Benjamin Oudot" userId="b4ffc552-4605-4685-89ac-34ad009187f0" providerId="ADAL" clId="{535AFF55-DF3C-447E-A08D-6EF1F1D469B2}" dt="2024-07-29T12:51:57.947" v="7279" actId="20577"/>
        <pc:sldMkLst>
          <pc:docMk/>
          <pc:sldMk cId="686491045" sldId="371"/>
        </pc:sldMkLst>
        <pc:spChg chg="mod">
          <ac:chgData name="Benjamin Oudot" userId="b4ffc552-4605-4685-89ac-34ad009187f0" providerId="ADAL" clId="{535AFF55-DF3C-447E-A08D-6EF1F1D469B2}" dt="2024-07-29T12:51:57.947" v="7279" actId="20577"/>
          <ac:spMkLst>
            <pc:docMk/>
            <pc:sldMk cId="686491045" sldId="371"/>
            <ac:spMk id="3" creationId="{00000000-0000-0000-0000-000000000000}"/>
          </ac:spMkLst>
        </pc:spChg>
        <pc:spChg chg="del">
          <ac:chgData name="Benjamin Oudot" userId="b4ffc552-4605-4685-89ac-34ad009187f0" providerId="ADAL" clId="{535AFF55-DF3C-447E-A08D-6EF1F1D469B2}" dt="2024-07-29T12:51:18.885" v="7253" actId="478"/>
          <ac:spMkLst>
            <pc:docMk/>
            <pc:sldMk cId="686491045" sldId="371"/>
            <ac:spMk id="4" creationId="{00000000-0000-0000-0000-000000000000}"/>
          </ac:spMkLst>
        </pc:spChg>
        <pc:picChg chg="mod">
          <ac:chgData name="Benjamin Oudot" userId="b4ffc552-4605-4685-89ac-34ad009187f0" providerId="ADAL" clId="{535AFF55-DF3C-447E-A08D-6EF1F1D469B2}" dt="2024-07-29T12:39:53.023" v="6550" actId="962"/>
          <ac:picMkLst>
            <pc:docMk/>
            <pc:sldMk cId="686491045" sldId="371"/>
            <ac:picMk id="7" creationId="{54774F67-50E7-4484-84B8-C96D5A770025}"/>
          </ac:picMkLst>
        </pc:picChg>
      </pc:sldChg>
      <pc:sldChg chg="modSp mod">
        <pc:chgData name="Benjamin Oudot" userId="b4ffc552-4605-4685-89ac-34ad009187f0" providerId="ADAL" clId="{535AFF55-DF3C-447E-A08D-6EF1F1D469B2}" dt="2024-07-29T12:38:36.711" v="6380" actId="962"/>
        <pc:sldMkLst>
          <pc:docMk/>
          <pc:sldMk cId="3732048701" sldId="373"/>
        </pc:sldMkLst>
        <pc:picChg chg="mod">
          <ac:chgData name="Benjamin Oudot" userId="b4ffc552-4605-4685-89ac-34ad009187f0" providerId="ADAL" clId="{535AFF55-DF3C-447E-A08D-6EF1F1D469B2}" dt="2024-07-29T12:38:32.742" v="6364" actId="962"/>
          <ac:picMkLst>
            <pc:docMk/>
            <pc:sldMk cId="3732048701" sldId="373"/>
            <ac:picMk id="4" creationId="{63E87F64-98B5-C32E-CB8B-9C5C93363726}"/>
          </ac:picMkLst>
        </pc:picChg>
        <pc:picChg chg="mod">
          <ac:chgData name="Benjamin Oudot" userId="b4ffc552-4605-4685-89ac-34ad009187f0" providerId="ADAL" clId="{535AFF55-DF3C-447E-A08D-6EF1F1D469B2}" dt="2024-07-29T12:38:36.711" v="6380" actId="962"/>
          <ac:picMkLst>
            <pc:docMk/>
            <pc:sldMk cId="3732048701" sldId="373"/>
            <ac:picMk id="5" creationId="{BCBB8200-5E9B-DF10-5E61-069AF14C4A3C}"/>
          </ac:picMkLst>
        </pc:picChg>
      </pc:sldChg>
      <pc:sldChg chg="delSp modSp add mod ord modAnim">
        <pc:chgData name="Benjamin Oudot" userId="b4ffc552-4605-4685-89ac-34ad009187f0" providerId="ADAL" clId="{535AFF55-DF3C-447E-A08D-6EF1F1D469B2}" dt="2024-07-29T12:05:53.072" v="257" actId="20577"/>
        <pc:sldMkLst>
          <pc:docMk/>
          <pc:sldMk cId="2875665066" sldId="374"/>
        </pc:sldMkLst>
        <pc:spChg chg="mod">
          <ac:chgData name="Benjamin Oudot" userId="b4ffc552-4605-4685-89ac-34ad009187f0" providerId="ADAL" clId="{535AFF55-DF3C-447E-A08D-6EF1F1D469B2}" dt="2024-07-29T12:05:53.072" v="257" actId="20577"/>
          <ac:spMkLst>
            <pc:docMk/>
            <pc:sldMk cId="2875665066" sldId="374"/>
            <ac:spMk id="2" creationId="{00000000-0000-0000-0000-000000000000}"/>
          </ac:spMkLst>
        </pc:spChg>
        <pc:spChg chg="mod">
          <ac:chgData name="Benjamin Oudot" userId="b4ffc552-4605-4685-89ac-34ad009187f0" providerId="ADAL" clId="{535AFF55-DF3C-447E-A08D-6EF1F1D469B2}" dt="2024-07-29T12:04:55.003" v="128" actId="6549"/>
          <ac:spMkLst>
            <pc:docMk/>
            <pc:sldMk cId="2875665066" sldId="374"/>
            <ac:spMk id="3" creationId="{00000000-0000-0000-0000-000000000000}"/>
          </ac:spMkLst>
        </pc:spChg>
        <pc:picChg chg="del">
          <ac:chgData name="Benjamin Oudot" userId="b4ffc552-4605-4685-89ac-34ad009187f0" providerId="ADAL" clId="{535AFF55-DF3C-447E-A08D-6EF1F1D469B2}" dt="2024-07-29T12:04:01.247" v="45" actId="478"/>
          <ac:picMkLst>
            <pc:docMk/>
            <pc:sldMk cId="2875665066" sldId="374"/>
            <ac:picMk id="4" creationId="{7E2C34FB-DF4E-4B47-9243-9CAA24C735AC}"/>
          </ac:picMkLst>
        </pc:picChg>
        <pc:picChg chg="del">
          <ac:chgData name="Benjamin Oudot" userId="b4ffc552-4605-4685-89ac-34ad009187f0" providerId="ADAL" clId="{535AFF55-DF3C-447E-A08D-6EF1F1D469B2}" dt="2024-07-29T12:04:01.695" v="46" actId="478"/>
          <ac:picMkLst>
            <pc:docMk/>
            <pc:sldMk cId="2875665066" sldId="374"/>
            <ac:picMk id="8" creationId="{75EA4C55-2C19-223C-A4BA-9B4456097A7C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F97150-E813-49D7-B2EC-6FE49DA716DD}" type="doc">
      <dgm:prSet loTypeId="urn:microsoft.com/office/officeart/2005/8/layout/cycle8" loCatId="cycle" qsTypeId="urn:microsoft.com/office/officeart/2005/8/quickstyle/simple1" qsCatId="simple" csTypeId="urn:microsoft.com/office/officeart/2005/8/colors/accent0_1" csCatId="mainScheme" phldr="1"/>
      <dgm:spPr/>
    </dgm:pt>
    <dgm:pt modelId="{91662D3E-CA90-4EDA-A2C8-89A8D6FBDBC6}">
      <dgm:prSet phldrT="[Tekst]"/>
      <dgm:spPr/>
      <dgm:t>
        <a:bodyPr/>
        <a:lstStyle/>
        <a:p>
          <a:r>
            <a:rPr lang="nl-NL" dirty="0"/>
            <a:t>B. Energie-infrastructuur</a:t>
          </a:r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C0DD12A4-9E1E-49AA-8D6E-85ABCBB85989}" type="parTrans" cxnId="{850CDB36-4C51-4723-BA8B-28DCD48A9F9B}">
      <dgm:prSet/>
      <dgm:spPr/>
      <dgm:t>
        <a:bodyPr/>
        <a:lstStyle/>
        <a:p>
          <a:endParaRPr lang="nl-NL"/>
        </a:p>
      </dgm:t>
    </dgm:pt>
    <dgm:pt modelId="{D8873FD1-1E71-4996-9668-DD069284141C}" type="sibTrans" cxnId="{850CDB36-4C51-4723-BA8B-28DCD48A9F9B}">
      <dgm:prSet/>
      <dgm:spPr/>
      <dgm:t>
        <a:bodyPr/>
        <a:lstStyle/>
        <a:p>
          <a:endParaRPr lang="nl-NL"/>
        </a:p>
      </dgm:t>
    </dgm:pt>
    <dgm:pt modelId="{A58F3F2C-3313-458D-BE5F-F4B8E340618F}">
      <dgm:prSet phldrT="[Tekst]"/>
      <dgm:spPr/>
      <dgm:t>
        <a:bodyPr/>
        <a:lstStyle/>
        <a:p>
          <a:r>
            <a:rPr lang="nl-NL" dirty="0"/>
            <a:t>C. Laad- en tankinfrastructuur</a:t>
          </a:r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2DF96E4D-155E-4BDE-AE14-77C42FF0F63B}" type="parTrans" cxnId="{FD281222-FFFD-4B91-86F3-7601FB4994B8}">
      <dgm:prSet/>
      <dgm:spPr/>
      <dgm:t>
        <a:bodyPr/>
        <a:lstStyle/>
        <a:p>
          <a:endParaRPr lang="nl-NL"/>
        </a:p>
      </dgm:t>
    </dgm:pt>
    <dgm:pt modelId="{930191D7-9E9F-48E6-85EC-33667F7F6C79}" type="sibTrans" cxnId="{FD281222-FFFD-4B91-86F3-7601FB4994B8}">
      <dgm:prSet/>
      <dgm:spPr/>
      <dgm:t>
        <a:bodyPr/>
        <a:lstStyle/>
        <a:p>
          <a:endParaRPr lang="nl-NL"/>
        </a:p>
      </dgm:t>
    </dgm:pt>
    <dgm:pt modelId="{EDF239B9-142C-4F5E-95B7-94F28C2E7976}">
      <dgm:prSet phldrT="[Tekst]"/>
      <dgm:spPr/>
      <dgm:t>
        <a:bodyPr/>
        <a:lstStyle/>
        <a:p>
          <a:r>
            <a:rPr lang="nl-NL" dirty="0"/>
            <a:t>A. Energiebronnen en -dragers</a:t>
          </a:r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03F5CB2C-87F9-40E3-8CB9-E05EE7029C76}" type="parTrans" cxnId="{D3FEACB7-B2A8-4F77-9F66-02D1AD4B30B5}">
      <dgm:prSet/>
      <dgm:spPr/>
      <dgm:t>
        <a:bodyPr/>
        <a:lstStyle/>
        <a:p>
          <a:endParaRPr lang="nl-NL"/>
        </a:p>
      </dgm:t>
    </dgm:pt>
    <dgm:pt modelId="{E879752F-6463-4EA7-86A9-03A98FB0E83B}" type="sibTrans" cxnId="{D3FEACB7-B2A8-4F77-9F66-02D1AD4B30B5}">
      <dgm:prSet/>
      <dgm:spPr/>
      <dgm:t>
        <a:bodyPr/>
        <a:lstStyle/>
        <a:p>
          <a:endParaRPr lang="nl-NL"/>
        </a:p>
      </dgm:t>
    </dgm:pt>
    <dgm:pt modelId="{10D4B182-975F-43E8-82D4-DD624406B385}" type="pres">
      <dgm:prSet presAssocID="{3DF97150-E813-49D7-B2EC-6FE49DA716DD}" presName="compositeShape" presStyleCnt="0">
        <dgm:presLayoutVars>
          <dgm:chMax val="7"/>
          <dgm:dir/>
          <dgm:resizeHandles val="exact"/>
        </dgm:presLayoutVars>
      </dgm:prSet>
      <dgm:spPr/>
    </dgm:pt>
    <dgm:pt modelId="{1293B921-7C80-4954-9509-721BD7E2D925}" type="pres">
      <dgm:prSet presAssocID="{3DF97150-E813-49D7-B2EC-6FE49DA716DD}" presName="wedge1" presStyleLbl="node1" presStyleIdx="0" presStyleCnt="3"/>
      <dgm:spPr/>
    </dgm:pt>
    <dgm:pt modelId="{E2F42FE6-2F73-4F4C-946D-729FFE20256E}" type="pres">
      <dgm:prSet presAssocID="{3DF97150-E813-49D7-B2EC-6FE49DA716DD}" presName="dummy1a" presStyleCnt="0"/>
      <dgm:spPr/>
    </dgm:pt>
    <dgm:pt modelId="{9F59E890-D55F-48F1-B1B4-D6C168472B1D}" type="pres">
      <dgm:prSet presAssocID="{3DF97150-E813-49D7-B2EC-6FE49DA716DD}" presName="dummy1b" presStyleCnt="0"/>
      <dgm:spPr/>
    </dgm:pt>
    <dgm:pt modelId="{8407938C-8CAF-4798-B322-DAFAD38760AD}" type="pres">
      <dgm:prSet presAssocID="{3DF97150-E813-49D7-B2EC-6FE49DA716DD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B43D2800-DE55-4FAE-99D3-777E55F3D9BB}" type="pres">
      <dgm:prSet presAssocID="{3DF97150-E813-49D7-B2EC-6FE49DA716DD}" presName="wedge2" presStyleLbl="node1" presStyleIdx="1" presStyleCnt="3"/>
      <dgm:spPr/>
    </dgm:pt>
    <dgm:pt modelId="{8F1B9EB4-1AA1-4FD5-88A5-92BD216DF3A9}" type="pres">
      <dgm:prSet presAssocID="{3DF97150-E813-49D7-B2EC-6FE49DA716DD}" presName="dummy2a" presStyleCnt="0"/>
      <dgm:spPr/>
    </dgm:pt>
    <dgm:pt modelId="{F1DD51B8-92BB-450E-ADAC-EBE6AE7A14F1}" type="pres">
      <dgm:prSet presAssocID="{3DF97150-E813-49D7-B2EC-6FE49DA716DD}" presName="dummy2b" presStyleCnt="0"/>
      <dgm:spPr/>
    </dgm:pt>
    <dgm:pt modelId="{9259E9CE-F1EE-4422-83ED-A4EB1F4B127F}" type="pres">
      <dgm:prSet presAssocID="{3DF97150-E813-49D7-B2EC-6FE49DA716DD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69C3091C-05F3-4752-B0D0-D202C2C7E64C}" type="pres">
      <dgm:prSet presAssocID="{3DF97150-E813-49D7-B2EC-6FE49DA716DD}" presName="wedge3" presStyleLbl="node1" presStyleIdx="2" presStyleCnt="3"/>
      <dgm:spPr/>
    </dgm:pt>
    <dgm:pt modelId="{8E3198AD-CCE9-4BA7-A2DF-485542D2141A}" type="pres">
      <dgm:prSet presAssocID="{3DF97150-E813-49D7-B2EC-6FE49DA716DD}" presName="dummy3a" presStyleCnt="0"/>
      <dgm:spPr/>
    </dgm:pt>
    <dgm:pt modelId="{9B96B576-AC6C-4F41-8BBD-D6109FA847DE}" type="pres">
      <dgm:prSet presAssocID="{3DF97150-E813-49D7-B2EC-6FE49DA716DD}" presName="dummy3b" presStyleCnt="0"/>
      <dgm:spPr/>
    </dgm:pt>
    <dgm:pt modelId="{DDF5A997-2709-4473-98AA-63874F401AC4}" type="pres">
      <dgm:prSet presAssocID="{3DF97150-E813-49D7-B2EC-6FE49DA716DD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3A97B1BC-4A6F-4B94-9DC1-5585F280ADFE}" type="pres">
      <dgm:prSet presAssocID="{D8873FD1-1E71-4996-9668-DD069284141C}" presName="arrowWedge1" presStyleLbl="fgSibTrans2D1" presStyleIdx="0" presStyleCnt="3"/>
      <dgm:spPr/>
    </dgm:pt>
    <dgm:pt modelId="{225D0F9E-AEBC-4405-A391-3C34DFBEBD65}" type="pres">
      <dgm:prSet presAssocID="{930191D7-9E9F-48E6-85EC-33667F7F6C79}" presName="arrowWedge2" presStyleLbl="fgSibTrans2D1" presStyleIdx="1" presStyleCnt="3"/>
      <dgm:spPr/>
    </dgm:pt>
    <dgm:pt modelId="{EB06375F-5C52-485C-B063-DB3BD6C30223}" type="pres">
      <dgm:prSet presAssocID="{E879752F-6463-4EA7-86A9-03A98FB0E83B}" presName="arrowWedge3" presStyleLbl="fgSibTrans2D1" presStyleIdx="2" presStyleCnt="3"/>
      <dgm:spPr/>
    </dgm:pt>
  </dgm:ptLst>
  <dgm:cxnLst>
    <dgm:cxn modelId="{4BDCB60D-4A68-405B-AD54-B1F3D55C5A83}" type="presOf" srcId="{3DF97150-E813-49D7-B2EC-6FE49DA716DD}" destId="{10D4B182-975F-43E8-82D4-DD624406B385}" srcOrd="0" destOrd="0" presId="urn:microsoft.com/office/officeart/2005/8/layout/cycle8"/>
    <dgm:cxn modelId="{FD281222-FFFD-4B91-86F3-7601FB4994B8}" srcId="{3DF97150-E813-49D7-B2EC-6FE49DA716DD}" destId="{A58F3F2C-3313-458D-BE5F-F4B8E340618F}" srcOrd="1" destOrd="0" parTransId="{2DF96E4D-155E-4BDE-AE14-77C42FF0F63B}" sibTransId="{930191D7-9E9F-48E6-85EC-33667F7F6C79}"/>
    <dgm:cxn modelId="{7E63702A-B548-45A8-AAFF-FEB336502C4E}" type="presOf" srcId="{91662D3E-CA90-4EDA-A2C8-89A8D6FBDBC6}" destId="{8407938C-8CAF-4798-B322-DAFAD38760AD}" srcOrd="1" destOrd="0" presId="urn:microsoft.com/office/officeart/2005/8/layout/cycle8"/>
    <dgm:cxn modelId="{850CDB36-4C51-4723-BA8B-28DCD48A9F9B}" srcId="{3DF97150-E813-49D7-B2EC-6FE49DA716DD}" destId="{91662D3E-CA90-4EDA-A2C8-89A8D6FBDBC6}" srcOrd="0" destOrd="0" parTransId="{C0DD12A4-9E1E-49AA-8D6E-85ABCBB85989}" sibTransId="{D8873FD1-1E71-4996-9668-DD069284141C}"/>
    <dgm:cxn modelId="{86F0C0A9-F6CB-4B93-8A51-F0E1164636BC}" type="presOf" srcId="{EDF239B9-142C-4F5E-95B7-94F28C2E7976}" destId="{DDF5A997-2709-4473-98AA-63874F401AC4}" srcOrd="1" destOrd="0" presId="urn:microsoft.com/office/officeart/2005/8/layout/cycle8"/>
    <dgm:cxn modelId="{1B6FF0B6-B864-4D14-BBA5-135F12B7A633}" type="presOf" srcId="{EDF239B9-142C-4F5E-95B7-94F28C2E7976}" destId="{69C3091C-05F3-4752-B0D0-D202C2C7E64C}" srcOrd="0" destOrd="0" presId="urn:microsoft.com/office/officeart/2005/8/layout/cycle8"/>
    <dgm:cxn modelId="{D3FEACB7-B2A8-4F77-9F66-02D1AD4B30B5}" srcId="{3DF97150-E813-49D7-B2EC-6FE49DA716DD}" destId="{EDF239B9-142C-4F5E-95B7-94F28C2E7976}" srcOrd="2" destOrd="0" parTransId="{03F5CB2C-87F9-40E3-8CB9-E05EE7029C76}" sibTransId="{E879752F-6463-4EA7-86A9-03A98FB0E83B}"/>
    <dgm:cxn modelId="{FBA650BE-6F25-4462-8543-A4101121194A}" type="presOf" srcId="{91662D3E-CA90-4EDA-A2C8-89A8D6FBDBC6}" destId="{1293B921-7C80-4954-9509-721BD7E2D925}" srcOrd="0" destOrd="0" presId="urn:microsoft.com/office/officeart/2005/8/layout/cycle8"/>
    <dgm:cxn modelId="{DC2F02D9-FA99-4DD5-8F3E-54A07A0FC035}" type="presOf" srcId="{A58F3F2C-3313-458D-BE5F-F4B8E340618F}" destId="{B43D2800-DE55-4FAE-99D3-777E55F3D9BB}" srcOrd="0" destOrd="0" presId="urn:microsoft.com/office/officeart/2005/8/layout/cycle8"/>
    <dgm:cxn modelId="{58158FF6-6F65-4AC2-ACBB-B04DB663C334}" type="presOf" srcId="{A58F3F2C-3313-458D-BE5F-F4B8E340618F}" destId="{9259E9CE-F1EE-4422-83ED-A4EB1F4B127F}" srcOrd="1" destOrd="0" presId="urn:microsoft.com/office/officeart/2005/8/layout/cycle8"/>
    <dgm:cxn modelId="{A412665F-93C0-4DE5-ADE2-08E055CA7F86}" type="presParOf" srcId="{10D4B182-975F-43E8-82D4-DD624406B385}" destId="{1293B921-7C80-4954-9509-721BD7E2D925}" srcOrd="0" destOrd="0" presId="urn:microsoft.com/office/officeart/2005/8/layout/cycle8"/>
    <dgm:cxn modelId="{A5AEC08A-7263-4F4A-9E81-B58D6EBC025C}" type="presParOf" srcId="{10D4B182-975F-43E8-82D4-DD624406B385}" destId="{E2F42FE6-2F73-4F4C-946D-729FFE20256E}" srcOrd="1" destOrd="0" presId="urn:microsoft.com/office/officeart/2005/8/layout/cycle8"/>
    <dgm:cxn modelId="{46F5AFD0-F72A-4861-87D8-4CF18EA41D3C}" type="presParOf" srcId="{10D4B182-975F-43E8-82D4-DD624406B385}" destId="{9F59E890-D55F-48F1-B1B4-D6C168472B1D}" srcOrd="2" destOrd="0" presId="urn:microsoft.com/office/officeart/2005/8/layout/cycle8"/>
    <dgm:cxn modelId="{5EB93408-059E-4A67-ABAC-C1F7D9C47408}" type="presParOf" srcId="{10D4B182-975F-43E8-82D4-DD624406B385}" destId="{8407938C-8CAF-4798-B322-DAFAD38760AD}" srcOrd="3" destOrd="0" presId="urn:microsoft.com/office/officeart/2005/8/layout/cycle8"/>
    <dgm:cxn modelId="{6F7AA206-C61E-4D8F-9CD2-304F11075C05}" type="presParOf" srcId="{10D4B182-975F-43E8-82D4-DD624406B385}" destId="{B43D2800-DE55-4FAE-99D3-777E55F3D9BB}" srcOrd="4" destOrd="0" presId="urn:microsoft.com/office/officeart/2005/8/layout/cycle8"/>
    <dgm:cxn modelId="{6EE59B67-DD0D-4ADB-B2AD-F398CE95DD69}" type="presParOf" srcId="{10D4B182-975F-43E8-82D4-DD624406B385}" destId="{8F1B9EB4-1AA1-4FD5-88A5-92BD216DF3A9}" srcOrd="5" destOrd="0" presId="urn:microsoft.com/office/officeart/2005/8/layout/cycle8"/>
    <dgm:cxn modelId="{AEAA9EED-C656-4E4B-BA6A-418F22376DDC}" type="presParOf" srcId="{10D4B182-975F-43E8-82D4-DD624406B385}" destId="{F1DD51B8-92BB-450E-ADAC-EBE6AE7A14F1}" srcOrd="6" destOrd="0" presId="urn:microsoft.com/office/officeart/2005/8/layout/cycle8"/>
    <dgm:cxn modelId="{86BDE554-B15D-404F-9AB5-F9A732CEB5EA}" type="presParOf" srcId="{10D4B182-975F-43E8-82D4-DD624406B385}" destId="{9259E9CE-F1EE-4422-83ED-A4EB1F4B127F}" srcOrd="7" destOrd="0" presId="urn:microsoft.com/office/officeart/2005/8/layout/cycle8"/>
    <dgm:cxn modelId="{A66B0860-06FD-4D27-AD24-7246F7DA3636}" type="presParOf" srcId="{10D4B182-975F-43E8-82D4-DD624406B385}" destId="{69C3091C-05F3-4752-B0D0-D202C2C7E64C}" srcOrd="8" destOrd="0" presId="urn:microsoft.com/office/officeart/2005/8/layout/cycle8"/>
    <dgm:cxn modelId="{BBFE2714-69DC-4F2A-97BE-29E060085555}" type="presParOf" srcId="{10D4B182-975F-43E8-82D4-DD624406B385}" destId="{8E3198AD-CCE9-4BA7-A2DF-485542D2141A}" srcOrd="9" destOrd="0" presId="urn:microsoft.com/office/officeart/2005/8/layout/cycle8"/>
    <dgm:cxn modelId="{41382DE6-2BF1-4938-807B-545D76CBE4E8}" type="presParOf" srcId="{10D4B182-975F-43E8-82D4-DD624406B385}" destId="{9B96B576-AC6C-4F41-8BBD-D6109FA847DE}" srcOrd="10" destOrd="0" presId="urn:microsoft.com/office/officeart/2005/8/layout/cycle8"/>
    <dgm:cxn modelId="{F2E4E7C0-776A-47A3-98C6-6BE0C3600B8A}" type="presParOf" srcId="{10D4B182-975F-43E8-82D4-DD624406B385}" destId="{DDF5A997-2709-4473-98AA-63874F401AC4}" srcOrd="11" destOrd="0" presId="urn:microsoft.com/office/officeart/2005/8/layout/cycle8"/>
    <dgm:cxn modelId="{D80E66F0-2993-4EDD-8094-BF15B8BF2C06}" type="presParOf" srcId="{10D4B182-975F-43E8-82D4-DD624406B385}" destId="{3A97B1BC-4A6F-4B94-9DC1-5585F280ADFE}" srcOrd="12" destOrd="0" presId="urn:microsoft.com/office/officeart/2005/8/layout/cycle8"/>
    <dgm:cxn modelId="{75E0221A-358D-4D7A-91DB-17369B507B95}" type="presParOf" srcId="{10D4B182-975F-43E8-82D4-DD624406B385}" destId="{225D0F9E-AEBC-4405-A391-3C34DFBEBD65}" srcOrd="13" destOrd="0" presId="urn:microsoft.com/office/officeart/2005/8/layout/cycle8"/>
    <dgm:cxn modelId="{1AF97DB7-8971-4B24-A704-3CA545D07EA0}" type="presParOf" srcId="{10D4B182-975F-43E8-82D4-DD624406B385}" destId="{EB06375F-5C52-485C-B063-DB3BD6C30223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239BC2-ABC6-4FA2-9DD8-DC2BF77AEF25}" type="doc">
      <dgm:prSet loTypeId="urn:microsoft.com/office/officeart/2005/8/layout/radial6" loCatId="relationship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nl-NL"/>
        </a:p>
      </dgm:t>
    </dgm:pt>
    <dgm:pt modelId="{323F734E-D84A-427A-907C-80B84747C48D}">
      <dgm:prSet phldrT="[Tekst]"/>
      <dgm:spPr/>
      <dgm:t>
        <a:bodyPr/>
        <a:lstStyle/>
        <a:p>
          <a:r>
            <a:rPr lang="nl-NL" noProof="0" dirty="0"/>
            <a:t>Batterijen- strategie</a:t>
          </a:r>
        </a:p>
        <a:p>
          <a:r>
            <a:rPr lang="nl-NL" noProof="0" dirty="0"/>
            <a:t>NL</a:t>
          </a:r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B0FCE0DB-A84C-43D4-89EF-E38FDB62904E}" type="parTrans" cxnId="{AAEFBA97-AE30-41A2-96D7-B45DE7235FFE}">
      <dgm:prSet/>
      <dgm:spPr/>
      <dgm:t>
        <a:bodyPr/>
        <a:lstStyle/>
        <a:p>
          <a:endParaRPr lang="nl-NL"/>
        </a:p>
      </dgm:t>
    </dgm:pt>
    <dgm:pt modelId="{3AE67DAB-1996-4D1F-8D7B-8FEAD062045D}" type="sibTrans" cxnId="{AAEFBA97-AE30-41A2-96D7-B45DE7235FFE}">
      <dgm:prSet/>
      <dgm:spPr/>
      <dgm:t>
        <a:bodyPr/>
        <a:lstStyle/>
        <a:p>
          <a:endParaRPr lang="nl-NL"/>
        </a:p>
      </dgm:t>
    </dgm:pt>
    <dgm:pt modelId="{F52507F8-A47F-4A17-967C-4F8F42308118}">
      <dgm:prSet phldrT="[Tekst]" custT="1"/>
      <dgm:spPr/>
      <dgm:t>
        <a:bodyPr/>
        <a:lstStyle/>
        <a:p>
          <a:r>
            <a:rPr lang="nl-NL" sz="1000" noProof="0" dirty="0"/>
            <a:t>Binnenlandse Zaken en Koninkrijk-relaties</a:t>
          </a:r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25BFF700-774D-4194-AED3-F9B12D1A5E09}" type="parTrans" cxnId="{63259802-682B-44DC-8381-B241E5FDFA48}">
      <dgm:prSet/>
      <dgm:spPr/>
      <dgm:t>
        <a:bodyPr/>
        <a:lstStyle/>
        <a:p>
          <a:endParaRPr lang="nl-NL"/>
        </a:p>
      </dgm:t>
    </dgm:pt>
    <dgm:pt modelId="{E25F8CF7-B747-4004-8C6D-DFFDDAEE1FE0}" type="sibTrans" cxnId="{63259802-682B-44DC-8381-B241E5FDFA48}">
      <dgm:prSet/>
      <dgm:spPr/>
      <dgm:t>
        <a:bodyPr/>
        <a:lstStyle/>
        <a:p>
          <a:endParaRPr lang="nl-NL"/>
        </a:p>
      </dgm:t>
    </dgm:pt>
    <dgm:pt modelId="{6BCD7282-D47E-4F67-A50E-2E3111EAB236}">
      <dgm:prSet phldrT="[Tekst]"/>
      <dgm:spPr/>
      <dgm:t>
        <a:bodyPr/>
        <a:lstStyle/>
        <a:p>
          <a:r>
            <a:rPr lang="nl-NL" noProof="0" dirty="0"/>
            <a:t>Buitenlandse Zaken</a:t>
          </a:r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9F947CF5-6D2F-4054-BDCF-B84F474B7F38}" type="parTrans" cxnId="{F79608E3-0464-4C1B-85F6-DD922321EF28}">
      <dgm:prSet/>
      <dgm:spPr/>
      <dgm:t>
        <a:bodyPr/>
        <a:lstStyle/>
        <a:p>
          <a:endParaRPr lang="nl-NL"/>
        </a:p>
      </dgm:t>
    </dgm:pt>
    <dgm:pt modelId="{2C91AE1F-029B-42DE-BBBE-D9A2A29F0051}" type="sibTrans" cxnId="{F79608E3-0464-4C1B-85F6-DD922321EF28}">
      <dgm:prSet/>
      <dgm:spPr/>
      <dgm:t>
        <a:bodyPr/>
        <a:lstStyle/>
        <a:p>
          <a:endParaRPr lang="nl-NL"/>
        </a:p>
      </dgm:t>
    </dgm:pt>
    <dgm:pt modelId="{F824FB10-F759-4975-943F-F4FB1D201438}">
      <dgm:prSet phldrT="[Tekst]" custT="1"/>
      <dgm:spPr/>
      <dgm:t>
        <a:bodyPr/>
        <a:lstStyle/>
        <a:p>
          <a:r>
            <a:rPr lang="nl-NL" sz="1000" b="0" i="0" dirty="0"/>
            <a:t>Sociale Zaken en Werkgelegenheid</a:t>
          </a:r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172F907A-4DB3-4F8B-A60B-249F676D010A}" type="parTrans" cxnId="{1D46A140-123F-4D4E-B68C-3A056973A895}">
      <dgm:prSet/>
      <dgm:spPr/>
      <dgm:t>
        <a:bodyPr/>
        <a:lstStyle/>
        <a:p>
          <a:endParaRPr lang="nl-NL"/>
        </a:p>
      </dgm:t>
    </dgm:pt>
    <dgm:pt modelId="{FFBC05AC-65B4-48A0-BDB2-6D9510637F22}" type="sibTrans" cxnId="{1D46A140-123F-4D4E-B68C-3A056973A895}">
      <dgm:prSet/>
      <dgm:spPr/>
      <dgm:t>
        <a:bodyPr/>
        <a:lstStyle/>
        <a:p>
          <a:endParaRPr lang="nl-NL"/>
        </a:p>
      </dgm:t>
    </dgm:pt>
    <dgm:pt modelId="{F00DC621-2C79-45A7-AA96-3C9FD73668E1}">
      <dgm:prSet phldrT="[Tekst]" custT="1"/>
      <dgm:spPr/>
      <dgm:t>
        <a:bodyPr/>
        <a:lstStyle/>
        <a:p>
          <a:r>
            <a:rPr lang="nl-NL" sz="1000" noProof="0" dirty="0"/>
            <a:t>Infrastructuur en Waterstaat</a:t>
          </a:r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727EBDD2-EBA3-4FC0-B2AE-6647B57EFE4E}" type="sibTrans" cxnId="{F842756B-00E2-41EF-A00E-D0493D78C353}">
      <dgm:prSet/>
      <dgm:spPr/>
      <dgm:t>
        <a:bodyPr/>
        <a:lstStyle/>
        <a:p>
          <a:endParaRPr lang="nl-NL"/>
        </a:p>
      </dgm:t>
    </dgm:pt>
    <dgm:pt modelId="{186AD214-2151-4A21-90A9-CB3FD7BD59BF}" type="parTrans" cxnId="{F842756B-00E2-41EF-A00E-D0493D78C353}">
      <dgm:prSet/>
      <dgm:spPr/>
      <dgm:t>
        <a:bodyPr/>
        <a:lstStyle/>
        <a:p>
          <a:endParaRPr lang="nl-NL"/>
        </a:p>
      </dgm:t>
    </dgm:pt>
    <dgm:pt modelId="{80B29830-FC44-4DC7-B6CB-6CF1F436DE1D}">
      <dgm:prSet phldrT="[Tekst]"/>
      <dgm:spPr/>
      <dgm:t>
        <a:bodyPr/>
        <a:lstStyle/>
        <a:p>
          <a:r>
            <a:rPr lang="nl-NL" noProof="0" dirty="0"/>
            <a:t>Economische Zaken en Klimaat</a:t>
          </a:r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220C6F2D-118D-46A9-845B-3B5CC078FE05}" type="parTrans" cxnId="{B51EE70C-1FAC-4112-8D13-76D4971BF3A7}">
      <dgm:prSet/>
      <dgm:spPr/>
      <dgm:t>
        <a:bodyPr/>
        <a:lstStyle/>
        <a:p>
          <a:endParaRPr lang="nl-NL"/>
        </a:p>
      </dgm:t>
    </dgm:pt>
    <dgm:pt modelId="{F6DE81FB-6470-4DAD-88F6-E413BA81490D}" type="sibTrans" cxnId="{B51EE70C-1FAC-4112-8D13-76D4971BF3A7}">
      <dgm:prSet/>
      <dgm:spPr/>
      <dgm:t>
        <a:bodyPr/>
        <a:lstStyle/>
        <a:p>
          <a:endParaRPr lang="nl-NL"/>
        </a:p>
      </dgm:t>
    </dgm:pt>
    <dgm:pt modelId="{839D91F7-C024-4C0C-A921-415AA372C387}">
      <dgm:prSet/>
      <dgm:spPr/>
      <dgm:t>
        <a:bodyPr/>
        <a:lstStyle/>
        <a:p>
          <a:r>
            <a:rPr lang="nl-NL" dirty="0"/>
            <a:t>Financiën </a:t>
          </a:r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4833F53E-67D0-420B-9D76-AF49CF06BB4A}" type="parTrans" cxnId="{A3A359D7-320C-461C-A589-5921C8FBA235}">
      <dgm:prSet/>
      <dgm:spPr/>
      <dgm:t>
        <a:bodyPr/>
        <a:lstStyle/>
        <a:p>
          <a:endParaRPr lang="nl-NL"/>
        </a:p>
      </dgm:t>
    </dgm:pt>
    <dgm:pt modelId="{C6F83498-07A9-4F5A-BFD2-4DF62D209118}" type="sibTrans" cxnId="{A3A359D7-320C-461C-A589-5921C8FBA235}">
      <dgm:prSet/>
      <dgm:spPr/>
      <dgm:t>
        <a:bodyPr/>
        <a:lstStyle/>
        <a:p>
          <a:endParaRPr lang="nl-NL"/>
        </a:p>
      </dgm:t>
    </dgm:pt>
    <dgm:pt modelId="{ADD2D9DB-033F-4B4A-BF2F-A58B5E329BDE}">
      <dgm:prSet phldrT="[Tekst]"/>
      <dgm:spPr/>
      <dgm:t>
        <a:bodyPr/>
        <a:lstStyle/>
        <a:p>
          <a:r>
            <a:rPr lang="nl-NL" b="0" i="0" dirty="0"/>
            <a:t>Onderwijs, Cultuur en Wetenschap</a:t>
          </a:r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BAAF37C0-D759-481C-8E78-1A151528188E}" type="parTrans" cxnId="{46B5D2E9-BBA3-4C36-BE21-DA26072C6BC1}">
      <dgm:prSet/>
      <dgm:spPr/>
      <dgm:t>
        <a:bodyPr/>
        <a:lstStyle/>
        <a:p>
          <a:endParaRPr lang="nl-NL"/>
        </a:p>
      </dgm:t>
    </dgm:pt>
    <dgm:pt modelId="{818CB652-DCC6-4088-8E1B-C9472C0976B3}" type="sibTrans" cxnId="{46B5D2E9-BBA3-4C36-BE21-DA26072C6BC1}">
      <dgm:prSet/>
      <dgm:spPr/>
      <dgm:t>
        <a:bodyPr/>
        <a:lstStyle/>
        <a:p>
          <a:endParaRPr lang="nl-NL"/>
        </a:p>
      </dgm:t>
    </dgm:pt>
    <dgm:pt modelId="{56A5F7C1-4CCF-4CDA-ADE0-3385F01625C8}">
      <dgm:prSet phldrT="[Tekst]"/>
      <dgm:spPr/>
      <dgm:t>
        <a:bodyPr/>
        <a:lstStyle/>
        <a:p>
          <a:r>
            <a:rPr lang="nl-NL" noProof="0" dirty="0"/>
            <a:t>Justitie en Veiligheid</a:t>
          </a:r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913EC174-5B5F-488E-8875-36C896EB4253}" type="parTrans" cxnId="{1AEC7ED3-C0C4-4258-9191-069B516A6FDD}">
      <dgm:prSet/>
      <dgm:spPr/>
      <dgm:t>
        <a:bodyPr/>
        <a:lstStyle/>
        <a:p>
          <a:endParaRPr lang="nl-NL"/>
        </a:p>
      </dgm:t>
    </dgm:pt>
    <dgm:pt modelId="{D77579C7-0BBE-44CC-B760-A3AD05277792}" type="sibTrans" cxnId="{1AEC7ED3-C0C4-4258-9191-069B516A6FDD}">
      <dgm:prSet/>
      <dgm:spPr/>
      <dgm:t>
        <a:bodyPr/>
        <a:lstStyle/>
        <a:p>
          <a:endParaRPr lang="nl-NL"/>
        </a:p>
      </dgm:t>
    </dgm:pt>
    <dgm:pt modelId="{EA6A15E2-68BF-4EF0-BDBB-F2C7E7458840}" type="pres">
      <dgm:prSet presAssocID="{A3239BC2-ABC6-4FA2-9DD8-DC2BF77AEF25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DF78CB2-614F-4457-9393-2CB7119AE485}" type="pres">
      <dgm:prSet presAssocID="{323F734E-D84A-427A-907C-80B84747C48D}" presName="centerShape" presStyleLbl="node0" presStyleIdx="0" presStyleCnt="1"/>
      <dgm:spPr/>
    </dgm:pt>
    <dgm:pt modelId="{03C843AD-1E16-4EBE-8C07-AE32800A7082}" type="pres">
      <dgm:prSet presAssocID="{F00DC621-2C79-45A7-AA96-3C9FD73668E1}" presName="node" presStyleLbl="node1" presStyleIdx="0" presStyleCnt="8" custScaleX="121176" custScaleY="111061">
        <dgm:presLayoutVars>
          <dgm:bulletEnabled val="1"/>
        </dgm:presLayoutVars>
      </dgm:prSet>
      <dgm:spPr/>
    </dgm:pt>
    <dgm:pt modelId="{37ABF919-9DB2-4A0E-B1D0-0BDB527FE6A1}" type="pres">
      <dgm:prSet presAssocID="{F00DC621-2C79-45A7-AA96-3C9FD73668E1}" presName="dummy" presStyleCnt="0"/>
      <dgm:spPr/>
    </dgm:pt>
    <dgm:pt modelId="{4DEA98CA-C090-4226-BB98-D38D8E2B7F36}" type="pres">
      <dgm:prSet presAssocID="{727EBDD2-EBA3-4FC0-B2AE-6647B57EFE4E}" presName="sibTrans" presStyleLbl="sibTrans2D1" presStyleIdx="0" presStyleCnt="8"/>
      <dgm:spPr/>
    </dgm:pt>
    <dgm:pt modelId="{4F475D9E-395E-45FF-BF0D-1F6FE1214A01}" type="pres">
      <dgm:prSet presAssocID="{F52507F8-A47F-4A17-967C-4F8F42308118}" presName="node" presStyleLbl="node1" presStyleIdx="1" presStyleCnt="8" custScaleX="113582" custScaleY="111061">
        <dgm:presLayoutVars>
          <dgm:bulletEnabled val="1"/>
        </dgm:presLayoutVars>
      </dgm:prSet>
      <dgm:spPr/>
    </dgm:pt>
    <dgm:pt modelId="{D16D5C04-D1E0-47B5-9EC6-16D7D7BC023E}" type="pres">
      <dgm:prSet presAssocID="{F52507F8-A47F-4A17-967C-4F8F42308118}" presName="dummy" presStyleCnt="0"/>
      <dgm:spPr/>
    </dgm:pt>
    <dgm:pt modelId="{5F4A6C7F-FFFC-42CC-997D-C6FA726C16FF}" type="pres">
      <dgm:prSet presAssocID="{E25F8CF7-B747-4004-8C6D-DFFDDAEE1FE0}" presName="sibTrans" presStyleLbl="sibTrans2D1" presStyleIdx="1" presStyleCnt="8"/>
      <dgm:spPr/>
    </dgm:pt>
    <dgm:pt modelId="{34B30552-3E5B-4575-9FFF-253A7CC0404F}" type="pres">
      <dgm:prSet presAssocID="{6BCD7282-D47E-4F67-A50E-2E3111EAB236}" presName="node" presStyleLbl="node1" presStyleIdx="2" presStyleCnt="8" custScaleX="113582" custScaleY="111061">
        <dgm:presLayoutVars>
          <dgm:bulletEnabled val="1"/>
        </dgm:presLayoutVars>
      </dgm:prSet>
      <dgm:spPr/>
    </dgm:pt>
    <dgm:pt modelId="{148D6EFE-E0AC-4F11-BC13-852A305C6684}" type="pres">
      <dgm:prSet presAssocID="{6BCD7282-D47E-4F67-A50E-2E3111EAB236}" presName="dummy" presStyleCnt="0"/>
      <dgm:spPr/>
    </dgm:pt>
    <dgm:pt modelId="{E3CA3794-2525-4117-9190-706BB0D93179}" type="pres">
      <dgm:prSet presAssocID="{2C91AE1F-029B-42DE-BBBE-D9A2A29F0051}" presName="sibTrans" presStyleLbl="sibTrans2D1" presStyleIdx="2" presStyleCnt="8"/>
      <dgm:spPr/>
    </dgm:pt>
    <dgm:pt modelId="{0E0D4A3E-E9F4-4124-B048-6D8B50A79736}" type="pres">
      <dgm:prSet presAssocID="{F824FB10-F759-4975-943F-F4FB1D201438}" presName="node" presStyleLbl="node1" presStyleIdx="3" presStyleCnt="8" custScaleX="113582" custScaleY="111061">
        <dgm:presLayoutVars>
          <dgm:bulletEnabled val="1"/>
        </dgm:presLayoutVars>
      </dgm:prSet>
      <dgm:spPr/>
    </dgm:pt>
    <dgm:pt modelId="{27F668B5-54EA-47A5-9CF3-DFAAB5A4C6E4}" type="pres">
      <dgm:prSet presAssocID="{F824FB10-F759-4975-943F-F4FB1D201438}" presName="dummy" presStyleCnt="0"/>
      <dgm:spPr/>
    </dgm:pt>
    <dgm:pt modelId="{0CD12D7B-5626-4908-BDFF-4A95B32476D6}" type="pres">
      <dgm:prSet presAssocID="{FFBC05AC-65B4-48A0-BDB2-6D9510637F22}" presName="sibTrans" presStyleLbl="sibTrans2D1" presStyleIdx="3" presStyleCnt="8"/>
      <dgm:spPr/>
    </dgm:pt>
    <dgm:pt modelId="{88AF2EA1-2604-4376-8F3D-D1AAB95E0FE8}" type="pres">
      <dgm:prSet presAssocID="{ADD2D9DB-033F-4B4A-BF2F-A58B5E329BDE}" presName="node" presStyleLbl="node1" presStyleIdx="4" presStyleCnt="8" custScaleX="113582" custScaleY="111061">
        <dgm:presLayoutVars>
          <dgm:bulletEnabled val="1"/>
        </dgm:presLayoutVars>
      </dgm:prSet>
      <dgm:spPr/>
    </dgm:pt>
    <dgm:pt modelId="{18075BA6-73F1-4AF2-8E23-84A3FA1756F1}" type="pres">
      <dgm:prSet presAssocID="{ADD2D9DB-033F-4B4A-BF2F-A58B5E329BDE}" presName="dummy" presStyleCnt="0"/>
      <dgm:spPr/>
    </dgm:pt>
    <dgm:pt modelId="{84DD696A-CF46-4855-987A-C3BD322F23A1}" type="pres">
      <dgm:prSet presAssocID="{818CB652-DCC6-4088-8E1B-C9472C0976B3}" presName="sibTrans" presStyleLbl="sibTrans2D1" presStyleIdx="4" presStyleCnt="8"/>
      <dgm:spPr/>
    </dgm:pt>
    <dgm:pt modelId="{2E1492C0-BC25-4686-8169-0C80ED548863}" type="pres">
      <dgm:prSet presAssocID="{56A5F7C1-4CCF-4CDA-ADE0-3385F01625C8}" presName="node" presStyleLbl="node1" presStyleIdx="5" presStyleCnt="8" custScaleX="113582" custScaleY="111061">
        <dgm:presLayoutVars>
          <dgm:bulletEnabled val="1"/>
        </dgm:presLayoutVars>
      </dgm:prSet>
      <dgm:spPr/>
    </dgm:pt>
    <dgm:pt modelId="{5D4F29FD-3FF7-4BE0-93BD-8823D4621BD9}" type="pres">
      <dgm:prSet presAssocID="{56A5F7C1-4CCF-4CDA-ADE0-3385F01625C8}" presName="dummy" presStyleCnt="0"/>
      <dgm:spPr/>
    </dgm:pt>
    <dgm:pt modelId="{BA88ECA9-27E3-4577-BC48-CB8B33677D53}" type="pres">
      <dgm:prSet presAssocID="{D77579C7-0BBE-44CC-B760-A3AD05277792}" presName="sibTrans" presStyleLbl="sibTrans2D1" presStyleIdx="5" presStyleCnt="8"/>
      <dgm:spPr/>
    </dgm:pt>
    <dgm:pt modelId="{A37755D0-FB29-4490-A0D4-EBA76F131DCC}" type="pres">
      <dgm:prSet presAssocID="{839D91F7-C024-4C0C-A921-415AA372C387}" presName="node" presStyleLbl="node1" presStyleIdx="6" presStyleCnt="8" custScaleX="113582" custScaleY="111061">
        <dgm:presLayoutVars>
          <dgm:bulletEnabled val="1"/>
        </dgm:presLayoutVars>
      </dgm:prSet>
      <dgm:spPr/>
    </dgm:pt>
    <dgm:pt modelId="{FD271DE9-7589-4045-9586-318642166203}" type="pres">
      <dgm:prSet presAssocID="{839D91F7-C024-4C0C-A921-415AA372C387}" presName="dummy" presStyleCnt="0"/>
      <dgm:spPr/>
    </dgm:pt>
    <dgm:pt modelId="{B83C062F-3943-4353-A3EF-40221D198FC8}" type="pres">
      <dgm:prSet presAssocID="{C6F83498-07A9-4F5A-BFD2-4DF62D209118}" presName="sibTrans" presStyleLbl="sibTrans2D1" presStyleIdx="6" presStyleCnt="8"/>
      <dgm:spPr/>
    </dgm:pt>
    <dgm:pt modelId="{1812732F-037D-4F00-89A7-5E32A2FF4978}" type="pres">
      <dgm:prSet presAssocID="{80B29830-FC44-4DC7-B6CB-6CF1F436DE1D}" presName="node" presStyleLbl="node1" presStyleIdx="7" presStyleCnt="8" custScaleX="113582" custScaleY="111061">
        <dgm:presLayoutVars>
          <dgm:bulletEnabled val="1"/>
        </dgm:presLayoutVars>
      </dgm:prSet>
      <dgm:spPr/>
    </dgm:pt>
    <dgm:pt modelId="{9DC33155-CFCD-42D0-A70C-9CB07D258EA3}" type="pres">
      <dgm:prSet presAssocID="{80B29830-FC44-4DC7-B6CB-6CF1F436DE1D}" presName="dummy" presStyleCnt="0"/>
      <dgm:spPr/>
    </dgm:pt>
    <dgm:pt modelId="{D0CB7306-CB4F-4116-BA0C-5D8DA9EC9883}" type="pres">
      <dgm:prSet presAssocID="{F6DE81FB-6470-4DAD-88F6-E413BA81490D}" presName="sibTrans" presStyleLbl="sibTrans2D1" presStyleIdx="7" presStyleCnt="8" custLinFactNeighborX="425"/>
      <dgm:spPr/>
    </dgm:pt>
  </dgm:ptLst>
  <dgm:cxnLst>
    <dgm:cxn modelId="{63259802-682B-44DC-8381-B241E5FDFA48}" srcId="{323F734E-D84A-427A-907C-80B84747C48D}" destId="{F52507F8-A47F-4A17-967C-4F8F42308118}" srcOrd="1" destOrd="0" parTransId="{25BFF700-774D-4194-AED3-F9B12D1A5E09}" sibTransId="{E25F8CF7-B747-4004-8C6D-DFFDDAEE1FE0}"/>
    <dgm:cxn modelId="{A16AF20B-E6F1-4418-BCEF-7575D4205F02}" type="presOf" srcId="{F00DC621-2C79-45A7-AA96-3C9FD73668E1}" destId="{03C843AD-1E16-4EBE-8C07-AE32800A7082}" srcOrd="0" destOrd="0" presId="urn:microsoft.com/office/officeart/2005/8/layout/radial6"/>
    <dgm:cxn modelId="{B51EE70C-1FAC-4112-8D13-76D4971BF3A7}" srcId="{323F734E-D84A-427A-907C-80B84747C48D}" destId="{80B29830-FC44-4DC7-B6CB-6CF1F436DE1D}" srcOrd="7" destOrd="0" parTransId="{220C6F2D-118D-46A9-845B-3B5CC078FE05}" sibTransId="{F6DE81FB-6470-4DAD-88F6-E413BA81490D}"/>
    <dgm:cxn modelId="{22693D10-654F-41C7-BEB9-6688705DB8A6}" type="presOf" srcId="{727EBDD2-EBA3-4FC0-B2AE-6647B57EFE4E}" destId="{4DEA98CA-C090-4226-BB98-D38D8E2B7F36}" srcOrd="0" destOrd="0" presId="urn:microsoft.com/office/officeart/2005/8/layout/radial6"/>
    <dgm:cxn modelId="{EEDCEA1D-861B-4207-99B5-2BD7640F77E8}" type="presOf" srcId="{80B29830-FC44-4DC7-B6CB-6CF1F436DE1D}" destId="{1812732F-037D-4F00-89A7-5E32A2FF4978}" srcOrd="0" destOrd="0" presId="urn:microsoft.com/office/officeart/2005/8/layout/radial6"/>
    <dgm:cxn modelId="{A758722E-B790-451D-BE66-4760AA27B229}" type="presOf" srcId="{6BCD7282-D47E-4F67-A50E-2E3111EAB236}" destId="{34B30552-3E5B-4575-9FFF-253A7CC0404F}" srcOrd="0" destOrd="0" presId="urn:microsoft.com/office/officeart/2005/8/layout/radial6"/>
    <dgm:cxn modelId="{3D5F3B37-FD8A-4B8E-87EC-9524026E01AC}" type="presOf" srcId="{818CB652-DCC6-4088-8E1B-C9472C0976B3}" destId="{84DD696A-CF46-4855-987A-C3BD322F23A1}" srcOrd="0" destOrd="0" presId="urn:microsoft.com/office/officeart/2005/8/layout/radial6"/>
    <dgm:cxn modelId="{1D46A140-123F-4D4E-B68C-3A056973A895}" srcId="{323F734E-D84A-427A-907C-80B84747C48D}" destId="{F824FB10-F759-4975-943F-F4FB1D201438}" srcOrd="3" destOrd="0" parTransId="{172F907A-4DB3-4F8B-A60B-249F676D010A}" sibTransId="{FFBC05AC-65B4-48A0-BDB2-6D9510637F22}"/>
    <dgm:cxn modelId="{5CE8B348-CA61-49E7-936B-256000A19221}" type="presOf" srcId="{D77579C7-0BBE-44CC-B760-A3AD05277792}" destId="{BA88ECA9-27E3-4577-BC48-CB8B33677D53}" srcOrd="0" destOrd="0" presId="urn:microsoft.com/office/officeart/2005/8/layout/radial6"/>
    <dgm:cxn modelId="{F842756B-00E2-41EF-A00E-D0493D78C353}" srcId="{323F734E-D84A-427A-907C-80B84747C48D}" destId="{F00DC621-2C79-45A7-AA96-3C9FD73668E1}" srcOrd="0" destOrd="0" parTransId="{186AD214-2151-4A21-90A9-CB3FD7BD59BF}" sibTransId="{727EBDD2-EBA3-4FC0-B2AE-6647B57EFE4E}"/>
    <dgm:cxn modelId="{C5463352-AF2A-41EB-9B6D-0BCFCFCC41E8}" type="presOf" srcId="{ADD2D9DB-033F-4B4A-BF2F-A58B5E329BDE}" destId="{88AF2EA1-2604-4376-8F3D-D1AAB95E0FE8}" srcOrd="0" destOrd="0" presId="urn:microsoft.com/office/officeart/2005/8/layout/radial6"/>
    <dgm:cxn modelId="{EE734D52-8A31-44DB-B597-1B1B496F0E37}" type="presOf" srcId="{839D91F7-C024-4C0C-A921-415AA372C387}" destId="{A37755D0-FB29-4490-A0D4-EBA76F131DCC}" srcOrd="0" destOrd="0" presId="urn:microsoft.com/office/officeart/2005/8/layout/radial6"/>
    <dgm:cxn modelId="{C598137A-E255-4B1E-9C21-198388041B82}" type="presOf" srcId="{56A5F7C1-4CCF-4CDA-ADE0-3385F01625C8}" destId="{2E1492C0-BC25-4686-8169-0C80ED548863}" srcOrd="0" destOrd="0" presId="urn:microsoft.com/office/officeart/2005/8/layout/radial6"/>
    <dgm:cxn modelId="{A0F1B57A-DC09-418C-ACC5-7FFFF494D86E}" type="presOf" srcId="{F824FB10-F759-4975-943F-F4FB1D201438}" destId="{0E0D4A3E-E9F4-4124-B048-6D8B50A79736}" srcOrd="0" destOrd="0" presId="urn:microsoft.com/office/officeart/2005/8/layout/radial6"/>
    <dgm:cxn modelId="{ECBC9883-4A3C-4129-8288-D48BBAD3D88C}" type="presOf" srcId="{A3239BC2-ABC6-4FA2-9DD8-DC2BF77AEF25}" destId="{EA6A15E2-68BF-4EF0-BDBB-F2C7E7458840}" srcOrd="0" destOrd="0" presId="urn:microsoft.com/office/officeart/2005/8/layout/radial6"/>
    <dgm:cxn modelId="{28927D84-A886-4AF2-A3DE-7FAB0A336D39}" type="presOf" srcId="{FFBC05AC-65B4-48A0-BDB2-6D9510637F22}" destId="{0CD12D7B-5626-4908-BDFF-4A95B32476D6}" srcOrd="0" destOrd="0" presId="urn:microsoft.com/office/officeart/2005/8/layout/radial6"/>
    <dgm:cxn modelId="{8B554596-E03B-4A2C-83DA-B83C01EE217B}" type="presOf" srcId="{2C91AE1F-029B-42DE-BBBE-D9A2A29F0051}" destId="{E3CA3794-2525-4117-9190-706BB0D93179}" srcOrd="0" destOrd="0" presId="urn:microsoft.com/office/officeart/2005/8/layout/radial6"/>
    <dgm:cxn modelId="{AAEFBA97-AE30-41A2-96D7-B45DE7235FFE}" srcId="{A3239BC2-ABC6-4FA2-9DD8-DC2BF77AEF25}" destId="{323F734E-D84A-427A-907C-80B84747C48D}" srcOrd="0" destOrd="0" parTransId="{B0FCE0DB-A84C-43D4-89EF-E38FDB62904E}" sibTransId="{3AE67DAB-1996-4D1F-8D7B-8FEAD062045D}"/>
    <dgm:cxn modelId="{6BB529A7-F75E-49F2-B1BB-6B6A39BDA81D}" type="presOf" srcId="{F6DE81FB-6470-4DAD-88F6-E413BA81490D}" destId="{D0CB7306-CB4F-4116-BA0C-5D8DA9EC9883}" srcOrd="0" destOrd="0" presId="urn:microsoft.com/office/officeart/2005/8/layout/radial6"/>
    <dgm:cxn modelId="{0D5880A7-F223-46D1-9B40-24E6E1D20530}" type="presOf" srcId="{C6F83498-07A9-4F5A-BFD2-4DF62D209118}" destId="{B83C062F-3943-4353-A3EF-40221D198FC8}" srcOrd="0" destOrd="0" presId="urn:microsoft.com/office/officeart/2005/8/layout/radial6"/>
    <dgm:cxn modelId="{93D4B8D2-F0CF-490C-8E55-BA902B082ADD}" type="presOf" srcId="{F52507F8-A47F-4A17-967C-4F8F42308118}" destId="{4F475D9E-395E-45FF-BF0D-1F6FE1214A01}" srcOrd="0" destOrd="0" presId="urn:microsoft.com/office/officeart/2005/8/layout/radial6"/>
    <dgm:cxn modelId="{1AEC7ED3-C0C4-4258-9191-069B516A6FDD}" srcId="{323F734E-D84A-427A-907C-80B84747C48D}" destId="{56A5F7C1-4CCF-4CDA-ADE0-3385F01625C8}" srcOrd="5" destOrd="0" parTransId="{913EC174-5B5F-488E-8875-36C896EB4253}" sibTransId="{D77579C7-0BBE-44CC-B760-A3AD05277792}"/>
    <dgm:cxn modelId="{A3A359D7-320C-461C-A589-5921C8FBA235}" srcId="{323F734E-D84A-427A-907C-80B84747C48D}" destId="{839D91F7-C024-4C0C-A921-415AA372C387}" srcOrd="6" destOrd="0" parTransId="{4833F53E-67D0-420B-9D76-AF49CF06BB4A}" sibTransId="{C6F83498-07A9-4F5A-BFD2-4DF62D209118}"/>
    <dgm:cxn modelId="{F79608E3-0464-4C1B-85F6-DD922321EF28}" srcId="{323F734E-D84A-427A-907C-80B84747C48D}" destId="{6BCD7282-D47E-4F67-A50E-2E3111EAB236}" srcOrd="2" destOrd="0" parTransId="{9F947CF5-6D2F-4054-BDCF-B84F474B7F38}" sibTransId="{2C91AE1F-029B-42DE-BBBE-D9A2A29F0051}"/>
    <dgm:cxn modelId="{A9DA81E4-E112-4093-9A1A-721C878B98DD}" type="presOf" srcId="{E25F8CF7-B747-4004-8C6D-DFFDDAEE1FE0}" destId="{5F4A6C7F-FFFC-42CC-997D-C6FA726C16FF}" srcOrd="0" destOrd="0" presId="urn:microsoft.com/office/officeart/2005/8/layout/radial6"/>
    <dgm:cxn modelId="{46B5D2E9-BBA3-4C36-BE21-DA26072C6BC1}" srcId="{323F734E-D84A-427A-907C-80B84747C48D}" destId="{ADD2D9DB-033F-4B4A-BF2F-A58B5E329BDE}" srcOrd="4" destOrd="0" parTransId="{BAAF37C0-D759-481C-8E78-1A151528188E}" sibTransId="{818CB652-DCC6-4088-8E1B-C9472C0976B3}"/>
    <dgm:cxn modelId="{47FF35FC-8069-481A-A1C7-4906A71939D9}" type="presOf" srcId="{323F734E-D84A-427A-907C-80B84747C48D}" destId="{FDF78CB2-614F-4457-9393-2CB7119AE485}" srcOrd="0" destOrd="0" presId="urn:microsoft.com/office/officeart/2005/8/layout/radial6"/>
    <dgm:cxn modelId="{1BA42808-80C2-481F-A8B4-2ADC46C6C74A}" type="presParOf" srcId="{EA6A15E2-68BF-4EF0-BDBB-F2C7E7458840}" destId="{FDF78CB2-614F-4457-9393-2CB7119AE485}" srcOrd="0" destOrd="0" presId="urn:microsoft.com/office/officeart/2005/8/layout/radial6"/>
    <dgm:cxn modelId="{7AB5BFA6-F8B8-45AE-9013-D6FC0A230DD6}" type="presParOf" srcId="{EA6A15E2-68BF-4EF0-BDBB-F2C7E7458840}" destId="{03C843AD-1E16-4EBE-8C07-AE32800A7082}" srcOrd="1" destOrd="0" presId="urn:microsoft.com/office/officeart/2005/8/layout/radial6"/>
    <dgm:cxn modelId="{A8353F07-FACB-4EFC-B805-6E6D48EF1914}" type="presParOf" srcId="{EA6A15E2-68BF-4EF0-BDBB-F2C7E7458840}" destId="{37ABF919-9DB2-4A0E-B1D0-0BDB527FE6A1}" srcOrd="2" destOrd="0" presId="urn:microsoft.com/office/officeart/2005/8/layout/radial6"/>
    <dgm:cxn modelId="{5A37724D-FE71-48A7-A4B2-6D7B15CF0A09}" type="presParOf" srcId="{EA6A15E2-68BF-4EF0-BDBB-F2C7E7458840}" destId="{4DEA98CA-C090-4226-BB98-D38D8E2B7F36}" srcOrd="3" destOrd="0" presId="urn:microsoft.com/office/officeart/2005/8/layout/radial6"/>
    <dgm:cxn modelId="{9BA635C6-FB2F-4221-8167-DFA4E8E9A6C3}" type="presParOf" srcId="{EA6A15E2-68BF-4EF0-BDBB-F2C7E7458840}" destId="{4F475D9E-395E-45FF-BF0D-1F6FE1214A01}" srcOrd="4" destOrd="0" presId="urn:microsoft.com/office/officeart/2005/8/layout/radial6"/>
    <dgm:cxn modelId="{8C7E1669-CFBC-44C1-8633-E2902B584366}" type="presParOf" srcId="{EA6A15E2-68BF-4EF0-BDBB-F2C7E7458840}" destId="{D16D5C04-D1E0-47B5-9EC6-16D7D7BC023E}" srcOrd="5" destOrd="0" presId="urn:microsoft.com/office/officeart/2005/8/layout/radial6"/>
    <dgm:cxn modelId="{9DE4C8D4-25BB-4331-9ED1-14D8F4480075}" type="presParOf" srcId="{EA6A15E2-68BF-4EF0-BDBB-F2C7E7458840}" destId="{5F4A6C7F-FFFC-42CC-997D-C6FA726C16FF}" srcOrd="6" destOrd="0" presId="urn:microsoft.com/office/officeart/2005/8/layout/radial6"/>
    <dgm:cxn modelId="{51DF4F72-9A31-4366-8862-9B258290407F}" type="presParOf" srcId="{EA6A15E2-68BF-4EF0-BDBB-F2C7E7458840}" destId="{34B30552-3E5B-4575-9FFF-253A7CC0404F}" srcOrd="7" destOrd="0" presId="urn:microsoft.com/office/officeart/2005/8/layout/radial6"/>
    <dgm:cxn modelId="{633593D0-8B02-4014-83EF-C70D9F5AA716}" type="presParOf" srcId="{EA6A15E2-68BF-4EF0-BDBB-F2C7E7458840}" destId="{148D6EFE-E0AC-4F11-BC13-852A305C6684}" srcOrd="8" destOrd="0" presId="urn:microsoft.com/office/officeart/2005/8/layout/radial6"/>
    <dgm:cxn modelId="{F70CD87B-E03E-4D36-8C33-27F114CE608A}" type="presParOf" srcId="{EA6A15E2-68BF-4EF0-BDBB-F2C7E7458840}" destId="{E3CA3794-2525-4117-9190-706BB0D93179}" srcOrd="9" destOrd="0" presId="urn:microsoft.com/office/officeart/2005/8/layout/radial6"/>
    <dgm:cxn modelId="{317A76FF-D157-424D-96D7-AD64F666FD34}" type="presParOf" srcId="{EA6A15E2-68BF-4EF0-BDBB-F2C7E7458840}" destId="{0E0D4A3E-E9F4-4124-B048-6D8B50A79736}" srcOrd="10" destOrd="0" presId="urn:microsoft.com/office/officeart/2005/8/layout/radial6"/>
    <dgm:cxn modelId="{4DB60A7D-8405-4111-B3B8-B8FF191ADDF0}" type="presParOf" srcId="{EA6A15E2-68BF-4EF0-BDBB-F2C7E7458840}" destId="{27F668B5-54EA-47A5-9CF3-DFAAB5A4C6E4}" srcOrd="11" destOrd="0" presId="urn:microsoft.com/office/officeart/2005/8/layout/radial6"/>
    <dgm:cxn modelId="{74C88DB9-755A-41D3-A27B-8FFE562695EF}" type="presParOf" srcId="{EA6A15E2-68BF-4EF0-BDBB-F2C7E7458840}" destId="{0CD12D7B-5626-4908-BDFF-4A95B32476D6}" srcOrd="12" destOrd="0" presId="urn:microsoft.com/office/officeart/2005/8/layout/radial6"/>
    <dgm:cxn modelId="{3C0A56BE-EA4A-4FE3-B3F4-EF31AD68A88C}" type="presParOf" srcId="{EA6A15E2-68BF-4EF0-BDBB-F2C7E7458840}" destId="{88AF2EA1-2604-4376-8F3D-D1AAB95E0FE8}" srcOrd="13" destOrd="0" presId="urn:microsoft.com/office/officeart/2005/8/layout/radial6"/>
    <dgm:cxn modelId="{EB3F8E1E-9D50-405E-859A-D931FF6D1378}" type="presParOf" srcId="{EA6A15E2-68BF-4EF0-BDBB-F2C7E7458840}" destId="{18075BA6-73F1-4AF2-8E23-84A3FA1756F1}" srcOrd="14" destOrd="0" presId="urn:microsoft.com/office/officeart/2005/8/layout/radial6"/>
    <dgm:cxn modelId="{9748A640-29A5-4F4F-A931-D624CE1ADDBE}" type="presParOf" srcId="{EA6A15E2-68BF-4EF0-BDBB-F2C7E7458840}" destId="{84DD696A-CF46-4855-987A-C3BD322F23A1}" srcOrd="15" destOrd="0" presId="urn:microsoft.com/office/officeart/2005/8/layout/radial6"/>
    <dgm:cxn modelId="{D8B0A6B9-B682-4782-B024-D3A08F38E1B7}" type="presParOf" srcId="{EA6A15E2-68BF-4EF0-BDBB-F2C7E7458840}" destId="{2E1492C0-BC25-4686-8169-0C80ED548863}" srcOrd="16" destOrd="0" presId="urn:microsoft.com/office/officeart/2005/8/layout/radial6"/>
    <dgm:cxn modelId="{64349B05-9D36-4DC8-90C2-698585B1B3C0}" type="presParOf" srcId="{EA6A15E2-68BF-4EF0-BDBB-F2C7E7458840}" destId="{5D4F29FD-3FF7-4BE0-93BD-8823D4621BD9}" srcOrd="17" destOrd="0" presId="urn:microsoft.com/office/officeart/2005/8/layout/radial6"/>
    <dgm:cxn modelId="{9BFDD702-EF8A-405E-97FE-6FFE1E14D649}" type="presParOf" srcId="{EA6A15E2-68BF-4EF0-BDBB-F2C7E7458840}" destId="{BA88ECA9-27E3-4577-BC48-CB8B33677D53}" srcOrd="18" destOrd="0" presId="urn:microsoft.com/office/officeart/2005/8/layout/radial6"/>
    <dgm:cxn modelId="{58012759-EC1C-40A5-B8E8-7B43CEAB013E}" type="presParOf" srcId="{EA6A15E2-68BF-4EF0-BDBB-F2C7E7458840}" destId="{A37755D0-FB29-4490-A0D4-EBA76F131DCC}" srcOrd="19" destOrd="0" presId="urn:microsoft.com/office/officeart/2005/8/layout/radial6"/>
    <dgm:cxn modelId="{B65E3026-18C5-40D4-BEB5-EC46FB0DC545}" type="presParOf" srcId="{EA6A15E2-68BF-4EF0-BDBB-F2C7E7458840}" destId="{FD271DE9-7589-4045-9586-318642166203}" srcOrd="20" destOrd="0" presId="urn:microsoft.com/office/officeart/2005/8/layout/radial6"/>
    <dgm:cxn modelId="{6713B966-787B-4604-BCB8-E0D245575107}" type="presParOf" srcId="{EA6A15E2-68BF-4EF0-BDBB-F2C7E7458840}" destId="{B83C062F-3943-4353-A3EF-40221D198FC8}" srcOrd="21" destOrd="0" presId="urn:microsoft.com/office/officeart/2005/8/layout/radial6"/>
    <dgm:cxn modelId="{FAD1F72F-2C99-4215-9061-EB097DB1E154}" type="presParOf" srcId="{EA6A15E2-68BF-4EF0-BDBB-F2C7E7458840}" destId="{1812732F-037D-4F00-89A7-5E32A2FF4978}" srcOrd="22" destOrd="0" presId="urn:microsoft.com/office/officeart/2005/8/layout/radial6"/>
    <dgm:cxn modelId="{14896706-43AF-45AE-AB3E-A9AB7D4327CD}" type="presParOf" srcId="{EA6A15E2-68BF-4EF0-BDBB-F2C7E7458840}" destId="{9DC33155-CFCD-42D0-A70C-9CB07D258EA3}" srcOrd="23" destOrd="0" presId="urn:microsoft.com/office/officeart/2005/8/layout/radial6"/>
    <dgm:cxn modelId="{234FBFAA-A92B-4F5B-B5EB-668153255333}" type="presParOf" srcId="{EA6A15E2-68BF-4EF0-BDBB-F2C7E7458840}" destId="{D0CB7306-CB4F-4116-BA0C-5D8DA9EC9883}" srcOrd="24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23957DE-DFB5-4078-83F8-CDF46E4B88E1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nl-NL"/>
        </a:p>
      </dgm:t>
    </dgm:pt>
    <dgm:pt modelId="{DB729718-AF74-498F-A229-59C219283120}">
      <dgm:prSet/>
      <dgm:spPr/>
      <dgm:t>
        <a:bodyPr/>
        <a:lstStyle/>
        <a:p>
          <a:r>
            <a:rPr lang="nl-NL" b="1" noProof="0" dirty="0"/>
            <a:t>Grondstoffen</a:t>
          </a:r>
          <a:r>
            <a:rPr lang="nl-NL" noProof="0" dirty="0"/>
            <a:t>: </a:t>
          </a:r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DD47BE23-81B5-49C5-A269-FAA4D3CDA7D7}" type="parTrans" cxnId="{3DE95879-AFA4-4579-BE67-7D05B66D8F97}">
      <dgm:prSet/>
      <dgm:spPr/>
      <dgm:t>
        <a:bodyPr/>
        <a:lstStyle/>
        <a:p>
          <a:endParaRPr lang="nl-NL"/>
        </a:p>
      </dgm:t>
    </dgm:pt>
    <dgm:pt modelId="{CAE6AC84-D784-4693-8DA8-27B4738DDFC9}" type="sibTrans" cxnId="{3DE95879-AFA4-4579-BE67-7D05B66D8F97}">
      <dgm:prSet/>
      <dgm:spPr/>
      <dgm:t>
        <a:bodyPr/>
        <a:lstStyle/>
        <a:p>
          <a:endParaRPr lang="nl-NL"/>
        </a:p>
      </dgm:t>
    </dgm:pt>
    <dgm:pt modelId="{1F94C67C-2BC8-4001-9B6D-1ED867F2CDE5}">
      <dgm:prSet/>
      <dgm:spPr/>
      <dgm:t>
        <a:bodyPr/>
        <a:lstStyle/>
        <a:p>
          <a:r>
            <a:rPr lang="nl-NL" b="0" i="0" dirty="0"/>
            <a:t>De beschikbaarheid van kritieke materialen en verantwoorde mijnbouw bevorderen</a:t>
          </a:r>
          <a:endParaRPr lang="nl-NL" noProof="0" dirty="0"/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E29627D0-FE48-4D6E-A0D6-BD574A37C833}" type="parTrans" cxnId="{6362BD7B-4D88-4D92-B7C8-B1AB83CA8719}">
      <dgm:prSet/>
      <dgm:spPr/>
      <dgm:t>
        <a:bodyPr/>
        <a:lstStyle/>
        <a:p>
          <a:endParaRPr lang="nl-NL"/>
        </a:p>
      </dgm:t>
    </dgm:pt>
    <dgm:pt modelId="{3CEE1901-23C3-4C5E-AE79-EB67DF77E3F3}" type="sibTrans" cxnId="{6362BD7B-4D88-4D92-B7C8-B1AB83CA8719}">
      <dgm:prSet/>
      <dgm:spPr/>
      <dgm:t>
        <a:bodyPr/>
        <a:lstStyle/>
        <a:p>
          <a:endParaRPr lang="nl-NL"/>
        </a:p>
      </dgm:t>
    </dgm:pt>
    <dgm:pt modelId="{A1C6D038-9B3A-4342-ADE5-60B7542E6C4A}">
      <dgm:prSet/>
      <dgm:spPr/>
      <dgm:t>
        <a:bodyPr/>
        <a:lstStyle/>
        <a:p>
          <a:r>
            <a:rPr lang="nl-NL" b="1" noProof="0" dirty="0"/>
            <a:t>Circulariteit</a:t>
          </a:r>
          <a:r>
            <a:rPr lang="nl-NL" noProof="0" dirty="0"/>
            <a:t>: </a:t>
          </a:r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E5A469DD-D45A-4942-BD40-6AE8818BDE18}" type="parTrans" cxnId="{EA4844C3-FF79-4D35-AEB7-B721C34D1BA2}">
      <dgm:prSet/>
      <dgm:spPr/>
      <dgm:t>
        <a:bodyPr/>
        <a:lstStyle/>
        <a:p>
          <a:endParaRPr lang="nl-NL"/>
        </a:p>
      </dgm:t>
    </dgm:pt>
    <dgm:pt modelId="{C6E92EAE-8859-4168-B8DF-1C5338840F0D}" type="sibTrans" cxnId="{EA4844C3-FF79-4D35-AEB7-B721C34D1BA2}">
      <dgm:prSet/>
      <dgm:spPr/>
      <dgm:t>
        <a:bodyPr/>
        <a:lstStyle/>
        <a:p>
          <a:endParaRPr lang="nl-NL"/>
        </a:p>
      </dgm:t>
    </dgm:pt>
    <dgm:pt modelId="{82A51C38-79DC-4CAA-A547-F047A55EABF9}">
      <dgm:prSet/>
      <dgm:spPr/>
      <dgm:t>
        <a:bodyPr/>
        <a:lstStyle/>
        <a:p>
          <a:r>
            <a:rPr lang="nl-NL" b="0" i="0" dirty="0"/>
            <a:t>Bevorderen van duurzaamheid en het vergroten van de toegang tot kritieke materialen</a:t>
          </a:r>
          <a:endParaRPr lang="nl-NL" noProof="0" dirty="0"/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E084A23A-0835-4DAC-B0BD-DE1EA06DA583}" type="parTrans" cxnId="{CFF0AEFB-28BC-4E89-B779-8609B641768E}">
      <dgm:prSet/>
      <dgm:spPr/>
      <dgm:t>
        <a:bodyPr/>
        <a:lstStyle/>
        <a:p>
          <a:endParaRPr lang="nl-NL"/>
        </a:p>
      </dgm:t>
    </dgm:pt>
    <dgm:pt modelId="{EDD45BB2-5469-4A3F-9002-ED601D05B351}" type="sibTrans" cxnId="{CFF0AEFB-28BC-4E89-B779-8609B641768E}">
      <dgm:prSet/>
      <dgm:spPr/>
      <dgm:t>
        <a:bodyPr/>
        <a:lstStyle/>
        <a:p>
          <a:endParaRPr lang="nl-NL"/>
        </a:p>
      </dgm:t>
    </dgm:pt>
    <dgm:pt modelId="{61FE3528-7851-42FC-89BB-E1119A394AB0}">
      <dgm:prSet/>
      <dgm:spPr/>
      <dgm:t>
        <a:bodyPr/>
        <a:lstStyle/>
        <a:p>
          <a:r>
            <a:rPr lang="nl-NL" b="1" noProof="0" dirty="0"/>
            <a:t>Veiligheid</a:t>
          </a:r>
          <a:r>
            <a:rPr lang="nl-NL" noProof="0" dirty="0"/>
            <a:t>: </a:t>
          </a:r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38B73DBF-A20B-4807-BECF-89347DEEF29F}" type="parTrans" cxnId="{A4257226-561B-4E41-8683-4101C08CCF46}">
      <dgm:prSet/>
      <dgm:spPr/>
      <dgm:t>
        <a:bodyPr/>
        <a:lstStyle/>
        <a:p>
          <a:endParaRPr lang="nl-NL"/>
        </a:p>
      </dgm:t>
    </dgm:pt>
    <dgm:pt modelId="{09B28C9B-6F21-4289-815C-6B2A7E52A617}" type="sibTrans" cxnId="{A4257226-561B-4E41-8683-4101C08CCF46}">
      <dgm:prSet/>
      <dgm:spPr/>
      <dgm:t>
        <a:bodyPr/>
        <a:lstStyle/>
        <a:p>
          <a:endParaRPr lang="nl-NL"/>
        </a:p>
      </dgm:t>
    </dgm:pt>
    <dgm:pt modelId="{488E9136-7D4E-4225-9251-C33196B98BAD}">
      <dgm:prSet/>
      <dgm:spPr/>
      <dgm:t>
        <a:bodyPr/>
        <a:lstStyle/>
        <a:p>
          <a:r>
            <a:rPr lang="nl-NL" b="0" i="0" dirty="0"/>
            <a:t>Zorgen voor een veilig gebruik van batterijen en ontwikkeling van kennis over risico's en veiligheid</a:t>
          </a:r>
          <a:endParaRPr lang="nl-NL" noProof="0" dirty="0"/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6E757071-E00E-4493-BA37-AC2B91C791D1}" type="parTrans" cxnId="{B466BE26-23F2-4977-B212-927C9F8E0469}">
      <dgm:prSet/>
      <dgm:spPr/>
      <dgm:t>
        <a:bodyPr/>
        <a:lstStyle/>
        <a:p>
          <a:endParaRPr lang="nl-NL"/>
        </a:p>
      </dgm:t>
    </dgm:pt>
    <dgm:pt modelId="{323A8147-CC96-4868-9475-630F56B1F710}" type="sibTrans" cxnId="{B466BE26-23F2-4977-B212-927C9F8E0469}">
      <dgm:prSet/>
      <dgm:spPr/>
      <dgm:t>
        <a:bodyPr/>
        <a:lstStyle/>
        <a:p>
          <a:endParaRPr lang="nl-NL"/>
        </a:p>
      </dgm:t>
    </dgm:pt>
    <dgm:pt modelId="{DC9192C9-FE20-4AFA-AEE6-34160EA4893B}">
      <dgm:prSet/>
      <dgm:spPr/>
      <dgm:t>
        <a:bodyPr/>
        <a:lstStyle/>
        <a:p>
          <a:r>
            <a:rPr lang="nl-NL" b="1" noProof="0" dirty="0"/>
            <a:t>Economische perspectieven</a:t>
          </a:r>
          <a:r>
            <a:rPr lang="nl-NL" noProof="0" dirty="0"/>
            <a:t>: </a:t>
          </a:r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0D82BDC8-DCCD-487C-BDB5-D42C67E0551F}" type="parTrans" cxnId="{5961F5D9-5712-42FC-A432-D22A0C81AFA5}">
      <dgm:prSet/>
      <dgm:spPr/>
      <dgm:t>
        <a:bodyPr/>
        <a:lstStyle/>
        <a:p>
          <a:endParaRPr lang="nl-NL"/>
        </a:p>
      </dgm:t>
    </dgm:pt>
    <dgm:pt modelId="{307897A3-60F7-4428-B402-CF617FF2E5A8}" type="sibTrans" cxnId="{5961F5D9-5712-42FC-A432-D22A0C81AFA5}">
      <dgm:prSet/>
      <dgm:spPr/>
      <dgm:t>
        <a:bodyPr/>
        <a:lstStyle/>
        <a:p>
          <a:endParaRPr lang="nl-NL"/>
        </a:p>
      </dgm:t>
    </dgm:pt>
    <dgm:pt modelId="{EF7151EE-8081-47C4-8931-A8E42B9AC432}">
      <dgm:prSet/>
      <dgm:spPr/>
      <dgm:t>
        <a:bodyPr/>
        <a:lstStyle/>
        <a:p>
          <a:r>
            <a:rPr lang="nl-NL" b="0" i="0" dirty="0"/>
            <a:t>Bevorderen van innovatie en ontwikkeling van een sterk en gezond batterij-ecosysteem in Nederland</a:t>
          </a:r>
          <a:endParaRPr lang="nl-NL" noProof="0" dirty="0"/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313ADF43-C193-4201-B8DE-636594D0BBEA}" type="parTrans" cxnId="{CF0BECE0-A465-4171-BAFA-747180BCB89E}">
      <dgm:prSet/>
      <dgm:spPr/>
      <dgm:t>
        <a:bodyPr/>
        <a:lstStyle/>
        <a:p>
          <a:endParaRPr lang="nl-NL"/>
        </a:p>
      </dgm:t>
    </dgm:pt>
    <dgm:pt modelId="{6B1D9B56-0AC3-48C4-AAE4-C7F9943FD48F}" type="sibTrans" cxnId="{CF0BECE0-A465-4171-BAFA-747180BCB89E}">
      <dgm:prSet/>
      <dgm:spPr/>
      <dgm:t>
        <a:bodyPr/>
        <a:lstStyle/>
        <a:p>
          <a:endParaRPr lang="nl-NL"/>
        </a:p>
      </dgm:t>
    </dgm:pt>
    <dgm:pt modelId="{E7DB77D9-1A21-4338-A6E0-124F09A1098C}">
      <dgm:prSet/>
      <dgm:spPr/>
      <dgm:t>
        <a:bodyPr/>
        <a:lstStyle/>
        <a:p>
          <a:r>
            <a:rPr lang="nl-NL" b="1" noProof="0" dirty="0"/>
            <a:t>Energiesysteem</a:t>
          </a:r>
          <a:r>
            <a:rPr lang="nl-NL" noProof="0" dirty="0"/>
            <a:t>: </a:t>
          </a:r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9D72FF46-A4F2-4427-BB2C-846DA019D57F}" type="parTrans" cxnId="{E5B8EAF0-EEFD-4BC0-83D6-4FBB2461EA3C}">
      <dgm:prSet/>
      <dgm:spPr/>
      <dgm:t>
        <a:bodyPr/>
        <a:lstStyle/>
        <a:p>
          <a:endParaRPr lang="nl-NL"/>
        </a:p>
      </dgm:t>
    </dgm:pt>
    <dgm:pt modelId="{2E9E1631-8FBE-4A2A-BD5D-6414DC598A62}" type="sibTrans" cxnId="{E5B8EAF0-EEFD-4BC0-83D6-4FBB2461EA3C}">
      <dgm:prSet/>
      <dgm:spPr/>
      <dgm:t>
        <a:bodyPr/>
        <a:lstStyle/>
        <a:p>
          <a:endParaRPr lang="nl-NL"/>
        </a:p>
      </dgm:t>
    </dgm:pt>
    <dgm:pt modelId="{0B968CD3-E972-49FD-B9C4-90D8FF803E32}">
      <dgm:prSet/>
      <dgm:spPr/>
      <dgm:t>
        <a:bodyPr/>
        <a:lstStyle/>
        <a:p>
          <a:r>
            <a:rPr lang="nl-NL" b="0" i="0" dirty="0"/>
            <a:t>Zorgen dat batterijen kunnen bijdragen aan een stabiel en efficiënt energiesysteem</a:t>
          </a:r>
          <a:endParaRPr lang="nl-NL" noProof="0" dirty="0"/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FF2FF6D2-C3D6-4031-A80B-0DE7535C0DB1}" type="parTrans" cxnId="{340D08CC-44F5-4D51-AF34-EBB84AE5C51F}">
      <dgm:prSet/>
      <dgm:spPr/>
      <dgm:t>
        <a:bodyPr/>
        <a:lstStyle/>
        <a:p>
          <a:endParaRPr lang="nl-NL"/>
        </a:p>
      </dgm:t>
    </dgm:pt>
    <dgm:pt modelId="{8D18DE89-077B-4021-821A-CF41C2C1719F}" type="sibTrans" cxnId="{340D08CC-44F5-4D51-AF34-EBB84AE5C51F}">
      <dgm:prSet/>
      <dgm:spPr/>
      <dgm:t>
        <a:bodyPr/>
        <a:lstStyle/>
        <a:p>
          <a:endParaRPr lang="nl-NL"/>
        </a:p>
      </dgm:t>
    </dgm:pt>
    <dgm:pt modelId="{F70F952D-7733-4EC9-B834-68CEE6A316F4}" type="pres">
      <dgm:prSet presAssocID="{723957DE-DFB5-4078-83F8-CDF46E4B88E1}" presName="linear" presStyleCnt="0">
        <dgm:presLayoutVars>
          <dgm:dir/>
          <dgm:animLvl val="lvl"/>
          <dgm:resizeHandles val="exact"/>
        </dgm:presLayoutVars>
      </dgm:prSet>
      <dgm:spPr/>
    </dgm:pt>
    <dgm:pt modelId="{FD44F0D0-13C5-43B3-A3F3-B5C98B58651E}" type="pres">
      <dgm:prSet presAssocID="{DB729718-AF74-498F-A229-59C219283120}" presName="parentLin" presStyleCnt="0"/>
      <dgm:spPr/>
    </dgm:pt>
    <dgm:pt modelId="{3B60635B-E1DD-40C5-B487-67ECD5C3562A}" type="pres">
      <dgm:prSet presAssocID="{DB729718-AF74-498F-A229-59C219283120}" presName="parentLeftMargin" presStyleLbl="node1" presStyleIdx="0" presStyleCnt="5"/>
      <dgm:spPr/>
    </dgm:pt>
    <dgm:pt modelId="{2A80C126-11BC-4B45-92FA-5CE1A75B8B7F}" type="pres">
      <dgm:prSet presAssocID="{DB729718-AF74-498F-A229-59C219283120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5E3F43B0-43A9-42A2-8EEA-AB39D04EAA1A}" type="pres">
      <dgm:prSet presAssocID="{DB729718-AF74-498F-A229-59C219283120}" presName="negativeSpace" presStyleCnt="0"/>
      <dgm:spPr/>
    </dgm:pt>
    <dgm:pt modelId="{78FB0FA7-1596-435A-99FE-B39860918B19}" type="pres">
      <dgm:prSet presAssocID="{DB729718-AF74-498F-A229-59C219283120}" presName="childText" presStyleLbl="conFgAcc1" presStyleIdx="0" presStyleCnt="5" custLinFactNeighborX="-2027">
        <dgm:presLayoutVars>
          <dgm:bulletEnabled val="1"/>
        </dgm:presLayoutVars>
      </dgm:prSet>
      <dgm:spPr/>
    </dgm:pt>
    <dgm:pt modelId="{14EA8D65-3C1B-4FA2-BEFB-1444CEE3E86F}" type="pres">
      <dgm:prSet presAssocID="{CAE6AC84-D784-4693-8DA8-27B4738DDFC9}" presName="spaceBetweenRectangles" presStyleCnt="0"/>
      <dgm:spPr/>
    </dgm:pt>
    <dgm:pt modelId="{ED17DD1A-D176-4972-A205-000EDA4D8803}" type="pres">
      <dgm:prSet presAssocID="{A1C6D038-9B3A-4342-ADE5-60B7542E6C4A}" presName="parentLin" presStyleCnt="0"/>
      <dgm:spPr/>
    </dgm:pt>
    <dgm:pt modelId="{74897661-F97B-4AEE-A7BC-1F269AE3DB89}" type="pres">
      <dgm:prSet presAssocID="{A1C6D038-9B3A-4342-ADE5-60B7542E6C4A}" presName="parentLeftMargin" presStyleLbl="node1" presStyleIdx="0" presStyleCnt="5"/>
      <dgm:spPr/>
    </dgm:pt>
    <dgm:pt modelId="{8E54A81B-07F0-4060-9EF6-6D2D817F3337}" type="pres">
      <dgm:prSet presAssocID="{A1C6D038-9B3A-4342-ADE5-60B7542E6C4A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E9EB8E9-E718-45C6-87B1-1DFAEE79B296}" type="pres">
      <dgm:prSet presAssocID="{A1C6D038-9B3A-4342-ADE5-60B7542E6C4A}" presName="negativeSpace" presStyleCnt="0"/>
      <dgm:spPr/>
    </dgm:pt>
    <dgm:pt modelId="{578B1154-0B60-47CC-9487-C09866CD1250}" type="pres">
      <dgm:prSet presAssocID="{A1C6D038-9B3A-4342-ADE5-60B7542E6C4A}" presName="childText" presStyleLbl="conFgAcc1" presStyleIdx="1" presStyleCnt="5">
        <dgm:presLayoutVars>
          <dgm:bulletEnabled val="1"/>
        </dgm:presLayoutVars>
      </dgm:prSet>
      <dgm:spPr/>
    </dgm:pt>
    <dgm:pt modelId="{0937BDB6-183C-4B5F-ACE9-6E1D07157E9C}" type="pres">
      <dgm:prSet presAssocID="{C6E92EAE-8859-4168-B8DF-1C5338840F0D}" presName="spaceBetweenRectangles" presStyleCnt="0"/>
      <dgm:spPr/>
    </dgm:pt>
    <dgm:pt modelId="{6CDD9FD0-377A-4254-BE8B-1D24BA4BF531}" type="pres">
      <dgm:prSet presAssocID="{61FE3528-7851-42FC-89BB-E1119A394AB0}" presName="parentLin" presStyleCnt="0"/>
      <dgm:spPr/>
    </dgm:pt>
    <dgm:pt modelId="{B6563C5B-99F8-4AF6-9BA3-48DFE6CEE741}" type="pres">
      <dgm:prSet presAssocID="{61FE3528-7851-42FC-89BB-E1119A394AB0}" presName="parentLeftMargin" presStyleLbl="node1" presStyleIdx="1" presStyleCnt="5"/>
      <dgm:spPr/>
    </dgm:pt>
    <dgm:pt modelId="{C00A1F32-EA0C-44A4-BDEB-82D6122001C9}" type="pres">
      <dgm:prSet presAssocID="{61FE3528-7851-42FC-89BB-E1119A394AB0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D459ABB-032E-4887-8D65-0A6E07EF01E7}" type="pres">
      <dgm:prSet presAssocID="{61FE3528-7851-42FC-89BB-E1119A394AB0}" presName="negativeSpace" presStyleCnt="0"/>
      <dgm:spPr/>
    </dgm:pt>
    <dgm:pt modelId="{307AA192-B744-4DA1-B845-D5D201BD13D0}" type="pres">
      <dgm:prSet presAssocID="{61FE3528-7851-42FC-89BB-E1119A394AB0}" presName="childText" presStyleLbl="conFgAcc1" presStyleIdx="2" presStyleCnt="5">
        <dgm:presLayoutVars>
          <dgm:bulletEnabled val="1"/>
        </dgm:presLayoutVars>
      </dgm:prSet>
      <dgm:spPr/>
    </dgm:pt>
    <dgm:pt modelId="{1A55B1B8-C293-474C-B78D-1D99CCF25DD3}" type="pres">
      <dgm:prSet presAssocID="{09B28C9B-6F21-4289-815C-6B2A7E52A617}" presName="spaceBetweenRectangles" presStyleCnt="0"/>
      <dgm:spPr/>
    </dgm:pt>
    <dgm:pt modelId="{2BA91013-9098-4336-A2DE-59CADC020CF7}" type="pres">
      <dgm:prSet presAssocID="{DC9192C9-FE20-4AFA-AEE6-34160EA4893B}" presName="parentLin" presStyleCnt="0"/>
      <dgm:spPr/>
    </dgm:pt>
    <dgm:pt modelId="{76DDEEF9-53CF-41D1-8AF0-99283B260B77}" type="pres">
      <dgm:prSet presAssocID="{DC9192C9-FE20-4AFA-AEE6-34160EA4893B}" presName="parentLeftMargin" presStyleLbl="node1" presStyleIdx="2" presStyleCnt="5"/>
      <dgm:spPr/>
    </dgm:pt>
    <dgm:pt modelId="{83FF4853-BE7D-44E4-A1A1-2D9ED84A30A6}" type="pres">
      <dgm:prSet presAssocID="{DC9192C9-FE20-4AFA-AEE6-34160EA4893B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A6C764CB-223C-492C-99F7-3EE359FC77AB}" type="pres">
      <dgm:prSet presAssocID="{DC9192C9-FE20-4AFA-AEE6-34160EA4893B}" presName="negativeSpace" presStyleCnt="0"/>
      <dgm:spPr/>
    </dgm:pt>
    <dgm:pt modelId="{B857F8CC-C144-4B2C-9C7E-54108A507196}" type="pres">
      <dgm:prSet presAssocID="{DC9192C9-FE20-4AFA-AEE6-34160EA4893B}" presName="childText" presStyleLbl="conFgAcc1" presStyleIdx="3" presStyleCnt="5">
        <dgm:presLayoutVars>
          <dgm:bulletEnabled val="1"/>
        </dgm:presLayoutVars>
      </dgm:prSet>
      <dgm:spPr/>
    </dgm:pt>
    <dgm:pt modelId="{83AD4935-D2B8-44D5-B0D2-A137A794B777}" type="pres">
      <dgm:prSet presAssocID="{307897A3-60F7-4428-B402-CF617FF2E5A8}" presName="spaceBetweenRectangles" presStyleCnt="0"/>
      <dgm:spPr/>
    </dgm:pt>
    <dgm:pt modelId="{4E12E4AD-E772-4541-BD76-EE1B00DF8139}" type="pres">
      <dgm:prSet presAssocID="{E7DB77D9-1A21-4338-A6E0-124F09A1098C}" presName="parentLin" presStyleCnt="0"/>
      <dgm:spPr/>
    </dgm:pt>
    <dgm:pt modelId="{DA6B01A8-2F0A-4F1C-BF1B-EA5C2C883D23}" type="pres">
      <dgm:prSet presAssocID="{E7DB77D9-1A21-4338-A6E0-124F09A1098C}" presName="parentLeftMargin" presStyleLbl="node1" presStyleIdx="3" presStyleCnt="5"/>
      <dgm:spPr/>
    </dgm:pt>
    <dgm:pt modelId="{2B1A2529-4729-49DC-B667-7EB72A0CDFC5}" type="pres">
      <dgm:prSet presAssocID="{E7DB77D9-1A21-4338-A6E0-124F09A1098C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CB06B404-21FE-489D-AE63-8A53D3440847}" type="pres">
      <dgm:prSet presAssocID="{E7DB77D9-1A21-4338-A6E0-124F09A1098C}" presName="negativeSpace" presStyleCnt="0"/>
      <dgm:spPr/>
    </dgm:pt>
    <dgm:pt modelId="{5D2A1E08-05F9-4AC2-8742-DFB419D723B6}" type="pres">
      <dgm:prSet presAssocID="{E7DB77D9-1A21-4338-A6E0-124F09A1098C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A6D10818-C0F9-4993-94D5-8146B305E583}" type="presOf" srcId="{DB729718-AF74-498F-A229-59C219283120}" destId="{3B60635B-E1DD-40C5-B487-67ECD5C3562A}" srcOrd="0" destOrd="0" presId="urn:microsoft.com/office/officeart/2005/8/layout/list1"/>
    <dgm:cxn modelId="{53AFE121-D4D2-48BA-BADB-4DEA483171BE}" type="presOf" srcId="{E7DB77D9-1A21-4338-A6E0-124F09A1098C}" destId="{DA6B01A8-2F0A-4F1C-BF1B-EA5C2C883D23}" srcOrd="0" destOrd="0" presId="urn:microsoft.com/office/officeart/2005/8/layout/list1"/>
    <dgm:cxn modelId="{A4257226-561B-4E41-8683-4101C08CCF46}" srcId="{723957DE-DFB5-4078-83F8-CDF46E4B88E1}" destId="{61FE3528-7851-42FC-89BB-E1119A394AB0}" srcOrd="2" destOrd="0" parTransId="{38B73DBF-A20B-4807-BECF-89347DEEF29F}" sibTransId="{09B28C9B-6F21-4289-815C-6B2A7E52A617}"/>
    <dgm:cxn modelId="{B466BE26-23F2-4977-B212-927C9F8E0469}" srcId="{61FE3528-7851-42FC-89BB-E1119A394AB0}" destId="{488E9136-7D4E-4225-9251-C33196B98BAD}" srcOrd="0" destOrd="0" parTransId="{6E757071-E00E-4493-BA37-AC2B91C791D1}" sibTransId="{323A8147-CC96-4868-9475-630F56B1F710}"/>
    <dgm:cxn modelId="{FFB7F93E-129E-48AF-B589-66E9FC35E6F0}" type="presOf" srcId="{DB729718-AF74-498F-A229-59C219283120}" destId="{2A80C126-11BC-4B45-92FA-5CE1A75B8B7F}" srcOrd="1" destOrd="0" presId="urn:microsoft.com/office/officeart/2005/8/layout/list1"/>
    <dgm:cxn modelId="{9E4AB75E-29E1-4ED1-B11F-578F55FDA8D6}" type="presOf" srcId="{0B968CD3-E972-49FD-B9C4-90D8FF803E32}" destId="{5D2A1E08-05F9-4AC2-8742-DFB419D723B6}" srcOrd="0" destOrd="0" presId="urn:microsoft.com/office/officeart/2005/8/layout/list1"/>
    <dgm:cxn modelId="{CE855F4F-04E3-44EB-8CF4-7CC8361375D5}" type="presOf" srcId="{A1C6D038-9B3A-4342-ADE5-60B7542E6C4A}" destId="{8E54A81B-07F0-4060-9EF6-6D2D817F3337}" srcOrd="1" destOrd="0" presId="urn:microsoft.com/office/officeart/2005/8/layout/list1"/>
    <dgm:cxn modelId="{B2F8E571-7FB9-447D-9700-AB7C286FF25C}" type="presOf" srcId="{61FE3528-7851-42FC-89BB-E1119A394AB0}" destId="{B6563C5B-99F8-4AF6-9BA3-48DFE6CEE741}" srcOrd="0" destOrd="0" presId="urn:microsoft.com/office/officeart/2005/8/layout/list1"/>
    <dgm:cxn modelId="{FBA45F72-0B3F-4A2A-9D26-885648883E81}" type="presOf" srcId="{488E9136-7D4E-4225-9251-C33196B98BAD}" destId="{307AA192-B744-4DA1-B845-D5D201BD13D0}" srcOrd="0" destOrd="0" presId="urn:microsoft.com/office/officeart/2005/8/layout/list1"/>
    <dgm:cxn modelId="{3DE95879-AFA4-4579-BE67-7D05B66D8F97}" srcId="{723957DE-DFB5-4078-83F8-CDF46E4B88E1}" destId="{DB729718-AF74-498F-A229-59C219283120}" srcOrd="0" destOrd="0" parTransId="{DD47BE23-81B5-49C5-A269-FAA4D3CDA7D7}" sibTransId="{CAE6AC84-D784-4693-8DA8-27B4738DDFC9}"/>
    <dgm:cxn modelId="{923C8F5A-2377-4407-9C61-C0C962B5E22C}" type="presOf" srcId="{DC9192C9-FE20-4AFA-AEE6-34160EA4893B}" destId="{76DDEEF9-53CF-41D1-8AF0-99283B260B77}" srcOrd="0" destOrd="0" presId="urn:microsoft.com/office/officeart/2005/8/layout/list1"/>
    <dgm:cxn modelId="{6362BD7B-4D88-4D92-B7C8-B1AB83CA8719}" srcId="{DB729718-AF74-498F-A229-59C219283120}" destId="{1F94C67C-2BC8-4001-9B6D-1ED867F2CDE5}" srcOrd="0" destOrd="0" parTransId="{E29627D0-FE48-4D6E-A0D6-BD574A37C833}" sibTransId="{3CEE1901-23C3-4C5E-AE79-EB67DF77E3F3}"/>
    <dgm:cxn modelId="{49F5A387-AAC6-46AB-91D4-86FB79AA1D84}" type="presOf" srcId="{A1C6D038-9B3A-4342-ADE5-60B7542E6C4A}" destId="{74897661-F97B-4AEE-A7BC-1F269AE3DB89}" srcOrd="0" destOrd="0" presId="urn:microsoft.com/office/officeart/2005/8/layout/list1"/>
    <dgm:cxn modelId="{143AE49C-DA1F-4886-8F6B-F2015492E300}" type="presOf" srcId="{723957DE-DFB5-4078-83F8-CDF46E4B88E1}" destId="{F70F952D-7733-4EC9-B834-68CEE6A316F4}" srcOrd="0" destOrd="0" presId="urn:microsoft.com/office/officeart/2005/8/layout/list1"/>
    <dgm:cxn modelId="{AD388EA1-ECB7-4C1B-91AE-935186D7CF1A}" type="presOf" srcId="{DC9192C9-FE20-4AFA-AEE6-34160EA4893B}" destId="{83FF4853-BE7D-44E4-A1A1-2D9ED84A30A6}" srcOrd="1" destOrd="0" presId="urn:microsoft.com/office/officeart/2005/8/layout/list1"/>
    <dgm:cxn modelId="{C5C055BB-9AF5-4751-8482-60EB4665151A}" type="presOf" srcId="{E7DB77D9-1A21-4338-A6E0-124F09A1098C}" destId="{2B1A2529-4729-49DC-B667-7EB72A0CDFC5}" srcOrd="1" destOrd="0" presId="urn:microsoft.com/office/officeart/2005/8/layout/list1"/>
    <dgm:cxn modelId="{EA4844C3-FF79-4D35-AEB7-B721C34D1BA2}" srcId="{723957DE-DFB5-4078-83F8-CDF46E4B88E1}" destId="{A1C6D038-9B3A-4342-ADE5-60B7542E6C4A}" srcOrd="1" destOrd="0" parTransId="{E5A469DD-D45A-4942-BD40-6AE8818BDE18}" sibTransId="{C6E92EAE-8859-4168-B8DF-1C5338840F0D}"/>
    <dgm:cxn modelId="{340D08CC-44F5-4D51-AF34-EBB84AE5C51F}" srcId="{E7DB77D9-1A21-4338-A6E0-124F09A1098C}" destId="{0B968CD3-E972-49FD-B9C4-90D8FF803E32}" srcOrd="0" destOrd="0" parTransId="{FF2FF6D2-C3D6-4031-A80B-0DE7535C0DB1}" sibTransId="{8D18DE89-077B-4021-821A-CF41C2C1719F}"/>
    <dgm:cxn modelId="{E87472CE-8FE4-4F6D-AD0E-E377D6F36CAF}" type="presOf" srcId="{82A51C38-79DC-4CAA-A547-F047A55EABF9}" destId="{578B1154-0B60-47CC-9487-C09866CD1250}" srcOrd="0" destOrd="0" presId="urn:microsoft.com/office/officeart/2005/8/layout/list1"/>
    <dgm:cxn modelId="{A3A29DD8-B7A6-4D1C-87B4-56349AEA039A}" type="presOf" srcId="{61FE3528-7851-42FC-89BB-E1119A394AB0}" destId="{C00A1F32-EA0C-44A4-BDEB-82D6122001C9}" srcOrd="1" destOrd="0" presId="urn:microsoft.com/office/officeart/2005/8/layout/list1"/>
    <dgm:cxn modelId="{5961F5D9-5712-42FC-A432-D22A0C81AFA5}" srcId="{723957DE-DFB5-4078-83F8-CDF46E4B88E1}" destId="{DC9192C9-FE20-4AFA-AEE6-34160EA4893B}" srcOrd="3" destOrd="0" parTransId="{0D82BDC8-DCCD-487C-BDB5-D42C67E0551F}" sibTransId="{307897A3-60F7-4428-B402-CF617FF2E5A8}"/>
    <dgm:cxn modelId="{CF0BECE0-A465-4171-BAFA-747180BCB89E}" srcId="{DC9192C9-FE20-4AFA-AEE6-34160EA4893B}" destId="{EF7151EE-8081-47C4-8931-A8E42B9AC432}" srcOrd="0" destOrd="0" parTransId="{313ADF43-C193-4201-B8DE-636594D0BBEA}" sibTransId="{6B1D9B56-0AC3-48C4-AAE4-C7F9943FD48F}"/>
    <dgm:cxn modelId="{04D542EC-91C5-40A5-BECB-5D1947C58E1E}" type="presOf" srcId="{EF7151EE-8081-47C4-8931-A8E42B9AC432}" destId="{B857F8CC-C144-4B2C-9C7E-54108A507196}" srcOrd="0" destOrd="0" presId="urn:microsoft.com/office/officeart/2005/8/layout/list1"/>
    <dgm:cxn modelId="{E5B8EAF0-EEFD-4BC0-83D6-4FBB2461EA3C}" srcId="{723957DE-DFB5-4078-83F8-CDF46E4B88E1}" destId="{E7DB77D9-1A21-4338-A6E0-124F09A1098C}" srcOrd="4" destOrd="0" parTransId="{9D72FF46-A4F2-4427-BB2C-846DA019D57F}" sibTransId="{2E9E1631-8FBE-4A2A-BD5D-6414DC598A62}"/>
    <dgm:cxn modelId="{7D7A24F3-FB63-46FB-9629-31D308AF81C9}" type="presOf" srcId="{1F94C67C-2BC8-4001-9B6D-1ED867F2CDE5}" destId="{78FB0FA7-1596-435A-99FE-B39860918B19}" srcOrd="0" destOrd="0" presId="urn:microsoft.com/office/officeart/2005/8/layout/list1"/>
    <dgm:cxn modelId="{CFF0AEFB-28BC-4E89-B779-8609B641768E}" srcId="{A1C6D038-9B3A-4342-ADE5-60B7542E6C4A}" destId="{82A51C38-79DC-4CAA-A547-F047A55EABF9}" srcOrd="0" destOrd="0" parTransId="{E084A23A-0835-4DAC-B0BD-DE1EA06DA583}" sibTransId="{EDD45BB2-5469-4A3F-9002-ED601D05B351}"/>
    <dgm:cxn modelId="{47FD76CE-93E0-4596-9D48-E0923FC1AE0E}" type="presParOf" srcId="{F70F952D-7733-4EC9-B834-68CEE6A316F4}" destId="{FD44F0D0-13C5-43B3-A3F3-B5C98B58651E}" srcOrd="0" destOrd="0" presId="urn:microsoft.com/office/officeart/2005/8/layout/list1"/>
    <dgm:cxn modelId="{4A1392B3-DF0A-4F61-ABDB-48FF97146279}" type="presParOf" srcId="{FD44F0D0-13C5-43B3-A3F3-B5C98B58651E}" destId="{3B60635B-E1DD-40C5-B487-67ECD5C3562A}" srcOrd="0" destOrd="0" presId="urn:microsoft.com/office/officeart/2005/8/layout/list1"/>
    <dgm:cxn modelId="{9D610CE4-DD10-4A4B-8645-7C3A62241242}" type="presParOf" srcId="{FD44F0D0-13C5-43B3-A3F3-B5C98B58651E}" destId="{2A80C126-11BC-4B45-92FA-5CE1A75B8B7F}" srcOrd="1" destOrd="0" presId="urn:microsoft.com/office/officeart/2005/8/layout/list1"/>
    <dgm:cxn modelId="{E5FF483A-9274-49FF-88C8-AD710636A416}" type="presParOf" srcId="{F70F952D-7733-4EC9-B834-68CEE6A316F4}" destId="{5E3F43B0-43A9-42A2-8EEA-AB39D04EAA1A}" srcOrd="1" destOrd="0" presId="urn:microsoft.com/office/officeart/2005/8/layout/list1"/>
    <dgm:cxn modelId="{C027AFB4-331C-4510-85F1-E79040645BDB}" type="presParOf" srcId="{F70F952D-7733-4EC9-B834-68CEE6A316F4}" destId="{78FB0FA7-1596-435A-99FE-B39860918B19}" srcOrd="2" destOrd="0" presId="urn:microsoft.com/office/officeart/2005/8/layout/list1"/>
    <dgm:cxn modelId="{E0D0271E-3D92-4450-9C69-42BC9FE68EBF}" type="presParOf" srcId="{F70F952D-7733-4EC9-B834-68CEE6A316F4}" destId="{14EA8D65-3C1B-4FA2-BEFB-1444CEE3E86F}" srcOrd="3" destOrd="0" presId="urn:microsoft.com/office/officeart/2005/8/layout/list1"/>
    <dgm:cxn modelId="{98E4382F-0019-49AA-96D1-601E122D6DF5}" type="presParOf" srcId="{F70F952D-7733-4EC9-B834-68CEE6A316F4}" destId="{ED17DD1A-D176-4972-A205-000EDA4D8803}" srcOrd="4" destOrd="0" presId="urn:microsoft.com/office/officeart/2005/8/layout/list1"/>
    <dgm:cxn modelId="{DB878B62-D571-421E-ABEA-5964EB07D3BB}" type="presParOf" srcId="{ED17DD1A-D176-4972-A205-000EDA4D8803}" destId="{74897661-F97B-4AEE-A7BC-1F269AE3DB89}" srcOrd="0" destOrd="0" presId="urn:microsoft.com/office/officeart/2005/8/layout/list1"/>
    <dgm:cxn modelId="{5220D0B8-5C96-4D4B-BFDC-52837808B67D}" type="presParOf" srcId="{ED17DD1A-D176-4972-A205-000EDA4D8803}" destId="{8E54A81B-07F0-4060-9EF6-6D2D817F3337}" srcOrd="1" destOrd="0" presId="urn:microsoft.com/office/officeart/2005/8/layout/list1"/>
    <dgm:cxn modelId="{9AAC33F4-F966-446E-A768-107C28A14EA4}" type="presParOf" srcId="{F70F952D-7733-4EC9-B834-68CEE6A316F4}" destId="{9E9EB8E9-E718-45C6-87B1-1DFAEE79B296}" srcOrd="5" destOrd="0" presId="urn:microsoft.com/office/officeart/2005/8/layout/list1"/>
    <dgm:cxn modelId="{76085A91-7C77-40C2-93DB-83B8A2AB02DB}" type="presParOf" srcId="{F70F952D-7733-4EC9-B834-68CEE6A316F4}" destId="{578B1154-0B60-47CC-9487-C09866CD1250}" srcOrd="6" destOrd="0" presId="urn:microsoft.com/office/officeart/2005/8/layout/list1"/>
    <dgm:cxn modelId="{EC867D5F-8202-41AC-A80D-75E233BC189A}" type="presParOf" srcId="{F70F952D-7733-4EC9-B834-68CEE6A316F4}" destId="{0937BDB6-183C-4B5F-ACE9-6E1D07157E9C}" srcOrd="7" destOrd="0" presId="urn:microsoft.com/office/officeart/2005/8/layout/list1"/>
    <dgm:cxn modelId="{0D11750C-9475-4173-8B0F-25E755985ABD}" type="presParOf" srcId="{F70F952D-7733-4EC9-B834-68CEE6A316F4}" destId="{6CDD9FD0-377A-4254-BE8B-1D24BA4BF531}" srcOrd="8" destOrd="0" presId="urn:microsoft.com/office/officeart/2005/8/layout/list1"/>
    <dgm:cxn modelId="{F4B5AE55-97C6-4858-9EAB-E1904FC8942E}" type="presParOf" srcId="{6CDD9FD0-377A-4254-BE8B-1D24BA4BF531}" destId="{B6563C5B-99F8-4AF6-9BA3-48DFE6CEE741}" srcOrd="0" destOrd="0" presId="urn:microsoft.com/office/officeart/2005/8/layout/list1"/>
    <dgm:cxn modelId="{0107F15D-BAA8-4A4C-9371-5B0EA86F29A1}" type="presParOf" srcId="{6CDD9FD0-377A-4254-BE8B-1D24BA4BF531}" destId="{C00A1F32-EA0C-44A4-BDEB-82D6122001C9}" srcOrd="1" destOrd="0" presId="urn:microsoft.com/office/officeart/2005/8/layout/list1"/>
    <dgm:cxn modelId="{4E08F5F1-BF5E-42FD-BC72-8B9B2AC5B9A6}" type="presParOf" srcId="{F70F952D-7733-4EC9-B834-68CEE6A316F4}" destId="{0D459ABB-032E-4887-8D65-0A6E07EF01E7}" srcOrd="9" destOrd="0" presId="urn:microsoft.com/office/officeart/2005/8/layout/list1"/>
    <dgm:cxn modelId="{C788EFF9-FE1F-4970-AB52-ACBA832BD2C9}" type="presParOf" srcId="{F70F952D-7733-4EC9-B834-68CEE6A316F4}" destId="{307AA192-B744-4DA1-B845-D5D201BD13D0}" srcOrd="10" destOrd="0" presId="urn:microsoft.com/office/officeart/2005/8/layout/list1"/>
    <dgm:cxn modelId="{AE9893FD-B0D9-4A9D-9C29-097610719A78}" type="presParOf" srcId="{F70F952D-7733-4EC9-B834-68CEE6A316F4}" destId="{1A55B1B8-C293-474C-B78D-1D99CCF25DD3}" srcOrd="11" destOrd="0" presId="urn:microsoft.com/office/officeart/2005/8/layout/list1"/>
    <dgm:cxn modelId="{E61558AE-681F-432E-9EF8-6C2313A560E2}" type="presParOf" srcId="{F70F952D-7733-4EC9-B834-68CEE6A316F4}" destId="{2BA91013-9098-4336-A2DE-59CADC020CF7}" srcOrd="12" destOrd="0" presId="urn:microsoft.com/office/officeart/2005/8/layout/list1"/>
    <dgm:cxn modelId="{6F88944D-67AA-47E0-885A-264335049B57}" type="presParOf" srcId="{2BA91013-9098-4336-A2DE-59CADC020CF7}" destId="{76DDEEF9-53CF-41D1-8AF0-99283B260B77}" srcOrd="0" destOrd="0" presId="urn:microsoft.com/office/officeart/2005/8/layout/list1"/>
    <dgm:cxn modelId="{81036690-0FCA-4271-A3FF-360E7C5E224F}" type="presParOf" srcId="{2BA91013-9098-4336-A2DE-59CADC020CF7}" destId="{83FF4853-BE7D-44E4-A1A1-2D9ED84A30A6}" srcOrd="1" destOrd="0" presId="urn:microsoft.com/office/officeart/2005/8/layout/list1"/>
    <dgm:cxn modelId="{8E251D36-7D26-4464-B3A1-F922A679D8E2}" type="presParOf" srcId="{F70F952D-7733-4EC9-B834-68CEE6A316F4}" destId="{A6C764CB-223C-492C-99F7-3EE359FC77AB}" srcOrd="13" destOrd="0" presId="urn:microsoft.com/office/officeart/2005/8/layout/list1"/>
    <dgm:cxn modelId="{EB1C4ADA-4497-4C3F-AC37-0912017B8DD2}" type="presParOf" srcId="{F70F952D-7733-4EC9-B834-68CEE6A316F4}" destId="{B857F8CC-C144-4B2C-9C7E-54108A507196}" srcOrd="14" destOrd="0" presId="urn:microsoft.com/office/officeart/2005/8/layout/list1"/>
    <dgm:cxn modelId="{FD9C8045-2F97-4FFC-A582-30DD7D1DC47C}" type="presParOf" srcId="{F70F952D-7733-4EC9-B834-68CEE6A316F4}" destId="{83AD4935-D2B8-44D5-B0D2-A137A794B777}" srcOrd="15" destOrd="0" presId="urn:microsoft.com/office/officeart/2005/8/layout/list1"/>
    <dgm:cxn modelId="{2161A450-B2E6-49E7-8FF0-DD5ADE5ED03A}" type="presParOf" srcId="{F70F952D-7733-4EC9-B834-68CEE6A316F4}" destId="{4E12E4AD-E772-4541-BD76-EE1B00DF8139}" srcOrd="16" destOrd="0" presId="urn:microsoft.com/office/officeart/2005/8/layout/list1"/>
    <dgm:cxn modelId="{AF8475B8-A937-4E7F-AA0D-CE64BAEF43D0}" type="presParOf" srcId="{4E12E4AD-E772-4541-BD76-EE1B00DF8139}" destId="{DA6B01A8-2F0A-4F1C-BF1B-EA5C2C883D23}" srcOrd="0" destOrd="0" presId="urn:microsoft.com/office/officeart/2005/8/layout/list1"/>
    <dgm:cxn modelId="{71E7AE9B-C8B2-4821-81A4-C17CEFC8BC0A}" type="presParOf" srcId="{4E12E4AD-E772-4541-BD76-EE1B00DF8139}" destId="{2B1A2529-4729-49DC-B667-7EB72A0CDFC5}" srcOrd="1" destOrd="0" presId="urn:microsoft.com/office/officeart/2005/8/layout/list1"/>
    <dgm:cxn modelId="{C36B53AA-7BD2-4548-A8E8-46CF5E807B84}" type="presParOf" srcId="{F70F952D-7733-4EC9-B834-68CEE6A316F4}" destId="{CB06B404-21FE-489D-AE63-8A53D3440847}" srcOrd="17" destOrd="0" presId="urn:microsoft.com/office/officeart/2005/8/layout/list1"/>
    <dgm:cxn modelId="{0F0949CB-30D0-4ED6-8B63-EBAD6D7921B2}" type="presParOf" srcId="{F70F952D-7733-4EC9-B834-68CEE6A316F4}" destId="{5D2A1E08-05F9-4AC2-8742-DFB419D723B6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93B921-7C80-4954-9509-721BD7E2D925}">
      <dsp:nvSpPr>
        <dsp:cNvPr id="0" name=""/>
        <dsp:cNvSpPr/>
      </dsp:nvSpPr>
      <dsp:spPr>
        <a:xfrm>
          <a:off x="1887946" y="296573"/>
          <a:ext cx="3832641" cy="3832641"/>
        </a:xfrm>
        <a:prstGeom prst="pie">
          <a:avLst>
            <a:gd name="adj1" fmla="val 16200000"/>
            <a:gd name="adj2" fmla="val 18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B. Energie-infrastructuur</a:t>
          </a:r>
        </a:p>
      </dsp:txBody>
      <dsp:txXfrm>
        <a:off x="3907839" y="1108728"/>
        <a:ext cx="1368800" cy="1140667"/>
      </dsp:txXfrm>
    </dsp:sp>
    <dsp:sp modelId="{B43D2800-DE55-4FAE-99D3-777E55F3D9BB}">
      <dsp:nvSpPr>
        <dsp:cNvPr id="0" name=""/>
        <dsp:cNvSpPr/>
      </dsp:nvSpPr>
      <dsp:spPr>
        <a:xfrm>
          <a:off x="1809012" y="433453"/>
          <a:ext cx="3832641" cy="3832641"/>
        </a:xfrm>
        <a:prstGeom prst="pie">
          <a:avLst>
            <a:gd name="adj1" fmla="val 1800000"/>
            <a:gd name="adj2" fmla="val 90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C. Laad- en tankinfrastructuur</a:t>
          </a:r>
        </a:p>
      </dsp:txBody>
      <dsp:txXfrm>
        <a:off x="2721545" y="2920108"/>
        <a:ext cx="2053201" cy="1003787"/>
      </dsp:txXfrm>
    </dsp:sp>
    <dsp:sp modelId="{69C3091C-05F3-4752-B0D0-D202C2C7E64C}">
      <dsp:nvSpPr>
        <dsp:cNvPr id="0" name=""/>
        <dsp:cNvSpPr/>
      </dsp:nvSpPr>
      <dsp:spPr>
        <a:xfrm>
          <a:off x="1730077" y="296573"/>
          <a:ext cx="3832641" cy="3832641"/>
        </a:xfrm>
        <a:prstGeom prst="pie">
          <a:avLst>
            <a:gd name="adj1" fmla="val 9000000"/>
            <a:gd name="adj2" fmla="val 162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A. Energiebronnen en -dragers</a:t>
          </a:r>
        </a:p>
      </dsp:txBody>
      <dsp:txXfrm>
        <a:off x="2174025" y="1108728"/>
        <a:ext cx="1368800" cy="1140667"/>
      </dsp:txXfrm>
    </dsp:sp>
    <dsp:sp modelId="{3A97B1BC-4A6F-4B94-9DC1-5585F280ADFE}">
      <dsp:nvSpPr>
        <dsp:cNvPr id="0" name=""/>
        <dsp:cNvSpPr/>
      </dsp:nvSpPr>
      <dsp:spPr>
        <a:xfrm>
          <a:off x="1651003" y="59314"/>
          <a:ext cx="4307159" cy="4307159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5D0F9E-AEBC-4405-A391-3C34DFBEBD65}">
      <dsp:nvSpPr>
        <dsp:cNvPr id="0" name=""/>
        <dsp:cNvSpPr/>
      </dsp:nvSpPr>
      <dsp:spPr>
        <a:xfrm>
          <a:off x="1571753" y="195952"/>
          <a:ext cx="4307159" cy="4307159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06375F-5C52-485C-B063-DB3BD6C30223}">
      <dsp:nvSpPr>
        <dsp:cNvPr id="0" name=""/>
        <dsp:cNvSpPr/>
      </dsp:nvSpPr>
      <dsp:spPr>
        <a:xfrm>
          <a:off x="1492502" y="59314"/>
          <a:ext cx="4307159" cy="4307159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CB7306-CB4F-4116-BA0C-5D8DA9EC9883}">
      <dsp:nvSpPr>
        <dsp:cNvPr id="0" name=""/>
        <dsp:cNvSpPr/>
      </dsp:nvSpPr>
      <dsp:spPr>
        <a:xfrm>
          <a:off x="938729" y="526007"/>
          <a:ext cx="4746799" cy="4746799"/>
        </a:xfrm>
        <a:prstGeom prst="blockArc">
          <a:avLst>
            <a:gd name="adj1" fmla="val 13500000"/>
            <a:gd name="adj2" fmla="val 16200000"/>
            <a:gd name="adj3" fmla="val 3427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83C062F-3943-4353-A3EF-40221D198FC8}">
      <dsp:nvSpPr>
        <dsp:cNvPr id="0" name=""/>
        <dsp:cNvSpPr/>
      </dsp:nvSpPr>
      <dsp:spPr>
        <a:xfrm>
          <a:off x="918555" y="526007"/>
          <a:ext cx="4746799" cy="4746799"/>
        </a:xfrm>
        <a:prstGeom prst="blockArc">
          <a:avLst>
            <a:gd name="adj1" fmla="val 10800000"/>
            <a:gd name="adj2" fmla="val 13500000"/>
            <a:gd name="adj3" fmla="val 3427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A88ECA9-27E3-4577-BC48-CB8B33677D53}">
      <dsp:nvSpPr>
        <dsp:cNvPr id="0" name=""/>
        <dsp:cNvSpPr/>
      </dsp:nvSpPr>
      <dsp:spPr>
        <a:xfrm>
          <a:off x="918555" y="526007"/>
          <a:ext cx="4746799" cy="4746799"/>
        </a:xfrm>
        <a:prstGeom prst="blockArc">
          <a:avLst>
            <a:gd name="adj1" fmla="val 8100000"/>
            <a:gd name="adj2" fmla="val 10800000"/>
            <a:gd name="adj3" fmla="val 3427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4DD696A-CF46-4855-987A-C3BD322F23A1}">
      <dsp:nvSpPr>
        <dsp:cNvPr id="0" name=""/>
        <dsp:cNvSpPr/>
      </dsp:nvSpPr>
      <dsp:spPr>
        <a:xfrm>
          <a:off x="918555" y="526007"/>
          <a:ext cx="4746799" cy="4746799"/>
        </a:xfrm>
        <a:prstGeom prst="blockArc">
          <a:avLst>
            <a:gd name="adj1" fmla="val 5400000"/>
            <a:gd name="adj2" fmla="val 8100000"/>
            <a:gd name="adj3" fmla="val 3427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CD12D7B-5626-4908-BDFF-4A95B32476D6}">
      <dsp:nvSpPr>
        <dsp:cNvPr id="0" name=""/>
        <dsp:cNvSpPr/>
      </dsp:nvSpPr>
      <dsp:spPr>
        <a:xfrm>
          <a:off x="918555" y="526007"/>
          <a:ext cx="4746799" cy="4746799"/>
        </a:xfrm>
        <a:prstGeom prst="blockArc">
          <a:avLst>
            <a:gd name="adj1" fmla="val 2700000"/>
            <a:gd name="adj2" fmla="val 5400000"/>
            <a:gd name="adj3" fmla="val 3427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3CA3794-2525-4117-9190-706BB0D93179}">
      <dsp:nvSpPr>
        <dsp:cNvPr id="0" name=""/>
        <dsp:cNvSpPr/>
      </dsp:nvSpPr>
      <dsp:spPr>
        <a:xfrm>
          <a:off x="918555" y="526007"/>
          <a:ext cx="4746799" cy="4746799"/>
        </a:xfrm>
        <a:prstGeom prst="blockArc">
          <a:avLst>
            <a:gd name="adj1" fmla="val 0"/>
            <a:gd name="adj2" fmla="val 2700000"/>
            <a:gd name="adj3" fmla="val 3427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F4A6C7F-FFFC-42CC-997D-C6FA726C16FF}">
      <dsp:nvSpPr>
        <dsp:cNvPr id="0" name=""/>
        <dsp:cNvSpPr/>
      </dsp:nvSpPr>
      <dsp:spPr>
        <a:xfrm>
          <a:off x="918555" y="526007"/>
          <a:ext cx="4746799" cy="4746799"/>
        </a:xfrm>
        <a:prstGeom prst="blockArc">
          <a:avLst>
            <a:gd name="adj1" fmla="val 18900000"/>
            <a:gd name="adj2" fmla="val 0"/>
            <a:gd name="adj3" fmla="val 3427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DEA98CA-C090-4226-BB98-D38D8E2B7F36}">
      <dsp:nvSpPr>
        <dsp:cNvPr id="0" name=""/>
        <dsp:cNvSpPr/>
      </dsp:nvSpPr>
      <dsp:spPr>
        <a:xfrm>
          <a:off x="918555" y="526007"/>
          <a:ext cx="4746799" cy="4746799"/>
        </a:xfrm>
        <a:prstGeom prst="blockArc">
          <a:avLst>
            <a:gd name="adj1" fmla="val 16200000"/>
            <a:gd name="adj2" fmla="val 18900000"/>
            <a:gd name="adj3" fmla="val 3427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DF78CB2-614F-4457-9393-2CB7119AE485}">
      <dsp:nvSpPr>
        <dsp:cNvPr id="0" name=""/>
        <dsp:cNvSpPr/>
      </dsp:nvSpPr>
      <dsp:spPr>
        <a:xfrm>
          <a:off x="2485040" y="2092492"/>
          <a:ext cx="1613829" cy="161382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noProof="0" dirty="0"/>
            <a:t>Batterijen- strategie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noProof="0" dirty="0"/>
            <a:t>NL</a:t>
          </a:r>
        </a:p>
      </dsp:txBody>
      <dsp:txXfrm>
        <a:off x="2721380" y="2328832"/>
        <a:ext cx="1141149" cy="1141149"/>
      </dsp:txXfrm>
    </dsp:sp>
    <dsp:sp modelId="{03C843AD-1E16-4EBE-8C07-AE32800A7082}">
      <dsp:nvSpPr>
        <dsp:cNvPr id="0" name=""/>
        <dsp:cNvSpPr/>
      </dsp:nvSpPr>
      <dsp:spPr>
        <a:xfrm>
          <a:off x="2607504" y="-60641"/>
          <a:ext cx="1368902" cy="125463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00" kern="1200" noProof="0" dirty="0"/>
            <a:t>Infrastructuur en Waterstaat</a:t>
          </a:r>
        </a:p>
      </dsp:txBody>
      <dsp:txXfrm>
        <a:off x="2807975" y="123096"/>
        <a:ext cx="967960" cy="887160"/>
      </dsp:txXfrm>
    </dsp:sp>
    <dsp:sp modelId="{4F475D9E-395E-45FF-BF0D-1F6FE1214A01}">
      <dsp:nvSpPr>
        <dsp:cNvPr id="0" name=""/>
        <dsp:cNvSpPr/>
      </dsp:nvSpPr>
      <dsp:spPr>
        <a:xfrm>
          <a:off x="4299888" y="622599"/>
          <a:ext cx="1283114" cy="125463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00" kern="1200" noProof="0" dirty="0"/>
            <a:t>Binnenlandse Zaken en Koninkrijk-relaties</a:t>
          </a:r>
        </a:p>
      </dsp:txBody>
      <dsp:txXfrm>
        <a:off x="4487796" y="806336"/>
        <a:ext cx="907298" cy="887160"/>
      </dsp:txXfrm>
    </dsp:sp>
    <dsp:sp modelId="{34B30552-3E5B-4575-9FFF-253A7CC0404F}">
      <dsp:nvSpPr>
        <dsp:cNvPr id="0" name=""/>
        <dsp:cNvSpPr/>
      </dsp:nvSpPr>
      <dsp:spPr>
        <a:xfrm>
          <a:off x="4983129" y="2272090"/>
          <a:ext cx="1283114" cy="125463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noProof="0" dirty="0"/>
            <a:t>Buitenlandse Zaken</a:t>
          </a:r>
        </a:p>
      </dsp:txBody>
      <dsp:txXfrm>
        <a:off x="5171037" y="2455827"/>
        <a:ext cx="907298" cy="887160"/>
      </dsp:txXfrm>
    </dsp:sp>
    <dsp:sp modelId="{0E0D4A3E-E9F4-4124-B048-6D8B50A79736}">
      <dsp:nvSpPr>
        <dsp:cNvPr id="0" name=""/>
        <dsp:cNvSpPr/>
      </dsp:nvSpPr>
      <dsp:spPr>
        <a:xfrm>
          <a:off x="4299888" y="3921580"/>
          <a:ext cx="1283114" cy="125463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00" b="0" i="0" kern="1200" dirty="0"/>
            <a:t>Sociale Zaken en Werkgelegenheid</a:t>
          </a:r>
        </a:p>
      </dsp:txBody>
      <dsp:txXfrm>
        <a:off x="4487796" y="4105317"/>
        <a:ext cx="907298" cy="887160"/>
      </dsp:txXfrm>
    </dsp:sp>
    <dsp:sp modelId="{88AF2EA1-2604-4376-8F3D-D1AAB95E0FE8}">
      <dsp:nvSpPr>
        <dsp:cNvPr id="0" name=""/>
        <dsp:cNvSpPr/>
      </dsp:nvSpPr>
      <dsp:spPr>
        <a:xfrm>
          <a:off x="2650398" y="4604821"/>
          <a:ext cx="1283114" cy="125463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b="0" i="0" kern="1200" dirty="0"/>
            <a:t>Onderwijs, Cultuur en Wetenschap</a:t>
          </a:r>
        </a:p>
      </dsp:txBody>
      <dsp:txXfrm>
        <a:off x="2838306" y="4788558"/>
        <a:ext cx="907298" cy="887160"/>
      </dsp:txXfrm>
    </dsp:sp>
    <dsp:sp modelId="{2E1492C0-BC25-4686-8169-0C80ED548863}">
      <dsp:nvSpPr>
        <dsp:cNvPr id="0" name=""/>
        <dsp:cNvSpPr/>
      </dsp:nvSpPr>
      <dsp:spPr>
        <a:xfrm>
          <a:off x="1000908" y="3921580"/>
          <a:ext cx="1283114" cy="125463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noProof="0" dirty="0"/>
            <a:t>Justitie en Veiligheid</a:t>
          </a:r>
        </a:p>
      </dsp:txBody>
      <dsp:txXfrm>
        <a:off x="1188816" y="4105317"/>
        <a:ext cx="907298" cy="887160"/>
      </dsp:txXfrm>
    </dsp:sp>
    <dsp:sp modelId="{A37755D0-FB29-4490-A0D4-EBA76F131DCC}">
      <dsp:nvSpPr>
        <dsp:cNvPr id="0" name=""/>
        <dsp:cNvSpPr/>
      </dsp:nvSpPr>
      <dsp:spPr>
        <a:xfrm>
          <a:off x="317667" y="2272090"/>
          <a:ext cx="1283114" cy="125463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/>
            <a:t>Financiën </a:t>
          </a:r>
        </a:p>
      </dsp:txBody>
      <dsp:txXfrm>
        <a:off x="505575" y="2455827"/>
        <a:ext cx="907298" cy="887160"/>
      </dsp:txXfrm>
    </dsp:sp>
    <dsp:sp modelId="{1812732F-037D-4F00-89A7-5E32A2FF4978}">
      <dsp:nvSpPr>
        <dsp:cNvPr id="0" name=""/>
        <dsp:cNvSpPr/>
      </dsp:nvSpPr>
      <dsp:spPr>
        <a:xfrm>
          <a:off x="1000908" y="622599"/>
          <a:ext cx="1283114" cy="125463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noProof="0" dirty="0"/>
            <a:t>Economische Zaken en Klimaat</a:t>
          </a:r>
        </a:p>
      </dsp:txBody>
      <dsp:txXfrm>
        <a:off x="1188816" y="806336"/>
        <a:ext cx="907298" cy="8871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FB0FA7-1596-435A-99FE-B39860918B19}">
      <dsp:nvSpPr>
        <dsp:cNvPr id="0" name=""/>
        <dsp:cNvSpPr/>
      </dsp:nvSpPr>
      <dsp:spPr>
        <a:xfrm>
          <a:off x="0" y="255412"/>
          <a:ext cx="11140233" cy="59535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4606" tIns="291592" rIns="864606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400" b="0" i="0" kern="1200" dirty="0"/>
            <a:t>De beschikbaarheid van kritieke materialen en verantwoorde mijnbouw bevorderen</a:t>
          </a:r>
          <a:endParaRPr lang="nl-NL" sz="1400" kern="1200" noProof="0" dirty="0"/>
        </a:p>
      </dsp:txBody>
      <dsp:txXfrm>
        <a:off x="0" y="255412"/>
        <a:ext cx="11140233" cy="595350"/>
      </dsp:txXfrm>
    </dsp:sp>
    <dsp:sp modelId="{2A80C126-11BC-4B45-92FA-5CE1A75B8B7F}">
      <dsp:nvSpPr>
        <dsp:cNvPr id="0" name=""/>
        <dsp:cNvSpPr/>
      </dsp:nvSpPr>
      <dsp:spPr>
        <a:xfrm>
          <a:off x="557011" y="48772"/>
          <a:ext cx="7798163" cy="4132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752" tIns="0" rIns="29475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b="1" kern="1200" noProof="0" dirty="0"/>
            <a:t>Grondstoffen</a:t>
          </a:r>
          <a:r>
            <a:rPr lang="nl-NL" sz="1400" kern="1200" noProof="0" dirty="0"/>
            <a:t>: </a:t>
          </a:r>
        </a:p>
      </dsp:txBody>
      <dsp:txXfrm>
        <a:off x="577186" y="68947"/>
        <a:ext cx="7757813" cy="372930"/>
      </dsp:txXfrm>
    </dsp:sp>
    <dsp:sp modelId="{578B1154-0B60-47CC-9487-C09866CD1250}">
      <dsp:nvSpPr>
        <dsp:cNvPr id="0" name=""/>
        <dsp:cNvSpPr/>
      </dsp:nvSpPr>
      <dsp:spPr>
        <a:xfrm>
          <a:off x="0" y="1133002"/>
          <a:ext cx="11140233" cy="59535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4606" tIns="291592" rIns="864606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400" b="0" i="0" kern="1200" dirty="0"/>
            <a:t>Bevorderen van duurzaamheid en het vergroten van de toegang tot kritieke materialen</a:t>
          </a:r>
          <a:endParaRPr lang="nl-NL" sz="1400" kern="1200" noProof="0" dirty="0"/>
        </a:p>
      </dsp:txBody>
      <dsp:txXfrm>
        <a:off x="0" y="1133002"/>
        <a:ext cx="11140233" cy="595350"/>
      </dsp:txXfrm>
    </dsp:sp>
    <dsp:sp modelId="{8E54A81B-07F0-4060-9EF6-6D2D817F3337}">
      <dsp:nvSpPr>
        <dsp:cNvPr id="0" name=""/>
        <dsp:cNvSpPr/>
      </dsp:nvSpPr>
      <dsp:spPr>
        <a:xfrm>
          <a:off x="557011" y="926362"/>
          <a:ext cx="7798163" cy="4132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752" tIns="0" rIns="29475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b="1" kern="1200" noProof="0" dirty="0"/>
            <a:t>Circulariteit</a:t>
          </a:r>
          <a:r>
            <a:rPr lang="nl-NL" sz="1400" kern="1200" noProof="0" dirty="0"/>
            <a:t>: </a:t>
          </a:r>
        </a:p>
      </dsp:txBody>
      <dsp:txXfrm>
        <a:off x="577186" y="946537"/>
        <a:ext cx="7757813" cy="372930"/>
      </dsp:txXfrm>
    </dsp:sp>
    <dsp:sp modelId="{307AA192-B744-4DA1-B845-D5D201BD13D0}">
      <dsp:nvSpPr>
        <dsp:cNvPr id="0" name=""/>
        <dsp:cNvSpPr/>
      </dsp:nvSpPr>
      <dsp:spPr>
        <a:xfrm>
          <a:off x="0" y="2010592"/>
          <a:ext cx="11140233" cy="59535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4606" tIns="291592" rIns="864606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400" b="0" i="0" kern="1200" dirty="0"/>
            <a:t>Zorgen voor een veilig gebruik van batterijen en ontwikkeling van kennis over risico's en veiligheid</a:t>
          </a:r>
          <a:endParaRPr lang="nl-NL" sz="1400" kern="1200" noProof="0" dirty="0"/>
        </a:p>
      </dsp:txBody>
      <dsp:txXfrm>
        <a:off x="0" y="2010592"/>
        <a:ext cx="11140233" cy="595350"/>
      </dsp:txXfrm>
    </dsp:sp>
    <dsp:sp modelId="{C00A1F32-EA0C-44A4-BDEB-82D6122001C9}">
      <dsp:nvSpPr>
        <dsp:cNvPr id="0" name=""/>
        <dsp:cNvSpPr/>
      </dsp:nvSpPr>
      <dsp:spPr>
        <a:xfrm>
          <a:off x="557011" y="1803952"/>
          <a:ext cx="7798163" cy="4132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752" tIns="0" rIns="29475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b="1" kern="1200" noProof="0" dirty="0"/>
            <a:t>Veiligheid</a:t>
          </a:r>
          <a:r>
            <a:rPr lang="nl-NL" sz="1400" kern="1200" noProof="0" dirty="0"/>
            <a:t>: </a:t>
          </a:r>
        </a:p>
      </dsp:txBody>
      <dsp:txXfrm>
        <a:off x="577186" y="1824127"/>
        <a:ext cx="7757813" cy="372930"/>
      </dsp:txXfrm>
    </dsp:sp>
    <dsp:sp modelId="{B857F8CC-C144-4B2C-9C7E-54108A507196}">
      <dsp:nvSpPr>
        <dsp:cNvPr id="0" name=""/>
        <dsp:cNvSpPr/>
      </dsp:nvSpPr>
      <dsp:spPr>
        <a:xfrm>
          <a:off x="0" y="2888182"/>
          <a:ext cx="11140233" cy="59535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4606" tIns="291592" rIns="864606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400" b="0" i="0" kern="1200" dirty="0"/>
            <a:t>Bevorderen van innovatie en ontwikkeling van een sterk en gezond batterij-ecosysteem in Nederland</a:t>
          </a:r>
          <a:endParaRPr lang="nl-NL" sz="1400" kern="1200" noProof="0" dirty="0"/>
        </a:p>
      </dsp:txBody>
      <dsp:txXfrm>
        <a:off x="0" y="2888182"/>
        <a:ext cx="11140233" cy="595350"/>
      </dsp:txXfrm>
    </dsp:sp>
    <dsp:sp modelId="{83FF4853-BE7D-44E4-A1A1-2D9ED84A30A6}">
      <dsp:nvSpPr>
        <dsp:cNvPr id="0" name=""/>
        <dsp:cNvSpPr/>
      </dsp:nvSpPr>
      <dsp:spPr>
        <a:xfrm>
          <a:off x="557011" y="2681542"/>
          <a:ext cx="7798163" cy="4132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752" tIns="0" rIns="29475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b="1" kern="1200" noProof="0" dirty="0"/>
            <a:t>Economische perspectieven</a:t>
          </a:r>
          <a:r>
            <a:rPr lang="nl-NL" sz="1400" kern="1200" noProof="0" dirty="0"/>
            <a:t>: </a:t>
          </a:r>
        </a:p>
      </dsp:txBody>
      <dsp:txXfrm>
        <a:off x="577186" y="2701717"/>
        <a:ext cx="7757813" cy="372930"/>
      </dsp:txXfrm>
    </dsp:sp>
    <dsp:sp modelId="{5D2A1E08-05F9-4AC2-8742-DFB419D723B6}">
      <dsp:nvSpPr>
        <dsp:cNvPr id="0" name=""/>
        <dsp:cNvSpPr/>
      </dsp:nvSpPr>
      <dsp:spPr>
        <a:xfrm>
          <a:off x="0" y="3765772"/>
          <a:ext cx="11140233" cy="59535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4606" tIns="291592" rIns="864606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400" b="0" i="0" kern="1200" dirty="0"/>
            <a:t>Zorgen dat batterijen kunnen bijdragen aan een stabiel en efficiënt energiesysteem</a:t>
          </a:r>
          <a:endParaRPr lang="nl-NL" sz="1400" kern="1200" noProof="0" dirty="0"/>
        </a:p>
      </dsp:txBody>
      <dsp:txXfrm>
        <a:off x="0" y="3765772"/>
        <a:ext cx="11140233" cy="595350"/>
      </dsp:txXfrm>
    </dsp:sp>
    <dsp:sp modelId="{2B1A2529-4729-49DC-B667-7EB72A0CDFC5}">
      <dsp:nvSpPr>
        <dsp:cNvPr id="0" name=""/>
        <dsp:cNvSpPr/>
      </dsp:nvSpPr>
      <dsp:spPr>
        <a:xfrm>
          <a:off x="557011" y="3559132"/>
          <a:ext cx="7798163" cy="4132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752" tIns="0" rIns="29475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b="1" kern="1200" noProof="0" dirty="0"/>
            <a:t>Energiesysteem</a:t>
          </a:r>
          <a:r>
            <a:rPr lang="nl-NL" sz="1400" kern="1200" noProof="0" dirty="0"/>
            <a:t>: </a:t>
          </a:r>
        </a:p>
      </dsp:txBody>
      <dsp:txXfrm>
        <a:off x="577186" y="3579307"/>
        <a:ext cx="7757813" cy="3729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C8DB60-9960-7E4E-BA4A-B29DFB46F3EE}" type="datetime1">
              <a:rPr lang="nl-NL" smtClean="0"/>
              <a:t>29-7-2024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70EAE8-FB6A-B847-B804-B8BC08416A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43355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443F22-96A7-2946-9F02-228CB8E4306F}" type="datetime1">
              <a:rPr lang="nl-NL" smtClean="0"/>
              <a:t>29-7-2024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86D882-3718-4F40-87D5-7C3050DB7ED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98587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https://themasites.pbl.nl/o/energietransitie/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https://nipv.nl/wp-content/uploads/2022/11/20221021-NIPV-Alternatieve-blusmiddelen.pdf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01649-886C-4324-AD4C-E61C88D4772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6296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01649-886C-4324-AD4C-E61C88D4772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1796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01649-886C-4324-AD4C-E61C88D4772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7899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jdelijke aanduiding voor dia-afbeelding 1">
            <a:extLst>
              <a:ext uri="{FF2B5EF4-FFF2-40B4-BE49-F238E27FC236}">
                <a16:creationId xmlns:a16="http://schemas.microsoft.com/office/drawing/2014/main" id="{94B67162-DA9D-1326-B0E8-1ABF4CFA625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Tijdelijke aanduiding voor notities 2">
            <a:extLst>
              <a:ext uri="{FF2B5EF4-FFF2-40B4-BE49-F238E27FC236}">
                <a16:creationId xmlns:a16="http://schemas.microsoft.com/office/drawing/2014/main" id="{6B5C8F13-D095-E4DD-6704-55C0B9A3E06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5A913E6-74DD-F258-BC33-B969844FD9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9B33AF6-1E9D-423B-9F6D-A42B02616471}" type="slidenum">
              <a:rPr lang="nl-NL" altLang="nl-NL">
                <a:latin typeface="Calibri" panose="020F0502020204030204" pitchFamily="34" charset="0"/>
              </a:rPr>
              <a:pPr eaLnBrk="1" hangingPunct="1"/>
              <a:t>16</a:t>
            </a:fld>
            <a:endParaRPr lang="nl-NL" altLang="nl-NL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4332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01649-886C-4324-AD4C-E61C88D4772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402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01649-886C-4324-AD4C-E61C88D4772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2634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01649-886C-4324-AD4C-E61C88D4772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4130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05635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78379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01649-886C-4324-AD4C-E61C88D4772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506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https://themasites.pbl.nl/o/energietransitie/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https://nipv.nl/wp-content/uploads/2022/11/20221021-NIPV-Alternatieve-blusmiddelen.pdf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01649-886C-4324-AD4C-E61C88D4772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561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nl-NL" dirty="0"/>
              <a:t>https://nipv.nl/wp-content/uploads/2022/03/20210329-IFV-Kennisbundel-windturbines.pdf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01649-886C-4324-AD4C-E61C88D4772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6158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https://nipv.nl/wp-content/uploads/2024/03/20240321-NIPV-veiligheidsprincipes-waterstofenergiedragers.pdf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6D882-3718-4F40-87D5-7C3050DB7ED2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8550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https://nipv.nl/wp-content/uploads/2022/03/20220215-IFV-Kennisbundel-CO2.pdf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6D882-3718-4F40-87D5-7C3050DB7ED2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6948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https://nipv.nl/onderwerp/batterijen/</a:t>
            </a:r>
          </a:p>
          <a:p>
            <a:r>
              <a:rPr lang="nl-NL" dirty="0"/>
              <a:t>https://nipv.nl/wp-content/uploads/2024/04/20240402-NIPV-Literatuuronderzoek-naar-brandeffecten-van-li-ionbatterijbranden.pdf</a:t>
            </a:r>
          </a:p>
          <a:p>
            <a:r>
              <a:rPr lang="nl-NL" dirty="0"/>
              <a:t>https://nipv.nl/blog/lithiumhoudende-energiedragers-en-blussystemen/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6D882-3718-4F40-87D5-7C3050DB7ED2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326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01649-886C-4324-AD4C-E61C88D4772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5447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01649-886C-4324-AD4C-E61C88D4772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3638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01649-886C-4324-AD4C-E61C88D4772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725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126CAFB3-B952-5E41-8366-D28F5BBD163D}"/>
              </a:ext>
            </a:extLst>
          </p:cNvPr>
          <p:cNvSpPr/>
          <p:nvPr userDrawn="1"/>
        </p:nvSpPr>
        <p:spPr>
          <a:xfrm>
            <a:off x="251" y="892799"/>
            <a:ext cx="12208683" cy="5609601"/>
          </a:xfrm>
          <a:prstGeom prst="rect">
            <a:avLst/>
          </a:prstGeom>
          <a:solidFill>
            <a:srgbClr val="3987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0E62FF2-996E-EE4F-8AD3-63F8BA2B3C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56144" y="1171764"/>
            <a:ext cx="5353512" cy="1235234"/>
          </a:xfrm>
        </p:spPr>
        <p:txBody>
          <a:bodyPr anchor="t"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45" y="3424048"/>
            <a:ext cx="5171671" cy="1550153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&lt;naam&gt;</a:t>
            </a:r>
          </a:p>
          <a:p>
            <a:endParaRPr lang="nl-NL" dirty="0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1" hasCustomPrompt="1"/>
          </p:nvPr>
        </p:nvSpPr>
        <p:spPr>
          <a:xfrm>
            <a:off x="6356351" y="5402697"/>
            <a:ext cx="5171016" cy="931863"/>
          </a:xfrm>
        </p:spPr>
        <p:txBody>
          <a:bodyPr anchor="b">
            <a:noAutofit/>
          </a:bodyPr>
          <a:lstStyle>
            <a:lvl1pPr marL="0" indent="0" algn="l">
              <a:buFontTx/>
              <a:buNone/>
              <a:defRPr sz="1000">
                <a:solidFill>
                  <a:schemeClr val="bg1"/>
                </a:solidFill>
              </a:defRPr>
            </a:lvl1pPr>
            <a:lvl2pPr marL="457200" indent="0" algn="l">
              <a:buFontTx/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FontTx/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FontTx/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&lt;versie&gt;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C38CDB2-3601-9440-8755-F766D2452C38}"/>
              </a:ext>
            </a:extLst>
          </p:cNvPr>
          <p:cNvSpPr txBox="1"/>
          <p:nvPr userDrawn="1"/>
        </p:nvSpPr>
        <p:spPr>
          <a:xfrm>
            <a:off x="2022231" y="3253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975253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F3612BFF-8B8D-A445-BE85-25A4D5787366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/>
          </p:nvPr>
        </p:nvSpPr>
        <p:spPr>
          <a:xfrm>
            <a:off x="601134" y="1811338"/>
            <a:ext cx="10964333" cy="4305685"/>
          </a:xfrm>
        </p:spPr>
        <p:txBody>
          <a:bodyPr>
            <a:normAutofit/>
          </a:bodyPr>
          <a:lstStyle>
            <a:lvl1pPr marL="285750" indent="-285750">
              <a:lnSpc>
                <a:spcPts val="2400"/>
              </a:lnSpc>
              <a:buFont typeface="Arial"/>
              <a:buChar char="•"/>
              <a:defRPr sz="1600">
                <a:solidFill>
                  <a:schemeClr val="tx1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800"/>
            </a:lvl2pPr>
            <a:lvl3pPr marL="914400" indent="0">
              <a:lnSpc>
                <a:spcPts val="2400"/>
              </a:lnSpc>
              <a:buFontTx/>
              <a:buNone/>
              <a:defRPr sz="1800"/>
            </a:lvl3pPr>
            <a:lvl4pPr marL="1371600" indent="0">
              <a:lnSpc>
                <a:spcPts val="2400"/>
              </a:lnSpc>
              <a:buFontTx/>
              <a:buNone/>
              <a:defRPr sz="1800"/>
            </a:lvl4pPr>
            <a:lvl5pPr marL="1828800" indent="0">
              <a:lnSpc>
                <a:spcPts val="2400"/>
              </a:lnSpc>
              <a:buFontTx/>
              <a:buNone/>
              <a:defRPr sz="18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221993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C9F7C79B-7513-0040-807E-BCD64B44B924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/>
          </p:nvPr>
        </p:nvSpPr>
        <p:spPr>
          <a:xfrm>
            <a:off x="590551" y="1811338"/>
            <a:ext cx="5938399" cy="4305685"/>
          </a:xfrm>
        </p:spPr>
        <p:txBody>
          <a:bodyPr>
            <a:normAutofit/>
          </a:bodyPr>
          <a:lstStyle>
            <a:lvl1pPr marL="285750" indent="-285750">
              <a:lnSpc>
                <a:spcPts val="2400"/>
              </a:lnSpc>
              <a:buFont typeface="Arial"/>
              <a:buChar char="•"/>
              <a:defRPr sz="1600">
                <a:solidFill>
                  <a:schemeClr val="tx1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800"/>
            </a:lvl2pPr>
            <a:lvl3pPr marL="914400" indent="0">
              <a:lnSpc>
                <a:spcPts val="2400"/>
              </a:lnSpc>
              <a:buFontTx/>
              <a:buNone/>
              <a:defRPr sz="1800"/>
            </a:lvl3pPr>
            <a:lvl4pPr marL="1371600" indent="0">
              <a:lnSpc>
                <a:spcPts val="2400"/>
              </a:lnSpc>
              <a:buFontTx/>
              <a:buNone/>
              <a:defRPr sz="1800"/>
            </a:lvl4pPr>
            <a:lvl5pPr marL="1828800" indent="0">
              <a:lnSpc>
                <a:spcPts val="2400"/>
              </a:lnSpc>
              <a:buFontTx/>
              <a:buNone/>
              <a:defRPr sz="18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3"/>
          </p:nvPr>
        </p:nvSpPr>
        <p:spPr>
          <a:xfrm>
            <a:off x="6915151" y="1811338"/>
            <a:ext cx="4658783" cy="4300538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81187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059EE069-E041-7D4E-AF5F-769655BE0B20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2"/>
          </p:nvPr>
        </p:nvSpPr>
        <p:spPr>
          <a:xfrm>
            <a:off x="0" y="4779819"/>
            <a:ext cx="12192000" cy="148604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601133" y="1169391"/>
            <a:ext cx="10972800" cy="66312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609600" y="1811338"/>
            <a:ext cx="10964333" cy="274320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2pPr>
            <a:lvl3pPr marL="9144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3pPr>
            <a:lvl4pPr marL="13716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4pPr>
            <a:lvl5pPr marL="18288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046778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+ 2x beeld h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B8CC9E27-A66F-9947-B318-08B7BF55BA15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2"/>
          </p:nvPr>
        </p:nvSpPr>
        <p:spPr>
          <a:xfrm>
            <a:off x="601133" y="4078830"/>
            <a:ext cx="5187672" cy="205368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601133" y="1169391"/>
            <a:ext cx="10972800" cy="66312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601133" y="1811339"/>
            <a:ext cx="10972800" cy="2073559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2pPr>
            <a:lvl3pPr marL="9144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3pPr>
            <a:lvl4pPr marL="13716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4pPr>
            <a:lvl5pPr marL="18288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afbeelding 5"/>
          <p:cNvSpPr>
            <a:spLocks noGrp="1"/>
          </p:cNvSpPr>
          <p:nvPr>
            <p:ph type="pic" sz="quarter" idx="14"/>
          </p:nvPr>
        </p:nvSpPr>
        <p:spPr>
          <a:xfrm>
            <a:off x="6386261" y="4078830"/>
            <a:ext cx="5187672" cy="205368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16870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 + 2x beeld 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BB9C7D7F-C5E1-0140-BB57-0FBAD6675830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2"/>
          </p:nvPr>
        </p:nvSpPr>
        <p:spPr>
          <a:xfrm>
            <a:off x="6390192" y="1805083"/>
            <a:ext cx="5187672" cy="205368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601133" y="1169391"/>
            <a:ext cx="10972800" cy="66312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609600" y="1811339"/>
            <a:ext cx="5262747" cy="4321175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2pPr>
            <a:lvl3pPr marL="9144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3pPr>
            <a:lvl4pPr marL="13716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4pPr>
            <a:lvl5pPr marL="18288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afbeelding 5"/>
          <p:cNvSpPr>
            <a:spLocks noGrp="1"/>
          </p:cNvSpPr>
          <p:nvPr>
            <p:ph type="pic" sz="quarter" idx="14"/>
          </p:nvPr>
        </p:nvSpPr>
        <p:spPr>
          <a:xfrm>
            <a:off x="6386261" y="4078830"/>
            <a:ext cx="5187672" cy="205368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57585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+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C3BE2A5B-4D60-474A-9000-DB2D4E891825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1133" y="1169391"/>
            <a:ext cx="4981736" cy="66312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609600" y="2182862"/>
            <a:ext cx="4973269" cy="274320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2pPr>
            <a:lvl3pPr marL="9144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3pPr>
            <a:lvl4pPr marL="13716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4pPr>
            <a:lvl5pPr marL="18288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4"/>
          </p:nvPr>
        </p:nvSpPr>
        <p:spPr>
          <a:xfrm>
            <a:off x="6089652" y="1160463"/>
            <a:ext cx="5646689" cy="4972051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18760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2C612CF5-18B5-914F-B3E0-D3BD0CF3F514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1926167" y="1168400"/>
            <a:ext cx="8326197" cy="415925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26937" y="5384244"/>
            <a:ext cx="8325427" cy="51933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2"/>
          </p:nvPr>
        </p:nvSpPr>
        <p:spPr>
          <a:xfrm>
            <a:off x="1926167" y="5765368"/>
            <a:ext cx="8326967" cy="407987"/>
          </a:xfrm>
        </p:spPr>
        <p:txBody>
          <a:bodyPr>
            <a:noAutofit/>
          </a:bodyPr>
          <a:lstStyle>
            <a:lvl1pPr algn="l">
              <a:defRPr sz="1400">
                <a:solidFill>
                  <a:srgbClr val="000000"/>
                </a:solidFill>
              </a:defRPr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1078953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afbeeldingen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1D9D6F7E-172C-1F44-81E6-052D9B58844C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1926166" y="1168400"/>
            <a:ext cx="3892743" cy="415925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26937" y="5384244"/>
            <a:ext cx="8325427" cy="51933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2"/>
          </p:nvPr>
        </p:nvSpPr>
        <p:spPr>
          <a:xfrm>
            <a:off x="1926167" y="5765368"/>
            <a:ext cx="8326967" cy="407987"/>
          </a:xfrm>
        </p:spPr>
        <p:txBody>
          <a:bodyPr>
            <a:noAutofit/>
          </a:bodyPr>
          <a:lstStyle>
            <a:lvl1pPr algn="l">
              <a:defRPr sz="1400">
                <a:solidFill>
                  <a:srgbClr val="000000"/>
                </a:solidFill>
              </a:defRPr>
            </a:lvl1pPr>
            <a:lvl2pPr algn="l">
              <a:defRPr sz="1400"/>
            </a:lvl2pPr>
            <a:lvl3pPr algn="l">
              <a:defRPr sz="1400"/>
            </a:lvl3pPr>
            <a:lvl4pPr algn="l">
              <a:defRPr sz="1400"/>
            </a:lvl4pPr>
            <a:lvl5pPr algn="l">
              <a:defRPr sz="14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8" name="Tijdelijke aanduiding voor afbeelding 8"/>
          <p:cNvSpPr>
            <a:spLocks noGrp="1"/>
          </p:cNvSpPr>
          <p:nvPr>
            <p:ph type="pic" sz="quarter" idx="14"/>
          </p:nvPr>
        </p:nvSpPr>
        <p:spPr>
          <a:xfrm>
            <a:off x="6342303" y="1160463"/>
            <a:ext cx="3910061" cy="415925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652152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1" spcCol="468000"/>
          <a:lstStyle/>
          <a:p>
            <a:pPr lvl="0"/>
            <a:r>
              <a:rPr lang="nl-NL" dirty="0"/>
              <a:t>Tekststijl van het model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EDC3-1E06-4560-87DC-660F2A9858DC}" type="datetime1">
              <a:rPr lang="nl-NL" smtClean="0"/>
              <a:t>29-7-2024</a:t>
            </a:fld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224007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2DE510B-3FF4-49AD-8230-79A0DE25A13D}" type="datetime1">
              <a:rPr lang="nl-NL" smtClean="0"/>
              <a:t>29-7-2024</a:t>
            </a:fld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E770F96-3C80-EF44-950D-D974353140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4405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CAF4B903-1467-C34F-9567-8E31016B8910}"/>
              </a:ext>
            </a:extLst>
          </p:cNvPr>
          <p:cNvSpPr/>
          <p:nvPr userDrawn="1"/>
        </p:nvSpPr>
        <p:spPr>
          <a:xfrm>
            <a:off x="6105907" y="890588"/>
            <a:ext cx="6102776" cy="5609264"/>
          </a:xfrm>
          <a:prstGeom prst="rect">
            <a:avLst/>
          </a:prstGeom>
          <a:solidFill>
            <a:srgbClr val="3987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0E62FF2-996E-EE4F-8AD3-63F8BA2B3C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56144" y="1171764"/>
            <a:ext cx="5353512" cy="1235234"/>
          </a:xfrm>
        </p:spPr>
        <p:txBody>
          <a:bodyPr anchor="t"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45" y="3424048"/>
            <a:ext cx="5171671" cy="1550153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&lt;naam&gt;</a:t>
            </a:r>
          </a:p>
          <a:p>
            <a:endParaRPr lang="nl-NL" dirty="0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1" hasCustomPrompt="1"/>
          </p:nvPr>
        </p:nvSpPr>
        <p:spPr>
          <a:xfrm>
            <a:off x="6356351" y="5402697"/>
            <a:ext cx="5171016" cy="931863"/>
          </a:xfrm>
        </p:spPr>
        <p:txBody>
          <a:bodyPr anchor="b">
            <a:noAutofit/>
          </a:bodyPr>
          <a:lstStyle>
            <a:lvl1pPr marL="0" indent="0" algn="l">
              <a:buFontTx/>
              <a:buNone/>
              <a:defRPr sz="1000">
                <a:solidFill>
                  <a:schemeClr val="bg1"/>
                </a:solidFill>
              </a:defRPr>
            </a:lvl1pPr>
            <a:lvl2pPr marL="457200" indent="0" algn="l">
              <a:buFontTx/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FontTx/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FontTx/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&lt;versie&gt;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C38CDB2-3601-9440-8755-F766D2452C38}"/>
              </a:ext>
            </a:extLst>
          </p:cNvPr>
          <p:cNvSpPr txBox="1"/>
          <p:nvPr userDrawn="1"/>
        </p:nvSpPr>
        <p:spPr>
          <a:xfrm>
            <a:off x="2022231" y="3253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2DC3BBA-D385-EF47-B9A6-F185736EA7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1526" r="118"/>
          <a:stretch/>
        </p:blipFill>
        <p:spPr>
          <a:xfrm>
            <a:off x="2039" y="890588"/>
            <a:ext cx="6111369" cy="560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4929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1B837408-B7F5-4C1F-B7E7-291C3AA79571}" type="datetime1">
              <a:rPr lang="nl-NL" smtClean="0"/>
              <a:t>29-7-2024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5FF1452E-61D4-2248-8677-11F4BF8179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21" name="Tijdelijke aanduiding voor afbeelding 22">
            <a:extLst>
              <a:ext uri="{FF2B5EF4-FFF2-40B4-BE49-F238E27FC236}">
                <a16:creationId xmlns:a16="http://schemas.microsoft.com/office/drawing/2014/main" id="{55BAFB1C-5D11-944A-96BB-FA74D8B08F8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82375 w 6099175"/>
              <a:gd name="connsiteY1" fmla="*/ 0 h 6858000"/>
              <a:gd name="connsiteX2" fmla="*/ 5782375 w 6099175"/>
              <a:gd name="connsiteY2" fmla="*/ 1278000 h 6858000"/>
              <a:gd name="connsiteX3" fmla="*/ 6099175 w 6099175"/>
              <a:gd name="connsiteY3" fmla="*/ 1278000 h 6858000"/>
              <a:gd name="connsiteX4" fmla="*/ 6099175 w 6099175"/>
              <a:gd name="connsiteY4" fmla="*/ 6858000 h 6858000"/>
              <a:gd name="connsiteX5" fmla="*/ 0 w 609917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82375" y="0"/>
                </a:lnTo>
                <a:lnTo>
                  <a:pt x="5782375" y="1278000"/>
                </a:lnTo>
                <a:lnTo>
                  <a:pt x="6099175" y="1278000"/>
                </a:lnTo>
                <a:lnTo>
                  <a:pt x="609917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" y="0"/>
            <a:ext cx="12182611" cy="16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621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17CBC099-CCD2-3C47-AD87-7F5EFB280463}"/>
              </a:ext>
            </a:extLst>
          </p:cNvPr>
          <p:cNvSpPr/>
          <p:nvPr userDrawn="1"/>
        </p:nvSpPr>
        <p:spPr>
          <a:xfrm>
            <a:off x="6105907" y="890588"/>
            <a:ext cx="6102776" cy="5609264"/>
          </a:xfrm>
          <a:prstGeom prst="rect">
            <a:avLst/>
          </a:prstGeom>
          <a:solidFill>
            <a:srgbClr val="3987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56144" y="1171764"/>
            <a:ext cx="5353512" cy="1235234"/>
          </a:xfrm>
        </p:spPr>
        <p:txBody>
          <a:bodyPr anchor="t"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45" y="3424048"/>
            <a:ext cx="5171671" cy="1550153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&lt;naam&gt;</a:t>
            </a:r>
          </a:p>
          <a:p>
            <a:endParaRPr lang="nl-NL" dirty="0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1" hasCustomPrompt="1"/>
          </p:nvPr>
        </p:nvSpPr>
        <p:spPr>
          <a:xfrm>
            <a:off x="6356351" y="5402697"/>
            <a:ext cx="5171016" cy="931863"/>
          </a:xfrm>
        </p:spPr>
        <p:txBody>
          <a:bodyPr anchor="b">
            <a:noAutofit/>
          </a:bodyPr>
          <a:lstStyle>
            <a:lvl1pPr marL="0" indent="0" algn="l">
              <a:buFontTx/>
              <a:buNone/>
              <a:defRPr sz="1000">
                <a:solidFill>
                  <a:schemeClr val="bg1"/>
                </a:solidFill>
              </a:defRPr>
            </a:lvl1pPr>
            <a:lvl2pPr marL="457200" indent="0" algn="l">
              <a:buFontTx/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FontTx/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FontTx/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&lt;versie&gt;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C38CDB2-3601-9440-8755-F766D2452C38}"/>
              </a:ext>
            </a:extLst>
          </p:cNvPr>
          <p:cNvSpPr txBox="1"/>
          <p:nvPr userDrawn="1"/>
        </p:nvSpPr>
        <p:spPr>
          <a:xfrm>
            <a:off x="2022231" y="3253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E77F28CE-3807-4F4B-962D-474278733B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526" r="118"/>
          <a:stretch/>
        </p:blipFill>
        <p:spPr>
          <a:xfrm>
            <a:off x="2039" y="890588"/>
            <a:ext cx="6111369" cy="560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392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oofdstuk + afb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3E99B19B-C344-0D42-81F4-64B43FAE8D5D}"/>
              </a:ext>
            </a:extLst>
          </p:cNvPr>
          <p:cNvSpPr/>
          <p:nvPr userDrawn="1"/>
        </p:nvSpPr>
        <p:spPr>
          <a:xfrm>
            <a:off x="6105907" y="890588"/>
            <a:ext cx="6102776" cy="5609264"/>
          </a:xfrm>
          <a:prstGeom prst="rect">
            <a:avLst/>
          </a:prstGeom>
          <a:solidFill>
            <a:srgbClr val="3987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4AF8A1A-4A3E-584A-A9A1-B9AF37AAC0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356144" y="1171764"/>
            <a:ext cx="5353512" cy="1235234"/>
          </a:xfrm>
        </p:spPr>
        <p:txBody>
          <a:bodyPr anchor="t"/>
          <a:lstStyle>
            <a:lvl1pPr algn="l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45" y="2413591"/>
            <a:ext cx="5171671" cy="1550153"/>
          </a:xfrm>
        </p:spPr>
        <p:txBody>
          <a:bodyPr>
            <a:normAutofit/>
          </a:bodyPr>
          <a:lstStyle>
            <a:lvl1pPr marL="285750" indent="-285750" algn="l">
              <a:buFont typeface="Arial"/>
              <a:buChar char="•"/>
              <a:defRPr sz="18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4AE6D71D-11A7-9F49-9E1B-C6D812DC6B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1526" r="118"/>
          <a:stretch/>
        </p:blipFill>
        <p:spPr>
          <a:xfrm>
            <a:off x="2039" y="890588"/>
            <a:ext cx="6111369" cy="560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51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+ afb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6105907" y="890588"/>
            <a:ext cx="6102776" cy="5609264"/>
          </a:xfrm>
          <a:prstGeom prst="rect">
            <a:avLst/>
          </a:prstGeom>
          <a:solidFill>
            <a:srgbClr val="3987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356144" y="1171764"/>
            <a:ext cx="5353512" cy="1235234"/>
          </a:xfrm>
        </p:spPr>
        <p:txBody>
          <a:bodyPr anchor="t"/>
          <a:lstStyle>
            <a:lvl1pPr algn="l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45" y="2413591"/>
            <a:ext cx="5171671" cy="1550153"/>
          </a:xfrm>
        </p:spPr>
        <p:txBody>
          <a:bodyPr>
            <a:normAutofit/>
          </a:bodyPr>
          <a:lstStyle>
            <a:lvl1pPr marL="285750" indent="-285750" algn="l">
              <a:buFont typeface="Arial"/>
              <a:buChar char="•"/>
              <a:defRPr sz="18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EF75599-F1CF-3C43-89DE-9AFFD3884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526" r="118"/>
          <a:stretch/>
        </p:blipFill>
        <p:spPr>
          <a:xfrm>
            <a:off x="2039" y="890588"/>
            <a:ext cx="6111369" cy="560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24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oofdstuk + af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356144" y="1171764"/>
            <a:ext cx="5353512" cy="1235234"/>
          </a:xfrm>
        </p:spPr>
        <p:txBody>
          <a:bodyPr anchor="t"/>
          <a:lstStyle>
            <a:lvl1pPr algn="l">
              <a:defRPr b="1" baseline="0">
                <a:solidFill>
                  <a:srgbClr val="275937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356145" y="2413591"/>
            <a:ext cx="5171671" cy="1550153"/>
          </a:xfrm>
        </p:spPr>
        <p:txBody>
          <a:bodyPr>
            <a:normAutofit/>
          </a:bodyPr>
          <a:lstStyle>
            <a:lvl1pPr marL="285750" indent="-285750" algn="l">
              <a:buFont typeface="Arial"/>
              <a:buChar char="•"/>
              <a:defRPr sz="1800" baseline="0">
                <a:solidFill>
                  <a:srgbClr val="27593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6A851FF-3974-124A-B209-6F99BD083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526" r="118"/>
          <a:stretch/>
        </p:blipFill>
        <p:spPr>
          <a:xfrm>
            <a:off x="2039" y="890588"/>
            <a:ext cx="6111369" cy="560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73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_Hoofdstuk alle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90550" y="1171764"/>
            <a:ext cx="10954905" cy="1235234"/>
          </a:xfrm>
        </p:spPr>
        <p:txBody>
          <a:bodyPr anchor="t"/>
          <a:lstStyle>
            <a:lvl1pPr algn="l">
              <a:defRPr b="1" baseline="0">
                <a:solidFill>
                  <a:srgbClr val="275937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590551" y="2413591"/>
            <a:ext cx="10954904" cy="1550153"/>
          </a:xfrm>
        </p:spPr>
        <p:txBody>
          <a:bodyPr>
            <a:normAutofit/>
          </a:bodyPr>
          <a:lstStyle>
            <a:lvl1pPr marL="285750" indent="-285750" algn="l">
              <a:buFont typeface="Arial"/>
              <a:buChar char="•"/>
              <a:defRPr sz="1800" baseline="0">
                <a:solidFill>
                  <a:srgbClr val="27593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sp>
        <p:nvSpPr>
          <p:cNvPr id="10" name="Rechthoek 9"/>
          <p:cNvSpPr/>
          <p:nvPr userDrawn="1"/>
        </p:nvSpPr>
        <p:spPr>
          <a:xfrm>
            <a:off x="-8342" y="6499852"/>
            <a:ext cx="12208683" cy="383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</p:spTree>
    <p:extLst>
      <p:ext uri="{BB962C8B-B14F-4D97-AF65-F5344CB8AC3E}">
        <p14:creationId xmlns:p14="http://schemas.microsoft.com/office/powerpoint/2010/main" val="2259134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_Hoofdstuk alle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90550" y="1171764"/>
            <a:ext cx="10954905" cy="1235234"/>
          </a:xfrm>
        </p:spPr>
        <p:txBody>
          <a:bodyPr anchor="t"/>
          <a:lstStyle>
            <a:lvl1pPr algn="l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&lt;hoofdstuk titel&gt;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590551" y="2413591"/>
            <a:ext cx="10954904" cy="1550153"/>
          </a:xfrm>
        </p:spPr>
        <p:txBody>
          <a:bodyPr>
            <a:normAutofit/>
          </a:bodyPr>
          <a:lstStyle>
            <a:lvl1pPr marL="285750" indent="-285750" algn="l">
              <a:buFont typeface="Arial"/>
              <a:buChar char="•"/>
              <a:defRPr sz="18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&lt;inhoud hoofdstuk&gt;</a:t>
            </a:r>
          </a:p>
          <a:p>
            <a:endParaRPr lang="nl-NL" dirty="0"/>
          </a:p>
        </p:txBody>
      </p:sp>
      <p:sp>
        <p:nvSpPr>
          <p:cNvPr id="13" name="Rechthoek 12"/>
          <p:cNvSpPr/>
          <p:nvPr userDrawn="1"/>
        </p:nvSpPr>
        <p:spPr>
          <a:xfrm>
            <a:off x="0" y="6506109"/>
            <a:ext cx="12192000" cy="35814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E18E1D89-AC64-E14C-A351-0097B0BA1A06}"/>
              </a:ext>
            </a:extLst>
          </p:cNvPr>
          <p:cNvSpPr/>
          <p:nvPr userDrawn="1"/>
        </p:nvSpPr>
        <p:spPr>
          <a:xfrm>
            <a:off x="251" y="892799"/>
            <a:ext cx="12208683" cy="5609601"/>
          </a:xfrm>
          <a:prstGeom prst="rect">
            <a:avLst/>
          </a:prstGeom>
          <a:solidFill>
            <a:srgbClr val="3987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2793127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D71E858-B10F-3F46-9281-6B6F1FFFB294}"/>
              </a:ext>
            </a:extLst>
          </p:cNvPr>
          <p:cNvSpPr/>
          <p:nvPr userDrawn="1"/>
        </p:nvSpPr>
        <p:spPr>
          <a:xfrm>
            <a:off x="0" y="6513085"/>
            <a:ext cx="12192000" cy="358149"/>
          </a:xfrm>
          <a:prstGeom prst="rect">
            <a:avLst/>
          </a:prstGeom>
          <a:solidFill>
            <a:srgbClr val="39870C"/>
          </a:solidFill>
          <a:ln>
            <a:solidFill>
              <a:srgbClr val="39870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/>
          </p:nvPr>
        </p:nvSpPr>
        <p:spPr>
          <a:xfrm>
            <a:off x="601134" y="1811338"/>
            <a:ext cx="10964333" cy="4305685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2pPr>
            <a:lvl3pPr marL="9144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3pPr>
            <a:lvl4pPr marL="13716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4pPr>
            <a:lvl5pPr marL="1828800" indent="0">
              <a:lnSpc>
                <a:spcPts val="2400"/>
              </a:lnSpc>
              <a:buFontTx/>
              <a:buNone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73372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1133" y="1169391"/>
            <a:ext cx="10972800" cy="6631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1133" y="1733121"/>
            <a:ext cx="11057212" cy="4016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2"/>
          </p:nvPr>
        </p:nvSpPr>
        <p:spPr>
          <a:xfrm>
            <a:off x="8891540" y="650610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fld id="{33B407B4-DD70-D045-8D0A-4EFC055441BF}" type="datetime3">
              <a:rPr lang="nl-NL" smtClean="0"/>
              <a:t>29/7/24</a:t>
            </a:fld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3"/>
          </p:nvPr>
        </p:nvSpPr>
        <p:spPr>
          <a:xfrm>
            <a:off x="609600" y="651308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5804278-0ED3-524C-8B87-AC1FCEE79A0D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415288" y="73590"/>
            <a:ext cx="2709572" cy="78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678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10" r:id="rId2"/>
    <p:sldLayoutId id="2147483709" r:id="rId3"/>
    <p:sldLayoutId id="2147483711" r:id="rId4"/>
    <p:sldLayoutId id="2147483697" r:id="rId5"/>
    <p:sldLayoutId id="2147483700" r:id="rId6"/>
    <p:sldLayoutId id="2147483701" r:id="rId7"/>
    <p:sldLayoutId id="2147483702" r:id="rId8"/>
    <p:sldLayoutId id="2147483690" r:id="rId9"/>
    <p:sldLayoutId id="2147483695" r:id="rId10"/>
    <p:sldLayoutId id="2147483704" r:id="rId11"/>
    <p:sldLayoutId id="2147483691" r:id="rId12"/>
    <p:sldLayoutId id="2147483705" r:id="rId13"/>
    <p:sldLayoutId id="2147483706" r:id="rId14"/>
    <p:sldLayoutId id="2147483692" r:id="rId15"/>
    <p:sldLayoutId id="2147483693" r:id="rId16"/>
    <p:sldLayoutId id="2147483694" r:id="rId17"/>
    <p:sldLayoutId id="2147483712" r:id="rId18"/>
    <p:sldLayoutId id="2147483713" r:id="rId19"/>
    <p:sldLayoutId id="2147483714" r:id="rId20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2800" b="1" i="0" kern="1200">
          <a:solidFill>
            <a:srgbClr val="275937"/>
          </a:solidFill>
          <a:latin typeface="Verdana"/>
          <a:ea typeface="+mj-ea"/>
          <a:cs typeface="Verdana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ct val="20000"/>
        </a:spcBef>
        <a:buFontTx/>
        <a:buNone/>
        <a:defRPr sz="1600" b="0" i="0" kern="1200">
          <a:solidFill>
            <a:srgbClr val="275937"/>
          </a:solidFill>
          <a:latin typeface="Verdana"/>
          <a:ea typeface="+mn-ea"/>
          <a:cs typeface="Verdana"/>
        </a:defRPr>
      </a:lvl1pPr>
      <a:lvl2pPr marL="457200" indent="0" algn="l" defTabSz="457200" rtl="0" eaLnBrk="1" latinLnBrk="0" hangingPunct="1">
        <a:lnSpc>
          <a:spcPct val="100000"/>
        </a:lnSpc>
        <a:spcBef>
          <a:spcPct val="20000"/>
        </a:spcBef>
        <a:buFontTx/>
        <a:buNone/>
        <a:defRPr sz="1600" b="0" i="0" kern="1200">
          <a:solidFill>
            <a:srgbClr val="275937"/>
          </a:solidFill>
          <a:latin typeface="Verdana"/>
          <a:ea typeface="+mn-ea"/>
          <a:cs typeface="Verdana"/>
        </a:defRPr>
      </a:lvl2pPr>
      <a:lvl3pPr marL="914400" indent="0" algn="l" defTabSz="457200" rtl="0" eaLnBrk="1" latinLnBrk="0" hangingPunct="1">
        <a:lnSpc>
          <a:spcPct val="100000"/>
        </a:lnSpc>
        <a:spcBef>
          <a:spcPct val="20000"/>
        </a:spcBef>
        <a:buFontTx/>
        <a:buNone/>
        <a:defRPr sz="1600" b="0" i="0" kern="1200">
          <a:solidFill>
            <a:srgbClr val="275937"/>
          </a:solidFill>
          <a:latin typeface="Verdana"/>
          <a:ea typeface="+mn-ea"/>
          <a:cs typeface="Verdana"/>
        </a:defRPr>
      </a:lvl3pPr>
      <a:lvl4pPr marL="1371600" indent="0" algn="l" defTabSz="457200" rtl="0" eaLnBrk="1" latinLnBrk="0" hangingPunct="1">
        <a:lnSpc>
          <a:spcPct val="100000"/>
        </a:lnSpc>
        <a:spcBef>
          <a:spcPct val="20000"/>
        </a:spcBef>
        <a:buFontTx/>
        <a:buNone/>
        <a:defRPr sz="1600" b="0" i="0" kern="1200">
          <a:solidFill>
            <a:srgbClr val="275937"/>
          </a:solidFill>
          <a:latin typeface="Verdana"/>
          <a:ea typeface="+mn-ea"/>
          <a:cs typeface="Verdana"/>
        </a:defRPr>
      </a:lvl4pPr>
      <a:lvl5pPr marL="1828800" indent="0" algn="l" defTabSz="457200" rtl="0" eaLnBrk="1" latinLnBrk="0" hangingPunct="1">
        <a:lnSpc>
          <a:spcPct val="100000"/>
        </a:lnSpc>
        <a:spcBef>
          <a:spcPct val="20000"/>
        </a:spcBef>
        <a:buFontTx/>
        <a:buNone/>
        <a:defRPr sz="1600" b="0" i="0" kern="1200">
          <a:solidFill>
            <a:srgbClr val="275937"/>
          </a:solidFill>
          <a:latin typeface="Verdana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Veilige Energietransitie</a:t>
            </a:r>
            <a:br>
              <a:rPr lang="nl-NL" dirty="0"/>
            </a:br>
            <a:endParaRPr lang="nl-NL" dirty="0"/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9A6E07AB-8DB4-913C-E6B6-360B71F83068}"/>
              </a:ext>
            </a:extLst>
          </p:cNvPr>
          <p:cNvSpPr txBox="1">
            <a:spLocks/>
          </p:cNvSpPr>
          <p:nvPr/>
        </p:nvSpPr>
        <p:spPr>
          <a:xfrm>
            <a:off x="6356350" y="2872430"/>
            <a:ext cx="5721349" cy="11131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None/>
              <a:defRPr sz="10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None/>
              <a:defRPr sz="10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2pPr>
            <a:lvl3pPr marL="91440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None/>
              <a:defRPr sz="10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3pPr>
            <a:lvl4pPr marL="137160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None/>
              <a:defRPr sz="10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4pPr>
            <a:lvl5pPr marL="182880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None/>
              <a:defRPr sz="10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00" dirty="0" err="1"/>
              <a:t>Schakeldag</a:t>
            </a:r>
            <a:endParaRPr lang="nl-NL" sz="1800" dirty="0"/>
          </a:p>
          <a:p>
            <a:r>
              <a:rPr lang="nl-NL" sz="1800" dirty="0"/>
              <a:t>27-06-2024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CA56F21-D6D6-7E41-BB94-C0B4E84965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56350" y="3943351"/>
            <a:ext cx="5721349" cy="2391210"/>
          </a:xfrm>
        </p:spPr>
        <p:txBody>
          <a:bodyPr/>
          <a:lstStyle/>
          <a:p>
            <a:endParaRPr lang="nl-NL" sz="1800" dirty="0"/>
          </a:p>
          <a:p>
            <a:r>
              <a:rPr lang="nl-NL" sz="1800" dirty="0"/>
              <a:t>Taco Bosdijk</a:t>
            </a:r>
            <a:br>
              <a:rPr lang="nl-NL" sz="1800" dirty="0"/>
            </a:br>
            <a:r>
              <a:rPr lang="nl-NL" sz="1800" dirty="0"/>
              <a:t>Coördinator Nederlandse batterijenstrategie</a:t>
            </a:r>
          </a:p>
          <a:p>
            <a:endParaRPr lang="nl-NL" sz="1800" dirty="0"/>
          </a:p>
          <a:p>
            <a:r>
              <a:rPr lang="nl-NL" sz="1800" dirty="0"/>
              <a:t>Benjamin Oudot </a:t>
            </a:r>
            <a:br>
              <a:rPr lang="nl-NL" sz="1800" dirty="0"/>
            </a:br>
            <a:r>
              <a:rPr lang="nl-NL" sz="1800" dirty="0"/>
              <a:t>Trainee Veilige Energietransitie</a:t>
            </a:r>
          </a:p>
        </p:txBody>
      </p:sp>
    </p:spTree>
    <p:extLst>
      <p:ext uri="{BB962C8B-B14F-4D97-AF65-F5344CB8AC3E}">
        <p14:creationId xmlns:p14="http://schemas.microsoft.com/office/powerpoint/2010/main" val="2731726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Noodzaak</a:t>
            </a:r>
            <a:r>
              <a:rPr lang="en-US" dirty="0"/>
              <a:t> </a:t>
            </a:r>
            <a:r>
              <a:rPr lang="en-US" dirty="0" err="1"/>
              <a:t>batterijen</a:t>
            </a:r>
            <a:r>
              <a:rPr lang="en-US" dirty="0"/>
              <a:t>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veranderend</a:t>
            </a:r>
            <a:r>
              <a:rPr lang="en-US" dirty="0"/>
              <a:t> </a:t>
            </a:r>
            <a:r>
              <a:rPr lang="en-US" dirty="0" err="1"/>
              <a:t>energiesysteem</a:t>
            </a:r>
            <a:endParaRPr lang="en-GB" dirty="0"/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Noodzaak</a:t>
            </a:r>
            <a:r>
              <a:rPr lang="en-US" dirty="0"/>
              <a:t> flexible </a:t>
            </a:r>
            <a:r>
              <a:rPr lang="en-US" dirty="0" err="1"/>
              <a:t>opslagmethoden</a:t>
            </a:r>
            <a:r>
              <a:rPr lang="en-US" dirty="0"/>
              <a:t>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fossievrije</a:t>
            </a:r>
            <a:r>
              <a:rPr lang="en-US" dirty="0"/>
              <a:t> </a:t>
            </a:r>
            <a:r>
              <a:rPr lang="en-US" dirty="0" err="1"/>
              <a:t>energiesysteem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Meer </a:t>
            </a:r>
            <a:r>
              <a:rPr lang="en-US" dirty="0" err="1"/>
              <a:t>elektricitieit</a:t>
            </a:r>
            <a:r>
              <a:rPr lang="en-US" dirty="0"/>
              <a:t> in het </a:t>
            </a:r>
            <a:r>
              <a:rPr lang="en-US" dirty="0" err="1"/>
              <a:t>energiesysteem</a:t>
            </a:r>
            <a:r>
              <a:rPr lang="en-US" dirty="0"/>
              <a:t>: </a:t>
            </a:r>
            <a:r>
              <a:rPr lang="en-US" dirty="0" err="1"/>
              <a:t>vraag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aanbod</a:t>
            </a:r>
            <a:r>
              <a:rPr lang="en-US" dirty="0"/>
              <a:t> (</a:t>
            </a:r>
            <a:r>
              <a:rPr lang="en-US" dirty="0" err="1"/>
              <a:t>opwek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Onregelmatige</a:t>
            </a:r>
            <a:r>
              <a:rPr lang="en-US" dirty="0"/>
              <a:t> </a:t>
            </a:r>
            <a:r>
              <a:rPr lang="en-US" dirty="0" err="1"/>
              <a:t>opwek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vraag</a:t>
            </a:r>
            <a:r>
              <a:rPr lang="en-US" dirty="0"/>
              <a:t>: </a:t>
            </a:r>
            <a:r>
              <a:rPr lang="en-US" dirty="0" err="1"/>
              <a:t>oplossen</a:t>
            </a:r>
            <a:r>
              <a:rPr lang="en-US" dirty="0"/>
              <a:t> </a:t>
            </a:r>
            <a:r>
              <a:rPr lang="en-US" dirty="0" err="1"/>
              <a:t>onbalans</a:t>
            </a:r>
            <a:r>
              <a:rPr lang="en-US" dirty="0"/>
              <a:t> </a:t>
            </a:r>
            <a:r>
              <a:rPr lang="en-US" dirty="0" err="1"/>
              <a:t>tussen</a:t>
            </a:r>
            <a:r>
              <a:rPr lang="en-US" dirty="0"/>
              <a:t> </a:t>
            </a:r>
            <a:r>
              <a:rPr lang="en-US" dirty="0" err="1"/>
              <a:t>vraag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aanbod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Netcongestie</a:t>
            </a:r>
            <a:r>
              <a:rPr lang="en-US" dirty="0"/>
              <a:t> door </a:t>
            </a:r>
            <a:r>
              <a:rPr lang="en-US" dirty="0" err="1"/>
              <a:t>toename</a:t>
            </a:r>
            <a:r>
              <a:rPr lang="en-US" dirty="0"/>
              <a:t> </a:t>
            </a:r>
            <a:r>
              <a:rPr lang="en-US" dirty="0" err="1"/>
              <a:t>vraag</a:t>
            </a:r>
            <a:r>
              <a:rPr lang="en-US" dirty="0"/>
              <a:t> </a:t>
            </a:r>
            <a:r>
              <a:rPr lang="en-US" dirty="0" err="1"/>
              <a:t>electriciteit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toename</a:t>
            </a:r>
            <a:r>
              <a:rPr lang="en-US" dirty="0"/>
              <a:t> levering aan het 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r>
              <a:rPr lang="nl-NL" dirty="0"/>
              <a:t>Batterijen zij hiervoor een belangrijke oplossing: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Hebben lage omzettingsverliezen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zijn (relatief) betaalbaar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Faciliteren flexibele toepassing van (groene) energie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r>
              <a:rPr lang="nl-NL" dirty="0"/>
              <a:t>Veranderende risico’s in het energiesysteem, niet per se grotere</a:t>
            </a:r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8430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Energienetwerk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9D1A9CA-5E14-D539-5897-434C1F588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1169683"/>
              </p:ext>
            </p:extLst>
          </p:nvPr>
        </p:nvGraphicFramePr>
        <p:xfrm>
          <a:off x="4482793" y="871779"/>
          <a:ext cx="7450666" cy="45626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ijdelijke aanduiding voor inhoud 1">
            <a:extLst>
              <a:ext uri="{FF2B5EF4-FFF2-40B4-BE49-F238E27FC236}">
                <a16:creationId xmlns:a16="http://schemas.microsoft.com/office/drawing/2014/main" id="{F2D54AB6-A6C8-A6C8-5BFC-15B538EE1266}"/>
              </a:ext>
            </a:extLst>
          </p:cNvPr>
          <p:cNvSpPr txBox="1">
            <a:spLocks/>
          </p:cNvSpPr>
          <p:nvPr/>
        </p:nvSpPr>
        <p:spPr>
          <a:xfrm>
            <a:off x="3984977" y="871779"/>
            <a:ext cx="3018544" cy="1492091"/>
          </a:xfrm>
          <a:prstGeom prst="rect">
            <a:avLst/>
          </a:prstGeom>
        </p:spPr>
        <p:txBody>
          <a:bodyPr vert="horz" lIns="91440" tIns="45720" rIns="91440" bIns="45720" numCol="1" spcCol="468000" rtlCol="0">
            <a:normAutofit/>
          </a:bodyPr>
          <a:lstStyle>
            <a:lvl1pPr marL="316800" indent="-316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80000"/>
              <a:buFont typeface="Verdana" panose="020B0604030504040204" pitchFamily="34" charset="0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316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800" indent="-3168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768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Verdana" panose="020B060403050404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6000" indent="-14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7000"/>
              </a:lnSpc>
              <a:buFont typeface="+mj-lt"/>
              <a:buAutoNum type="alphaUcPeriod"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opwek van (duurzame) energie en de opslag in en gebruik ervan vanuit </a:t>
            </a:r>
            <a:b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een energiedrager.</a:t>
            </a:r>
          </a:p>
          <a:p>
            <a:endParaRPr lang="nl-NL" sz="1600" dirty="0"/>
          </a:p>
        </p:txBody>
      </p:sp>
      <p:sp>
        <p:nvSpPr>
          <p:cNvPr id="8" name="Tijdelijke aanduiding voor inhoud 1">
            <a:extLst>
              <a:ext uri="{FF2B5EF4-FFF2-40B4-BE49-F238E27FC236}">
                <a16:creationId xmlns:a16="http://schemas.microsoft.com/office/drawing/2014/main" id="{0EE053E5-3585-84CB-E129-6D835E79882B}"/>
              </a:ext>
            </a:extLst>
          </p:cNvPr>
          <p:cNvSpPr txBox="1">
            <a:spLocks/>
          </p:cNvSpPr>
          <p:nvPr/>
        </p:nvSpPr>
        <p:spPr>
          <a:xfrm>
            <a:off x="9943793" y="1175101"/>
            <a:ext cx="3018544" cy="1492091"/>
          </a:xfrm>
          <a:prstGeom prst="rect">
            <a:avLst/>
          </a:prstGeom>
        </p:spPr>
        <p:txBody>
          <a:bodyPr vert="horz" lIns="91440" tIns="45720" rIns="91440" bIns="45720" numCol="1" spcCol="468000" rtlCol="0">
            <a:normAutofit/>
          </a:bodyPr>
          <a:lstStyle>
            <a:lvl1pPr marL="316800" indent="-316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80000"/>
              <a:buFont typeface="Verdana" panose="020B0604030504040204" pitchFamily="34" charset="0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316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800" indent="-3168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768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Verdana" panose="020B060403050404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6000" indent="-14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7000"/>
              </a:lnSpc>
              <a:buFont typeface="+mj-lt"/>
              <a:buAutoNum type="alphaUcPeriod" startAt="2"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netwerken voor</a:t>
            </a:r>
            <a:b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verschillende energievormen.</a:t>
            </a:r>
          </a:p>
          <a:p>
            <a:endParaRPr lang="nl-NL" sz="1600" dirty="0"/>
          </a:p>
        </p:txBody>
      </p:sp>
      <p:sp>
        <p:nvSpPr>
          <p:cNvPr id="9" name="Tijdelijke aanduiding voor inhoud 1">
            <a:extLst>
              <a:ext uri="{FF2B5EF4-FFF2-40B4-BE49-F238E27FC236}">
                <a16:creationId xmlns:a16="http://schemas.microsoft.com/office/drawing/2014/main" id="{192DDCCB-0BFD-BC19-AB6B-675685025778}"/>
              </a:ext>
            </a:extLst>
          </p:cNvPr>
          <p:cNvSpPr txBox="1">
            <a:spLocks/>
          </p:cNvSpPr>
          <p:nvPr/>
        </p:nvSpPr>
        <p:spPr>
          <a:xfrm>
            <a:off x="6698854" y="5275622"/>
            <a:ext cx="3018544" cy="1492091"/>
          </a:xfrm>
          <a:prstGeom prst="rect">
            <a:avLst/>
          </a:prstGeom>
        </p:spPr>
        <p:txBody>
          <a:bodyPr vert="horz" lIns="91440" tIns="45720" rIns="91440" bIns="45720" numCol="1" spcCol="468000" rtlCol="0">
            <a:normAutofit/>
          </a:bodyPr>
          <a:lstStyle>
            <a:lvl1pPr marL="316800" indent="-316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80000"/>
              <a:buFont typeface="Verdana" panose="020B0604030504040204" pitchFamily="34" charset="0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316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800" indent="-3168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768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Verdana" panose="020B060403050404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6000" indent="-14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7000"/>
              </a:lnSpc>
              <a:buFont typeface="+mj-lt"/>
              <a:buAutoNum type="alphaUcPeriod" startAt="3"/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Overdracht van de energie-infrastructuur naar de modaliteit.</a:t>
            </a:r>
          </a:p>
        </p:txBody>
      </p:sp>
    </p:spTree>
    <p:extLst>
      <p:ext uri="{BB962C8B-B14F-4D97-AF65-F5344CB8AC3E}">
        <p14:creationId xmlns:p14="http://schemas.microsoft.com/office/powerpoint/2010/main" val="4071133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38906" y="759692"/>
            <a:ext cx="10923588" cy="948047"/>
          </a:xfrm>
        </p:spPr>
        <p:txBody>
          <a:bodyPr/>
          <a:lstStyle/>
          <a:p>
            <a:r>
              <a:rPr lang="nl-NL" dirty="0"/>
              <a:t>Toekomstig energiesysteem: groei duurzaam</a:t>
            </a:r>
          </a:p>
        </p:txBody>
      </p:sp>
      <p:pic>
        <p:nvPicPr>
          <p:cNvPr id="2" name="Afbeelding 1" descr="Energieverbruik per sector en per toepassing. Industrie en warmte respectievelijk de grootste energieverbruikers.">
            <a:extLst>
              <a:ext uri="{FF2B5EF4-FFF2-40B4-BE49-F238E27FC236}">
                <a16:creationId xmlns:a16="http://schemas.microsoft.com/office/drawing/2014/main" id="{77008886-1082-C405-373E-153192790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06" y="1294230"/>
            <a:ext cx="6799104" cy="2695340"/>
          </a:xfrm>
          <a:prstGeom prst="rect">
            <a:avLst/>
          </a:prstGeom>
        </p:spPr>
      </p:pic>
      <p:pic>
        <p:nvPicPr>
          <p:cNvPr id="4" name="Afbeelding 3" descr="De groei van hernieuwbare laat zien dat wind en zon sterk toenemen terwijl biomassa iets afneemt. In het totaal is er een sterke groei te zien">
            <a:extLst>
              <a:ext uri="{FF2B5EF4-FFF2-40B4-BE49-F238E27FC236}">
                <a16:creationId xmlns:a16="http://schemas.microsoft.com/office/drawing/2014/main" id="{3AA30A0E-F550-6175-73A6-DAF17BABBC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8373" y="3989570"/>
            <a:ext cx="6017269" cy="279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0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38906" y="693123"/>
            <a:ext cx="10923588" cy="948047"/>
          </a:xfrm>
        </p:spPr>
        <p:txBody>
          <a:bodyPr/>
          <a:lstStyle/>
          <a:p>
            <a:r>
              <a:rPr lang="nl-NL" dirty="0"/>
              <a:t>Veranderend energiesysteem</a:t>
            </a:r>
          </a:p>
        </p:txBody>
      </p:sp>
      <p:pic>
        <p:nvPicPr>
          <p:cNvPr id="4" name="Afbeelding 3" descr="Verschil primair verbruik en eindverbruik laat zien hoe veel energie verloren gaat bij bijvoorbeeld omzetting.&#10;In de toekomst wordt er verwacht dat fossiel volledig wordt vervangen door biomassa en/of CO2 vrije elekctriciteit">
            <a:extLst>
              <a:ext uri="{FF2B5EF4-FFF2-40B4-BE49-F238E27FC236}">
                <a16:creationId xmlns:a16="http://schemas.microsoft.com/office/drawing/2014/main" id="{BB5591A4-C6B9-D2F9-2EE1-58112F968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05783"/>
            <a:ext cx="12192000" cy="3846434"/>
          </a:xfrm>
          <a:prstGeom prst="rect">
            <a:avLst/>
          </a:prstGeom>
        </p:spPr>
      </p:pic>
      <p:sp>
        <p:nvSpPr>
          <p:cNvPr id="5" name="Tijdelijke aanduiding voor inhoud 1">
            <a:extLst>
              <a:ext uri="{FF2B5EF4-FFF2-40B4-BE49-F238E27FC236}">
                <a16:creationId xmlns:a16="http://schemas.microsoft.com/office/drawing/2014/main" id="{20BF21C9-5059-1F4B-8F3D-FE3B8E770A56}"/>
              </a:ext>
            </a:extLst>
          </p:cNvPr>
          <p:cNvSpPr txBox="1">
            <a:spLocks/>
          </p:cNvSpPr>
          <p:nvPr/>
        </p:nvSpPr>
        <p:spPr>
          <a:xfrm>
            <a:off x="6552937" y="5594020"/>
            <a:ext cx="4993793" cy="1492091"/>
          </a:xfrm>
          <a:prstGeom prst="rect">
            <a:avLst/>
          </a:prstGeom>
        </p:spPr>
        <p:txBody>
          <a:bodyPr vert="horz" lIns="91440" tIns="45720" rIns="91440" bIns="45720" numCol="1" spcCol="468000" rtlCol="0">
            <a:normAutofit/>
          </a:bodyPr>
          <a:lstStyle>
            <a:lvl1pPr marL="316800" indent="-316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80000"/>
              <a:buFont typeface="Verdana" panose="020B0604030504040204" pitchFamily="34" charset="0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316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800" indent="-3168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768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Verdana" panose="020B060403050404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6000" indent="-14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buNone/>
            </a:pPr>
            <a:r>
              <a:rPr lang="nl-NL" sz="1400" dirty="0"/>
              <a:t>Klimaatneutraliteit in 2050 betekent dat we zo vroeg mogelijk in de periode 2040-2045 een CO2-neutraal energiesysteem hebben. Dat betekent geen netto-uitstoot meer uit het elektriciteitssysteem per 2035.</a:t>
            </a:r>
            <a:endParaRPr lang="nl-NL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876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38906" y="789956"/>
            <a:ext cx="10923588" cy="948047"/>
          </a:xfrm>
        </p:spPr>
        <p:txBody>
          <a:bodyPr/>
          <a:lstStyle/>
          <a:p>
            <a:r>
              <a:rPr lang="nl-NL" dirty="0"/>
              <a:t>Energie-efficiëntie verschillende flexibiliteits-opties</a:t>
            </a:r>
          </a:p>
        </p:txBody>
      </p:sp>
      <p:pic>
        <p:nvPicPr>
          <p:cNvPr id="5" name="Afbeelding 4" descr="Schets van hoe verschillende energiebronnen door omzetting energie verliezen">
            <a:extLst>
              <a:ext uri="{FF2B5EF4-FFF2-40B4-BE49-F238E27FC236}">
                <a16:creationId xmlns:a16="http://schemas.microsoft.com/office/drawing/2014/main" id="{CB66554C-2E92-7ED2-C76F-4D8AC0648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101" y="1364151"/>
            <a:ext cx="10184058" cy="549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32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38906" y="789956"/>
            <a:ext cx="10923588" cy="948047"/>
          </a:xfrm>
        </p:spPr>
        <p:txBody>
          <a:bodyPr/>
          <a:lstStyle/>
          <a:p>
            <a:r>
              <a:rPr lang="nl-NL" dirty="0"/>
              <a:t>Toekomstige elektriciteitsproductie: volatiel</a:t>
            </a:r>
          </a:p>
        </p:txBody>
      </p:sp>
      <p:pic>
        <p:nvPicPr>
          <p:cNvPr id="11" name="Afbeelding 10" descr="De variabiliteit in vraag en opwek van elektriciteit laat zien dat er afhankelijk van dag/nacht, maar ook seizoen van het jaar verschillende bronnen van elektriciteit ingezet moeten worden">
            <a:extLst>
              <a:ext uri="{FF2B5EF4-FFF2-40B4-BE49-F238E27FC236}">
                <a16:creationId xmlns:a16="http://schemas.microsoft.com/office/drawing/2014/main" id="{35B28340-49EF-CA9D-B5D3-2E77F6AA8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2044" y="1847038"/>
            <a:ext cx="12376088" cy="394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225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itel 1">
            <a:extLst>
              <a:ext uri="{FF2B5EF4-FFF2-40B4-BE49-F238E27FC236}">
                <a16:creationId xmlns:a16="http://schemas.microsoft.com/office/drawing/2014/main" id="{B175CD53-AC23-18FF-1460-0CF9C5818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133" y="842220"/>
            <a:ext cx="10972800" cy="663123"/>
          </a:xfrm>
        </p:spPr>
        <p:txBody>
          <a:bodyPr>
            <a:normAutofit/>
          </a:bodyPr>
          <a:lstStyle/>
          <a:p>
            <a:r>
              <a:rPr lang="nl-NL" altLang="nl-NL" dirty="0"/>
              <a:t>Netcongestie elektriciteit</a:t>
            </a:r>
          </a:p>
        </p:txBody>
      </p:sp>
      <p:sp>
        <p:nvSpPr>
          <p:cNvPr id="15365" name="Titel 1">
            <a:extLst>
              <a:ext uri="{FF2B5EF4-FFF2-40B4-BE49-F238E27FC236}">
                <a16:creationId xmlns:a16="http://schemas.microsoft.com/office/drawing/2014/main" id="{37CFB3EA-4EA1-FABF-B682-53538E66DC7C}"/>
              </a:ext>
            </a:extLst>
          </p:cNvPr>
          <p:cNvSpPr txBox="1">
            <a:spLocks/>
          </p:cNvSpPr>
          <p:nvPr/>
        </p:nvSpPr>
        <p:spPr bwMode="auto">
          <a:xfrm>
            <a:off x="723900" y="427038"/>
            <a:ext cx="9715500" cy="1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3000" b="1" dirty="0">
              <a:solidFill>
                <a:srgbClr val="007FAE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3000" b="1" dirty="0">
                <a:solidFill>
                  <a:srgbClr val="007FAE"/>
                </a:solidFill>
              </a:rPr>
              <a:t>                           </a:t>
            </a:r>
            <a:br>
              <a:rPr lang="nl-NL" altLang="nl-NL" b="1" dirty="0">
                <a:solidFill>
                  <a:srgbClr val="275937"/>
                </a:solidFill>
                <a:latin typeface="Verdana"/>
                <a:ea typeface="+mj-ea"/>
                <a:cs typeface="Verdana"/>
              </a:rPr>
            </a:br>
            <a:r>
              <a:rPr lang="nl-NL" altLang="nl-NL" sz="3000" b="1" dirty="0">
                <a:solidFill>
                  <a:srgbClr val="007FAE"/>
                </a:solidFill>
              </a:rPr>
              <a:t>            </a:t>
            </a:r>
            <a:r>
              <a:rPr lang="nl-NL" altLang="nl-NL" sz="2000" b="1" dirty="0">
                <a:solidFill>
                  <a:srgbClr val="275937"/>
                </a:solidFill>
                <a:latin typeface="Verdana"/>
                <a:ea typeface="+mj-ea"/>
                <a:cs typeface="Verdana"/>
              </a:rPr>
              <a:t>Afname</a:t>
            </a:r>
            <a:r>
              <a:rPr lang="nl-NL" altLang="nl-NL" b="1" dirty="0">
                <a:solidFill>
                  <a:srgbClr val="275937"/>
                </a:solidFill>
                <a:latin typeface="Verdana"/>
                <a:ea typeface="+mj-ea"/>
                <a:cs typeface="Verdana"/>
              </a:rPr>
              <a:t>	</a:t>
            </a:r>
            <a:r>
              <a:rPr lang="nl-NL" altLang="nl-NL" sz="3000" b="1" dirty="0">
                <a:solidFill>
                  <a:srgbClr val="007FAE"/>
                </a:solidFill>
              </a:rPr>
              <a:t>						       </a:t>
            </a:r>
            <a:r>
              <a:rPr lang="nl-NL" altLang="nl-NL" sz="2000" b="1" dirty="0" err="1">
                <a:solidFill>
                  <a:srgbClr val="275937"/>
                </a:solidFill>
                <a:latin typeface="Verdana"/>
                <a:ea typeface="+mj-ea"/>
                <a:cs typeface="Verdana"/>
              </a:rPr>
              <a:t>Invoeding</a:t>
            </a:r>
            <a:endParaRPr lang="nl-NL" altLang="nl-NL" sz="2000" b="1" dirty="0">
              <a:solidFill>
                <a:srgbClr val="275937"/>
              </a:solidFill>
              <a:latin typeface="Verdana"/>
              <a:ea typeface="+mj-ea"/>
              <a:cs typeface="Verdana"/>
            </a:endParaRPr>
          </a:p>
        </p:txBody>
      </p:sp>
      <p:pic>
        <p:nvPicPr>
          <p:cNvPr id="7" name="Afbeelding 6" descr="Nederlandse kaart met de afname van elektriciteit ivm netcongestie">
            <a:extLst>
              <a:ext uri="{FF2B5EF4-FFF2-40B4-BE49-F238E27FC236}">
                <a16:creationId xmlns:a16="http://schemas.microsoft.com/office/drawing/2014/main" id="{BF7AEDC7-C77E-62DA-0884-3055EF0B6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12" y="1952625"/>
            <a:ext cx="4683601" cy="4727271"/>
          </a:xfrm>
          <a:prstGeom prst="rect">
            <a:avLst/>
          </a:prstGeom>
        </p:spPr>
      </p:pic>
      <p:pic>
        <p:nvPicPr>
          <p:cNvPr id="5" name="Afbeelding 4" descr="Nederlandse kaart met de invoeding van elektriciteit ivm netcongestie">
            <a:extLst>
              <a:ext uri="{FF2B5EF4-FFF2-40B4-BE49-F238E27FC236}">
                <a16:creationId xmlns:a16="http://schemas.microsoft.com/office/drawing/2014/main" id="{65BB9F32-F6A9-50FF-EE32-8C394AC2B0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1535" y="1905000"/>
            <a:ext cx="4645859" cy="472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44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Nederlandse Batterijen strategie</a:t>
            </a:r>
          </a:p>
        </p:txBody>
      </p:sp>
      <p:pic>
        <p:nvPicPr>
          <p:cNvPr id="3" name="Afbeelding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0535" y="1977141"/>
            <a:ext cx="5670930" cy="334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079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403180" y="2048221"/>
            <a:ext cx="10923588" cy="3926082"/>
          </a:xfrm>
        </p:spPr>
        <p:txBody>
          <a:bodyPr numCol="1"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1800" dirty="0"/>
              <a:t>Batterijen zijn essentieel voor de energietransitie: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/>
              <a:t>Een stabiel en efficiënt fossiel-vrij energiesysteem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/>
              <a:t>Zero-emissie mobiliteit.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1800" dirty="0"/>
              <a:t>Toename van batterijen in de samenleving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nl-NL" sz="18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nl-NL" sz="18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nl-NL" sz="1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1800" dirty="0"/>
              <a:t>Maatschappelijk belang:</a:t>
            </a:r>
          </a:p>
          <a:p>
            <a:pPr lvl="1"/>
            <a:r>
              <a:rPr lang="nl-NL" sz="1800" dirty="0"/>
              <a:t>“Met de batterijenstrategie laten wij de toename van het gebruik van batterijen in de samenleving veilig, verantwoord en duurzaam verlopen en willen wij de kansen ervan slim benutten.”</a:t>
            </a:r>
          </a:p>
          <a:p>
            <a:pPr marL="0" indent="0">
              <a:buNone/>
            </a:pPr>
            <a:endParaRPr lang="nl-NL" sz="1800" dirty="0"/>
          </a:p>
          <a:p>
            <a:endParaRPr lang="nl-NL" sz="16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Nationale Batterijenstrategie</a:t>
            </a:r>
          </a:p>
        </p:txBody>
      </p:sp>
      <p:pic>
        <p:nvPicPr>
          <p:cNvPr id="5" name="Afbeelding 4" descr="De stijging van het gebruik van batterijen in de samenleving toont veertien zo veel gebruik tussen 2018 en 20230">
            <a:extLst>
              <a:ext uri="{FF2B5EF4-FFF2-40B4-BE49-F238E27FC236}">
                <a16:creationId xmlns:a16="http://schemas.microsoft.com/office/drawing/2014/main" id="{B1D5E47D-05F7-8560-D699-00DC4C760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5267" y="451879"/>
            <a:ext cx="2628666" cy="386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17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85553" y="936259"/>
            <a:ext cx="10923588" cy="948047"/>
          </a:xfrm>
        </p:spPr>
        <p:txBody>
          <a:bodyPr>
            <a:normAutofit/>
          </a:bodyPr>
          <a:lstStyle/>
          <a:p>
            <a:r>
              <a:rPr lang="nl-NL" dirty="0"/>
              <a:t>Strategische en gezamenlijke aanpak</a:t>
            </a:r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00706" y="2036793"/>
            <a:ext cx="6357478" cy="4293101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Sinds 2020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Coördinatie door Ministerie van Infrastructuur en Waterstaat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In samenwerking met veel andere overheidsorganisaties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Zorgen voor een integrale en samenhangende aanpak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dirty="0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50A8A70D-3BDE-41B0-A4EE-514F7D246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1798064"/>
              </p:ext>
            </p:extLst>
          </p:nvPr>
        </p:nvGraphicFramePr>
        <p:xfrm>
          <a:off x="5915606" y="783771"/>
          <a:ext cx="6583911" cy="5798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kstvak 9"/>
          <p:cNvSpPr txBox="1"/>
          <p:nvPr/>
        </p:nvSpPr>
        <p:spPr>
          <a:xfrm>
            <a:off x="8178227" y="2299696"/>
            <a:ext cx="2234736" cy="5437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D9EBF6">
                    <a:lumMod val="2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  <a:sym typeface="Arial"/>
              </a:rPr>
              <a:t>Betrokken Ministeries</a:t>
            </a:r>
          </a:p>
        </p:txBody>
      </p:sp>
      <p:pic>
        <p:nvPicPr>
          <p:cNvPr id="8" name="Afbeelding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06" y="6168894"/>
            <a:ext cx="1066999" cy="61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887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601133" y="1762527"/>
            <a:ext cx="10923588" cy="3926082"/>
          </a:xfrm>
        </p:spPr>
        <p:txBody>
          <a:bodyPr numCol="1">
            <a:normAutofit lnSpcReduction="10000"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nl-NL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dirty="0"/>
              <a:t>Veilige Energietransitie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nl-NL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dirty="0"/>
              <a:t>Batterijen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nl-NL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dirty="0"/>
              <a:t>Nederlandse Batterijen Strategie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nl-NL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dirty="0"/>
              <a:t>Batterij en Veiligheid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nl-NL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dirty="0"/>
              <a:t>Europese Batterij Verordening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nl-NL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dirty="0"/>
              <a:t>Publicatiereeks Gevaarlijke Stoffen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nl-NL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dirty="0"/>
              <a:t>Nieuwe Type Stationaire Batterijen</a:t>
            </a:r>
          </a:p>
          <a:p>
            <a:pPr marL="0" indent="0">
              <a:buNone/>
            </a:pPr>
            <a:endParaRPr lang="nl-NL" sz="1800" dirty="0"/>
          </a:p>
          <a:p>
            <a:endParaRPr lang="nl-NL" sz="16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Inhoudsopgave</a:t>
            </a:r>
          </a:p>
        </p:txBody>
      </p:sp>
    </p:spTree>
    <p:extLst>
      <p:ext uri="{BB962C8B-B14F-4D97-AF65-F5344CB8AC3E}">
        <p14:creationId xmlns:p14="http://schemas.microsoft.com/office/powerpoint/2010/main" val="287566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ijdelijke aanduiding voor inhoud 7">
            <a:extLst>
              <a:ext uri="{FF2B5EF4-FFF2-40B4-BE49-F238E27FC236}">
                <a16:creationId xmlns:a16="http://schemas.microsoft.com/office/drawing/2014/main" id="{B861A767-8EB2-4352-AE37-36C4F1B32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1761686"/>
              </p:ext>
            </p:extLst>
          </p:nvPr>
        </p:nvGraphicFramePr>
        <p:xfrm>
          <a:off x="634999" y="1832285"/>
          <a:ext cx="11140233" cy="4409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4999" y="1052513"/>
            <a:ext cx="11398957" cy="727301"/>
          </a:xfrm>
        </p:spPr>
        <p:txBody>
          <a:bodyPr>
            <a:normAutofit/>
          </a:bodyPr>
          <a:lstStyle/>
          <a:p>
            <a:r>
              <a:rPr lang="nl-NL" dirty="0"/>
              <a:t>De vijf pijlers van de Nederlandse Batterijenstrategie</a:t>
            </a:r>
          </a:p>
        </p:txBody>
      </p:sp>
    </p:spTree>
    <p:extLst>
      <p:ext uri="{BB962C8B-B14F-4D97-AF65-F5344CB8AC3E}">
        <p14:creationId xmlns:p14="http://schemas.microsoft.com/office/powerpoint/2010/main" val="17970566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err="1"/>
              <a:t>Vergroten</a:t>
            </a:r>
            <a:r>
              <a:rPr lang="en-US" dirty="0"/>
              <a:t> </a:t>
            </a:r>
            <a:r>
              <a:rPr lang="en-US" dirty="0" err="1"/>
              <a:t>kennis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waar</a:t>
            </a:r>
            <a:r>
              <a:rPr lang="en-US" dirty="0"/>
              <a:t> </a:t>
            </a:r>
            <a:r>
              <a:rPr lang="en-US" dirty="0" err="1"/>
              <a:t>nodig</a:t>
            </a:r>
            <a:r>
              <a:rPr lang="en-US" dirty="0"/>
              <a:t> </a:t>
            </a:r>
            <a:r>
              <a:rPr lang="en-US" dirty="0" err="1"/>
              <a:t>aanpasen</a:t>
            </a:r>
            <a:r>
              <a:rPr lang="en-US" dirty="0"/>
              <a:t> </a:t>
            </a:r>
            <a:r>
              <a:rPr lang="en-US" dirty="0" err="1"/>
              <a:t>regelgeving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Diverse </a:t>
            </a:r>
            <a:r>
              <a:rPr lang="en-US" dirty="0" err="1"/>
              <a:t>onderzoeken</a:t>
            </a:r>
            <a:r>
              <a:rPr lang="en-US" dirty="0"/>
              <a:t> (</a:t>
            </a:r>
            <a:r>
              <a:rPr lang="en-US" dirty="0" err="1"/>
              <a:t>o.a</a:t>
            </a:r>
            <a:r>
              <a:rPr lang="en-US" dirty="0"/>
              <a:t>.):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Samenhang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dekking</a:t>
            </a:r>
            <a:r>
              <a:rPr lang="en-US" dirty="0"/>
              <a:t> </a:t>
            </a:r>
            <a:r>
              <a:rPr lang="en-US" dirty="0" err="1"/>
              <a:t>regelgeving</a:t>
            </a:r>
            <a:r>
              <a:rPr lang="en-US" dirty="0"/>
              <a:t> </a:t>
            </a:r>
            <a:r>
              <a:rPr lang="en-US" dirty="0" err="1"/>
              <a:t>batterijen</a:t>
            </a:r>
            <a:r>
              <a:rPr lang="en-US" dirty="0"/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RHDHV</a:t>
            </a:r>
            <a:r>
              <a:rPr lang="en-US" dirty="0"/>
              <a:t> (2021)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Risk Profile for Batteries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TNO</a:t>
            </a:r>
            <a:r>
              <a:rPr lang="en-US" dirty="0"/>
              <a:t> (2022)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Veiligheid</a:t>
            </a:r>
            <a:r>
              <a:rPr lang="en-US" dirty="0"/>
              <a:t> EOS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RHDHV</a:t>
            </a:r>
            <a:r>
              <a:rPr lang="en-US" dirty="0"/>
              <a:t> (2023)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Safe and Sustainable by Design </a:t>
            </a:r>
            <a:r>
              <a:rPr lang="en-US" dirty="0" err="1"/>
              <a:t>Batterijen</a:t>
            </a:r>
            <a:r>
              <a:rPr lang="en-US" dirty="0"/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RHDHV</a:t>
            </a:r>
            <a:r>
              <a:rPr lang="en-US" dirty="0"/>
              <a:t> (2023)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EU </a:t>
            </a:r>
            <a:r>
              <a:rPr lang="en-US" dirty="0" err="1"/>
              <a:t>Batterijverordening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PGS 37-1 </a:t>
            </a:r>
            <a:r>
              <a:rPr lang="en-US" dirty="0" err="1"/>
              <a:t>en</a:t>
            </a:r>
            <a:r>
              <a:rPr lang="en-US" dirty="0"/>
              <a:t> -2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Veiligheid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907691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Meer over </a:t>
            </a:r>
            <a:r>
              <a:rPr lang="en-US" dirty="0" err="1"/>
              <a:t>batterijen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veiligheid</a:t>
            </a:r>
            <a:r>
              <a:rPr lang="en-US" dirty="0"/>
              <a:t> </a:t>
            </a:r>
            <a:endParaRPr lang="en-GB" dirty="0"/>
          </a:p>
        </p:txBody>
      </p:sp>
      <p:grpSp>
        <p:nvGrpSpPr>
          <p:cNvPr id="12" name="Groep 11" descr="QR code voor Royal HaskoningDHV onderzoek over EOS "/>
          <p:cNvGrpSpPr/>
          <p:nvPr/>
        </p:nvGrpSpPr>
        <p:grpSpPr>
          <a:xfrm>
            <a:off x="609601" y="1711806"/>
            <a:ext cx="3176722" cy="4518140"/>
            <a:chOff x="609601" y="1711806"/>
            <a:chExt cx="3176722" cy="4518140"/>
          </a:xfrm>
        </p:grpSpPr>
        <p:pic>
          <p:nvPicPr>
            <p:cNvPr id="7" name="Afbeelding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9601" y="1711806"/>
              <a:ext cx="3176722" cy="4518140"/>
            </a:xfrm>
            <a:prstGeom prst="rect">
              <a:avLst/>
            </a:prstGeom>
          </p:spPr>
        </p:pic>
        <p:pic>
          <p:nvPicPr>
            <p:cNvPr id="11" name="Afbeelding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1089" y="2284968"/>
              <a:ext cx="1373746" cy="1373746"/>
            </a:xfrm>
            <a:prstGeom prst="rect">
              <a:avLst/>
            </a:prstGeom>
          </p:spPr>
        </p:pic>
      </p:grpSp>
      <p:grpSp>
        <p:nvGrpSpPr>
          <p:cNvPr id="18" name="Groep 17" descr="QR code voor het Iplo"/>
          <p:cNvGrpSpPr/>
          <p:nvPr/>
        </p:nvGrpSpPr>
        <p:grpSpPr>
          <a:xfrm>
            <a:off x="4973108" y="2231332"/>
            <a:ext cx="2228850" cy="2784646"/>
            <a:chOff x="4973108" y="2231332"/>
            <a:chExt cx="2228850" cy="2784646"/>
          </a:xfrm>
        </p:grpSpPr>
        <p:pic>
          <p:nvPicPr>
            <p:cNvPr id="2" name="Afbeelding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73108" y="2231332"/>
              <a:ext cx="2228850" cy="695325"/>
            </a:xfrm>
            <a:prstGeom prst="rect">
              <a:avLst/>
            </a:prstGeom>
          </p:spPr>
        </p:pic>
        <p:pic>
          <p:nvPicPr>
            <p:cNvPr id="16" name="Afbeelding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4428" y="3048212"/>
              <a:ext cx="1967766" cy="1967766"/>
            </a:xfrm>
            <a:prstGeom prst="rect">
              <a:avLst/>
            </a:prstGeom>
          </p:spPr>
        </p:pic>
      </p:grpSp>
      <p:grpSp>
        <p:nvGrpSpPr>
          <p:cNvPr id="9" name="Groep 8" descr="QR code voor het batterij boek"/>
          <p:cNvGrpSpPr/>
          <p:nvPr/>
        </p:nvGrpSpPr>
        <p:grpSpPr>
          <a:xfrm>
            <a:off x="8388744" y="1324887"/>
            <a:ext cx="3193658" cy="4667654"/>
            <a:chOff x="8388744" y="1324887"/>
            <a:chExt cx="3193658" cy="4667654"/>
          </a:xfrm>
        </p:grpSpPr>
        <p:pic>
          <p:nvPicPr>
            <p:cNvPr id="6" name="Afbeelding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88744" y="1324887"/>
              <a:ext cx="3193658" cy="4667654"/>
            </a:xfrm>
            <a:prstGeom prst="rect">
              <a:avLst/>
            </a:prstGeom>
            <a:effectLst>
              <a:softEdge rad="12700"/>
            </a:effectLst>
          </p:spPr>
        </p:pic>
        <p:pic>
          <p:nvPicPr>
            <p:cNvPr id="8" name="Afbeelding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8744" y="3658714"/>
              <a:ext cx="1767847" cy="17678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93661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Batterij en veiligheid</a:t>
            </a:r>
          </a:p>
        </p:txBody>
      </p:sp>
    </p:spTree>
    <p:extLst>
      <p:ext uri="{BB962C8B-B14F-4D97-AF65-F5344CB8AC3E}">
        <p14:creationId xmlns:p14="http://schemas.microsoft.com/office/powerpoint/2010/main" val="26603020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2"/>
          <p:cNvSpPr>
            <a:spLocks noGrp="1"/>
          </p:cNvSpPr>
          <p:nvPr>
            <p:ph type="title"/>
          </p:nvPr>
        </p:nvSpPr>
        <p:spPr>
          <a:xfrm>
            <a:off x="2987802" y="526134"/>
            <a:ext cx="11398957" cy="727301"/>
          </a:xfrm>
        </p:spPr>
        <p:txBody>
          <a:bodyPr>
            <a:normAutofit/>
          </a:bodyPr>
          <a:lstStyle/>
          <a:p>
            <a:r>
              <a:rPr lang="nl-NL" dirty="0"/>
              <a:t>De Lithium-ion batterij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333433" y="1314575"/>
            <a:ext cx="116733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5 belangrijke </a:t>
            </a:r>
            <a:r>
              <a:rPr lang="nl-NL" dirty="0" err="1"/>
              <a:t>batterijcel</a:t>
            </a:r>
            <a:r>
              <a:rPr lang="nl-NL" dirty="0"/>
              <a:t>-componenten: </a:t>
            </a:r>
            <a:r>
              <a:rPr lang="nl-NL" dirty="0" err="1"/>
              <a:t>cathode</a:t>
            </a:r>
            <a:r>
              <a:rPr lang="nl-NL" dirty="0"/>
              <a:t>, anode, separator, elektrolyt en </a:t>
            </a:r>
            <a:r>
              <a:rPr lang="nl-NL" dirty="0" err="1"/>
              <a:t>cell-packaging</a:t>
            </a: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Zijn belangrijke drivers voor de prestatie van batterijcellen, zoals: energiedichtheid, levensduur, laadsnelheid en veiligheid</a:t>
            </a:r>
            <a:endParaRPr lang="en-GB" dirty="0"/>
          </a:p>
        </p:txBody>
      </p:sp>
      <p:pic>
        <p:nvPicPr>
          <p:cNvPr id="5" name="Afbeelding 4" descr="schematische weergave van de chemische reactie in een lithium ion batterij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8" y="2804368"/>
            <a:ext cx="4457700" cy="3057525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518444" y="5828757"/>
            <a:ext cx="874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/>
              <a:t>Anode</a:t>
            </a:r>
            <a:r>
              <a:rPr lang="en-US" sz="1200" dirty="0"/>
              <a:t>:</a:t>
            </a:r>
          </a:p>
          <a:p>
            <a:r>
              <a:rPr lang="en-US" sz="1200" dirty="0" err="1"/>
              <a:t>Grafiet</a:t>
            </a:r>
            <a:endParaRPr lang="en-US" sz="1200" dirty="0"/>
          </a:p>
          <a:p>
            <a:endParaRPr lang="en-GB" sz="1200" dirty="0"/>
          </a:p>
        </p:txBody>
      </p:sp>
      <p:sp>
        <p:nvSpPr>
          <p:cNvPr id="8" name="Tekstvak 7"/>
          <p:cNvSpPr txBox="1"/>
          <p:nvPr/>
        </p:nvSpPr>
        <p:spPr>
          <a:xfrm>
            <a:off x="1528923" y="5828757"/>
            <a:ext cx="1033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 err="1"/>
              <a:t>Elektrolyt</a:t>
            </a:r>
            <a:r>
              <a:rPr lang="en-US" sz="1200" dirty="0"/>
              <a:t>:</a:t>
            </a:r>
          </a:p>
          <a:p>
            <a:r>
              <a:rPr lang="en-US" sz="1200" dirty="0"/>
              <a:t>Li-</a:t>
            </a:r>
            <a:r>
              <a:rPr lang="en-US" sz="1200" dirty="0" err="1"/>
              <a:t>zout</a:t>
            </a:r>
            <a:r>
              <a:rPr lang="en-US" sz="1200" dirty="0"/>
              <a:t> in </a:t>
            </a:r>
            <a:r>
              <a:rPr lang="en-US" sz="1200" dirty="0" err="1"/>
              <a:t>oplossing</a:t>
            </a:r>
            <a:endParaRPr lang="en-GB" sz="1200" dirty="0"/>
          </a:p>
        </p:txBody>
      </p:sp>
      <p:sp>
        <p:nvSpPr>
          <p:cNvPr id="7" name="Tekstvak 6"/>
          <p:cNvSpPr txBox="1"/>
          <p:nvPr/>
        </p:nvSpPr>
        <p:spPr>
          <a:xfrm>
            <a:off x="2698427" y="5828757"/>
            <a:ext cx="19174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/>
              <a:t>Cathode</a:t>
            </a:r>
            <a:r>
              <a:rPr lang="en-US" sz="1200" dirty="0"/>
              <a:t>:</a:t>
            </a:r>
          </a:p>
          <a:p>
            <a:r>
              <a:rPr lang="it-IT" sz="1200" dirty="0"/>
              <a:t>NMC (Li, Mn, Co, Ni)</a:t>
            </a:r>
          </a:p>
          <a:p>
            <a:r>
              <a:rPr lang="it-IT" sz="1200" dirty="0"/>
              <a:t>LFP (Li, Fe, P)</a:t>
            </a:r>
          </a:p>
          <a:p>
            <a:endParaRPr lang="en-US" sz="1200" dirty="0"/>
          </a:p>
          <a:p>
            <a:endParaRPr lang="en-GB" sz="1200" dirty="0"/>
          </a:p>
        </p:txBody>
      </p:sp>
      <p:pic>
        <p:nvPicPr>
          <p:cNvPr id="10" name="Afbeelding 9" descr="Lithium ion batterij in een module en vervolgens een pack voor het plaatsen in een aut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0269" y="2389435"/>
            <a:ext cx="7082215" cy="4200939"/>
          </a:xfrm>
          <a:prstGeom prst="rect">
            <a:avLst/>
          </a:prstGeom>
          <a:ln w="12700" cmpd="thickThin">
            <a:solidFill>
              <a:schemeClr val="bg2">
                <a:lumMod val="25000"/>
              </a:schemeClr>
            </a:solidFill>
          </a:ln>
        </p:spPr>
      </p:pic>
      <p:sp>
        <p:nvSpPr>
          <p:cNvPr id="17" name="Rechthoek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1380" y="2389435"/>
            <a:ext cx="4608576" cy="4200939"/>
          </a:xfrm>
          <a:prstGeom prst="rect">
            <a:avLst/>
          </a:prstGeom>
          <a:noFill/>
          <a:ln cmpd="sng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34971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422" y="3724390"/>
            <a:ext cx="1414605" cy="2692313"/>
          </a:xfrm>
          <a:prstGeom prst="rect">
            <a:avLst/>
          </a:prstGeom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Risico’s </a:t>
            </a:r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/>
              <a:t>Thermal</a:t>
            </a:r>
            <a:r>
              <a:rPr lang="nl-NL" dirty="0"/>
              <a:t> </a:t>
            </a:r>
            <a:r>
              <a:rPr lang="nl-NL" dirty="0" err="1"/>
              <a:t>runaway</a:t>
            </a:r>
            <a:r>
              <a:rPr lang="nl-NL" dirty="0"/>
              <a:t>: kettingreactie waarin defecte cel naburige cellen opwarmt-&gt; oververhitting waardoor batterij nog meer opwarmt, de toename van warmte zorgt voor niet te stoppen sneeuwbaleffect.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Mogelijke effecten </a:t>
            </a:r>
            <a:r>
              <a:rPr lang="nl-NL" dirty="0" err="1"/>
              <a:t>thermal</a:t>
            </a:r>
            <a:r>
              <a:rPr lang="nl-NL" dirty="0"/>
              <a:t> </a:t>
            </a:r>
            <a:r>
              <a:rPr lang="nl-NL" dirty="0" err="1"/>
              <a:t>runaway</a:t>
            </a:r>
            <a:r>
              <a:rPr lang="nl-NL" dirty="0"/>
              <a:t>: vrijkomen van een toxische en brandbare gascompositie, een batterijbrand en een dampwolkexplosie of wolkbrand.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/>
              <a:t>Celfalen</a:t>
            </a:r>
            <a:r>
              <a:rPr lang="nl-NL" dirty="0"/>
              <a:t> door: interne kortsluiting, overladen, fysieke schade en productiefouten</a:t>
            </a:r>
          </a:p>
        </p:txBody>
      </p:sp>
    </p:spTree>
    <p:extLst>
      <p:ext uri="{BB962C8B-B14F-4D97-AF65-F5344CB8AC3E}">
        <p14:creationId xmlns:p14="http://schemas.microsoft.com/office/powerpoint/2010/main" val="23451822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Regelgeving stationaire batterijen</a:t>
            </a:r>
          </a:p>
        </p:txBody>
      </p:sp>
      <p:pic>
        <p:nvPicPr>
          <p:cNvPr id="2" name="Afbeelding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293" y="2000713"/>
            <a:ext cx="5563673" cy="371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2353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06062" y="2636839"/>
            <a:ext cx="5432937" cy="1584324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Europese</a:t>
            </a:r>
            <a:r>
              <a:rPr lang="en-US" dirty="0"/>
              <a:t> </a:t>
            </a:r>
            <a:r>
              <a:rPr lang="en-US" dirty="0" err="1"/>
              <a:t>batterijverordening</a:t>
            </a:r>
            <a:endParaRPr lang="nl-NL" dirty="0"/>
          </a:p>
        </p:txBody>
      </p:sp>
      <p:pic>
        <p:nvPicPr>
          <p:cNvPr id="9" name="Afbeelding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4" t="12847" r="20348" b="12970"/>
          <a:stretch/>
        </p:blipFill>
        <p:spPr>
          <a:xfrm>
            <a:off x="6683433" y="1113904"/>
            <a:ext cx="4754880" cy="508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4105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Regelgeving veiligheid batterijen</a:t>
            </a:r>
          </a:p>
        </p:txBody>
      </p:sp>
      <p:sp>
        <p:nvSpPr>
          <p:cNvPr id="5" name="Ondertitel 4"/>
          <p:cNvSpPr>
            <a:spLocks noGrp="1"/>
          </p:cNvSpPr>
          <p:nvPr>
            <p:ph type="subTitle" idx="1"/>
          </p:nvPr>
        </p:nvSpPr>
        <p:spPr>
          <a:xfrm>
            <a:off x="590550" y="2425119"/>
            <a:ext cx="10954904" cy="3228706"/>
          </a:xfrm>
        </p:spPr>
        <p:txBody>
          <a:bodyPr>
            <a:normAutofit/>
          </a:bodyPr>
          <a:lstStyle/>
          <a:p>
            <a:r>
              <a:rPr lang="nl-NL" dirty="0"/>
              <a:t>Europese batterijenverordening </a:t>
            </a:r>
          </a:p>
          <a:p>
            <a:r>
              <a:rPr lang="nl-NL" dirty="0"/>
              <a:t>PGS 37-1 &amp;-2 via maatwerk of zorgplicht (2025 in omgevingswet)</a:t>
            </a:r>
            <a:endParaRPr lang="nl-NL" sz="1600" dirty="0"/>
          </a:p>
          <a:p>
            <a:r>
              <a:rPr lang="nl-NL" dirty="0"/>
              <a:t>Zorgplichtbepalingen Omgevingswet, Besluit bouwwerken leefomgeving(</a:t>
            </a:r>
            <a:r>
              <a:rPr lang="nl-NL" dirty="0" err="1"/>
              <a:t>Bbl</a:t>
            </a:r>
            <a:r>
              <a:rPr lang="nl-NL" dirty="0"/>
              <a:t>) en Besluit activiteiten leefomgeving (Bal)</a:t>
            </a:r>
          </a:p>
          <a:p>
            <a:r>
              <a:rPr lang="nl-NL" dirty="0" err="1"/>
              <a:t>Meldingplichtig</a:t>
            </a:r>
            <a:r>
              <a:rPr lang="nl-NL" dirty="0"/>
              <a:t> op grond van de Wet kwaliteitsborging voor het bouwen (</a:t>
            </a:r>
            <a:r>
              <a:rPr lang="nl-NL" dirty="0" err="1"/>
              <a:t>Wkb</a:t>
            </a:r>
            <a:r>
              <a:rPr lang="nl-NL" dirty="0"/>
              <a:t>) voor plaatsing van batterijen</a:t>
            </a:r>
          </a:p>
          <a:p>
            <a:r>
              <a:rPr lang="nl-NL" dirty="0"/>
              <a:t>Veiligheidsvoorschriften op grond van de </a:t>
            </a:r>
            <a:r>
              <a:rPr lang="nl-NL" dirty="0" err="1"/>
              <a:t>Netcode</a:t>
            </a:r>
            <a:r>
              <a:rPr lang="nl-NL" dirty="0"/>
              <a:t> Elektriciteit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963548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228600" y="2021502"/>
            <a:ext cx="11963400" cy="3931928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nl-NL" sz="2000" dirty="0"/>
              <a:t>Nadelige effecten van batterijen voor het milieu voorkomen en verminderen, en zorgen voor een veilige en duurzame batterijwaardeketen voor alle batterijen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dirty="0"/>
              <a:t>In 2023 van </a:t>
            </a:r>
            <a:r>
              <a:rPr lang="en-US" sz="2000" dirty="0" err="1"/>
              <a:t>kracht</a:t>
            </a:r>
            <a:r>
              <a:rPr lang="en-US" sz="2000" dirty="0"/>
              <a:t>; </a:t>
            </a:r>
            <a:r>
              <a:rPr lang="en-US" sz="2000" dirty="0" err="1"/>
              <a:t>komende</a:t>
            </a:r>
            <a:r>
              <a:rPr lang="en-US" sz="2000" dirty="0"/>
              <a:t> </a:t>
            </a:r>
            <a:r>
              <a:rPr lang="en-US" sz="2000" dirty="0" err="1"/>
              <a:t>jaren</a:t>
            </a:r>
            <a:r>
              <a:rPr lang="en-US" sz="2000" dirty="0"/>
              <a:t> </a:t>
            </a:r>
            <a:r>
              <a:rPr lang="en-US" sz="2000" dirty="0" err="1"/>
              <a:t>veel</a:t>
            </a:r>
            <a:r>
              <a:rPr lang="en-US" sz="2000" dirty="0"/>
              <a:t> </a:t>
            </a:r>
            <a:r>
              <a:rPr lang="en-US" sz="2000" dirty="0" err="1"/>
              <a:t>onderliggende</a:t>
            </a:r>
            <a:r>
              <a:rPr lang="en-US" sz="2000" dirty="0"/>
              <a:t> </a:t>
            </a:r>
            <a:r>
              <a:rPr lang="en-US" sz="2000" dirty="0" err="1"/>
              <a:t>regelgeving</a:t>
            </a:r>
            <a:r>
              <a:rPr lang="en-US" sz="2000" dirty="0"/>
              <a:t> </a:t>
            </a:r>
            <a:r>
              <a:rPr lang="en-US" sz="2000" dirty="0" err="1"/>
              <a:t>uitwerken</a:t>
            </a:r>
            <a:endParaRPr lang="en-US" sz="2000" dirty="0"/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0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 err="1"/>
              <a:t>Reikwijdte</a:t>
            </a:r>
            <a:r>
              <a:rPr lang="en-US" sz="2000" dirty="0"/>
              <a:t>: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nl-NL" sz="2000" dirty="0"/>
              <a:t>Alle batterijen en over de hele waardeketen (van grondstoffen t/m afdanking)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nl-NL" sz="2000" dirty="0"/>
              <a:t>Batterij = elk toestel dat door rechtstreekse omzetting van chemische energie verkregen elektrische energie levert, met interne of externe opslag…….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nl-NL" sz="200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Doel</a:t>
            </a:r>
          </a:p>
        </p:txBody>
      </p:sp>
      <p:pic>
        <p:nvPicPr>
          <p:cNvPr id="6" name="Afbeelding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03" y="5883038"/>
            <a:ext cx="1012594" cy="6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5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601133" y="1762527"/>
            <a:ext cx="10923588" cy="3926082"/>
          </a:xfrm>
        </p:spPr>
        <p:txBody>
          <a:bodyPr numCol="1"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nl-NL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dirty="0"/>
              <a:t>Klimaatakkoord als grondslag: reductie CO</a:t>
            </a:r>
            <a:r>
              <a:rPr lang="nl-NL" baseline="-25000" dirty="0"/>
              <a:t>2</a:t>
            </a:r>
            <a:r>
              <a:rPr lang="nl-NL" dirty="0"/>
              <a:t> Uitstoot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nl-NL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dirty="0"/>
              <a:t>Uit faseren fossiele brandstoffen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nl-NL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dirty="0"/>
              <a:t>Meer via elektriciteit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nl-NL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dirty="0"/>
              <a:t>Schonere brandstoffen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nl-NL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dirty="0"/>
              <a:t>Industriële en huishoudelijke veranderingen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nl-NL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dirty="0"/>
              <a:t>Nieuwe uitdagingen met betrekking tot veiligheid</a:t>
            </a:r>
          </a:p>
          <a:p>
            <a:pPr marL="0" indent="0">
              <a:buNone/>
            </a:pPr>
            <a:endParaRPr lang="nl-NL" sz="1800" dirty="0"/>
          </a:p>
          <a:p>
            <a:endParaRPr lang="nl-NL" sz="16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Veilige Energietransitie</a:t>
            </a:r>
          </a:p>
        </p:txBody>
      </p:sp>
      <p:pic>
        <p:nvPicPr>
          <p:cNvPr id="4" name="Afbeelding 3" descr="Industriële vernieuwing, het verschil tussen traditionele industrie (gas/olie) en vernieuwde industrie (elektriciteit) die hetzelfde product maken">
            <a:extLst>
              <a:ext uri="{FF2B5EF4-FFF2-40B4-BE49-F238E27FC236}">
                <a16:creationId xmlns:a16="http://schemas.microsoft.com/office/drawing/2014/main" id="{7E2C34FB-DF4E-4B47-9243-9CAA24C73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5582" y="109926"/>
            <a:ext cx="4849139" cy="4309672"/>
          </a:xfrm>
          <a:prstGeom prst="rect">
            <a:avLst/>
          </a:prstGeom>
        </p:spPr>
      </p:pic>
      <p:pic>
        <p:nvPicPr>
          <p:cNvPr id="8" name="Picture 7" descr="Rapport van NIPV over alternatieve blusmiddelen">
            <a:extLst>
              <a:ext uri="{FF2B5EF4-FFF2-40B4-BE49-F238E27FC236}">
                <a16:creationId xmlns:a16="http://schemas.microsoft.com/office/drawing/2014/main" id="{75EA4C55-2C19-223C-A4BA-9B4456097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2344" y="4558169"/>
            <a:ext cx="3360931" cy="226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40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634999" y="1742303"/>
            <a:ext cx="11079205" cy="4348482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nl-NL" dirty="0"/>
              <a:t>Verzwaring producentenverantwoordelijkheid 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(registratie, inzameling en recycling)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nl-NL" dirty="0"/>
              <a:t>Recycling en materiaalterugwinning vereisten</a:t>
            </a:r>
          </a:p>
          <a:p>
            <a:pPr marL="742950" lvl="1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dirty="0"/>
              <a:t>Recycling efficiëntie (totaal en per element)</a:t>
            </a:r>
          </a:p>
          <a:p>
            <a:pPr marL="742950" lvl="1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dirty="0"/>
              <a:t>Verplicht percentage gerecycled materiaal in nieuwe batterijen</a:t>
            </a:r>
          </a:p>
          <a:p>
            <a:pPr marL="285750" lvl="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nl-NL" dirty="0"/>
              <a:t>CO</a:t>
            </a:r>
            <a:r>
              <a:rPr lang="nl-NL" baseline="-25000" dirty="0"/>
              <a:t>2</a:t>
            </a:r>
            <a:r>
              <a:rPr lang="nl-NL" dirty="0"/>
              <a:t>-voetafdruk: </a:t>
            </a:r>
          </a:p>
          <a:p>
            <a:pPr marL="742950" lvl="1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dirty="0"/>
              <a:t>-verklaring, -prestatieklasse, maximale drempelwaarde voor de koolstofvoetafdruk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nl-NL" dirty="0"/>
              <a:t>Informatie en etikettering:</a:t>
            </a:r>
          </a:p>
          <a:p>
            <a:pPr marL="742950" lvl="1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dirty="0"/>
              <a:t>Etikettering (o.a. samenstelling, gewicht, gevaarlijke stoffen, productiedatum, type etc.)</a:t>
            </a:r>
          </a:p>
          <a:p>
            <a:pPr marL="742950" lvl="1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dirty="0"/>
              <a:t>Batterijpaspoort (incl. toegang BMS)</a:t>
            </a:r>
          </a:p>
          <a:p>
            <a:pPr marL="742950" lvl="1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dirty="0"/>
              <a:t>Toegang tot BMS van batterijen (parameters voor conditie v/d batterij –state of health-)</a:t>
            </a:r>
          </a:p>
          <a:p>
            <a:pPr marL="285750" lvl="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nl-NL" dirty="0"/>
              <a:t>Prestatie- en degelijkheidseisen voor: </a:t>
            </a:r>
          </a:p>
          <a:p>
            <a:pPr marL="742950" lvl="1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dirty="0"/>
              <a:t>capaciteit, cyclusvastheid, lekbestendigheid, prestaties, laadsnelheid etc.</a:t>
            </a:r>
          </a:p>
          <a:p>
            <a:pPr marL="0" indent="0">
              <a:buNone/>
            </a:pPr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Hoofdelementen</a:t>
            </a:r>
          </a:p>
        </p:txBody>
      </p:sp>
      <p:pic>
        <p:nvPicPr>
          <p:cNvPr id="6" name="Afbeelding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03" y="5883038"/>
            <a:ext cx="1012594" cy="6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43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Batterijen stationaire energieopslag (EOS)</a:t>
            </a:r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/>
          </p:nvPr>
        </p:nvSpPr>
        <p:spPr>
          <a:xfrm>
            <a:off x="601133" y="1668162"/>
            <a:ext cx="10972800" cy="1989438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1800" dirty="0"/>
              <a:t>Nieuwe onder unierecht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1800" dirty="0"/>
              <a:t>Daarom: Art 12. Veiligheidsvereisten stationaire batterijen voor energie opslag: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NL" dirty="0"/>
              <a:t>vanaf Augustus 2024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NL" dirty="0"/>
              <a:t>Documentatie dat voldaan wordt aan gestelde </a:t>
            </a:r>
            <a:r>
              <a:rPr lang="nl-NL" dirty="0" err="1"/>
              <a:t>veiligheidsparamaters</a:t>
            </a:r>
            <a:r>
              <a:rPr lang="nl-NL" dirty="0"/>
              <a:t> &amp; getest zijn Plus identificatie mogelijke andere </a:t>
            </a:r>
            <a:r>
              <a:rPr lang="nl-NL" dirty="0" err="1"/>
              <a:t>veiligheidsricico’s</a:t>
            </a:r>
            <a:r>
              <a:rPr lang="nl-NL" dirty="0"/>
              <a:t> en instructies ter vermindering. Geldt voor: Leverancier of diegene die EOS in gebruik neemt</a:t>
            </a:r>
          </a:p>
          <a:p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468170" y="3486402"/>
            <a:ext cx="561936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Veiligheidsparameters (testen &amp; maatregelen):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Thermische schokwisseltest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Externe beveiliging tegen kortsluiting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Overlaadbeveiliging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 err="1"/>
              <a:t>Overontlaadbeveiliging</a:t>
            </a:r>
            <a:endParaRPr lang="nl-NL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Beveiliging tegen te hoge temperaturen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Thermische kettingreactie (</a:t>
            </a:r>
            <a:r>
              <a:rPr lang="nl-NL" sz="1600" dirty="0" err="1"/>
              <a:t>thermal</a:t>
            </a:r>
            <a:r>
              <a:rPr lang="nl-NL" sz="1600" dirty="0"/>
              <a:t> </a:t>
            </a:r>
            <a:r>
              <a:rPr lang="nl-NL" sz="1600" dirty="0" err="1"/>
              <a:t>propagation</a:t>
            </a:r>
            <a:r>
              <a:rPr lang="nl-NL" sz="1600" dirty="0"/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Mechanische schade als gevolg van externe invloeden (</a:t>
            </a:r>
            <a:r>
              <a:rPr lang="nl-NL" sz="1600" dirty="0" err="1"/>
              <a:t>valtest</a:t>
            </a:r>
            <a:r>
              <a:rPr lang="nl-NL" sz="1600" dirty="0"/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Interne beveiliging tegen kortsluiting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Thermische blootstelling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Een brandtest (explosiegevaar door blootstelling aan vuur)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Vrijkomen van (giftige/ corrosieve) gassen</a:t>
            </a:r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6532116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/>
              <a:t>Publicatiereeks Gevaarlijke Stoffen</a:t>
            </a:r>
          </a:p>
        </p:txBody>
      </p:sp>
      <p:pic>
        <p:nvPicPr>
          <p:cNvPr id="4" name="Afbeelding 5" descr="PGS 37-1">
            <a:extLst>
              <a:ext uri="{FF2B5EF4-FFF2-40B4-BE49-F238E27FC236}">
                <a16:creationId xmlns:a16="http://schemas.microsoft.com/office/drawing/2014/main" id="{63E87F64-98B5-C32E-CB8B-9C5C93363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91" y="2977957"/>
            <a:ext cx="5159955" cy="2248604"/>
          </a:xfrm>
          <a:prstGeom prst="rect">
            <a:avLst/>
          </a:prstGeom>
        </p:spPr>
      </p:pic>
      <p:pic>
        <p:nvPicPr>
          <p:cNvPr id="5" name="Afbeelding 6" descr="PGS 37-2">
            <a:extLst>
              <a:ext uri="{FF2B5EF4-FFF2-40B4-BE49-F238E27FC236}">
                <a16:creationId xmlns:a16="http://schemas.microsoft.com/office/drawing/2014/main" id="{BCBB8200-5E9B-DF10-5E61-069AF14C4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386" y="2968785"/>
            <a:ext cx="6797286" cy="225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0487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PGS 37-1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idx="1"/>
          </p:nvPr>
        </p:nvSpPr>
        <p:spPr>
          <a:xfrm>
            <a:off x="601132" y="1733121"/>
            <a:ext cx="5993765" cy="4016515"/>
          </a:xfrm>
        </p:spPr>
        <p:txBody>
          <a:bodyPr/>
          <a:lstStyle/>
          <a:p>
            <a:endParaRPr lang="nl-NL" dirty="0"/>
          </a:p>
          <a:p>
            <a:r>
              <a:rPr lang="nl-NL" sz="1800" b="1" dirty="0"/>
              <a:t>EOS-</a:t>
            </a:r>
            <a:r>
              <a:rPr lang="nl-NL" sz="1800" b="1" dirty="0" err="1"/>
              <a:t>typicals</a:t>
            </a:r>
            <a:endParaRPr lang="nl-NL" sz="1800" b="1" dirty="0"/>
          </a:p>
          <a:p>
            <a:r>
              <a:rPr lang="nl-NL" sz="1800" dirty="0" err="1"/>
              <a:t>Typicals</a:t>
            </a:r>
            <a:r>
              <a:rPr lang="nl-NL" sz="1800" dirty="0"/>
              <a:t> op basis van behuizing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1800" dirty="0"/>
              <a:t>Zelfstandig EOS in (aangepaste) container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1800" dirty="0"/>
              <a:t>Energieopslagpark 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1800" dirty="0"/>
              <a:t>EOS-park met niet-betreedbare behuizingen in de openlucht</a:t>
            </a:r>
          </a:p>
          <a:p>
            <a:endParaRPr lang="nl-NL" sz="1800" dirty="0"/>
          </a:p>
          <a:p>
            <a:r>
              <a:rPr lang="nl-NL" sz="1800" dirty="0" err="1"/>
              <a:t>Typicals</a:t>
            </a:r>
            <a:r>
              <a:rPr lang="nl-NL" sz="1800" dirty="0"/>
              <a:t> op basis van plaatsing: </a:t>
            </a:r>
          </a:p>
          <a:p>
            <a:pPr marL="342900" indent="-342900">
              <a:buFont typeface="+mj-lt"/>
              <a:buAutoNum type="arabicPeriod" startAt="4"/>
            </a:pPr>
            <a:r>
              <a:rPr lang="nl-NL" sz="1800" dirty="0"/>
              <a:t>Mobiel EOS</a:t>
            </a:r>
          </a:p>
          <a:p>
            <a:pPr marL="342900" indent="-342900">
              <a:buFont typeface="+mj-lt"/>
              <a:buAutoNum type="arabicPeriod" startAt="4"/>
            </a:pPr>
            <a:r>
              <a:rPr lang="nl-NL" sz="1800" dirty="0"/>
              <a:t>Inpandig EOS met eigen ruimte </a:t>
            </a:r>
          </a:p>
          <a:p>
            <a:pPr marL="342900" indent="-342900">
              <a:buFont typeface="+mj-lt"/>
              <a:buAutoNum type="arabicPeriod" startAt="4"/>
            </a:pPr>
            <a:r>
              <a:rPr lang="nl-NL" sz="1800" dirty="0"/>
              <a:t>Inpandig EOS in een open ruimte</a:t>
            </a:r>
          </a:p>
        </p:txBody>
      </p:sp>
      <p:pic>
        <p:nvPicPr>
          <p:cNvPr id="6" name="Afbeelding 5" descr="PGS 37-1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4898" y="0"/>
            <a:ext cx="5597102" cy="243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8712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Maatregelen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idx="1"/>
          </p:nvPr>
        </p:nvSpPr>
        <p:spPr>
          <a:xfrm>
            <a:off x="601132" y="1733121"/>
            <a:ext cx="5993765" cy="4850559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Compartimentering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Locatiekeuze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Monitoring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Veiligheidsafstanden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Onderhoud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Brandveiligheid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Gelijkwaardige maatregelen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Implementatietermijn</a:t>
            </a:r>
          </a:p>
        </p:txBody>
      </p:sp>
      <p:pic>
        <p:nvPicPr>
          <p:cNvPr id="6" name="Afbeelding 5" descr="PGS 37-1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4898" y="0"/>
            <a:ext cx="5597102" cy="243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026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Uitdagingen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idx="1"/>
          </p:nvPr>
        </p:nvSpPr>
        <p:spPr>
          <a:xfrm>
            <a:off x="601132" y="1733121"/>
            <a:ext cx="5993765" cy="4850559"/>
          </a:xfrm>
        </p:spPr>
        <p:txBody>
          <a:bodyPr>
            <a:normAutofit/>
          </a:bodyPr>
          <a:lstStyle/>
          <a:p>
            <a:r>
              <a:rPr lang="nl-NL" sz="1800" b="1" dirty="0"/>
              <a:t>Bestaande situaties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Geen meldplicht/vergunningplicht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Geen zicht op hoeveelheid en locaties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Geen wetgeving voor wel bekende </a:t>
            </a:r>
            <a:r>
              <a:rPr lang="nl-NL" sz="1800" dirty="0" err="1"/>
              <a:t>EOS’en</a:t>
            </a:r>
            <a:endParaRPr lang="nl-NL" sz="1800" dirty="0"/>
          </a:p>
          <a:p>
            <a:endParaRPr lang="nl-NL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Risico op grote hoeveelheid werkdruk door bestaande situatie na aanwijzing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800" dirty="0"/>
          </a:p>
        </p:txBody>
      </p:sp>
      <p:pic>
        <p:nvPicPr>
          <p:cNvPr id="6" name="Afbeelding 5" descr="PGS 37-1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4898" y="0"/>
            <a:ext cx="5597102" cy="243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4703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01133" y="1107606"/>
            <a:ext cx="10972800" cy="663123"/>
          </a:xfrm>
        </p:spPr>
        <p:txBody>
          <a:bodyPr/>
          <a:lstStyle/>
          <a:p>
            <a:r>
              <a:rPr lang="en-US" dirty="0"/>
              <a:t>PGS 37-2</a:t>
            </a:r>
            <a:endParaRPr lang="en-GB" dirty="0"/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679128" y="1987954"/>
            <a:ext cx="11057212" cy="4016515"/>
          </a:xfrm>
        </p:spPr>
        <p:txBody>
          <a:bodyPr>
            <a:normAutofit/>
          </a:bodyPr>
          <a:lstStyle/>
          <a:p>
            <a:endParaRPr lang="nl-NL" sz="1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1800" dirty="0"/>
              <a:t>Toepassingsdrempel afhankelijk vermogen en type batterijen en de staat van de batterij:</a:t>
            </a:r>
          </a:p>
          <a:p>
            <a:endParaRPr lang="en-GB" sz="1800" dirty="0"/>
          </a:p>
        </p:txBody>
      </p:sp>
      <p:pic>
        <p:nvPicPr>
          <p:cNvPr id="8" name="Afbeelding 7" descr="Tabel ondergrenzen PGS 37-2">
            <a:extLst>
              <a:ext uri="{FF2B5EF4-FFF2-40B4-BE49-F238E27FC236}">
                <a16:creationId xmlns:a16="http://schemas.microsoft.com/office/drawing/2014/main" id="{40650AC6-7811-4F24-85D2-59B91D1EC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621" y="3193969"/>
            <a:ext cx="9967824" cy="2810500"/>
          </a:xfrm>
          <a:prstGeom prst="rect">
            <a:avLst/>
          </a:prstGeom>
        </p:spPr>
      </p:pic>
      <p:pic>
        <p:nvPicPr>
          <p:cNvPr id="7" name="Afbeelding 6" descr="PGS 37-2">
            <a:extLst>
              <a:ext uri="{FF2B5EF4-FFF2-40B4-BE49-F238E27FC236}">
                <a16:creationId xmlns:a16="http://schemas.microsoft.com/office/drawing/2014/main" id="{23D975F2-84D1-4072-99CC-8138AAA0C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688" y="0"/>
            <a:ext cx="5739312" cy="190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786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Opslag Typicals</a:t>
            </a:r>
            <a:endParaRPr lang="en-GB" dirty="0"/>
          </a:p>
        </p:txBody>
      </p:sp>
      <p:pic>
        <p:nvPicPr>
          <p:cNvPr id="8" name="Afbeelding 7" descr="Tabel opslagvoorziening typicals PGS 37-2">
            <a:extLst>
              <a:ext uri="{FF2B5EF4-FFF2-40B4-BE49-F238E27FC236}">
                <a16:creationId xmlns:a16="http://schemas.microsoft.com/office/drawing/2014/main" id="{0A859DBB-B6C0-42CA-A05C-02F87B890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28" y="1832514"/>
            <a:ext cx="10546301" cy="4599748"/>
          </a:xfrm>
          <a:prstGeom prst="rect">
            <a:avLst/>
          </a:prstGeom>
        </p:spPr>
      </p:pic>
      <p:pic>
        <p:nvPicPr>
          <p:cNvPr id="7" name="Afbeelding 6" descr="PGS 37-2">
            <a:extLst>
              <a:ext uri="{FF2B5EF4-FFF2-40B4-BE49-F238E27FC236}">
                <a16:creationId xmlns:a16="http://schemas.microsoft.com/office/drawing/2014/main" id="{A7CB4C7A-8471-4DDE-A5C7-19CA2CA62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688" y="0"/>
            <a:ext cx="5739312" cy="190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9827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Maatregel</a:t>
            </a:r>
            <a:endParaRPr lang="en-GB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idx="1"/>
          </p:nvPr>
        </p:nvSpPr>
        <p:spPr>
          <a:xfrm>
            <a:off x="601132" y="1733121"/>
            <a:ext cx="5993765" cy="4850559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Compartimentering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Bouwkundig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Handelingen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Onderhoud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Brandveiligheid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Brandbestrijding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Gelijkwaardige maatregelen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Implementatietermijn</a:t>
            </a:r>
          </a:p>
        </p:txBody>
      </p:sp>
      <p:pic>
        <p:nvPicPr>
          <p:cNvPr id="7" name="Afbeelding 6" descr="PGS 37-2">
            <a:extLst>
              <a:ext uri="{FF2B5EF4-FFF2-40B4-BE49-F238E27FC236}">
                <a16:creationId xmlns:a16="http://schemas.microsoft.com/office/drawing/2014/main" id="{8246E27C-CE6A-4F24-84F4-90562B456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2688" y="0"/>
            <a:ext cx="5739312" cy="190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2676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Uitdagingen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idx="1"/>
          </p:nvPr>
        </p:nvSpPr>
        <p:spPr>
          <a:xfrm>
            <a:off x="601132" y="1733121"/>
            <a:ext cx="5993765" cy="4850559"/>
          </a:xfrm>
        </p:spPr>
        <p:txBody>
          <a:bodyPr>
            <a:normAutofit/>
          </a:bodyPr>
          <a:lstStyle/>
          <a:p>
            <a:r>
              <a:rPr lang="nl-NL" sz="1800" b="1" dirty="0"/>
              <a:t>Bestaande situaties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PGS-15 loodsen niet geschikt voor PGS 37-2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Geen zicht op hoeveelheid en locaties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Niet opgenomen in vigerende vergunning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Het aankomen van strenge regels kan leiden tot meer tijdelijke onveilige situaties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Risico op grote hoeveelheid werkdruk voor toezichthouders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  <p:pic>
        <p:nvPicPr>
          <p:cNvPr id="7" name="Afbeelding 6" descr="PGS 37-2">
            <a:extLst>
              <a:ext uri="{FF2B5EF4-FFF2-40B4-BE49-F238E27FC236}">
                <a16:creationId xmlns:a16="http://schemas.microsoft.com/office/drawing/2014/main" id="{54774F67-50E7-4484-84B8-C96D5A770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2688" y="0"/>
            <a:ext cx="5739312" cy="190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491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Windenergie</a:t>
            </a:r>
          </a:p>
        </p:txBody>
      </p:sp>
      <p:pic>
        <p:nvPicPr>
          <p:cNvPr id="6" name="Afbeelding 5" descr="Verschillende onderdelen die horen bij wind op zee; windturbine, transformator, verbinding. faciliteiten, etc.">
            <a:extLst>
              <a:ext uri="{FF2B5EF4-FFF2-40B4-BE49-F238E27FC236}">
                <a16:creationId xmlns:a16="http://schemas.microsoft.com/office/drawing/2014/main" id="{2F266F3E-CC48-4166-A081-4ABEFBDD0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655" y="1733120"/>
            <a:ext cx="5439925" cy="5021731"/>
          </a:xfrm>
          <a:prstGeom prst="rect">
            <a:avLst/>
          </a:prstGeom>
        </p:spPr>
      </p:pic>
      <p:pic>
        <p:nvPicPr>
          <p:cNvPr id="7" name="Afbeelding 6" descr="Verschillende onderdelen die horen bij wind op land; windturbine, afstand tot infrastructuur en bewoning.">
            <a:extLst>
              <a:ext uri="{FF2B5EF4-FFF2-40B4-BE49-F238E27FC236}">
                <a16:creationId xmlns:a16="http://schemas.microsoft.com/office/drawing/2014/main" id="{70B28269-2EC6-4136-99EA-AB11E4565D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1058" y="1528997"/>
            <a:ext cx="4784923" cy="5225854"/>
          </a:xfrm>
          <a:prstGeom prst="rect">
            <a:avLst/>
          </a:prstGeom>
        </p:spPr>
      </p:pic>
      <p:pic>
        <p:nvPicPr>
          <p:cNvPr id="4" name="Picture 3" descr="Kennisbundel windturbines van het NIPV">
            <a:extLst>
              <a:ext uri="{FF2B5EF4-FFF2-40B4-BE49-F238E27FC236}">
                <a16:creationId xmlns:a16="http://schemas.microsoft.com/office/drawing/2014/main" id="{77E3F95B-57D3-34B1-FDDC-6B7A6EEE0B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8876" y="0"/>
            <a:ext cx="2143124" cy="304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9033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601133" y="1752600"/>
            <a:ext cx="11057212" cy="4838700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/>
              <a:t>2025</a:t>
            </a:r>
            <a:r>
              <a:rPr lang="en-US" sz="1800" dirty="0"/>
              <a:t>: </a:t>
            </a:r>
            <a:r>
              <a:rPr lang="en-US" sz="1800" dirty="0" err="1"/>
              <a:t>implementatie</a:t>
            </a:r>
            <a:r>
              <a:rPr lang="en-US" sz="1800" dirty="0"/>
              <a:t> PGS37-1 </a:t>
            </a:r>
            <a:r>
              <a:rPr lang="en-US" sz="1800" dirty="0" err="1"/>
              <a:t>en</a:t>
            </a:r>
            <a:r>
              <a:rPr lang="en-US" sz="1800" dirty="0"/>
              <a:t> -2 in </a:t>
            </a:r>
            <a:r>
              <a:rPr lang="en-US" sz="1800" dirty="0" err="1"/>
              <a:t>Omgevingswet</a:t>
            </a:r>
            <a:r>
              <a:rPr lang="en-US" sz="1800" dirty="0"/>
              <a:t>; </a:t>
            </a:r>
            <a:r>
              <a:rPr lang="en-US" sz="1800" dirty="0" err="1"/>
              <a:t>aanwijzen</a:t>
            </a:r>
            <a:r>
              <a:rPr lang="en-US" sz="1800" dirty="0"/>
              <a:t> </a:t>
            </a:r>
            <a:r>
              <a:rPr lang="en-US" sz="1800" dirty="0" err="1"/>
              <a:t>opslag</a:t>
            </a:r>
            <a:r>
              <a:rPr lang="en-US" sz="1800" dirty="0"/>
              <a:t> Li-</a:t>
            </a:r>
            <a:r>
              <a:rPr lang="en-US" sz="1800" dirty="0" err="1"/>
              <a:t>batterijen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exploiteren</a:t>
            </a:r>
            <a:r>
              <a:rPr lang="en-US" sz="1800" dirty="0"/>
              <a:t> EOS </a:t>
            </a:r>
            <a:r>
              <a:rPr lang="nl-NL" sz="1800" dirty="0"/>
              <a:t>als milieubelastende activiteit met verwijzing PGS-37</a:t>
            </a:r>
          </a:p>
          <a:p>
            <a:endParaRPr lang="en-US" sz="1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/>
              <a:t>Tot die </a:t>
            </a:r>
            <a:r>
              <a:rPr lang="en-US" sz="1800" b="1" dirty="0" err="1"/>
              <a:t>tijd</a:t>
            </a:r>
            <a:r>
              <a:rPr lang="en-US" sz="1800" b="1" dirty="0"/>
              <a:t> (&lt;2025)</a:t>
            </a:r>
            <a:r>
              <a:rPr lang="en-US" sz="1800" dirty="0"/>
              <a:t>:</a:t>
            </a:r>
          </a:p>
          <a:p>
            <a:pPr marL="542925" lvl="1" indent="-271463">
              <a:buFont typeface="Arial" panose="020B0604020202020204" pitchFamily="34" charset="0"/>
              <a:buChar char="•"/>
            </a:pPr>
            <a:r>
              <a:rPr lang="en-US" sz="1800" dirty="0"/>
              <a:t>PGS </a:t>
            </a:r>
            <a:r>
              <a:rPr lang="en-US" sz="1800" dirty="0" err="1"/>
              <a:t>geeft</a:t>
            </a:r>
            <a:r>
              <a:rPr lang="en-US" sz="1800" dirty="0"/>
              <a:t> stand van de </a:t>
            </a:r>
            <a:r>
              <a:rPr lang="en-US" sz="1800" dirty="0" err="1"/>
              <a:t>techniek</a:t>
            </a:r>
            <a:r>
              <a:rPr lang="en-US" sz="1800" dirty="0"/>
              <a:t>.</a:t>
            </a:r>
          </a:p>
          <a:p>
            <a:pPr marL="542925" lvl="1" indent="-271463">
              <a:buFont typeface="Arial" panose="020B0604020202020204" pitchFamily="34" charset="0"/>
              <a:buChar char="•"/>
            </a:pPr>
            <a:r>
              <a:rPr lang="en-US" sz="1800" dirty="0" err="1"/>
              <a:t>Gemeenten</a:t>
            </a:r>
            <a:r>
              <a:rPr lang="en-US" sz="1800" dirty="0"/>
              <a:t> </a:t>
            </a:r>
            <a:r>
              <a:rPr lang="en-US" sz="1800" dirty="0" err="1"/>
              <a:t>kunnen</a:t>
            </a:r>
            <a:r>
              <a:rPr lang="en-US" sz="1800" dirty="0"/>
              <a:t> </a:t>
            </a:r>
            <a:r>
              <a:rPr lang="nl-NL" sz="1800" dirty="0"/>
              <a:t>maatregelen nu al te verplichten:</a:t>
            </a:r>
          </a:p>
          <a:p>
            <a:pPr marL="800100" lvl="1" indent="-342900">
              <a:buFont typeface="+mj-lt"/>
              <a:buAutoNum type="arabicPeriod"/>
            </a:pPr>
            <a:r>
              <a:rPr lang="nl-NL" sz="1800" dirty="0"/>
              <a:t>EOS is functioneel ondersteunend aan een aangewezen milieubelastende activiteit (BAL):</a:t>
            </a:r>
          </a:p>
          <a:p>
            <a:pPr marL="1257300" lvl="2" indent="-342900">
              <a:buFont typeface="+mj-lt"/>
              <a:buAutoNum type="alphaLcParenR"/>
            </a:pPr>
            <a:r>
              <a:rPr lang="nl-NL" sz="1800" dirty="0"/>
              <a:t>En valt binnen de vergunningplicht van deze activiteit dan kunnen in vergunning eisen uit PGS-37 opgenomen worden</a:t>
            </a:r>
          </a:p>
          <a:p>
            <a:pPr marL="1257300" lvl="2" indent="-342900">
              <a:buFont typeface="+mj-lt"/>
              <a:buAutoNum type="alphaLcParenR"/>
            </a:pPr>
            <a:r>
              <a:rPr lang="nl-NL" sz="1800" dirty="0"/>
              <a:t>Niet binnen de vergunningplicht van deze activiteit, dan via maatwerkvoorschrift als invulling van de zorgplicht (artikel 2.11 Bal)</a:t>
            </a:r>
          </a:p>
          <a:p>
            <a:pPr marL="800100" lvl="1" indent="-342900">
              <a:buFont typeface="+mj-lt"/>
              <a:buAutoNum type="arabicPeriod"/>
            </a:pPr>
            <a:r>
              <a:rPr lang="nl-NL" sz="1800" dirty="0"/>
              <a:t>EOS Niet functioneel ondersteunend aan een milieubelastende activiteit (BAL):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nl-NL" sz="1800" dirty="0"/>
              <a:t>Regels in het omgevingsplan gelden, zoals de specifieke zorgplicht voor milieubelastende activiteiten uit </a:t>
            </a:r>
            <a:r>
              <a:rPr lang="nl-NL" sz="1800" dirty="0" err="1"/>
              <a:t>Bruidschat</a:t>
            </a:r>
            <a:r>
              <a:rPr lang="nl-NL" sz="1800" dirty="0"/>
              <a:t> voor ongewijzigde omgevingsplannen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nl-NL" sz="1800" dirty="0"/>
              <a:t>Gemeente kan in Omgevingsplan eisen opnemen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Toepassen</a:t>
            </a:r>
            <a:r>
              <a:rPr lang="en-US" dirty="0"/>
              <a:t> PGS-37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717294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Nieuwe</a:t>
            </a:r>
            <a:r>
              <a:rPr lang="en-US" dirty="0"/>
              <a:t> type </a:t>
            </a:r>
            <a:r>
              <a:rPr lang="en-US" dirty="0" err="1"/>
              <a:t>stationaire</a:t>
            </a:r>
            <a:r>
              <a:rPr lang="en-US" dirty="0"/>
              <a:t> </a:t>
            </a:r>
            <a:r>
              <a:rPr lang="en-US" dirty="0" err="1"/>
              <a:t>batterijen</a:t>
            </a:r>
            <a:endParaRPr lang="nl-NL" dirty="0"/>
          </a:p>
        </p:txBody>
      </p:sp>
      <p:pic>
        <p:nvPicPr>
          <p:cNvPr id="6" name="Afbeelding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650051" y="498384"/>
            <a:ext cx="4125180" cy="3093885"/>
          </a:xfrm>
          <a:prstGeom prst="rect">
            <a:avLst/>
          </a:prstGeom>
        </p:spPr>
      </p:pic>
      <p:pic>
        <p:nvPicPr>
          <p:cNvPr id="7" name="Afbeelding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429" y="4221163"/>
            <a:ext cx="3786894" cy="252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4333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ijdelijke aanduiding voor inhoud 4" descr="Tabel nieuwe type batterijen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7735850"/>
              </p:ext>
            </p:extLst>
          </p:nvPr>
        </p:nvGraphicFramePr>
        <p:xfrm>
          <a:off x="634999" y="1499578"/>
          <a:ext cx="11235575" cy="424555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40527">
                  <a:extLst>
                    <a:ext uri="{9D8B030D-6E8A-4147-A177-3AD203B41FA5}">
                      <a16:colId xmlns:a16="http://schemas.microsoft.com/office/drawing/2014/main" val="1043382670"/>
                    </a:ext>
                  </a:extLst>
                </a:gridCol>
                <a:gridCol w="3591062">
                  <a:extLst>
                    <a:ext uri="{9D8B030D-6E8A-4147-A177-3AD203B41FA5}">
                      <a16:colId xmlns:a16="http://schemas.microsoft.com/office/drawing/2014/main" val="4220754844"/>
                    </a:ext>
                  </a:extLst>
                </a:gridCol>
                <a:gridCol w="4603986">
                  <a:extLst>
                    <a:ext uri="{9D8B030D-6E8A-4147-A177-3AD203B41FA5}">
                      <a16:colId xmlns:a16="http://schemas.microsoft.com/office/drawing/2014/main" val="8046435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Technologie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Ontwikkel</a:t>
                      </a:r>
                      <a:r>
                        <a:rPr lang="en-US" dirty="0"/>
                        <a:t>. </a:t>
                      </a:r>
                      <a:r>
                        <a:rPr lang="en-US" dirty="0" err="1"/>
                        <a:t>fase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Belangrijkste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Gevaren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92784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Lithium-ion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Commercieel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en</a:t>
                      </a:r>
                      <a:r>
                        <a:rPr lang="en-US" sz="1400" dirty="0"/>
                        <a:t> dominant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komende</a:t>
                      </a:r>
                      <a:r>
                        <a:rPr lang="en-US" sz="1400" baseline="0" dirty="0"/>
                        <a:t> 5-10jaar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Thermal runaway;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v</a:t>
                      </a:r>
                      <a:r>
                        <a:rPr lang="en-US" sz="1400" dirty="0" err="1"/>
                        <a:t>rijkomen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toxische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en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brandbare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gascompositie</a:t>
                      </a:r>
                      <a:r>
                        <a:rPr lang="en-US" sz="1400" baseline="0" dirty="0"/>
                        <a:t>, </a:t>
                      </a:r>
                      <a:r>
                        <a:rPr lang="en-US" sz="1400" baseline="0" dirty="0" err="1"/>
                        <a:t>dampwolkexplosie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en</a:t>
                      </a:r>
                      <a:r>
                        <a:rPr lang="en-US" sz="1400" baseline="0" dirty="0"/>
                        <a:t> (</a:t>
                      </a:r>
                      <a:r>
                        <a:rPr lang="en-US" sz="1400" baseline="0" dirty="0" err="1"/>
                        <a:t>wolk</a:t>
                      </a:r>
                      <a:r>
                        <a:rPr lang="en-US" sz="1400" baseline="0" dirty="0"/>
                        <a:t>)brand.</a:t>
                      </a:r>
                      <a:endParaRPr lang="nl-N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2892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Redox Flow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Pre-</a:t>
                      </a:r>
                      <a:r>
                        <a:rPr lang="en-US" sz="1400" dirty="0" err="1"/>
                        <a:t>markt</a:t>
                      </a:r>
                      <a:r>
                        <a:rPr lang="en-US" sz="1400" dirty="0"/>
                        <a:t>, </a:t>
                      </a:r>
                      <a:r>
                        <a:rPr lang="en-US" sz="1400" dirty="0" err="1"/>
                        <a:t>enkele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commericiële</a:t>
                      </a:r>
                      <a:r>
                        <a:rPr lang="en-US" sz="1400" baseline="0" dirty="0"/>
                        <a:t> plots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aseline="0" dirty="0" err="1"/>
                        <a:t>Risico’s</a:t>
                      </a:r>
                      <a:r>
                        <a:rPr lang="en-US" sz="1400" baseline="0" dirty="0"/>
                        <a:t> van </a:t>
                      </a:r>
                      <a:r>
                        <a:rPr lang="en-US" sz="1400" baseline="0" dirty="0" err="1"/>
                        <a:t>grootschalige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opslag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chemicaliën</a:t>
                      </a:r>
                      <a:r>
                        <a:rPr lang="en-US" sz="1400" baseline="0" dirty="0"/>
                        <a:t>, </a:t>
                      </a:r>
                      <a:r>
                        <a:rPr lang="en-US" sz="1400" dirty="0" err="1"/>
                        <a:t>Toxische</a:t>
                      </a:r>
                      <a:r>
                        <a:rPr lang="en-US" sz="1400" baseline="0" dirty="0"/>
                        <a:t> dampen. </a:t>
                      </a:r>
                      <a:endParaRPr lang="nl-N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78403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Waterstofbatterijen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Pre-markt, enkele </a:t>
                      </a:r>
                      <a:r>
                        <a:rPr lang="nl-NL" sz="1400" dirty="0" err="1"/>
                        <a:t>commericiële</a:t>
                      </a:r>
                      <a:r>
                        <a:rPr lang="nl-NL" sz="1400" dirty="0"/>
                        <a:t> plots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Li-ion -&gt; thermal</a:t>
                      </a:r>
                      <a:r>
                        <a:rPr lang="en-US" sz="1400" baseline="0" dirty="0"/>
                        <a:t> runaway</a:t>
                      </a:r>
                    </a:p>
                    <a:p>
                      <a:r>
                        <a:rPr lang="en-US" sz="1400" baseline="0" dirty="0"/>
                        <a:t>H</a:t>
                      </a:r>
                      <a:r>
                        <a:rPr lang="en-US" sz="1400" baseline="-25000" dirty="0"/>
                        <a:t>2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opslag</a:t>
                      </a:r>
                      <a:r>
                        <a:rPr lang="en-US" sz="1400" baseline="0" dirty="0"/>
                        <a:t> -&gt; </a:t>
                      </a:r>
                      <a:r>
                        <a:rPr lang="en-US" sz="1400" baseline="0" dirty="0" err="1"/>
                        <a:t>explosiegevaar</a:t>
                      </a:r>
                      <a:endParaRPr lang="nl-N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4049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Natrium</a:t>
                      </a:r>
                      <a:r>
                        <a:rPr lang="en-US" dirty="0"/>
                        <a:t>-ion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Pre-markt, enkele </a:t>
                      </a:r>
                      <a:r>
                        <a:rPr lang="nl-NL" sz="1400" dirty="0" err="1"/>
                        <a:t>commericiële</a:t>
                      </a:r>
                      <a:r>
                        <a:rPr lang="nl-NL" sz="1400" dirty="0"/>
                        <a:t> plots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err="1"/>
                        <a:t>Thermal</a:t>
                      </a:r>
                      <a:r>
                        <a:rPr lang="nl-NL" sz="1400" dirty="0"/>
                        <a:t> </a:t>
                      </a:r>
                      <a:r>
                        <a:rPr lang="nl-NL" sz="1400" dirty="0" err="1"/>
                        <a:t>runaway</a:t>
                      </a:r>
                      <a:r>
                        <a:rPr lang="nl-NL" sz="1400" dirty="0"/>
                        <a:t>,</a:t>
                      </a:r>
                      <a:r>
                        <a:rPr lang="nl-NL" sz="1400" baseline="0" dirty="0"/>
                        <a:t> minder kans en kleiner effect door lagere energiedichtheid</a:t>
                      </a:r>
                      <a:endParaRPr lang="nl-N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668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Gesmolten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zout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Pre-markt, enkele </a:t>
                      </a:r>
                      <a:r>
                        <a:rPr lang="nl-NL" sz="1400" dirty="0" err="1"/>
                        <a:t>commericiële</a:t>
                      </a:r>
                      <a:r>
                        <a:rPr lang="nl-NL" sz="1400" dirty="0"/>
                        <a:t> plots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Thermal runaway </a:t>
                      </a:r>
                      <a:r>
                        <a:rPr lang="en-US" sz="1400" dirty="0" err="1"/>
                        <a:t>zonder</a:t>
                      </a:r>
                      <a:r>
                        <a:rPr lang="en-US" sz="1400" dirty="0"/>
                        <a:t> explosive</a:t>
                      </a:r>
                      <a:r>
                        <a:rPr lang="en-US" sz="1400" baseline="0" dirty="0"/>
                        <a:t> of </a:t>
                      </a:r>
                      <a:r>
                        <a:rPr lang="en-US" sz="1400" dirty="0"/>
                        <a:t>brand</a:t>
                      </a:r>
                      <a:endParaRPr lang="nl-N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4897377"/>
                  </a:ext>
                </a:extLst>
              </a:tr>
              <a:tr h="913072">
                <a:tc>
                  <a:txBody>
                    <a:bodyPr/>
                    <a:lstStyle/>
                    <a:p>
                      <a:r>
                        <a:rPr lang="en-US" dirty="0"/>
                        <a:t>Solid-state lithium-ion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Onderzoeks-en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proefopstellingen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Thermal runaway, </a:t>
                      </a:r>
                      <a:r>
                        <a:rPr lang="en-US" sz="1400" dirty="0" err="1"/>
                        <a:t>kleinere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kans</a:t>
                      </a:r>
                      <a:r>
                        <a:rPr lang="en-US" sz="1400" baseline="0" dirty="0"/>
                        <a:t> door </a:t>
                      </a:r>
                      <a:r>
                        <a:rPr lang="en-US" sz="1400" dirty="0" err="1"/>
                        <a:t>geen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vloeibaar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electroliet</a:t>
                      </a:r>
                      <a:endParaRPr lang="nl-N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51380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Ijzer-zuurstof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Onderzoeks-en proefopstellingen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err="1"/>
                        <a:t>Zuurstofverdringing</a:t>
                      </a:r>
                      <a:r>
                        <a:rPr lang="en-US" sz="1400" baseline="0" dirty="0"/>
                        <a:t> door </a:t>
                      </a:r>
                      <a:r>
                        <a:rPr lang="en-US" sz="1400" baseline="0" dirty="0" err="1"/>
                        <a:t>brandbare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wolken</a:t>
                      </a:r>
                      <a:r>
                        <a:rPr lang="en-US" sz="1400" baseline="0" dirty="0"/>
                        <a:t>. </a:t>
                      </a:r>
                      <a:r>
                        <a:rPr lang="en-US" sz="1400" dirty="0" err="1"/>
                        <a:t>Veiliger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dan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voorgaande</a:t>
                      </a:r>
                      <a:r>
                        <a:rPr lang="en-US" sz="1400" dirty="0"/>
                        <a:t>,</a:t>
                      </a:r>
                      <a:r>
                        <a:rPr lang="en-US" sz="1400" baseline="0" dirty="0"/>
                        <a:t> maar </a:t>
                      </a:r>
                      <a:r>
                        <a:rPr lang="en-US" sz="1400" baseline="0" dirty="0" err="1"/>
                        <a:t>kennis</a:t>
                      </a:r>
                      <a:r>
                        <a:rPr lang="en-US" sz="1400" baseline="0" dirty="0"/>
                        <a:t> nog </a:t>
                      </a:r>
                      <a:r>
                        <a:rPr lang="en-US" sz="1400" baseline="0" dirty="0" err="1"/>
                        <a:t>onvolledig</a:t>
                      </a:r>
                      <a:endParaRPr lang="nl-N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0021316"/>
                  </a:ext>
                </a:extLst>
              </a:tr>
            </a:tbl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60921" y="627970"/>
            <a:ext cx="10923588" cy="948047"/>
          </a:xfrm>
        </p:spPr>
        <p:txBody>
          <a:bodyPr/>
          <a:lstStyle/>
          <a:p>
            <a:r>
              <a:rPr lang="en-US" dirty="0"/>
              <a:t>Type </a:t>
            </a:r>
            <a:r>
              <a:rPr lang="en-US" dirty="0" err="1"/>
              <a:t>batterijen</a:t>
            </a:r>
            <a:r>
              <a:rPr lang="en-US" dirty="0"/>
              <a:t> EOS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827889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2"/>
          <p:cNvSpPr>
            <a:spLocks noGrp="1"/>
          </p:cNvSpPr>
          <p:nvPr>
            <p:ph type="title"/>
          </p:nvPr>
        </p:nvSpPr>
        <p:spPr>
          <a:xfrm>
            <a:off x="2762613" y="633209"/>
            <a:ext cx="10923588" cy="784603"/>
          </a:xfrm>
        </p:spPr>
        <p:txBody>
          <a:bodyPr/>
          <a:lstStyle/>
          <a:p>
            <a:r>
              <a:rPr lang="en-US" dirty="0" err="1"/>
              <a:t>Infosheets</a:t>
            </a:r>
            <a:r>
              <a:rPr lang="en-US" dirty="0"/>
              <a:t> </a:t>
            </a:r>
            <a:r>
              <a:rPr lang="en-US" dirty="0" err="1"/>
              <a:t>toekomstige</a:t>
            </a:r>
            <a:r>
              <a:rPr lang="en-US" dirty="0"/>
              <a:t> </a:t>
            </a:r>
            <a:r>
              <a:rPr lang="en-US" dirty="0" err="1"/>
              <a:t>batterijtypen</a:t>
            </a:r>
            <a:r>
              <a:rPr lang="en-US" dirty="0"/>
              <a:t>  </a:t>
            </a:r>
            <a:endParaRPr lang="nl-NL" dirty="0"/>
          </a:p>
        </p:txBody>
      </p:sp>
      <p:pic>
        <p:nvPicPr>
          <p:cNvPr id="2" name="Afbeelding 1" descr="Infosheet solid state lithium batterijen van IenW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515" y="1145121"/>
            <a:ext cx="10791825" cy="5543550"/>
          </a:xfrm>
          <a:prstGeom prst="rect">
            <a:avLst/>
          </a:prstGeom>
        </p:spPr>
      </p:pic>
      <p:grpSp>
        <p:nvGrpSpPr>
          <p:cNvPr id="5" name="Groep 4" descr="QR code Royal HaskoningDHV onderzoek over EOS"/>
          <p:cNvGrpSpPr/>
          <p:nvPr/>
        </p:nvGrpSpPr>
        <p:grpSpPr>
          <a:xfrm>
            <a:off x="6431911" y="3138883"/>
            <a:ext cx="2158245" cy="2427380"/>
            <a:chOff x="609601" y="1711806"/>
            <a:chExt cx="3176722" cy="4518140"/>
          </a:xfrm>
        </p:grpSpPr>
        <p:pic>
          <p:nvPicPr>
            <p:cNvPr id="7" name="Afbeelding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1" y="1711806"/>
              <a:ext cx="3176722" cy="4518140"/>
            </a:xfrm>
            <a:prstGeom prst="rect">
              <a:avLst/>
            </a:prstGeom>
          </p:spPr>
        </p:pic>
        <p:pic>
          <p:nvPicPr>
            <p:cNvPr id="8" name="Afbeelding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1089" y="2284968"/>
              <a:ext cx="1373746" cy="13737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58935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CBFACC56-1CC4-479F-8A10-EEAF6E9AA2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343"/>
          <a:stretch/>
        </p:blipFill>
        <p:spPr>
          <a:xfrm>
            <a:off x="3489905" y="2538995"/>
            <a:ext cx="1762125" cy="23868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6DBC3A7-D7E0-4E4F-A556-109B334CA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372" b="-51372"/>
          <a:stretch/>
        </p:blipFill>
        <p:spPr>
          <a:xfrm>
            <a:off x="1165076" y="2520000"/>
            <a:ext cx="1762125" cy="490537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F6FB512-C947-9590-A882-92898DA490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3200" y="-2336400"/>
            <a:ext cx="5004000" cy="2336400"/>
          </a:xfrm>
        </p:spPr>
        <p:txBody>
          <a:bodyPr vert="horz" lIns="91440" tIns="90000" rIns="91440" bIns="90000" rtlCol="0" anchor="b">
            <a:normAutofit/>
          </a:bodyPr>
          <a:lstStyle/>
          <a:p>
            <a:r>
              <a:rPr lang="nl-NL" dirty="0"/>
              <a:t>Afsluiting Batterijen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EFB05EA0-4296-4010-88A4-88B45429AE2C}"/>
              </a:ext>
            </a:extLst>
          </p:cNvPr>
          <p:cNvSpPr txBox="1"/>
          <p:nvPr/>
        </p:nvSpPr>
        <p:spPr>
          <a:xfrm>
            <a:off x="6939972" y="52571"/>
            <a:ext cx="6096000" cy="6078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b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b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Bedankt</a:t>
            </a:r>
            <a:r>
              <a:rPr kumimoji="0" lang="en-GB" sz="3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!</a:t>
            </a:r>
            <a:b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b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b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b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b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b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8" name="Afbeelding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1411853" y="6076437"/>
            <a:ext cx="496861" cy="87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003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CA56F21-D6D6-7E41-BB94-C0B4E84965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6504734" y="4662158"/>
            <a:ext cx="5353512" cy="1235234"/>
          </a:xfrm>
        </p:spPr>
        <p:txBody>
          <a:bodyPr>
            <a:normAutofit/>
          </a:bodyPr>
          <a:lstStyle/>
          <a:p>
            <a:r>
              <a:rPr lang="nl-NL" sz="1800" dirty="0"/>
              <a:t>Blijf op de hoogte van het IPLO-nieuws via onze nieuwsbrief. Abonneer u via www.iplo.nl/nieuwsbrief</a:t>
            </a:r>
          </a:p>
        </p:txBody>
      </p:sp>
    </p:spTree>
    <p:extLst>
      <p:ext uri="{BB962C8B-B14F-4D97-AF65-F5344CB8AC3E}">
        <p14:creationId xmlns:p14="http://schemas.microsoft.com/office/powerpoint/2010/main" val="804691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 descr="Verschillende onderdelen van zonne-energie; Batterij in huis/wijk, verbinding tussen gebouwen/zonneparken/zonnecentrales en elektriciteitsnetwerken">
            <a:extLst>
              <a:ext uri="{FF2B5EF4-FFF2-40B4-BE49-F238E27FC236}">
                <a16:creationId xmlns:a16="http://schemas.microsoft.com/office/drawing/2014/main" id="{B626A432-ECD4-45D8-9684-2427B0D11C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9157" y="1500952"/>
            <a:ext cx="5834745" cy="518563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D1F9DAD8-AB79-420F-AD9F-47B2D0D33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Zonne-energie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DD634A0-8964-483A-ABA6-B7D39830A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3EDC3-1E06-4560-87DC-660F2A9858DC}" type="datetime1">
              <a:rPr lang="nl-NL" smtClean="0"/>
              <a:t>29-7-2024</a:t>
            </a:fld>
            <a:endParaRPr lang="nl-NL" dirty="0"/>
          </a:p>
        </p:txBody>
      </p:sp>
      <p:pic>
        <p:nvPicPr>
          <p:cNvPr id="5" name="Picture 4" descr="Kennisbundel zonnepanelen van het NIPV">
            <a:extLst>
              <a:ext uri="{FF2B5EF4-FFF2-40B4-BE49-F238E27FC236}">
                <a16:creationId xmlns:a16="http://schemas.microsoft.com/office/drawing/2014/main" id="{F92099FE-8BEB-8A99-3807-05A847D9E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7932" y="0"/>
            <a:ext cx="2154068" cy="305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381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98C93E7-FED5-42B0-A346-72575F7FD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Schone Brandstoffen (Waterstof)</a:t>
            </a:r>
          </a:p>
        </p:txBody>
      </p:sp>
      <p:pic>
        <p:nvPicPr>
          <p:cNvPr id="7" name="Afbeelding 6" descr="Elektrificatie van de industrie laat zien welke processen bijvoorbeeld met hernieuwbare elektriciteit uitgevoerd kunnen worden, zoals elektrolyse.">
            <a:extLst>
              <a:ext uri="{FF2B5EF4-FFF2-40B4-BE49-F238E27FC236}">
                <a16:creationId xmlns:a16="http://schemas.microsoft.com/office/drawing/2014/main" id="{8E572EAC-2A7C-4A84-B4DA-F91F9CFCF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640" y="1624025"/>
            <a:ext cx="5648928" cy="4623596"/>
          </a:xfrm>
          <a:prstGeom prst="rect">
            <a:avLst/>
          </a:prstGeom>
        </p:spPr>
      </p:pic>
      <p:pic>
        <p:nvPicPr>
          <p:cNvPr id="9" name="Afbeelding 1" descr="&#10;Het gebruik van waterstof dat door hernieuwbare elektriciteit is geproduceerd voor vervoer.">
            <a:extLst>
              <a:ext uri="{FF2B5EF4-FFF2-40B4-BE49-F238E27FC236}">
                <a16:creationId xmlns:a16="http://schemas.microsoft.com/office/drawing/2014/main" id="{2D6F0F14-89E3-DAFF-E46B-C4EA3AC72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0990" y="1877409"/>
            <a:ext cx="4921100" cy="4325317"/>
          </a:xfrm>
          <a:prstGeom prst="rect">
            <a:avLst/>
          </a:prstGeom>
        </p:spPr>
      </p:pic>
      <p:pic>
        <p:nvPicPr>
          <p:cNvPr id="8" name="Picture 7" descr="NIPV rapport over transport van ammoniak en andere waterstofdragers">
            <a:extLst>
              <a:ext uri="{FF2B5EF4-FFF2-40B4-BE49-F238E27FC236}">
                <a16:creationId xmlns:a16="http://schemas.microsoft.com/office/drawing/2014/main" id="{7741A919-594C-1F2A-4F69-3D6E413816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0800" y="18067"/>
            <a:ext cx="1981200" cy="280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981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E9DAC33-C9EB-418E-BA92-EC9961FD0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</a:t>
            </a:r>
            <a:r>
              <a:rPr lang="nl-NL" baseline="-25000" dirty="0"/>
              <a:t>2</a:t>
            </a:r>
            <a:r>
              <a:rPr lang="nl-NL" dirty="0"/>
              <a:t> “reductie”</a:t>
            </a:r>
          </a:p>
        </p:txBody>
      </p:sp>
      <p:pic>
        <p:nvPicPr>
          <p:cNvPr id="6" name="Tijdelijke aanduiding voor inhoud 5" descr="De route die CO2 maakt bij de afvang op opslag onder de zee/in de bodem.">
            <a:extLst>
              <a:ext uri="{FF2B5EF4-FFF2-40B4-BE49-F238E27FC236}">
                <a16:creationId xmlns:a16="http://schemas.microsoft.com/office/drawing/2014/main" id="{9033970C-7F48-46F6-A5F2-9D4704489C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00461" y="1643606"/>
            <a:ext cx="5498765" cy="5076048"/>
          </a:xfrm>
          <a:prstGeom prst="rect">
            <a:avLst/>
          </a:prstGeom>
        </p:spPr>
      </p:pic>
      <p:pic>
        <p:nvPicPr>
          <p:cNvPr id="7" name="Picture 6" descr="kennisbundel van het NIPV over koolstofdioxide">
            <a:extLst>
              <a:ext uri="{FF2B5EF4-FFF2-40B4-BE49-F238E27FC236}">
                <a16:creationId xmlns:a16="http://schemas.microsoft.com/office/drawing/2014/main" id="{072C76A5-0C8F-8DF6-74ED-E9BD3B0AE4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250" y="-1"/>
            <a:ext cx="2190750" cy="311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619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62B5C2E-058C-43B7-85EC-F0A16924D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Elektrificatie</a:t>
            </a:r>
          </a:p>
        </p:txBody>
      </p:sp>
      <p:pic>
        <p:nvPicPr>
          <p:cNvPr id="7" name="Tijdelijke aanduiding voor inhoud 6" descr="De levenscyclus van accu's voor het gebruik bij vervoer; van mijn tot auto en hoe het opladen van die accu's ook energie nodig heeft.">
            <a:extLst>
              <a:ext uri="{FF2B5EF4-FFF2-40B4-BE49-F238E27FC236}">
                <a16:creationId xmlns:a16="http://schemas.microsoft.com/office/drawing/2014/main" id="{95BCCFE3-DD2B-4C2D-ADA0-B22EC2D995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82696" y="1549049"/>
            <a:ext cx="5809674" cy="4957060"/>
          </a:xfrm>
          <a:prstGeom prst="rect">
            <a:avLst/>
          </a:prstGeom>
        </p:spPr>
      </p:pic>
      <p:pic>
        <p:nvPicPr>
          <p:cNvPr id="6" name="Picture 5" descr="NIPV onderzoek over brandeffecten lithium ion batterijen">
            <a:extLst>
              <a:ext uri="{FF2B5EF4-FFF2-40B4-BE49-F238E27FC236}">
                <a16:creationId xmlns:a16="http://schemas.microsoft.com/office/drawing/2014/main" id="{4655174F-45CC-4A29-5482-B2E499F83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4016" y="0"/>
            <a:ext cx="2407983" cy="3431185"/>
          </a:xfrm>
          <a:prstGeom prst="rect">
            <a:avLst/>
          </a:prstGeom>
        </p:spPr>
      </p:pic>
      <p:pic>
        <p:nvPicPr>
          <p:cNvPr id="8" name="Picture 7" descr="NIPV onderzoek over brandveiligheid van parkeergarages met elektrische auto's">
            <a:extLst>
              <a:ext uri="{FF2B5EF4-FFF2-40B4-BE49-F238E27FC236}">
                <a16:creationId xmlns:a16="http://schemas.microsoft.com/office/drawing/2014/main" id="{97D65E82-8971-3C2C-196D-7B45E37947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3186" y="3343274"/>
            <a:ext cx="2508814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488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Veilige energietransitie</a:t>
            </a:r>
            <a:br>
              <a:rPr lang="nl-NL" dirty="0"/>
            </a:br>
            <a:r>
              <a:rPr lang="nl-NL" b="0" dirty="0"/>
              <a:t>Batterijen</a:t>
            </a:r>
            <a:endParaRPr lang="nl-NL" dirty="0"/>
          </a:p>
        </p:txBody>
      </p:sp>
      <p:pic>
        <p:nvPicPr>
          <p:cNvPr id="6" name="Graphic 4">
            <a:extLst>
              <a:ext uri="{FF2B5EF4-FFF2-40B4-BE49-F238E27FC236}">
                <a16:creationId xmlns:a16="http://schemas.microsoft.com/office/drawing/2014/main" id="{EE5C8907-A10B-4E06-85AB-068B5F3FD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162" y="1973766"/>
            <a:ext cx="3593779" cy="3593779"/>
          </a:xfrm>
          <a:prstGeom prst="rect">
            <a:avLst/>
          </a:prstGeom>
        </p:spPr>
      </p:pic>
      <p:sp>
        <p:nvSpPr>
          <p:cNvPr id="7" name="Ondertitel 4"/>
          <p:cNvSpPr>
            <a:spLocks noGrp="1"/>
          </p:cNvSpPr>
          <p:nvPr>
            <p:ph type="subTitle" idx="1"/>
          </p:nvPr>
        </p:nvSpPr>
        <p:spPr>
          <a:xfrm>
            <a:off x="6537985" y="2815035"/>
            <a:ext cx="5171671" cy="1550153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Nederlandse Batterijenstrategie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Rol batterijen in energietransitie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Batterij en veiligheid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Regelgeving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Nieuwe typen batterijen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CA56F21-D6D6-7E41-BB94-C0B4E84965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Taco Bosdijk (RWS) coördinator Nederlandse batterijenstrategie</a:t>
            </a:r>
          </a:p>
        </p:txBody>
      </p:sp>
    </p:spTree>
    <p:extLst>
      <p:ext uri="{BB962C8B-B14F-4D97-AF65-F5344CB8AC3E}">
        <p14:creationId xmlns:p14="http://schemas.microsoft.com/office/powerpoint/2010/main" val="615856219"/>
      </p:ext>
    </p:extLst>
  </p:cSld>
  <p:clrMapOvr>
    <a:masterClrMapping/>
  </p:clrMapOvr>
</p:sld>
</file>

<file path=ppt/theme/theme1.xml><?xml version="1.0" encoding="utf-8"?>
<a:theme xmlns:a="http://schemas.openxmlformats.org/drawingml/2006/main" name="Aangepast ontwer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e1" id="{5A996074-B84D-6F42-8143-CCA715446DCD}" vid="{F9227270-10CD-5D40-98F1-7AA12FF94A75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Metadata/LabelInfo.xml><?xml version="1.0" encoding="utf-8"?>
<clbl:labelList xmlns:clbl="http://schemas.microsoft.com/office/2020/mipLabelMetadata">
  <clbl:label id="{771a7aa1-c73c-4495-bc3f-f23bc280d77e}" enabled="0" method="" siteId="{771a7aa1-c73c-4495-bc3f-f23bc280d77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190470-01 IPLO presentatie-aangepast-klein.DEF</Template>
  <TotalTime>1892</TotalTime>
  <Words>1617</Words>
  <Application>Microsoft Office PowerPoint</Application>
  <PresentationFormat>Breedbeeld</PresentationFormat>
  <Paragraphs>329</Paragraphs>
  <Slides>45</Slides>
  <Notes>18</Notes>
  <HiddenSlides>1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45</vt:i4>
      </vt:variant>
    </vt:vector>
  </HeadingPairs>
  <TitlesOfParts>
    <vt:vector size="50" baseType="lpstr">
      <vt:lpstr>Arial</vt:lpstr>
      <vt:lpstr>Calibri</vt:lpstr>
      <vt:lpstr>Verdana</vt:lpstr>
      <vt:lpstr>Wingdings</vt:lpstr>
      <vt:lpstr>Aangepast ontwerp</vt:lpstr>
      <vt:lpstr>Veilige Energietransitie </vt:lpstr>
      <vt:lpstr>Inhoudsopgave</vt:lpstr>
      <vt:lpstr>Veilige Energietransitie</vt:lpstr>
      <vt:lpstr>Windenergie</vt:lpstr>
      <vt:lpstr>Zonne-energie</vt:lpstr>
      <vt:lpstr>Schone Brandstoffen (Waterstof)</vt:lpstr>
      <vt:lpstr>CO2 “reductie”</vt:lpstr>
      <vt:lpstr>Elektrificatie</vt:lpstr>
      <vt:lpstr>Veilige energietransitie Batterijen</vt:lpstr>
      <vt:lpstr>Noodzaak batterijen in een veranderend energiesysteem</vt:lpstr>
      <vt:lpstr>Energienetwerk</vt:lpstr>
      <vt:lpstr>Toekomstig energiesysteem: groei duurzaam</vt:lpstr>
      <vt:lpstr>Veranderend energiesysteem</vt:lpstr>
      <vt:lpstr>Energie-efficiëntie verschillende flexibiliteits-opties</vt:lpstr>
      <vt:lpstr>Toekomstige elektriciteitsproductie: volatiel</vt:lpstr>
      <vt:lpstr>Netcongestie elektriciteit</vt:lpstr>
      <vt:lpstr>Nederlandse Batterijen strategie</vt:lpstr>
      <vt:lpstr>Nationale Batterijenstrategie</vt:lpstr>
      <vt:lpstr>Strategische en gezamenlijke aanpak</vt:lpstr>
      <vt:lpstr>De vijf pijlers van de Nederlandse Batterijenstrategie</vt:lpstr>
      <vt:lpstr>Veiligheid</vt:lpstr>
      <vt:lpstr>Meer over batterijen en veiligheid </vt:lpstr>
      <vt:lpstr>Batterij en veiligheid</vt:lpstr>
      <vt:lpstr>De Lithium-ion batterij</vt:lpstr>
      <vt:lpstr>Risico’s </vt:lpstr>
      <vt:lpstr>Regelgeving stationaire batterijen</vt:lpstr>
      <vt:lpstr>Europese batterijverordening</vt:lpstr>
      <vt:lpstr>Regelgeving veiligheid batterijen</vt:lpstr>
      <vt:lpstr>Doel</vt:lpstr>
      <vt:lpstr>Hoofdelementen</vt:lpstr>
      <vt:lpstr>Batterijen stationaire energieopslag (EOS)</vt:lpstr>
      <vt:lpstr>Publicatiereeks Gevaarlijke Stoffen</vt:lpstr>
      <vt:lpstr>PGS 37-1</vt:lpstr>
      <vt:lpstr>Maatregelen</vt:lpstr>
      <vt:lpstr>Uitdagingen</vt:lpstr>
      <vt:lpstr>PGS 37-2</vt:lpstr>
      <vt:lpstr>Opslag Typicals</vt:lpstr>
      <vt:lpstr>Maatregel</vt:lpstr>
      <vt:lpstr>Uitdagingen</vt:lpstr>
      <vt:lpstr>Toepassen PGS-37</vt:lpstr>
      <vt:lpstr>Nieuwe type stationaire batterijen</vt:lpstr>
      <vt:lpstr>Type batterijen EOS</vt:lpstr>
      <vt:lpstr>Infosheets toekomstige batterijtypen  </vt:lpstr>
      <vt:lpstr>Afsluiting Batterijen</vt:lpstr>
      <vt:lpstr>Blijf op de hoogte van het IPLO-nieuws via onze nieuwsbrief. Abonneer u via www.iplo.nl/nieuwsbrief</vt:lpstr>
    </vt:vector>
  </TitlesOfParts>
  <Company>Rijkswaterstaat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Namara, Nuance (WVL)</dc:creator>
  <cp:lastModifiedBy>Benjamin Oudot</cp:lastModifiedBy>
  <cp:revision>89</cp:revision>
  <dcterms:created xsi:type="dcterms:W3CDTF">2023-08-22T12:47:17Z</dcterms:created>
  <dcterms:modified xsi:type="dcterms:W3CDTF">2024-07-29T12:51:59Z</dcterms:modified>
</cp:coreProperties>
</file>