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39"/>
  </p:notesMasterIdLst>
  <p:handoutMasterIdLst>
    <p:handoutMasterId r:id="rId40"/>
  </p:handoutMasterIdLst>
  <p:sldIdLst>
    <p:sldId id="278" r:id="rId2"/>
    <p:sldId id="294" r:id="rId3"/>
    <p:sldId id="312" r:id="rId4"/>
    <p:sldId id="313" r:id="rId5"/>
    <p:sldId id="315" r:id="rId6"/>
    <p:sldId id="316" r:id="rId7"/>
    <p:sldId id="298" r:id="rId8"/>
    <p:sldId id="300" r:id="rId9"/>
    <p:sldId id="299" r:id="rId10"/>
    <p:sldId id="302" r:id="rId11"/>
    <p:sldId id="319" r:id="rId12"/>
    <p:sldId id="320" r:id="rId13"/>
    <p:sldId id="322" r:id="rId14"/>
    <p:sldId id="303" r:id="rId15"/>
    <p:sldId id="325" r:id="rId16"/>
    <p:sldId id="326" r:id="rId17"/>
    <p:sldId id="340" r:id="rId18"/>
    <p:sldId id="341" r:id="rId19"/>
    <p:sldId id="342" r:id="rId20"/>
    <p:sldId id="307" r:id="rId21"/>
    <p:sldId id="308" r:id="rId22"/>
    <p:sldId id="337" r:id="rId23"/>
    <p:sldId id="338" r:id="rId24"/>
    <p:sldId id="339" r:id="rId25"/>
    <p:sldId id="318"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snapToGrid="0" snapToObjects="1" showGuides="1">
      <p:cViewPr varScale="1">
        <p:scale>
          <a:sx n="105" d="100"/>
          <a:sy n="105" d="100"/>
        </p:scale>
        <p:origin x="144" y="756"/>
      </p:cViewPr>
      <p:guideLst>
        <p:guide orient="horz" pos="3863"/>
        <p:guide orient="horz" pos="1141"/>
        <p:guide orient="horz" pos="2286"/>
        <p:guide pos="3856"/>
        <p:guide pos="372"/>
      </p:guideLst>
    </p:cSldViewPr>
  </p:slideViewPr>
  <p:outlineViewPr>
    <p:cViewPr>
      <p:scale>
        <a:sx n="33" d="100"/>
        <a:sy n="33" d="100"/>
      </p:scale>
      <p:origin x="0" y="-2166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9-7-2024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69"/>
    </inkml:context>
    <inkml:brush xml:id="br0">
      <inkml:brushProperty name="width" value="0.05" units="cm"/>
      <inkml:brushProperty name="height" value="0.05" units="cm"/>
      <inkml:brushProperty name="color" value="#E71224"/>
    </inkml:brush>
  </inkml:definitions>
  <inkml:trace contextRef="#ctx0" brushRef="#br0">4668 380 6912 0 0,'-72'-68'3445'0'0,"29"34"4243"0"0,-1 0-4292 0 0,7 3-2879 0 0,-1 2 1 0 0,-2 1-1 0 0,-1 2 1 0 0,-85-39 0 0 0,104 56-489 0 0,-1 1 1 0 0,0 1-1 0 0,0 1 1 0 0,-27-4 0 0 0,-98-4-102 0 0,99 10 25 0 0,-68-1-23 0 0,46 3 65 0 0,-115 6 5 0 0,110 0 0 0 0,-468 45 203 0 0,396-20-113 0 0,104-20-73 0 0,-327 102 179 0 0,306-88-198 0 0,1 1-11 0 0,2 3 1 0 0,1 2-1 0 0,1 4 0 0 0,-62 44 0 0 0,22-9-94 0 0,-143 127 0 0 0,230-183 88 0 0,-130 128-252 0 0,69-60 92 0 0,-64 76-127 0 0,55-52 171 0 0,-185 256 11 0 0,237-311 167 0 0,-212 358 514 0 0,-61 275-237 0 0,133-85 167 0 0,99-193-240 0 0,58-24-98 0 0,16-301-120 0 0,15 93 0 0 0,29 75-34 0 0,48 78 5 0 0,-74-275 0 0 0,28 51 0 0 0,33 44 0 0 0,-44-82 57 0 0,3-2 1 0 0,3-2-1 0 0,2-2 0 0 0,2-2 0 0 0,3-2 0 0 0,2-2 1 0 0,3-2-1 0 0,76 52 0 0 0,-74-61 46 0 0,92 57 170 0 0,-83-64-170 0 0,1-3 1 0 0,91 29 0 0 0,147 20 166 0 0,-191-59-263 0 0,167 10 0 0 0,-186-27 106 0 0,125-13 0 0 0,93-33 146 0 0,47-45 146 0 0,-133 1-55 0 0,-94 31-132 0 0,-44 21 10 0 0,117-65 0 0 0,-91 33-60 0 0,-4-4 0 0 0,-2-6 0 0 0,112-103 0 0 0,-157 122-78 0 0,271-265 445 0 0,-327 314-512 0 0,361-419 361 0 0,3-94-384 0 0,-187 186-80 0 0,-160 289 88 0 0,128-317 237 0 0,-127 282 154 0 0,-3-1 0 0 0,-3-1-1 0 0,14-156 1 0 0,-28 148-183 0 0,-4 0 0 0 0,-4 0 0 0 0,-15-93 0 0 0,-9 28-216 0 0,8 50 0 0 0,-74-294 0 0 0,90 396 0 0 0,-81-257-151 0 0,63 218-20 0 0,-48-78-1 0 0,25 51 10 0 0,19 30-10 0 0,-3 1 0 0 0,-1 2 0 0 0,-52-55 1 0 0,18 31 8 0 0,-73-56 0 0 0,93 88 162 0 0,-1 2 1 0 0,-82-40-1 0 0,113 62 4 0 0,-94-45 70 0 0,-3 5 1 0 0,-187-53-1 0 0,215 81-73 0 0,-144-13 0 0 0,150 23 0 0 0,-178-5 0 0 0,-3 19 0 0 0,150 2-147 0 0,0 5 1 0 0,-151 37-1 0 0,-201 80-1384 0 0,452-128 1506 0 0,-271 100-1365 0 0,95-21-6550 0 0,63-22-669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8"/>
    </inkml:context>
    <inkml:brush xml:id="br0">
      <inkml:brushProperty name="width" value="0.05" units="cm"/>
      <inkml:brushProperty name="height" value="0.05" units="cm"/>
      <inkml:brushProperty name="color" value="#E71224"/>
    </inkml:brush>
  </inkml:definitions>
  <inkml:trace contextRef="#ctx0" brushRef="#br0">14 1 13360 0 0,'2'2'9749'0'0,"4"11"-8725"0"0,-2-1-882 0 0,-3-10-143 0 0,0-1 0 0 0,-1 0 0 0 0,1 0-1 0 0,-1 1 1 0 0,1-1 0 0 0,-1 0 0 0 0,0 1 0 0 0,1-1-1 0 0,-1 2 1 0 0,-8 109-240 0 0,-1 5 74 0 0,10-58-741 0 0,14 93 0 0 0,-12-124 864 0 0,3 10 264 0 0,-5-35-570 0 0,2 11 990 0 0,-2-1-5087 0 0,-1-13 4363 0 0,1 0 0 0 0,-1 0 0 0 0,1 0 0 0 0,-1 0 0 0 0,0-1 0 0 0,1 1 0 0 0,-1 0 0 0 0,1 0 0 0 0,-1-1 0 0 0,1 1 0 0 0,-1 0 0 0 0,0-1 0 0 0,1 1 0 0 0,-1 0 0 0 0,0-1 0 0 0,1 1 0 0 0,-1 0 0 0 0,0-1 0 0 0,1 1 0 0 0,-1-1 0 0 0,0 1 0 0 0,1-1 0 0 0,3-26-529 0 0,-5 11 1182 0 0,-5-29 1 0 0,3 29-405 0 0,0-29 0 0 0,2 40 32 0 0,0 0 0 0 0,0-1-1 0 0,0 1 1 0 0,-1 0 0 0 0,0 0-1 0 0,-3-8 1 0 0,0 1 431 0 0,3 8-440 0 0,0 1 0 0 0,-1-1 0 0 0,1 1 0 0 0,0 0-1 0 0,-1 0 1 0 0,-3-4 0 0 0,1 2-637 0 0,5 2 1425 0 0,1 2-782 0 0,0 0 1 0 0,0 0-1 0 0,0 0 0 0 0,0 0 1 0 0,0 0-1 0 0,0 1 1 0 0,0-1-1 0 0,1 0 1 0 0,-1 0-1 0 0,0 1 0 0 0,1-1 1 0 0,-1 1-1 0 0,0 0 1 0 0,1-1-1 0 0,1 1 1 0 0,14-8 150 0 0,5-3-281 0 0,1-5-18 0 0,-11 10-1993 0 0,0-3-5056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9"/>
    </inkml:context>
    <inkml:brush xml:id="br0">
      <inkml:brushProperty name="width" value="0.05" units="cm"/>
      <inkml:brushProperty name="height" value="0.05" units="cm"/>
      <inkml:brushProperty name="color" value="#E71224"/>
    </inkml:brush>
  </inkml:definitions>
  <inkml:trace contextRef="#ctx0" brushRef="#br0">48 46 14688 0 0,'0'0'4447'0'0,"-12"4"-4199"0"0,10-3-193 0 0,1 0-1 0 0,-1 0 0 0 0,1 0 1 0 0,-1 0-1 0 0,1 0 1 0 0,-1 0-1 0 0,1 0 0 0 0,0 1 1 0 0,0-1-1 0 0,0 0 0 0 0,-2 3 1 0 0,-6 6 668 0 0,8-9-689 0 0,0 0-1 0 0,0 1 1 0 0,1-1-1 0 0,-1 0 1 0 0,0 0-1 0 0,0 0 1 0 0,1 1-1 0 0,-1-1 1 0 0,1 1-1 0 0,-1-1 0 0 0,1 0 1 0 0,0 1-1 0 0,-1-1 1 0 0,1 1-1 0 0,0 1 1 0 0,0 26-414 0 0,1-16 304 0 0,-1-5 37 0 0,1 1 0 0 0,0-1-1 0 0,1 1 1 0 0,0-1-1 0 0,0 1 1 0 0,1-1 0 0 0,0 0-1 0 0,4 9 1 0 0,-1-5-20 0 0,-3-7 44 0 0,-1 0 0 0 0,0-1-1 0 0,1 1 1 0 0,0-1 0 0 0,0 0-1 0 0,1 0 1 0 0,5 6-1 0 0,-4-6-74 0 0,0-1 1 0 0,0 0-1 0 0,0 0 0 0 0,1 0 0 0 0,10 3 0 0 0,1 2-37 0 0,-14-7 144 0 0,-1-1 0 0 0,1 1 0 0 0,0 0 0 0 0,0-1 0 0 0,-1 1 0 0 0,1-1 0 0 0,0 0 0 0 0,0 0 0 0 0,0 0 0 0 0,0 0 0 0 0,-1 0 0 0 0,1-1 0 0 0,0 0 0 0 0,0 1 0 0 0,-1-1 0 0 0,6-2 0 0 0,8-2 32 0 0,-13 5-145 0 0,-1-1 0 0 0,0 0-1 0 0,0 0 1 0 0,1 0-1 0 0,-1-1 1 0 0,0 1 0 0 0,0 0-1 0 0,0-1 1 0 0,0 1-1 0 0,2-4 1 0 0,10-7 71 0 0,-12 10 301 0 0,0-1 0 0 0,1 1 0 0 0,-1-1-1 0 0,-1 1 1 0 0,1-1 0 0 0,0 0 0 0 0,2-5 0 0 0,3-7 218 0 0,-4 9-453 0 0,0-1-1 0 0,-1 1 1 0 0,0-1-1 0 0,0 0 0 0 0,1-11 1 0 0,-2 12-102 0 0,12-58-190 0 0,-4 2 968 0 0,-8 49-449 0 0,-1 12-225 0 0,0-1 0 0 0,0 1 0 0 0,0 0 0 0 0,0-1 0 0 0,0 1-1 0 0,1 0 1 0 0,-1-1 0 0 0,0 1 0 0 0,1 0 0 0 0,0-3 0 0 0,-1 4-26 0 0,1-1-1 0 0,-1 1 1 0 0,0 0-1 0 0,0-1 1 0 0,0 1-1 0 0,0 0 1 0 0,0-1 0 0 0,0 1-1 0 0,0-1 1 0 0,0 1-1 0 0,0 0 1 0 0,0-1-1 0 0,0 1 1 0 0,0 0-1 0 0,-1-1 1 0 0,1 1-1 0 0,0-1 1 0 0,0 1-1 0 0,0 0 1 0 0,0-1-1 0 0,-1 1 1 0 0,1 0-1 0 0,0-1 1 0 0,-3-5 318 0 0,3 6-105 0 0,0-1-113 0 0,0-1-42 0 0,-11 1 15 0 0,-24 5 334 0 0,16 3-50 0 0,18-6-374 0 0,0-1 0 0 0,-1 1 0 0 0,1-1 0 0 0,0 1 0 0 0,-1-1 0 0 0,1 1 0 0 0,0 0 0 0 0,0 0 0 0 0,-1-1 0 0 0,1 1 0 0 0,0 0 0 0 0,0 0 1 0 0,0 0-1 0 0,0 0 0 0 0,0 0 0 0 0,1 1 0 0 0,-1-1 0 0 0,0 0 0 0 0,0 0 0 0 0,1 1 0 0 0,-1-1 0 0 0,0 3 0 0 0,-2 4-59 0 0,0 0 0 0 0,-3 14 0 0 0,4-12-19 0 0,-1 0 18 0 0,1 0 0 0 0,1-1 0 0 0,-1 12 0 0 0,2-5 46 0 0,2 56-39 0 0,-1-63 62 0 0,0 0 1 0 0,0 1-1 0 0,1-1 1 0 0,1 0-1 0 0,4 12 1 0 0,-4-16-18 0 0,-1 0 1 0 0,1 0 0 0 0,-1 0 0 0 0,1-1 0 0 0,1 1-1 0 0,-1-1 1 0 0,1 0 0 0 0,-1 0 0 0 0,6 4 0 0 0,-3-3-590 0 0,1-1 0 0 0,0 0 0 0 0,0 0 0 0 0,0-1 0 0 0,14 6 0 0 0,-16-8-1069 0 0,0 0 0 0 0,-1-1-1 0 0,1 1 1 0 0,9-1 0 0 0,-5 0-3778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0"/>
    </inkml:context>
    <inkml:brush xml:id="br0">
      <inkml:brushProperty name="width" value="0.05" units="cm"/>
      <inkml:brushProperty name="height" value="0.05" units="cm"/>
      <inkml:brushProperty name="color" value="#E71224"/>
    </inkml:brush>
  </inkml:definitions>
  <inkml:trace contextRef="#ctx0" brushRef="#br0">0 1 2304 0 0,'9'0'23143'0'0,"-5"4"-21799"0"0,0-4-944 0 0,1 0-192 0 0,-1 4-40 0 0,4-4-848 0 0,-4 0-1064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1"/>
    </inkml:context>
    <inkml:brush xml:id="br0">
      <inkml:brushProperty name="width" value="0.05" units="cm"/>
      <inkml:brushProperty name="height" value="0.05" units="cm"/>
      <inkml:brushProperty name="color" value="#E71224"/>
    </inkml:brush>
  </inkml:definitions>
  <inkml:trace contextRef="#ctx0" brushRef="#br0">39 157 920 0 0,'-22'3'11913'0'0,"22"-3"-11687"0"0,-1 0-1 0 0,0 0 1 0 0,1 0 0 0 0,-1 0 0 0 0,1 0-1 0 0,-1 0 1 0 0,0 0 0 0 0,1 0 0 0 0,-1 0-1 0 0,1-1 1 0 0,-1 1 0 0 0,0 0 0 0 0,1 0-1 0 0,-1-1 1 0 0,1 1 0 0 0,-1 0-1 0 0,1-1 1 0 0,-1 1 0 0 0,1 0 0 0 0,-1-1-1 0 0,1 1 1 0 0,-1-1 0 0 0,0 0 0 0 0,-1-15 638 0 0,2 15-962 0 0,9-14 992 0 0,-9 14-783 0 0,1 0 71 0 0,0-1 0 0 0,0 1 0 0 0,-1-1 0 0 0,1 1 0 0 0,0 0 0 0 0,0-1 0 0 0,0 1 0 0 0,1 0 0 0 0,-1 0 0 0 0,0 0 1 0 0,0 0-1 0 0,3-2 0 0 0,14-19 23 0 0,-5 10-334 0 0,1 1 0 0 0,0 0 0 0 0,21-13 0 0 0,-24 18 133 0 0,-9 4 11 0 0,0 0 0 0 0,0 0 1 0 0,1 1-1 0 0,-1-1 0 0 0,1 1 1 0 0,-1 0-1 0 0,1 0 0 0 0,0 0 0 0 0,0 0 1 0 0,-1 0-1 0 0,1 1 0 0 0,0-1 1 0 0,0 1-1 0 0,0-1 0 0 0,-1 1 1 0 0,1 0-1 0 0,0 1 0 0 0,3-1 1 0 0,-5 1-61 0 0,0-1 0 0 0,1 1 0 0 0,-1-1 0 0 0,0 1 0 0 0,0-1-1 0 0,0 1 1 0 0,0 0 0 0 0,0 0 0 0 0,0-1 0 0 0,0 1 0 0 0,0 0 0 0 0,0 0 0 0 0,0 0 0 0 0,0 0 0 0 0,-1 0 0 0 0,2 3 0 0 0,7 6-488 0 0,-9-9 517 0 0,1 0 1 0 0,0 0-1 0 0,-1 0 1 0 0,1 0-1 0 0,-1 0 0 0 0,1 0 1 0 0,-1 0-1 0 0,1 0 0 0 0,-1 0 1 0 0,0 0-1 0 0,1 0 0 0 0,-1 0 1 0 0,0 0-1 0 0,0 1 1 0 0,0-1-1 0 0,0 0 0 0 0,0 0 1 0 0,0 0-1 0 0,0 0 0 0 0,-1 0 1 0 0,1 0-1 0 0,0 1 0 0 0,0-1 1 0 0,-1 0-1 0 0,0 2 1 0 0,-1 1 45 0 0,0 0-1 0 0,0 0 1 0 0,0 0 0 0 0,0-1 0 0 0,-4 5 0 0 0,-27 40 1180 0 0,22-32-771 0 0,-18 22-1 0 0,17-22-337 0 0,0 0 1 0 0,1 1-1 0 0,-9 19 0 0 0,17-30-49 0 0,-17 34-31 0 0,19-38-46 0 0,0 1 1 0 0,1-1 0 0 0,-1 1 0 0 0,0 0-1 0 0,1-1 1 0 0,-1 1 0 0 0,1 0-1 0 0,0 0 1 0 0,0-1 0 0 0,0 1-1 0 0,1 0 1 0 0,-1-1 0 0 0,1 5-1 0 0,2-5-20 0 0,0 1 0 0 0,0-1 0 0 0,0 0 0 0 0,0 0 0 0 0,0 0 0 0 0,4 2 0 0 0,-2-1-37 0 0,2 0 57 0 0,-1 0 1 0 0,1 0-1 0 0,0-1 0 0 0,0 1 1 0 0,0-1-1 0 0,0-1 0 0 0,9 2 1 0 0,52-1-124 0 0,-59-2 90 0 0,2 0-62 0 0,-1-2 0 0 0,1 1 0 0 0,0-1 0 0 0,10-4 0 0 0,-9 2-72 0 0,-1-1 0 0 0,0 0 0 0 0,13-9 0 0 0,-10 7 47 0 0,-7 3 211 0 0,-1-1 0 0 0,1 1 0 0 0,-1-1 0 0 0,-1 0 1 0 0,1 0-1 0 0,-1-1 0 0 0,1 1 0 0 0,-1-1 0 0 0,-1-1 0 0 0,1 1 0 0 0,-1-1 0 0 0,-1 1 1 0 0,1-1-1 0 0,-1 0 0 0 0,0 0 0 0 0,4-15 0 0 0,-6 11 218 0 0,0 1 0 0 0,-1-1 0 0 0,0 0 0 0 0,0 1 1 0 0,-1-1-1 0 0,-1 1 0 0 0,0 0 0 0 0,0-1 0 0 0,-1 1 0 0 0,-7-17 0 0 0,10 24-267 0 0,-1 1 0 0 0,0-1 0 0 0,-1 1 0 0 0,1-1 0 0 0,0 1 0 0 0,-1 0-1 0 0,1 0 1 0 0,-3-3 0 0 0,3 4-12 0 0,0 1 0 0 0,1-1 1 0 0,-1 1-1 0 0,0-1 0 0 0,0 1 0 0 0,0-1 0 0 0,0 1 0 0 0,0-1 0 0 0,0 1 0 0 0,0 0 1 0 0,0 0-1 0 0,0-1 0 0 0,0 1 0 0 0,0 0 0 0 0,0 0 0 0 0,0 0 0 0 0,0 0 0 0 0,0 0 1 0 0,0 0-1 0 0,0 1 0 0 0,0-1 0 0 0,0 0 0 0 0,0 0 0 0 0,-1 1 0 0 0,-4 2-45 0 0,-1-1 0 0 0,1 2 0 0 0,0-1 0 0 0,0 1 0 0 0,0 0 0 0 0,0 0 0 0 0,1 0 0 0 0,0 1-1 0 0,0 0 1 0 0,0 0 0 0 0,0 0 0 0 0,1 1 0 0 0,0-1 0 0 0,-5 9 0 0 0,7-11-23 0 0,1 0 1 0 0,-1 1-1 0 0,1-1 1 0 0,-1 1-1 0 0,1 0 0 0 0,0-1 1 0 0,0 1-1 0 0,1 0 1 0 0,-1 0-1 0 0,1 0 1 0 0,0 0-1 0 0,0 0 0 0 0,0-1 1 0 0,0 1-1 0 0,1 0 1 0 0,-1 0-1 0 0,1 0 1 0 0,0-1-1 0 0,0 1 0 0 0,1 0 1 0 0,-1-1-1 0 0,1 1 1 0 0,0-1-1 0 0,3 6 0 0 0,-1-3-112 0 0,1-1 0 0 0,-1 1-1 0 0,1-1 1 0 0,0 0-1 0 0,1 0 1 0 0,-1 0-1 0 0,1-1 1 0 0,0 0-1 0 0,0 0 1 0 0,0-1 0 0 0,1 1-1 0 0,9 3 1 0 0,-10-5-337 0 0,0-1-1 0 0,0 1 1 0 0,0-1 0 0 0,0 0 0 0 0,0-1 0 0 0,0 1-1 0 0,0-1 1 0 0,0-1 0 0 0,0 1 0 0 0,0-1 0 0 0,0 0-1 0 0,9-2 1 0 0,-3-3-1238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2"/>
    </inkml:context>
    <inkml:brush xml:id="br0">
      <inkml:brushProperty name="width" value="0.05" units="cm"/>
      <inkml:brushProperty name="height" value="0.05" units="cm"/>
      <inkml:brushProperty name="color" value="#E71224"/>
    </inkml:brush>
  </inkml:definitions>
  <inkml:trace contextRef="#ctx0" brushRef="#br0">219 31 17047 0 0,'0'0'1311'0'0,"-13"-12"-587"0"0,9 9-24 0 0,-1 1 1 0 0,0 0-1 0 0,1 0 0 0 0,-1 1 0 0 0,0-1 0 0 0,-6 0 1 0 0,7 1-395 0 0,0 0-177 0 0,0 0 0 0 0,-1 0 1 0 0,1 1-1 0 0,0-1 0 0 0,-1 1 0 0 0,1 0 0 0 0,0 0 1 0 0,-9 2-1 0 0,10-1-203 0 0,0 0 0 0 0,1 0 0 0 0,-1 0 0 0 0,0 0 0 0 0,1 1 0 0 0,-1-1 0 0 0,1 1 0 0 0,0 0 0 0 0,-1 0 0 0 0,1 0 0 0 0,0 0 0 0 0,0 0 0 0 0,0 0 0 0 0,-3 5 0 0 0,2-3 15 0 0,0 0 0 0 0,0 0 0 0 0,1 0 0 0 0,-1 1 0 0 0,1-1 0 0 0,0 1 0 0 0,0-1 0 0 0,1 1-1 0 0,-1 0 1 0 0,1 0 0 0 0,0 0 0 0 0,1-1 0 0 0,-1 1 0 0 0,1 0 0 0 0,0 0 0 0 0,0 0 0 0 0,0 0 0 0 0,2 6 0 0 0,-1-8 30 0 0,0 0 0 0 0,1 0 0 0 0,-1 0 0 0 0,1 0 0 0 0,0-1 0 0 0,0 1 0 0 0,0 0 0 0 0,3 3 0 0 0,6 7-196 0 0,-9-11 131 0 0,0 0 0 0 0,1 0 0 0 0,-1-1-1 0 0,1 1 1 0 0,-1 0 0 0 0,1-1 0 0 0,0 0 0 0 0,0 0-1 0 0,0 0 1 0 0,0 0 0 0 0,0 0 0 0 0,-1 0-1 0 0,1-1 1 0 0,1 1 0 0 0,-1-1 0 0 0,0 0 0 0 0,6 0-1 0 0,-6-1 239 0 0,0 0 0 0 0,0 0 0 0 0,0 0 0 0 0,-1 0 0 0 0,1-1 0 0 0,0 1 0 0 0,0-1 0 0 0,-1 0 0 0 0,1 0 0 0 0,-1 0 0 0 0,0 0 0 0 0,1 0 0 0 0,-1 0-1 0 0,0-1 1 0 0,0 1 0 0 0,0-1 0 0 0,-1 1 0 0 0,1-1 0 0 0,-1 0 0 0 0,1 0 0 0 0,1-5 0 0 0,3-7 351 0 0,-4 12-426 0 0,-1-1 0 0 0,1 1 0 0 0,-1 0 0 0 0,0-1 0 0 0,0 0 0 0 0,0 1 0 0 0,-1-1 0 0 0,1 1 0 0 0,-1-8 1420 0 0,-1 12-1489 0 0,0 0 1 0 0,0 0-1 0 0,1 0 0 0 0,-1 0 1 0 0,0 0-1 0 0,1 0 0 0 0,-1 1 1 0 0,0-1-1 0 0,1 0 0 0 0,-1 1 1 0 0,1-1-1 0 0,0 0 0 0 0,0 1 1 0 0,-1-1-1 0 0,1 0 0 0 0,0 3 1 0 0,1 6-159 0 0,0 1 0 0 0,5 16 0 0 0,0 0-147 0 0,7 43-102 0 0,-3-19 379 0 0,2 28-88 0 0,-11-68 97 0 0,-1-1-1 0 0,0 0 0 0 0,0 1 0 0 0,-1-1 0 0 0,-5 19 1 0 0,1-3-71 0 0,4-20 70 0 0,0 0 1 0 0,-1 0 0 0 0,0 0-1 0 0,0 0 1 0 0,0-1 0 0 0,-4 8-1 0 0,-1 4 93 0 0,5-14-47 0 0,1 0 0 0 0,0 0 0 0 0,0 0 0 0 0,-1-1 0 0 0,0 1-1 0 0,1 0 1 0 0,-4 2 0 0 0,-1 2 51 0 0,5-5-56 0 0,-1 1-1 0 0,0-1 1 0 0,0 0-1 0 0,0 0 1 0 0,0 0 0 0 0,0 0-1 0 0,0 0 1 0 0,0-1-1 0 0,-1 1 1 0 0,1-1 0 0 0,-1 1-1 0 0,1-1 1 0 0,-4 1 0 0 0,-7 0-17 0 0,8 0-13 0 0,1-1 1 0 0,-1-1-1 0 0,0 1 0 0 0,0-1 0 0 0,1 0 0 0 0,-11-1 0 0 0,7 0-33 0 0,6 1-37 0 0,0 0-1 0 0,0 0 0 0 0,0-1 1 0 0,0 1-1 0 0,0-1 0 0 0,0 1 1 0 0,0-1-1 0 0,0 0 0 0 0,0 0 0 0 0,0 0 1 0 0,1 0-1 0 0,-1 0 0 0 0,0 0 1 0 0,-1-2-1 0 0,-3-2-337 0 0,0-1 1 0 0,1-1 0 0 0,0 1-1 0 0,0-1 1 0 0,0 0-1 0 0,1 0 1 0 0,0 0-1 0 0,0-1 1 0 0,1 1 0 0 0,-3-11-1 0 0,-4-25-5880 0 0,9 28 433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3"/>
    </inkml:context>
    <inkml:brush xml:id="br0">
      <inkml:brushProperty name="width" value="0.05" units="cm"/>
      <inkml:brushProperty name="height" value="0.05" units="cm"/>
      <inkml:brushProperty name="color" value="#E71224"/>
    </inkml:brush>
  </inkml:definitions>
  <inkml:trace contextRef="#ctx0" brushRef="#br0">0 140 19295 0 0,'0'0'2010'0'0,"14"16"648"0"0,-13-16-2710 0 0,0 1 0 0 0,0 0 0 0 0,-1-1 0 0 0,1 1-1 0 0,0-1 1 0 0,0 1 0 0 0,0-1 0 0 0,0 0 0 0 0,0 1 0 0 0,0-1 0 0 0,0 0-1 0 0,0 1 1 0 0,0-1 0 0 0,0 0 0 0 0,0 0 0 0 0,0 0 0 0 0,0 0-1 0 0,0 0 1 0 0,0 0 0 0 0,0 0 0 0 0,0-1 0 0 0,0 1 0 0 0,0 0 0 0 0,0 0-1 0 0,0-1 1 0 0,2 0 0 0 0,1-1-321 0 0,-1-1-1 0 0,1 0 1 0 0,0 0-1 0 0,5-6 1 0 0,-1 2 695 0 0,5-13 1057 0 0,-12 19-1206 0 0,0-1 0 0 0,0 0 1 0 0,-1 0-1 0 0,1 0 0 0 0,0 0 1 0 0,0 0-1 0 0,0-4 0 0 0,3-8 251 0 0,-3 12-423 0 0,-1 0 0 0 0,0 0 0 0 0,0 0 0 0 0,-1 0 0 0 0,1-1-1 0 0,0 1 1 0 0,-1 0 0 0 0,1 0 0 0 0,-1 0 0 0 0,0 0 0 0 0,1 1 0 0 0,-1-1-1 0 0,-2-4 1 0 0,-1-1-158 0 0,4 6 113 0 0,-1-1 44 0 0,0-1 0 0 0,0 0 0 0 0,0 1-1 0 0,0-1 1 0 0,0 1 0 0 0,0 0 0 0 0,-1-1 0 0 0,1 1 0 0 0,-1 0-1 0 0,0 0 1 0 0,0 0 0 0 0,0 0 0 0 0,0 0 0 0 0,0 0-1 0 0,-2-1 1 0 0,3 3-3 0 0,0-1 0 0 0,0 1 0 0 0,1 0 0 0 0,-1 0 0 0 0,0 0 1 0 0,1 0-1 0 0,-1 0 0 0 0,0-1 0 0 0,0 1 0 0 0,1 1 0 0 0,-1-1 0 0 0,0 0 0 0 0,0 0 0 0 0,1 0 0 0 0,-1 0 0 0 0,0 0 0 0 0,1 1 0 0 0,-1-1 0 0 0,0 0 0 0 0,1 1 0 0 0,-1-1 0 0 0,0 0 0 0 0,1 1 0 0 0,-1-1 0 0 0,1 1 0 0 0,-1-1 0 0 0,1 1 0 0 0,-1-1 0 0 0,1 1 0 0 0,-1 0 0 0 0,1-1 1 0 0,-1 2-1 0 0,-2 2-104 0 0,1 0 0 0 0,0 0-1 0 0,1 1 1 0 0,-3 5 0 0 0,-1 5-380 0 0,3-11 387 0 0,1 0-1 0 0,-1 1 0 0 0,1-1 0 0 0,0 1 1 0 0,0 0-1 0 0,1-1 0 0 0,-1 1 0 0 0,1 0 1 0 0,0-1-1 0 0,0 1 0 0 0,1 0 0 0 0,-1-1 1 0 0,3 7-1 0 0,-1 0 177 0 0,2-1 0 0 0,-1 0 0 0 0,1 0 0 0 0,10 16 0 0 0,-10-20-25 0 0,0 0 0 0 0,0-1 0 0 0,0 0 0 0 0,1 0 0 0 0,-1 0 0 0 0,1 0 0 0 0,1-1 1 0 0,-1 0-1 0 0,0 0 0 0 0,1 0 0 0 0,0-1 0 0 0,0 0 0 0 0,8 4 0 0 0,-3-3-81 0 0,1-1 0 0 0,-1 0-1 0 0,1 0 1 0 0,-1-1 0 0 0,1 0 0 0 0,20-1 0 0 0,-25-1-201 0 0,-1-1 0 0 0,0 1 0 0 0,0-1 0 0 0,0-1 0 0 0,1 1 0 0 0,-2-1 0 0 0,1 0 0 0 0,0-1 0 0 0,0 1 0 0 0,-1-1 0 0 0,1 0 0 0 0,-1 0 0 0 0,0-1 0 0 0,0 0 0 0 0,0 0 0 0 0,0 0 0 0 0,6-7 0 0 0,-3 0-1884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4"/>
    </inkml:context>
    <inkml:brush xml:id="br0">
      <inkml:brushProperty name="width" value="0.05" units="cm"/>
      <inkml:brushProperty name="height" value="0.05" units="cm"/>
      <inkml:brushProperty name="color" value="#E71224"/>
    </inkml:brush>
  </inkml:definitions>
  <inkml:trace contextRef="#ctx0" brushRef="#br0">1 1 17711 0 0,'0'0'4039'0'0,"0"11"-3470"0"0,0-7-582 0 0,1 0 0 0 0,-1 0-1 0 0,1-1 1 0 0,0 1 0 0 0,2 7-1 0 0,-1-7-14 0 0,-1 0 0 0 0,0 0 0 0 0,0 0 0 0 0,0 0 0 0 0,0 7 0 0 0,0-2 91 0 0,0 1 0 0 0,3 15 0 0 0,-1-15 87 0 0,-2 0 1 0 0,2 18-1 0 0,-1 1 278 0 0,6 37-1 0 0,-5-40-66 0 0,0-16-276 0 0,0 1 0 0 0,0-1 0 0 0,1 0 1 0 0,0 0-1 0 0,1 0 0 0 0,6 9 0 0 0,2 7-78 0 0,-5-12 54 0 0,0-1 1 0 0,20 25-1 0 0,-19-29-38 0 0,-1 0 1 0 0,1-1-1 0 0,1 1 0 0 0,0-2 1 0 0,12 9-1 0 0,-18-14 50 0 0,8 5-1458 0 0,-1-1 1 0 0,21 9-1 0 0,-22-12-5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89"/>
    </inkml:context>
    <inkml:brush xml:id="br0">
      <inkml:brushProperty name="width" value="0.05" units="cm"/>
      <inkml:brushProperty name="height" value="0.05" units="cm"/>
      <inkml:brushProperty name="color" value="#E71224"/>
    </inkml:brush>
  </inkml:definitions>
  <inkml:trace contextRef="#ctx0" brushRef="#br0">51 53 6880 0 0,'5'0'714'0'0,"19"-2"287"0"0,-23 1-892 0 0,1 1 0 0 0,0 0 0 0 0,-1-1 0 0 0,1 1-1 0 0,0 0 1 0 0,-1 0 0 0 0,1 0 0 0 0,0 0 0 0 0,-1 0 0 0 0,1 1 0 0 0,-1-1 0 0 0,1 0-1 0 0,0 1 1 0 0,-1-1 0 0 0,2 2 0 0 0,7-1 525 0 0,-10-1-609 0 0,1 0 0 0 0,-1 0 0 0 0,1 0 0 0 0,-1 0 0 0 0,0 0 0 0 0,1 0 0 0 0,-1 0 0 0 0,1 0 0 0 0,-1 1 0 0 0,1-1 0 0 0,-1 0 1 0 0,0 0-1 0 0,1 0 0 0 0,-1 0 0 0 0,1 1 0 0 0,-1-1 0 0 0,0 0 0 0 0,1 0 0 0 0,-1 1 0 0 0,2-1 5 0 0,0 1 0 0 0,-1-1 0 0 0,1 1 0 0 0,0-1 0 0 0,0 0 0 0 0,0 1 0 0 0,-1-1 0 0 0,1 0 0 0 0,0 0 0 0 0,0 0 1 0 0,0-1-1 0 0,2 0 0 0 0,3 1 27 0 0,19-6-5 0 0,-16 3-40 0 0,20-11 48 0 0,-10 5 8 0 0,-9 4 622 0 0,-18 6 684 0 0,2 0-1303 0 0,0 0-1 0 0,0 0 1 0 0,0-1 0 0 0,0 1 0 0 0,0-1 0 0 0,0 0 0 0 0,-6-2 0 0 0,-11 1 10 0 0,15 1-29 0 0,-1-1 0 0 0,1 0 0 0 0,-9-3 0 0 0,8 2 0 0 0,1 1 0 0 0,0 0 0 0 0,-10-1 0 0 0,-47-5 776 0 0,26 3 463 0 0,37 4-835 0 0,18 1-328 0 0,4 2-128 0 0,-19-3 0 0 0,1 0 0 0 0,0 0 0 0 0,0 1 0 0 0,0-1 0 0 0,-1 1 0 0 0,4 1 0 0 0,3 1-29 0 0,1 0-1 0 0,-1-1 0 0 0,14 2 0 0 0,-1 0-136 0 0,-10-2-309 0 0,20 5 229 0 0,-13 2-4907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0"/>
    </inkml:context>
    <inkml:brush xml:id="br0">
      <inkml:brushProperty name="width" value="0.05" units="cm"/>
      <inkml:brushProperty name="height" value="0.05" units="cm"/>
      <inkml:brushProperty name="color" value="#E71224"/>
    </inkml:brush>
  </inkml:definitions>
  <inkml:trace contextRef="#ctx0" brushRef="#br0">147 2 1840 0 0,'0'0'10854'0'0,"12"7"-10339"0"0,-4-5-383 0 0,-6-1-105 0 0,0-1-1 0 0,0 1 1 0 0,1-1 0 0 0,-1 0-1 0 0,0 1 1 0 0,0-1 0 0 0,5 0-1 0 0,-7 0 452 0 0,-7-1 55 0 0,0 0 0 0 0,-1 1 0 0 0,-12 1 0 0 0,11 0-554 0 0,0 0-1 0 0,0-1 1 0 0,0 0 0 0 0,0-1 0 0 0,0 0 0 0 0,-11-2 0 0 0,-26-5 563 0 0,45 8-520 0 0,0 0-1 0 0,-1-1 1 0 0,1 1-1 0 0,0 0 1 0 0,0 0-1 0 0,-1 0 1 0 0,1 0 0 0 0,0 0-1 0 0,-1 0 1 0 0,1 0-1 0 0,0 0 1 0 0,0 1-1 0 0,-1-1 1 0 0,1 0-1 0 0,0 1 1 0 0,0-1-1 0 0,0 1 1 0 0,-2 0-1 0 0,2 0 499 0 0,14 0-320 0 0,-7 1-200 0 0,-5-2 0 0 0,0 0 0 0 0,0 1 0 0 0,0-1 0 0 0,0 0 0 0 0,-1 0 0 0 0,1 1 0 0 0,0-1 0 0 0,0 0 0 0 0,0 0 0 0 0,0 0 0 0 0,0 0 0 0 0,0 0 0 0 0,0 0 0 0 0,1-1 0 0 0,0 1 0 0 0,0 0 0 0 0,1 0 0 0 0,-1 0 0 0 0,1 0 0 0 0,-1 0 0 0 0,0 0 0 0 0,4 1 0 0 0,10 2 0 0 0,203-3 152 0 0,-209-1-83 0 0,6 1-58 0 0,-16 0-3 0 0,1 0-1 0 0,-1 0 1 0 0,0 0-1 0 0,1 0 1 0 0,-1 0-1 0 0,1 0 1 0 0,-1 0-1 0 0,1 0 1 0 0,-1 0-1 0 0,1 0 1 0 0,-1 0-1 0 0,1 0 1 0 0,-1 0-1 0 0,0 0 1 0 0,1 0-1 0 0,-1-1 1 0 0,1 1-1 0 0,-1 0 0 0 0,1 0 1 0 0,-1 0-1 0 0,0-1 1 0 0,1 1-1 0 0,0-1-158 0 0,0 0 0 0 0,0 1 0 0 0,-1-1-1 0 0,1 1 1 0 0,0 0 0 0 0,0-1-1 0 0,0 1 1 0 0,0 0 0 0 0,0-1 0 0 0,0 1-1 0 0,0 0 1 0 0,0 0 0 0 0,0 0-1 0 0,1 0 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1"/>
    </inkml:context>
    <inkml:brush xml:id="br0">
      <inkml:brushProperty name="width" value="0.05" units="cm"/>
      <inkml:brushProperty name="height" value="0.05" units="cm"/>
      <inkml:brushProperty name="color" value="#E71224"/>
    </inkml:brush>
  </inkml:definitions>
  <inkml:trace contextRef="#ctx0" brushRef="#br0">5 96 10192 0 0,'-4'-3'7229'0'0,"4"13"-6811"0"0,0 70 614 0 0,0-75-1026 0 0,1 0-1 0 0,-1-1 1 0 0,1 1 0 0 0,0 0-1 0 0,1 0 1 0 0,-1-1-1 0 0,1 1 1 0 0,0 0-1 0 0,0-1 1 0 0,0 0-1 0 0,0 1 1 0 0,1-1-1 0 0,4 5 1 0 0,-7-9 3 0 0,1 1 1 0 0,0 0 0 0 0,0-1 0 0 0,0 0-1 0 0,-1 1 1 0 0,1-1 0 0 0,0 1 0 0 0,0-1-1 0 0,0 0 1 0 0,0 0 0 0 0,0 1-1 0 0,0-1 1 0 0,0 0 0 0 0,-1 0 0 0 0,1 0-1 0 0,0 0 1 0 0,0 0 0 0 0,0 0 0 0 0,0 0-1 0 0,0-1 1 0 0,0 1 0 0 0,0 0-1 0 0,0 0 1 0 0,0-1 0 0 0,-1 1 0 0 0,1-1-1 0 0,0 1 1 0 0,0 0 0 0 0,0-1 0 0 0,-1 0-1 0 0,1 1 1 0 0,0-1 0 0 0,0 1-1 0 0,-1-1 1 0 0,1 0 0 0 0,-1 0 0 0 0,2 0-1 0 0,0-2 56 0 0,1 0-21 0 0,0 0 0 0 0,0 0 0 0 0,0-1 0 0 0,0 0 0 0 0,-1 1 0 0 0,3-6 0 0 0,12-16 328 0 0,-10 14-168 0 0,0 0 0 0 0,-1 0-1 0 0,0-1 1 0 0,-1 1-1 0 0,4-14 1 0 0,-6 19-106 0 0,9-29 405 0 0,-7 18-313 0 0,1 0 1 0 0,9-16-1 0 0,-18 41-252 0 0,0 1 0 0 0,0-1 0 0 0,1 1 0 0 0,0 0 0 0 0,-2 15 0 0 0,-1 56-117 0 0,6-72 179 0 0,0 0 0 0 0,1 1 0 0 0,-1-1 0 0 0,2 0 0 0 0,-1 0 0 0 0,1 0 0 0 0,0-1 0 0 0,1 1 0 0 0,0 0 0 0 0,0-1 0 0 0,0 0 0 0 0,1 0 0 0 0,0-1 0 0 0,1 1 0 0 0,-1-1 0 0 0,1 0 0 0 0,13 9 0 0 0,-18-14-5 0 0,1 0-1 0 0,0 0 1 0 0,-1-1 0 0 0,1 1-1 0 0,0-1 1 0 0,0 1 0 0 0,0-1 0 0 0,0 0-1 0 0,-1 1 1 0 0,1-1 0 0 0,0 0-1 0 0,0 0 1 0 0,0 0 0 0 0,0-1-1 0 0,0 1 1 0 0,0 0 0 0 0,-1-1-1 0 0,1 1 1 0 0,0-1 0 0 0,0 0 0 0 0,-1 1-1 0 0,1-1 1 0 0,3-2 0 0 0,1-1 3 0 0,0 0 0 0 0,-1 0 0 0 0,1 0 0 0 0,-1-1 0 0 0,5-5 0 0 0,1-3 159 0 0,13-19 0 0 0,-7 7 116 0 0,-6 10 77 0 0,15-32 1 0 0,5-8 217 0 0,0-1 524 0 0,-31 55-1069 0 0,1 1 0 0 0,-1 0 0 0 0,0-1 1 0 0,0 1-1 0 0,1 0 0 0 0,-1-1 0 0 0,0 1 0 0 0,1 0 0 0 0,-1-1 0 0 0,0 1 0 0 0,1 0 0 0 0,-1 0 0 0 0,0 0 0 0 0,1-1 0 0 0,-1 1 0 0 0,0 0 0 0 0,1 0 0 0 0,-1 0 1 0 0,1 0-1 0 0,-1 0 0 0 0,1 0 0 0 0,-1 0 0 0 0,0-1 0 0 0,1 1 0 0 0,-1 0 0 0 0,1 1 0 0 0,-1-1 0 0 0,1 0 0 0 0,-1 0 0 0 0,0 0 0 0 0,1 0 0 0 0,-1 0 0 0 0,1 0 1 0 0,-1 0-1 0 0,0 1 0 0 0,1-1 0 0 0,-1 0 0 0 0,0 0 0 0 0,1 1 0 0 0,-1-1 0 0 0,0 0 0 0 0,1 0 0 0 0,-1 1 0 0 0,0-1 0 0 0,1 0 0 0 0,-1 1 0 0 0,14 21-173 0 0,-11-18 211 0 0,36 51-350 0 0,-13-18-206 0 0,1-7-228 0 0,-21-25 552 0 0,-1 1-1 0 0,0 0 1 0 0,0 0-1 0 0,6 10 1 0 0,-10-15 112 0 0,0-1 1 0 0,-1 1-1 0 0,1 0 0 0 0,0 0 1 0 0,-1 0-1 0 0,1-1 0 0 0,0 1 1 0 0,0 0-1 0 0,0-1 0 0 0,0 1 1 0 0,0-1-1 0 0,0 1 0 0 0,1 0 1 0 0,-1-1-102 0 0,1 1 0 0 0,-1 0 0 0 0,0-1 0 0 0,0 1 0 0 0,1 0 0 0 0,-1 0 0 0 0,0 0 0 0 0,0 0 0 0 0,1 2 0 0 0,12 16-2395 0 0,-7-6-3473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0"/>
    </inkml:context>
    <inkml:brush xml:id="br0">
      <inkml:brushProperty name="width" value="0.05" units="cm"/>
      <inkml:brushProperty name="height" value="0.05" units="cm"/>
      <inkml:brushProperty name="color" value="#E71224"/>
    </inkml:brush>
  </inkml:definitions>
  <inkml:trace contextRef="#ctx0" brushRef="#br0">20 1 5064 0 0,'0'0'8917'0'0,"-9"7"-6379"0"0,7-2-2385 0 0,0-1-1 0 0,1 0 0 0 0,-1 1 0 0 0,1-1 0 0 0,0 1 0 0 0,1-1 0 0 0,-1 10 0 0 0,2 38-84 0 0,0-22-97 0 0,-3 2 29 0 0,1-19 0 0 0,1 0 0 0 0,0 0 0 0 0,3 22 0 0 0,-2-32-14 0 0,0-1 0 0 0,-1 1-1 0 0,1 0 1 0 0,0-1 0 0 0,1 1-1 0 0,-1-1 1 0 0,0 1-1 0 0,1-1 1 0 0,-1 0 0 0 0,4 4-1 0 0,-5-5-14 0 0,1 0 0 0 0,0-1-1 0 0,0 1 1 0 0,0 0 0 0 0,0-1-1 0 0,0 1 1 0 0,-1-1 0 0 0,1 1 0 0 0,0-1-1 0 0,0 0 1 0 0,0 1 0 0 0,0-1-1 0 0,1 0 1 0 0,-1 0 0 0 0,0 1-1 0 0,0-1 1 0 0,0 0 0 0 0,0 0-1 0 0,0 0 1 0 0,0 0 0 0 0,0-1 0 0 0,0 1-1 0 0,0 0 1 0 0,0 0 0 0 0,0-1-1 0 0,0 1 1 0 0,0 0 0 0 0,0-1-1 0 0,0 1 1 0 0,0-1 0 0 0,1 0-1 0 0,5-3-1 0 0,0-1-1 0 0,0 0 0 0 0,-1-1 0 0 0,1 0 0 0 0,-1 0 0 0 0,0 0 0 0 0,4-7 0 0 0,5-7 394 0 0,11-24 0 0 0,-8 15 236 0 0,-12 19-398 0 0,1-1 0 0 0,0 1-1 0 0,1 0 1 0 0,1 1 0 0 0,-1 0-1 0 0,1 0 1 0 0,1 1 0 0 0,11-8-1 0 0,-20 15-159 0 0,1 1 0 0 0,0-1-1 0 0,0 0 1 0 0,0 1-1 0 0,0-1 1 0 0,0 1 0 0 0,0-1-1 0 0,0 1 1 0 0,0 0 0 0 0,0 0-1 0 0,0 0 1 0 0,0 0-1 0 0,0 0 1 0 0,0 1 0 0 0,0-1-1 0 0,0 0 1 0 0,0 1 0 0 0,0 0-1 0 0,-1-1 1 0 0,1 1-1 0 0,0 0 1 0 0,0 0 0 0 0,0 0-1 0 0,-1 0 1 0 0,1 0-1 0 0,-1 0 1 0 0,1 1 0 0 0,1 1-1 0 0,2 2-14 0 0,0 0-1 0 0,0 0 1 0 0,0 1 0 0 0,-1-1-1 0 0,0 1 1 0 0,0 0-1 0 0,3 8 1 0 0,20 41-1047 0 0,-27-54 1025 0 0,1 0-1 0 0,-1 0 1 0 0,1 0-1 0 0,-1 1 1 0 0,1-2-1 0 0,-1 1 1 0 0,1 0-1 0 0,-1 0 1 0 0,1 0-1 0 0,0 0 1 0 0,0 0-1 0 0,-1 0 1 0 0,1-1-1 0 0,0 1 1 0 0,0 0-1 0 0,0-1 1 0 0,0 1-1 0 0,0 0 0 0 0,0-1 1 0 0,0 0-1 0 0,0 1 1 0 0,0-1-1 0 0,0 1 1 0 0,0-1-1 0 0,0 0 1 0 0,0 0-1 0 0,0 0 1 0 0,1 0-1 0 0,-1 1 1 0 0,0-1-1 0 0,0-1 1 0 0,0 1-1 0 0,0 0 1 0 0,0 0-1 0 0,0 0 1 0 0,0-1-1 0 0,0 1 1 0 0,0 0-1 0 0,0-1 1 0 0,2 0-1 0 0,0-1 60 0 0,1 1 1 0 0,0-1-1 0 0,-1-1 1 0 0,1 1-1 0 0,-1 0 0 0 0,0-1 1 0 0,0 0-1 0 0,0 0 1 0 0,0 0-1 0 0,3-4 0 0 0,5-8 78 0 0,1 0 0 0 0,28-26 0 0 0,-34 36-122 0 0,0 1 1 0 0,0-1-1 0 0,1 1 0 0 0,0 0 0 0 0,0 0 0 0 0,0 1 0 0 0,0 0 0 0 0,13-3 0 0 0,-18 6 9 0 0,-1 0 0 0 0,1 0-1 0 0,-1 0 1 0 0,1 1 0 0 0,-1-1 0 0 0,0 0-1 0 0,1 1 1 0 0,-1-1 0 0 0,1 1 0 0 0,-1-1-1 0 0,0 1 1 0 0,0 0 0 0 0,1 0 0 0 0,-1 0 0 0 0,0-1-1 0 0,0 1 1 0 0,0 0 0 0 0,1 2 0 0 0,19 19 837 0 0,-18-18-678 0 0,0 1-1 0 0,-1 0 0 0 0,1 0 1 0 0,-1 0-1 0 0,3 7 1 0 0,7 17-135 0 0,-3-11-1740 0 0,-4-7-5072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2"/>
    </inkml:context>
    <inkml:brush xml:id="br0">
      <inkml:brushProperty name="width" value="0.05" units="cm"/>
      <inkml:brushProperty name="height" value="0.05" units="cm"/>
      <inkml:brushProperty name="color" value="#E71224"/>
    </inkml:brush>
  </inkml:definitions>
  <inkml:trace contextRef="#ctx0" brushRef="#br0">216 104 11488 0 0,'0'0'886'0'0,"0"-17"1560"0"0,0 8-2412 0 0,0 7-67 0 0,1 0 0 0 0,-1 0-1 0 0,0 0 1 0 0,0 0 0 0 0,0 0-1 0 0,0 0 1 0 0,-1 0 0 0 0,1 0-1 0 0,0 0 1 0 0,-1 0 0 0 0,1 0-1 0 0,-1 0 1 0 0,0 0 0 0 0,0 0-1 0 0,0 0 1 0 0,0 1 0 0 0,0-1-1 0 0,0 0 1 0 0,0 1 0 0 0,-3-4-1 0 0,-2 1 170 0 0,0 0-1 0 0,0 0 1 0 0,0 0-1 0 0,-1 1 1 0 0,0 0 0 0 0,0 0-1 0 0,1 1 1 0 0,-16-4-1 0 0,18 5 27 0 0,-1 1 0 0 0,1-1 1 0 0,-1 1-1 0 0,0 0 0 0 0,1 0 0 0 0,-1 1 0 0 0,1 0 0 0 0,-1-1 0 0 0,1 1 0 0 0,-1 1 0 0 0,-5 1 0 0 0,5 0-103 0 0,0 0-1 0 0,0 0 1 0 0,1 1-1 0 0,-1-1 1 0 0,1 1-1 0 0,0 0 1 0 0,0 0-1 0 0,-6 8 1 0 0,7-9-38 0 0,1 0 0 0 0,-1 1 0 0 0,1 0 0 0 0,0-1 0 0 0,0 1 0 0 0,1 0 0 0 0,-1 0 0 0 0,1 0 0 0 0,0 0 0 0 0,0 1 0 0 0,0-1 0 0 0,0 6 0 0 0,0-1-20 0 0,1 4 52 0 0,4-2-69 0 0,-4-8-21 0 0,1-1 0 0 0,0 0 0 0 0,0 1 0 0 0,0-1 0 0 0,0 0-1 0 0,0 1 1 0 0,3 3 0 0 0,-3-5 31 0 0,0 0-1 0 0,0-1 1 0 0,0 1-1 0 0,0 0 1 0 0,1 0-1 0 0,-1-1 1 0 0,0 1-1 0 0,1 0 1 0 0,-1-1-1 0 0,0 1 1 0 0,1-1-1 0 0,-1 0 1 0 0,0 0-1 0 0,1 1 1 0 0,-1-1-1 0 0,1 0 1 0 0,2 0-1 0 0,0-1 59 0 0,-1 1-1 0 0,1-1 1 0 0,-1 0-1 0 0,1 0 1 0 0,-1 0-1 0 0,0 0 1 0 0,1-1-1 0 0,-1 1 0 0 0,0-1 1 0 0,6-4-1 0 0,29-24 775 0 0,0-14-83 0 0,-25 26-260 0 0,4-2 194 0 0,-17 19-338 0 0,0 20 55 0 0,0-14-382 0 0,1-1 0 0 0,0 0 0 0 0,-1 1 0 0 0,1-1 0 0 0,1 0 0 0 0,-1 1 0 0 0,1-1-1 0 0,-1 0 1 0 0,4 5 0 0 0,24 34-615 0 0,-29-42 587 0 0,3 2-323 0 0,0 1 0 0 0,1-1 0 0 0,-1 1 0 0 0,1-1 0 0 0,0 0 0 0 0,7 4 0 0 0,13 4-6310 0 0,-12-8 1344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3"/>
    </inkml:context>
    <inkml:brush xml:id="br0">
      <inkml:brushProperty name="width" value="0.05" units="cm"/>
      <inkml:brushProperty name="height" value="0.05" units="cm"/>
      <inkml:brushProperty name="color" value="#E71224"/>
    </inkml:brush>
  </inkml:definitions>
  <inkml:trace contextRef="#ctx0" brushRef="#br0">141 36 2760 0 0,'-10'-3'343'0'0,"-3"-8"7934"0"0,4 3-3483 0 0,3 3-4588 0 0,2 3 116 0 0,3 2-255 0 0,-1-1 1 0 0,1 0-1 0 0,0 0 1 0 0,-1 1 0 0 0,1-1-1 0 0,-1 0 1 0 0,0 1 0 0 0,1 0-1 0 0,-1-1 1 0 0,1 1-1 0 0,-1 0 1 0 0,0 0 0 0 0,1 0-1 0 0,-1 0 1 0 0,1 0-1 0 0,-1 0 1 0 0,0 0 0 0 0,-2 1-1 0 0,-1 1-50 0 0,0 0 0 0 0,0 0 1 0 0,-1 1-1 0 0,1-1 0 0 0,-9 7 0 0 0,12-7-19 0 0,0 0 0 0 0,0 0 0 0 0,0 1 0 0 0,0-1 0 0 0,0 0 0 0 0,0 1 0 0 0,0-1 0 0 0,1 1-1 0 0,-1-1 1 0 0,1 1 0 0 0,0 0 0 0 0,-2 5 0 0 0,3-6-13 0 0,-1 0 0 0 0,1 1-1 0 0,-1-1 1 0 0,1 0 0 0 0,0 1 0 0 0,0-1-1 0 0,0 0 1 0 0,0 1 0 0 0,1-1 0 0 0,-1 0-1 0 0,0 0 1 0 0,1 1 0 0 0,0-1 0 0 0,-1 0-1 0 0,1 0 1 0 0,0 0 0 0 0,0 0 0 0 0,0 0 0 0 0,2 3-1 0 0,0-2 40 0 0,-1-1-1 0 0,1 1 1 0 0,0 0-1 0 0,0-1 1 0 0,0 1-1 0 0,0-1 1 0 0,0 0-1 0 0,0 0 1 0 0,0 0-1 0 0,1-1 1 0 0,3 2-1 0 0,-3-2-19 0 0,0 0-1 0 0,0-1 1 0 0,0 0-1 0 0,0 1 1 0 0,0-2-1 0 0,6 1 1 0 0,3-1-21 0 0,-10 0 24 0 0,-1 0 0 0 0,0 1-1 0 0,0-1 1 0 0,0-1-1 0 0,0 1 1 0 0,-1 0 0 0 0,1 0-1 0 0,0-1 1 0 0,2-1 0 0 0,3-3-2 0 0,-5 5 23 0 0,0-1 0 0 0,-1 0 0 0 0,1 1 0 0 0,-1-1 0 0 0,0 0 0 0 0,1 0 0 0 0,-1 0-1 0 0,0 0 1 0 0,1-2 0 0 0,6-10 485 0 0,-3 8-323 0 0,-4 6-130 0 0,0-1-1 0 0,-1 1 1 0 0,1-1-1 0 0,-1 1 1 0 0,1-1-1 0 0,-1 0 0 0 0,1 1 1 0 0,-1-1-1 0 0,1 0 1 0 0,-1 1-1 0 0,0-1 1 0 0,1 0-1 0 0,-1 1 1 0 0,0-1-1 0 0,0 0 0 0 0,0 0 1 0 0,1 0-1 0 0,-1 0 329 0 0,0 1-384 0 0,0 0-1 0 0,1 1 1 0 0,-1-1-1 0 0,0 0 1 0 0,1 0-1 0 0,-1 1 1 0 0,0-1-1 0 0,0 0 1 0 0,1 1-1 0 0,-1-1 1 0 0,0 0-1 0 0,0 1 1 0 0,0-1-1 0 0,0 0 1 0 0,1 1-1 0 0,-1-1 1 0 0,0 0-1 0 0,0 1 1 0 0,0-1-1 0 0,0 0 1 0 0,0 1-1 0 0,0-1 1 0 0,0 1-1 0 0,0-1 1 0 0,0 0-1 0 0,0 1 1 0 0,0-1-1 0 0,0 0 1 0 0,0 1-1 0 0,0 0 1 0 0,1 4-1 0 0,1 6-2 0 0,-2-8-13 0 0,0 0 1 0 0,1-1-1 0 0,-1 1 0 0 0,1-1 1 0 0,0 1-1 0 0,0-1 0 0 0,0 1 0 0 0,0-1 1 0 0,0 1-1 0 0,0-1 0 0 0,1 0 1 0 0,-1 0-1 0 0,1 0 0 0 0,-1 0 0 0 0,4 3 1 0 0,3 1-24 0 0,-5-4-77 0 0,0 0 1 0 0,0 0-1 0 0,0 0 0 0 0,0-1 0 0 0,0 1 0 0 0,0-1 1 0 0,0 0-1 0 0,0 0 0 0 0,1 0 0 0 0,-1 0 1 0 0,5 0-1 0 0,75 3-4524 0 0,-72-4 999 0 0,-2 0-1039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4"/>
    </inkml:context>
    <inkml:brush xml:id="br0">
      <inkml:brushProperty name="width" value="0.05" units="cm"/>
      <inkml:brushProperty name="height" value="0.05" units="cm"/>
      <inkml:brushProperty name="color" value="#E71224"/>
    </inkml:brush>
  </inkml:definitions>
  <inkml:trace contextRef="#ctx0" brushRef="#br0">43 1 7832 0 0,'0'0'976'0'0,"9"16"4201"0"0,-10-4-4527 0 0,0 0 1 0 0,-1 0-1 0 0,0 0 1 0 0,-1 0-1 0 0,0 0 1 0 0,-7 14-1 0 0,-2 24-282 0 0,8-36-324 0 0,1-1 0 0 0,-3 28 1 0 0,2-10-37 0 0,4-24 33 0 0,-1-1 0 0 0,1 1 0 0 0,0-1 0 0 0,1 0 0 0 0,0 1 0 0 0,0-1-1 0 0,0 0 1 0 0,1 1 0 0 0,-1-1 0 0 0,6 10 0 0 0,-5-13-11 0 0,0 0 1 0 0,1 0 0 0 0,-1-1 0 0 0,1 1-1 0 0,-1-1 1 0 0,1 0 0 0 0,0 1 0 0 0,0-1-1 0 0,0 0 1 0 0,0-1 0 0 0,1 1 0 0 0,-1 0-1 0 0,0-1 1 0 0,1 0 0 0 0,5 1 0 0 0,-2 0 17 0 0,0-1 0 0 0,0 0 0 0 0,12-1 1 0 0,17 3-149 0 0,-30-3-202 0 0,-1 1 1 0 0,1-1-1 0 0,-1 0 0 0 0,0 0 0 0 0,6-1 0 0 0,2-3-1482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5"/>
    </inkml:context>
    <inkml:brush xml:id="br0">
      <inkml:brushProperty name="width" value="0.05" units="cm"/>
      <inkml:brushProperty name="height" value="0.05" units="cm"/>
      <inkml:brushProperty name="color" value="#E71224"/>
    </inkml:brush>
  </inkml:definitions>
  <inkml:trace contextRef="#ctx0" brushRef="#br0">1 5 14688 0 0,'0'0'2927'0'0,"9"-4"-2033"0"0,76 8-636 0 0,-73-4-775 0 0,0 0 0 0 0,-1 1-1 0 0,1 0 1 0 0,14 4 0 0 0,-14-1-5368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6"/>
    </inkml:context>
    <inkml:brush xml:id="br0">
      <inkml:brushProperty name="width" value="0.05" units="cm"/>
      <inkml:brushProperty name="height" value="0.05" units="cm"/>
      <inkml:brushProperty name="color" value="#E71224"/>
    </inkml:brush>
  </inkml:definitions>
  <inkml:trace contextRef="#ctx0" brushRef="#br0">18 54 10944 0 0,'0'0'6495'0'0,"-1"8"-5927"0"0,-3 4-581 0 0,1-1-1 0 0,0 0 0 0 0,0 1 0 0 0,2 0 0 0 0,-1 0 1 0 0,1 0-1 0 0,1-1 0 0 0,0 1 0 0 0,1 0 0 0 0,4 22 0 0 0,6-4 10 0 0,-10-29 7 0 0,-1 0 1 0 0,1 1-1 0 0,0-1 0 0 0,0 1 1 0 0,0-1-1 0 0,0 0 1 0 0,0 0-1 0 0,0 0 0 0 0,0 1 1 0 0,1-1-1 0 0,-1 0 1 0 0,0 0-1 0 0,1-1 1 0 0,-1 1-1 0 0,0 0 0 0 0,3 1 1 0 0,6 1 16 0 0,-8-3-14 0 0,-1 1 1 0 0,0-1-1 0 0,1 1 0 0 0,-1-1 1 0 0,1 0-1 0 0,-1 1 0 0 0,1-1 1 0 0,-1 0-1 0 0,1 0 0 0 0,-1 0 1 0 0,1 0-1 0 0,1-1 0 0 0,5-1 88 0 0,-1 0-1 0 0,1 0 0 0 0,-1-1 0 0 0,0 0 1 0 0,0-1-1 0 0,0 1 0 0 0,0-1 0 0 0,-1-1 1 0 0,0 1-1 0 0,0-1 0 0 0,0 0 0 0 0,0 0 1 0 0,9-13-1 0 0,-6 10-8 0 0,-9 8-71 0 0,0 0 0 0 0,0 0 0 0 0,0 0 0 0 0,0 0 0 0 0,0 0 0 0 0,0 0 0 0 0,0-1 0 0 0,0 1 0 0 0,1 0 0 0 0,-1 0 0 0 0,0 0 0 0 0,0 0 0 0 0,0 0 0 0 0,0 0 0 0 0,0 0 0 0 0,0 0 0 0 0,0 0 0 0 0,0 0 0 0 0,1 0 0 0 0,-1 0 0 0 0,0 0 0 0 0,0 0 0 0 0,0 0 0 0 0,0 0 0 0 0,0 0 0 0 0,0 0 0 0 0,0 1 1 0 0,1-1-1 0 0,-1 0 0 0 0,0 0 0 0 0,0 0 0 0 0,0 0 0 0 0,0 0 0 0 0,0 0 0 0 0,0 0 0 0 0,0 0 0 0 0,0 0 0 0 0,0 0 0 0 0,0 0 0 0 0,0 0 0 0 0,1 1 0 0 0,-1 16 1500 0 0,1 3-1540 0 0,0-16 17 0 0,1-1 0 0 0,0 1-1 0 0,0 0 1 0 0,0-1-1 0 0,0 1 1 0 0,0-1 0 0 0,1 0-1 0 0,0 0 1 0 0,-1 0-1 0 0,1 0 1 0 0,0-1 0 0 0,1 1-1 0 0,-1-1 1 0 0,6 4-1 0 0,-3-3-116 0 0,1 1-1 0 0,-1-1 1 0 0,1 0-1 0 0,0-1 1 0 0,0 0-1 0 0,1 0 1 0 0,7 1-1 0 0,-10-3 95 0 0,0 1-1 0 0,1-1 0 0 0,-1-1 1 0 0,0 1-1 0 0,0-1 1 0 0,0 1-1 0 0,1-2 1 0 0,-1 1-1 0 0,0 0 1 0 0,0-1-1 0 0,-1 0 1 0 0,1 0-1 0 0,0-1 1 0 0,5-3-1 0 0,-8 4 131 0 0,0-1-1 0 0,0 1 0 0 0,0-1 1 0 0,-1 0-1 0 0,1 0 1 0 0,0 0-1 0 0,-1 0 1 0 0,0 0-1 0 0,0 0 0 0 0,1-6 1 0 0,5-33 1232 0 0,-7 39-1261 0 0,1-17 399 0 0,-1 0 1 0 0,-4-29 0 0 0,3 39-467 0 0,1 7 14 0 0,-1-10-153 0 0,0 1 1 0 0,-1 0-1 0 0,0 0 0 0 0,-1 0 0 0 0,0 0 0 0 0,-6-14 0 0 0,6 25-21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7"/>
    </inkml:context>
    <inkml:brush xml:id="br0">
      <inkml:brushProperty name="width" value="0.05" units="cm"/>
      <inkml:brushProperty name="height" value="0.05" units="cm"/>
      <inkml:brushProperty name="color" value="#E71224"/>
    </inkml:brush>
  </inkml:definitions>
  <inkml:trace contextRef="#ctx0" brushRef="#br0">0 168 7368 0 0,'0'0'10453'0'0,"6"1"-10119"0"0,3 4-342 0 0,1-1 0 0 0,0-1 0 0 0,0 0 0 0 0,0 0 0 0 0,16 2 0 0 0,-13-3-353 0 0,-8-1 77 0 0,1-2 0 0 0,-1 1 0 0 0,1 0 0 0 0,-1-1 0 0 0,0 0-1 0 0,1 0 1 0 0,-1-1 0 0 0,0 0 0 0 0,8-3 0 0 0,-10 3 280 0 0,0 0 0 0 0,1 0 1 0 0,-1-1-1 0 0,0 1 0 0 0,0-1 0 0 0,0 0 0 0 0,-1 1 1 0 0,1-1-1 0 0,-1-1 0 0 0,1 1 0 0 0,-1 0 1 0 0,0-1-1 0 0,2-3 0 0 0,-2 1 250 0 0,1 1-1 0 0,-1-1 1 0 0,0 0 0 0 0,0 0 0 0 0,-1 0-1 0 0,0 0 1 0 0,0 0 0 0 0,0-6-1 0 0,-2 5 166 0 0,1 0 0 0 0,-2 0-1 0 0,1 0 1 0 0,-1 1 0 0 0,0-1-1 0 0,0 1 1 0 0,-1-1 0 0 0,-6-11-1 0 0,9 18-392 0 0,-1-1 0 0 0,1 1 0 0 0,0-1 0 0 0,-1 1 0 0 0,1-1 0 0 0,-1 1 0 0 0,1-1 0 0 0,-1 1 0 0 0,1-1 0 0 0,-1 1 0 0 0,1 0 0 0 0,-1-1 0 0 0,0 1 0 0 0,1 0 0 0 0,-1-1 0 0 0,1 1 0 0 0,-1 0 0 0 0,0 0 0 0 0,1 0-1 0 0,-1-1 1 0 0,0 1 0 0 0,1 0 0 0 0,-1 0 0 0 0,0 0 0 0 0,1 0 0 0 0,-1 0 0 0 0,0 0 0 0 0,1 0 0 0 0,-1 1 0 0 0,0-1 0 0 0,1 0 0 0 0,-1 0 0 0 0,0 0 0 0 0,1 1 0 0 0,-1-1 0 0 0,1 0 0 0 0,-1 1 0 0 0,0-1 0 0 0,1 0 0 0 0,-1 1 0 0 0,1-1-1 0 0,-1 1 1 0 0,1-1 0 0 0,-1 1 0 0 0,0 0 0 0 0,-1 1-59 0 0,0 0-1 0 0,1 0 0 0 0,-1 0 1 0 0,0 0-1 0 0,0 0 1 0 0,1 1-1 0 0,0-1 0 0 0,-1 0 1 0 0,1 1-1 0 0,-2 4 0 0 0,1 2-67 0 0,1 0-1 0 0,0 1 0 0 0,0-1 1 0 0,1 0-1 0 0,0 1 0 0 0,1-1 0 0 0,0 1 1 0 0,0-1-1 0 0,1 0 0 0 0,0 1 1 0 0,0-1-1 0 0,1 0 0 0 0,1 0 0 0 0,0-1 1 0 0,0 1-1 0 0,0-1 0 0 0,1 0 1 0 0,0 0-1 0 0,1 0 0 0 0,7 7 0 0 0,-11-12 131 0 0,1 0 0 0 0,0 0 0 0 0,0 0 0 0 0,0 0 0 0 0,1-1 0 0 0,-1 0 0 0 0,1 0 0 0 0,-1 0 0 0 0,1 0 0 0 0,0 0 0 0 0,-1 0 0 0 0,1-1-1 0 0,0 0 1 0 0,0 0 0 0 0,0 0 0 0 0,0 0 0 0 0,0-1 0 0 0,0 0 0 0 0,1 0 0 0 0,-1 0 0 0 0,0 0 0 0 0,0 0 0 0 0,0-1 0 0 0,0 0 0 0 0,5-1-1 0 0,-7 2-3 0 0,-1-1 0 0 0,1 1 0 0 0,0 0 0 0 0,0-1 0 0 0,-1 0 0 0 0,1 1 0 0 0,-1-1 0 0 0,1 0 0 0 0,-1 0 0 0 0,1 0 0 0 0,-1 0 0 0 0,1 0 0 0 0,-1 0 0 0 0,0 0-1 0 0,1 0 1 0 0,-1-1 0 0 0,0 1 0 0 0,0 0 0 0 0,0-1 0 0 0,0 1 0 0 0,0-1 0 0 0,0 1 0 0 0,-1-1 0 0 0,1 0 0 0 0,-1 1 0 0 0,2-3 0 0 0,-1-3 75 0 0,0 1 1 0 0,-1-1 0 0 0,0 0-1 0 0,0 1 1 0 0,-1-9-1 0 0,0-6 135 0 0,1-5 32 0 0,-1 9 196 0 0,1 0-1 0 0,5-32 1 0 0,-3 39-293 0 0,-2 8-153 0 0,0-1 0 0 0,1 1 0 0 0,-1 0 0 0 0,1 0-1 0 0,0-1 1 0 0,-1 1 0 0 0,1 0 0 0 0,2-4 0 0 0,-2 5-27 0 0,0 0 0 0 0,0 1 0 0 0,1-1 0 0 0,-1 0 0 0 0,0 0 0 0 0,0 1 0 0 0,0-1 0 0 0,0 1 0 0 0,1-1 0 0 0,-1 1 0 0 0,0-1 0 0 0,1 1 0 0 0,-1 0 0 0 0,0 0 0 0 0,1-1 0 0 0,-1 1 1 0 0,0 0-1 0 0,1 0 0 0 0,1 1 0 0 0,11-2-124 0 0,0 2 1 0 0,1 0 0 0 0,-1 1 0 0 0,0 0 0 0 0,0 1 0 0 0,0 0 0 0 0,18 8-1 0 0,-29-10 91 0 0,0 1-1 0 0,0-1 0 0 0,0 1 1 0 0,-1 0-1 0 0,1-1 0 0 0,0 1 1 0 0,2 3-1 0 0,-4-4 15 0 0,0 1 0 0 0,0-1 0 0 0,0 0 1 0 0,0 0-1 0 0,-1 1 0 0 0,1-1 0 0 0,0 0 0 0 0,-1 1 1 0 0,1-1-1 0 0,-1 1 0 0 0,1-1 0 0 0,-1 1 0 0 0,0-1 0 0 0,0 1 1 0 0,0 2-1 0 0,3 4 2 0 0,-2-7 32 0 0,-1-1 0 0 0,0 1 1 0 0,0-1-1 0 0,1 0 0 0 0,-1 1 1 0 0,0-1-1 0 0,0 1 0 0 0,0-1 1 0 0,0 1-1 0 0,0-1 0 0 0,1 1 1 0 0,-1-1-1 0 0,0 1 1 0 0,0-1-1 0 0,0 1 0 0 0,0-1 1 0 0,0 1-1 0 0,0-1 0 0 0,-1 1 1 0 0,1-1-1 0 0,0 1 0 0 0,0-1 1 0 0,0 1-1 0 0,-1 0 0 0 0,-4 12 239 0 0,1 0-1 0 0,-5 22 0 0 0,7-29-226 0 0,1 0-1 0 0,1-1 1 0 0,-1 1 0 0 0,1 0-1 0 0,0 0 1 0 0,1-1 0 0 0,-1 1-1 0 0,1 0 1 0 0,2 9-1 0 0,-1-11-5 0 0,0 0 0 0 0,0 0 0 0 0,0 0 0 0 0,0 0-1 0 0,0 0 1 0 0,1-1 0 0 0,0 1 0 0 0,0-1 0 0 0,0 1 0 0 0,0-1-1 0 0,5 4 1 0 0,2 0-95 0 0,0-1-1 0 0,20 10 0 0 0,-17-9-217 0 0,18 1-1846 0 0,-22-4 467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8"/>
    </inkml:context>
    <inkml:brush xml:id="br0">
      <inkml:brushProperty name="width" value="0.05" units="cm"/>
      <inkml:brushProperty name="height" value="0.05" units="cm"/>
      <inkml:brushProperty name="color" value="#E71224"/>
    </inkml:brush>
  </inkml:definitions>
  <inkml:trace contextRef="#ctx0" brushRef="#br0">1 5 2304 0 0,'5'-2'8691'0'0,"3"0"-5917"0"0,64 2 1128 0 0,-71 0-3766 0 0,11 12 392 0 0,-12-11-506 0 0,0 0-1 0 0,1 0 0 0 0,-1 0 0 0 0,0 1 0 0 0,0-1 1 0 0,0 0-1 0 0,0 0 0 0 0,0 0 0 0 0,-1 0 0 0 0,1 0 0 0 0,0 1 1 0 0,0-1-1 0 0,-1 0 0 0 0,0 1 0 0 0,-1 10 140 0 0,2 102 1211 0 0,1-99-1296 0 0,1 0 0 0 0,1 0 0 0 0,0 0 0 0 0,1-1 0 0 0,0 1 0 0 0,9 18 0 0 0,-12-31-178 0 0,1 1-1 0 0,-1-1 1 0 0,0 1-1 0 0,1-1 1 0 0,-1 0-1 0 0,1 0 1 0 0,0 0-1 0 0,0 0 1 0 0,0 0-1 0 0,0 0 1 0 0,0 0-1 0 0,0 0 1 0 0,1-1-1 0 0,-1 1 1 0 0,1-1-1 0 0,-1 0 1 0 0,6 3-1 0 0,-5-4-322 0 0,0 1 0 0 0,0 0 0 0 0,0-1 0 0 0,0 0 0 0 0,0 1 0 0 0,0-1 0 0 0,0 0 0 0 0,0-1 0 0 0,0 1 0 0 0,4-1 0 0 0,2-3-1005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99"/>
    </inkml:context>
    <inkml:brush xml:id="br0">
      <inkml:brushProperty name="width" value="0.05" units="cm"/>
      <inkml:brushProperty name="height" value="0.05" units="cm"/>
      <inkml:brushProperty name="color" value="#E71224"/>
    </inkml:brush>
  </inkml:definitions>
  <inkml:trace contextRef="#ctx0" brushRef="#br0">139 55 2304 0 0,'1'-2'222'0'0,"0"0"1"0"0,0 0-1 0 0,-1 0 1 0 0,1 0-1 0 0,-1-1 1 0 0,1 1-1 0 0,-1 0 1 0 0,0 0-1 0 0,0-3 1 0 0,0 2 1306 0 0,0 1 0 0 0,0 0 1 0 0,-1-1-1 0 0,1 1 0 0 0,-1-1 1 0 0,1 1-1 0 0,-1 0 0 0 0,-1-4 1 0 0,1 6-1421 0 0,0-1 0 0 0,1 1 1 0 0,-1-1-1 0 0,0 1 0 0 0,1-1 0 0 0,-1 1 0 0 0,0-1 1 0 0,0 1-1 0 0,1 0 0 0 0,-1 0 0 0 0,0-1 1 0 0,0 1-1 0 0,0 0 0 0 0,0 0 0 0 0,1 0 1 0 0,-1 0-1 0 0,0 0 0 0 0,0 0 0 0 0,0 0 1 0 0,0 0-1 0 0,1 0 0 0 0,-1 0 0 0 0,0 1 1 0 0,0-1-1 0 0,0 0 0 0 0,1 0 0 0 0,-2 1 1 0 0,-1 0-105 0 0,1 0 0 0 0,-1 0 0 0 0,0 0 0 0 0,1 0 0 0 0,-1 1 0 0 0,-4 3 0 0 0,-13 12-376 0 0,13-12 97 0 0,0 1-1 0 0,-11 13 1 0 0,-8 8 96 0 0,25-25 191 0 0,-1 0 33 0 0,1-1 0 0 0,0 1 1 0 0,0-1-1 0 0,0 1 1 0 0,0-1-1 0 0,1 1 0 0 0,-1 0 1 0 0,0-1-1 0 0,1 1 1 0 0,-1 0-1 0 0,1 0 0 0 0,-1-1 1 0 0,1 1-1 0 0,0 0 1 0 0,0 2-1 0 0,-2 5 307 0 0,2-8-328 0 0,0-1-1 0 0,0 1 1 0 0,-1-1 0 0 0,1 1-1 0 0,0-1 1 0 0,0 1-1 0 0,0 0 1 0 0,0-1-1 0 0,0 1 1 0 0,0-1 0 0 0,0 1-1 0 0,0-1 1 0 0,1 1-1 0 0,-1-1 1 0 0,0 1-1 0 0,0 0 1 0 0,0-1-1 0 0,1 1 1 0 0,0 2 34 0 0,0 1 1 0 0,0-1-1 0 0,1 0 0 0 0,-1 0 0 0 0,1 0 1 0 0,0 0-1 0 0,0-1 0 0 0,0 1 0 0 0,0 0 1 0 0,1-1-1 0 0,-1 1 0 0 0,0-1 0 0 0,1 0 1 0 0,0 0-1 0 0,0 0 0 0 0,0 0 0 0 0,5 2 1 0 0,16 7 178 0 0,-2-1 98 0 0,35 11-1 0 0,-9-9-636 0 0,-14-6-3618 0 0,-18-5-3219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600"/>
    </inkml:context>
    <inkml:brush xml:id="br0">
      <inkml:brushProperty name="width" value="0.05" units="cm"/>
      <inkml:brushProperty name="height" value="0.05" units="cm"/>
      <inkml:brushProperty name="color" value="#E71224"/>
    </inkml:brush>
  </inkml:definitions>
  <inkml:trace contextRef="#ctx0" brushRef="#br0">4 12 9904 0 0,'0'0'762'0'0,"-3"-11"6947"0"0,4 12-7637 0 0,1 0 0 0 0,0 0 0 0 0,-1 0-1 0 0,1 0 1 0 0,0 0 0 0 0,0 0-1 0 0,0-1 1 0 0,0 1 0 0 0,-1-1-1 0 0,1 0 1 0 0,0 1 0 0 0,0-1 0 0 0,0 0-1 0 0,3 0 1 0 0,30-5 1107 0 0,-3 1-334 0 0,-13 3-788 0 0,0 2 0 0 0,0 0 0 0 0,19 5 0 0 0,-8-3-57 0 0,-24-3 0 0 0,0 0 0 0 0,0 1 0 0 0,9 2 0 0 0,-3-3-181 0 0,-12 0 76 0 0,1-1-1 0 0,-1 1 0 0 0,1 0 0 0 0,-1 0 1 0 0,1 0-1 0 0,-1 0 0 0 0,1 0 1 0 0,-1 0-1 0 0,1 0 0 0 0,-1 0 1 0 0,1 0-1 0 0,0 0 0 0 0,-1 0 1 0 0,1 0-1 0 0,-1 0 0 0 0,1 0 0 0 0,-1 1 1 0 0,2-1-1 0 0,2 1-1081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1"/>
    </inkml:context>
    <inkml:brush xml:id="br0">
      <inkml:brushProperty name="width" value="0.05" units="cm"/>
      <inkml:brushProperty name="height" value="0.05" units="cm"/>
      <inkml:brushProperty name="color" value="#E71224"/>
    </inkml:brush>
  </inkml:definitions>
  <inkml:trace contextRef="#ctx0" brushRef="#br0">1 1 19495 0 0,'0'0'3744'0'0,"0"4"-3664"0"0,4-4 0 0 0,-4 3-1384 0 0,4 1-272 0 0,0-4-56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2"/>
    </inkml:context>
    <inkml:brush xml:id="br0">
      <inkml:brushProperty name="width" value="0.05" units="cm"/>
      <inkml:brushProperty name="height" value="0.05" units="cm"/>
      <inkml:brushProperty name="color" value="#E71224"/>
    </inkml:brush>
  </inkml:definitions>
  <inkml:trace contextRef="#ctx0" brushRef="#br0">343 129 11024 0 0,'0'-20'1681'0'0,"0"-8"-286"0"0,0-15-4167 0 0,-9 26 5581 0 0,5 15-1864 0 0,1 0-1 0 0,0 0 1 0 0,-1 0 0 0 0,1 0-1 0 0,-1 0 1 0 0,0 1-1 0 0,-5-2 1 0 0,5 2-833 0 0,0 0 0 0 0,-1 0 0 0 0,1 1 0 0 0,0-1 1 0 0,0 1-1 0 0,-1 0 0 0 0,1 0 0 0 0,0 0 0 0 0,0 1 0 0 0,-1 0 0 0 0,1-1 0 0 0,-5 3 0 0 0,-9 0-64 0 0,17-3-45 0 0,-1 0 1 0 0,0 1-1 0 0,0-1 0 0 0,0 0 0 0 0,0 1 0 0 0,1-1 1 0 0,-1 1-1 0 0,0-1 0 0 0,-2 2 0 0 0,-57 25 949 0 0,24-5-966 0 0,36-21-153 0 0,1 0-206 0 0,0-1 289 0 0,0 1-1 0 0,0 0 1 0 0,0-1-1 0 0,0 1 1 0 0,0 0-1 0 0,1-1 1 0 0,-1 1-1 0 0,0 0 0 0 0,0-1 1 0 0,1 1-1 0 0,-1-1 1 0 0,1 1-1 0 0,-1 0 1 0 0,0-1-1 0 0,2 1 1 0 0,8 7-402 0 0,0-1 1 0 0,1 0-1 0 0,20 9 0 0 0,-16-9 441 0 0,19 12-1 0 0,-10-4 33 0 0,-15-10 14 0 0,-1 0-1 0 0,12 9 0 0 0,31 31 54 0 0,-36-33-14 0 0,-12-10-27 0 0,0 0 0 0 0,-1 0 0 0 0,1 0 0 0 0,-1 0 0 0 0,0 0 0 0 0,1 1 0 0 0,-1-1 0 0 0,0 1 0 0 0,2 4 0 0 0,-4-5 24 0 0,-1 0 0 0 0,0-1 0 0 0,1 1 0 0 0,-1 0 0 0 0,0 0 0 0 0,0-1 0 0 0,0 1 0 0 0,0 0 0 0 0,0-1 1 0 0,-1 1-1 0 0,1-1 0 0 0,-2 2 0 0 0,0 0 65 0 0,-27 30 1452 0 0,-48 41-1 0 0,62-59-1492 0 0,3-6-61 0 0,1 1 1 0 0,-1-2-1 0 0,-23 12 0 0 0,3-2-149 0 0,23-13 124 0 0,0-1 0 0 0,0 1-1 0 0,0-2 1 0 0,-22 5 0 0 0,15-3-90 0 0,16-5-34 0 0,0 0 1 0 0,-1 0-1 0 0,1 0 0 0 0,0 0 1 0 0,-1 0-1 0 0,1 0 0 0 0,0 0 0 0 0,-1-1 1 0 0,1 1-1 0 0,0 0 0 0 0,0-1 1 0 0,-1 1-1 0 0,1-1 0 0 0,0 1 1 0 0,0-1-1 0 0,0 0 0 0 0,0 1 1 0 0,0-1-1 0 0,0 0 0 0 0,0 0 1 0 0,0 0-1 0 0,0 0 0 0 0,0 0 1 0 0,0 0-1 0 0,0 0 0 0 0,0 0 1 0 0,1 0-1 0 0,-1 0 0 0 0,1-1 0 0 0,-1 1 1 0 0,0 0-1 0 0,1-2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3"/>
    </inkml:context>
    <inkml:brush xml:id="br0">
      <inkml:brushProperty name="width" value="0.05" units="cm"/>
      <inkml:brushProperty name="height" value="0.05" units="cm"/>
      <inkml:brushProperty name="color" value="#E71224"/>
    </inkml:brush>
  </inkml:definitions>
  <inkml:trace contextRef="#ctx0" brushRef="#br0">37 13 18311 0 0,'0'0'1414'0'0,"0"-7"-718"0"0,0 7-663 0 0,0 0 0 0 0,0-1 0 0 0,0 1 0 0 0,0 0 1 0 0,0 0-1 0 0,0-1 0 0 0,0 1 0 0 0,-1 0 0 0 0,1 0 0 0 0,0-1 1 0 0,0 1-1 0 0,0 0 0 0 0,0 0 0 0 0,0 0 0 0 0,0-1 1 0 0,-1 1-1 0 0,1 0 0 0 0,0 0 0 0 0,0 0 0 0 0,0-1 0 0 0,-1 1 1 0 0,1 0-1 0 0,0 0 0 0 0,0 0 0 0 0,0 0 0 0 0,-1 0 1 0 0,1 0-1 0 0,0-1 0 0 0,0 1 0 0 0,-1 0 0 0 0,1 0 0 0 0,0 0 1 0 0,0 0-1 0 0,-1 0 0 0 0,1 0 0 0 0,0 0 0 0 0,0 0 1 0 0,-1 0-1 0 0,1 0 0 0 0,0 0 0 0 0,0 0 0 0 0,-1 0 0 0 0,1 0 1 0 0,0 1-1 0 0,0-1 0 0 0,-1 0 0 0 0,1 0 0 0 0,0 0 0 0 0,0 0 1 0 0,0 0-1 0 0,-1 0 0 0 0,1 1 0 0 0,0-1 0 0 0,0 0 1 0 0,0 0-1 0 0,-1 0 0 0 0,1 1 0 0 0,0-1 0 0 0,0 0 0 0 0,0 0 1 0 0,0 0-1 0 0,0 1 0 0 0,-1-1 0 0 0,1 0 0 0 0,0 0 1 0 0,0 1-1 0 0,0-1 0 0 0,0 1 0 0 0,-3 6-254 0 0,0 0 0 0 0,1 1 0 0 0,0-1 0 0 0,0 1 0 0 0,0 0 0 0 0,1 0 0 0 0,0 8 0 0 0,-4 22 158 0 0,3-27 38 0 0,1 1 0 0 0,1 0 0 0 0,1 18 0 0 0,0-1-3 0 0,3 36 251 0 0,0 64 1722 0 0,-3-123-1992 0 0,-1-1 1 0 0,1 1-1 0 0,0 0 0 0 0,0-1 0 0 0,1 1 0 0 0,0-1 0 0 0,0 0 0 0 0,0 0 0 0 0,0 0 0 0 0,1 0 1 0 0,0 0-1 0 0,0 0 0 0 0,0 0 0 0 0,1-1 0 0 0,-1 0 0 0 0,1 0 0 0 0,0 0 0 0 0,0 0 0 0 0,1 0 1 0 0,-1-1-1 0 0,1 0 0 0 0,0 0 0 0 0,9 4 0 0 0,-11-5-149 0 0,1-1 0 0 0,-1 0 0 0 0,1 0-1 0 0,0 0 1 0 0,0 0 0 0 0,0-1 0 0 0,0 1 0 0 0,-1-1 0 0 0,1 0 0 0 0,0-1 0 0 0,6 0-1 0 0,21-8-2627 0 0,-11 1-2084 0 0,-11 4-152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4"/>
    </inkml:context>
    <inkml:brush xml:id="br0">
      <inkml:brushProperty name="width" value="0.05" units="cm"/>
      <inkml:brushProperty name="height" value="0.05" units="cm"/>
      <inkml:brushProperty name="color" value="#E71224"/>
    </inkml:brush>
  </inkml:definitions>
  <inkml:trace contextRef="#ctx0" brushRef="#br0">1 54 18079 0 0,'0'0'4779'0'0,"9"-11"-4074"0"0,9 0-784 0 0,-10 7-470 0 0,12-7-1438 0 0,3-1-4161 0 0,-16 8 3908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5"/>
    </inkml:context>
    <inkml:brush xml:id="br0">
      <inkml:brushProperty name="width" value="0.05" units="cm"/>
      <inkml:brushProperty name="height" value="0.05" units="cm"/>
      <inkml:brushProperty name="color" value="#E71224"/>
    </inkml:brush>
  </inkml:definitions>
  <inkml:trace contextRef="#ctx0" brushRef="#br0">8 92 16184 0 0,'0'0'1247'0'0,"0"-3"-767"0"0,0 1-389 0 0,0 0 0 0 0,0 1 1 0 0,0-1-1 0 0,0 1 0 0 0,0-1 0 0 0,0 0 0 0 0,0 1 0 0 0,0-1 0 0 0,1 1 0 0 0,-1-1 0 0 0,1 0 0 0 0,-1 1 0 0 0,1-1 0 0 0,0 1 0 0 0,0 0 0 0 0,-1-1 0 0 0,1 1 0 0 0,0 0 0 0 0,0-1 0 0 0,0 1 0 0 0,0 0 0 0 0,1 0 0 0 0,-1 0 0 0 0,0 0 0 0 0,0 0 0 0 0,1 0 0 0 0,2-1 0 0 0,9-8-816 0 0,30-20 444 0 0,-41 28 365 0 0,0 1-1 0 0,0 0 1 0 0,1 0 0 0 0,-1 0-1 0 0,1 1 1 0 0,-1-1 0 0 0,0 0-1 0 0,1 1 1 0 0,-1 0 0 0 0,1-1-1 0 0,-1 1 1 0 0,1 0 0 0 0,4 1-1 0 0,-2-1-93 0 0,-4 0 19 0 0,0 0 0 0 0,-1 0 0 0 0,1 0-1 0 0,0 0 1 0 0,0 1 0 0 0,0-1-1 0 0,0 0 1 0 0,0 0 0 0 0,0 1 0 0 0,-1-1-1 0 0,1 1 1 0 0,0-1 0 0 0,0 1 0 0 0,0-1-1 0 0,-1 1 1 0 0,1-1 0 0 0,0 1-1 0 0,-1 0 1 0 0,1-1 0 0 0,0 1 0 0 0,-1 0-1 0 0,1-1 1 0 0,-1 1 0 0 0,1 0 0 0 0,-1 0-1 0 0,0 0 1 0 0,1-1 0 0 0,-1 1-1 0 0,0 0 1 0 0,1 0 0 0 0,-1 0 0 0 0,0 1-1 0 0,2 6-8 0 0,-2-7 0 0 0,0-1 0 0 0,0 1 0 0 0,0-1 0 0 0,1 0 0 0 0,-1 1 0 0 0,0-1 0 0 0,0 1 0 0 0,0-1 0 0 0,0 0 0 0 0,0 1 0 0 0,0-1 0 0 0,0 1 0 0 0,0-1 0 0 0,0 1 0 0 0,0-1 0 0 0,0 0 0 0 0,-1 1 0 0 0,1-1 0 0 0,0 1 0 0 0,0-1 0 0 0,0 0 0 0 0,0 1 0 0 0,-1-1 0 0 0,1 1 0 0 0,-12 19 307 0 0,-1-1 0 0 0,-17 19 0 0 0,14-19 230 0 0,-20 34 0 0 0,31-46-511 0 0,-2 5-23 0 0,0 0 0 0 0,1 1 0 0 0,-8 22-1 0 0,13-33-50 0 0,1 0-1 0 0,-1 1 0 0 0,1-1 1 0 0,-1 1-1 0 0,1-1 0 0 0,0 0 1 0 0,0 1-1 0 0,0-1 0 0 0,0 1 1 0 0,1-1-1 0 0,-1 0 0 0 0,0 1 1 0 0,1-1-1 0 0,1 3 0 0 0,-1-3-101 0 0,0 0-1 0 0,1 0 0 0 0,-1 0 0 0 0,1 0 0 0 0,-1-1 1 0 0,1 1-1 0 0,0-1 0 0 0,0 1 0 0 0,0-1 0 0 0,0 0 1 0 0,0 1-1 0 0,0-1 0 0 0,0 0 0 0 0,3 0 0 0 0,-3 0 42 0 0,0 0 0 0 0,0 0 0 0 0,1 0 0 0 0,-1 0 0 0 0,1-1 0 0 0,-1 1-1 0 0,0-1 1 0 0,1 0 0 0 0,-1 0 0 0 0,1 0 0 0 0,-1 0 0 0 0,1 0 0 0 0,4-1-1 0 0,5 2-504 0 0,-2 0-576 0 0,-2-3-2908 0 0,0 1-1287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6"/>
    </inkml:context>
    <inkml:brush xml:id="br0">
      <inkml:brushProperty name="width" value="0.05" units="cm"/>
      <inkml:brushProperty name="height" value="0.05" units="cm"/>
      <inkml:brushProperty name="color" value="#E71224"/>
    </inkml:brush>
  </inkml:definitions>
  <inkml:trace contextRef="#ctx0" brushRef="#br0">1 0 17047 0 0,'0'0'1776'0'0,"9"21"-544"0"0,33 129-2296 0 0,-40-145 884 0 0,0 0 0 0 0,1 0-1 0 0,-1-1 1 0 0,1 1 0 0 0,0-1-1 0 0,0 0 1 0 0,1 1 0 0 0,-1-2-1 0 0,1 1 1 0 0,0 0 0 0 0,0-1-1 0 0,0 1 1 0 0,1-1 0 0 0,8 5-1 0 0,-10-7 55 0 0,-1 0 0 0 0,0 0-1 0 0,1 0 1 0 0,-1 0 0 0 0,1 0-1 0 0,-1 0 1 0 0,1 0 0 0 0,0-1-1 0 0,-1 1 1 0 0,1-1 0 0 0,-1 0-1 0 0,1 0 1 0 0,0 0 0 0 0,-1 0-1 0 0,4-1 1 0 0,-1 0 36 0 0,-1 0 0 0 0,0-1 1 0 0,1 1-1 0 0,-1-1 0 0 0,0 0 0 0 0,0 0 0 0 0,0-1 0 0 0,4-3 1 0 0,2-2 348 0 0,-1 0 1 0 0,0-1 0 0 0,-1 0 0 0 0,0 0 0 0 0,13-21 0 0 0,4-18 300 0 0,-8 13-502 0 0,-4 1-98 0 0,-15 10 5788 0 0,2 24-5663 0 0,-1-1 1 0 0,1 1 0 0 0,0 0-1 0 0,0 0 1 0 0,0-1-1 0 0,-1 1 1 0 0,1 0 0 0 0,0 0-1 0 0,0 0 1 0 0,-1-1-1 0 0,1 1 1 0 0,0 0 0 0 0,0 0-1 0 0,-1 0 1 0 0,1 0-1 0 0,0 0 1 0 0,0 0 0 0 0,-1 0-1 0 0,1-1 1 0 0,0 1-1 0 0,-1 0 1 0 0,1 0 0 0 0,0 0-1 0 0,-1 0 1 0 0,1 0-1 0 0,0 0 1 0 0,0 0 0 0 0,-1 0-1 0 0,1 1 1 0 0,0-1-1 0 0,-1 0 1 0 0,1 0 0 0 0,0 0-1 0 0,0 0 1 0 0,-1 0 0 0 0,1 0-1 0 0,0 1 1 0 0,0-1-1 0 0,-1 0 1 0 0,-2 7-120 0 0,0 0 0 0 0,0 0 0 0 0,1 1-1 0 0,0-1 1 0 0,0 1 0 0 0,1-1 0 0 0,0 1 0 0 0,0-1 0 0 0,1 1 0 0 0,1 8-1 0 0,-1-3-99 0 0,2 1-1 0 0,0-1 1 0 0,1 0-1 0 0,8 26 1 0 0,-9-33-218 0 0,1 0 0 0 0,0 0 1 0 0,1 0-1 0 0,-1-1 0 0 0,6 7 0 0 0,4 4-4005 0 0,-7-8 601 0 0,2-1-2082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6T16:26:03.577"/>
    </inkml:context>
    <inkml:brush xml:id="br0">
      <inkml:brushProperty name="width" value="0.05" units="cm"/>
      <inkml:brushProperty name="height" value="0.05" units="cm"/>
      <inkml:brushProperty name="color" value="#E71224"/>
    </inkml:brush>
  </inkml:definitions>
  <inkml:trace contextRef="#ctx0" brushRef="#br0">126 34 17479 0 0,'0'0'4199'0'0,"-4"-12"-5147"0"0,4 11 1000 0 0,0 1 0 0 0,0-1 0 0 0,0 0 0 0 0,0 0 0 0 0,0 0 0 0 0,0 1 0 0 0,0-1 0 0 0,-1 0 0 0 0,1 0 0 0 0,0 0 0 0 0,0 1 0 0 0,-1-1 0 0 0,1 0 0 0 0,0 1 0 0 0,-1-1 0 0 0,1 0 0 0 0,-1 0 0 0 0,1 1 0 0 0,-1-1 0 0 0,1 1 0 0 0,-1-1 0 0 0,1 0 0 0 0,-1 1 0 0 0,1-1 0 0 0,-1 1 0 0 0,0 0 0 0 0,1-1 0 0 0,-1 1 0 0 0,0-1 0 0 0,0 1 0 0 0,1 0 0 0 0,-1 0 0 0 0,0-1 1 0 0,0 1-1 0 0,1 0 0 0 0,-1 0 0 0 0,0 0 0 0 0,0 0 0 0 0,0 0 0 0 0,1 0 0 0 0,-1 0 0 0 0,0 0 0 0 0,0 0 0 0 0,0 0 0 0 0,1 0 0 0 0,-2 1 0 0 0,-1 0 25 0 0,0 0 0 0 0,0 0 0 0 0,0 0 0 0 0,0 0 0 0 0,0 1 1 0 0,0-1-1 0 0,1 1 0 0 0,-1 0 0 0 0,1-1 0 0 0,-1 1 0 0 0,-2 4 1 0 0,-2 1-71 0 0,1 1 0 0 0,1 0 0 0 0,-1 1 0 0 0,1-1 0 0 0,1 1 0 0 0,-1 0 0 0 0,2 0 0 0 0,-1 0 1 0 0,1 1-1 0 0,1-1 0 0 0,-3 13 0 0 0,3-7-63 0 0,0-1-1 0 0,1 0 1 0 0,1 18 0 0 0,0-27 1 0 0,1 0 0 0 0,0 0 0 0 0,0 0-1 0 0,0 0 1 0 0,0 0 0 0 0,1-1 0 0 0,0 1 0 0 0,0 0 0 0 0,0-1 0 0 0,1 1 0 0 0,-1-1 0 0 0,5 6 0 0 0,-3-6-180 0 0,0 0 0 0 0,0-1 1 0 0,0 1-1 0 0,1-1 1 0 0,-1 0-1 0 0,1 0 1 0 0,0 0-1 0 0,0-1 0 0 0,0 1 1 0 0,0-1-1 0 0,0 0 1 0 0,1-1-1 0 0,-1 1 0 0 0,0-1 1 0 0,1 0-1 0 0,-1-1 1 0 0,1 1-1 0 0,6-1 0 0 0,5 0-985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9-7-2024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390372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22406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kern="1200" dirty="0">
              <a:solidFill>
                <a:srgbClr val="FF0000"/>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340820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213396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2743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162544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2930211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542024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2413720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426754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21</a:t>
            </a:fld>
            <a:endParaRPr lang="nl-NL"/>
          </a:p>
        </p:txBody>
      </p:sp>
    </p:spTree>
    <p:extLst>
      <p:ext uri="{BB962C8B-B14F-4D97-AF65-F5344CB8AC3E}">
        <p14:creationId xmlns:p14="http://schemas.microsoft.com/office/powerpoint/2010/main" val="277250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1782993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22</a:t>
            </a:fld>
            <a:endParaRPr lang="nl-NL"/>
          </a:p>
        </p:txBody>
      </p:sp>
    </p:spTree>
    <p:extLst>
      <p:ext uri="{BB962C8B-B14F-4D97-AF65-F5344CB8AC3E}">
        <p14:creationId xmlns:p14="http://schemas.microsoft.com/office/powerpoint/2010/main" val="341600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23</a:t>
            </a:fld>
            <a:endParaRPr lang="nl-NL"/>
          </a:p>
        </p:txBody>
      </p:sp>
    </p:spTree>
    <p:extLst>
      <p:ext uri="{BB962C8B-B14F-4D97-AF65-F5344CB8AC3E}">
        <p14:creationId xmlns:p14="http://schemas.microsoft.com/office/powerpoint/2010/main" val="352492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24</a:t>
            </a:fld>
            <a:endParaRPr lang="nl-NL"/>
          </a:p>
        </p:txBody>
      </p:sp>
    </p:spTree>
    <p:extLst>
      <p:ext uri="{BB962C8B-B14F-4D97-AF65-F5344CB8AC3E}">
        <p14:creationId xmlns:p14="http://schemas.microsoft.com/office/powerpoint/2010/main" val="4103026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25</a:t>
            </a:fld>
            <a:endParaRPr lang="nl-NL"/>
          </a:p>
        </p:txBody>
      </p:sp>
    </p:spTree>
    <p:extLst>
      <p:ext uri="{BB962C8B-B14F-4D97-AF65-F5344CB8AC3E}">
        <p14:creationId xmlns:p14="http://schemas.microsoft.com/office/powerpoint/2010/main" val="874994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365266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3609722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28</a:t>
            </a:fld>
            <a:endParaRPr lang="nl-NL"/>
          </a:p>
        </p:txBody>
      </p:sp>
    </p:spTree>
    <p:extLst>
      <p:ext uri="{BB962C8B-B14F-4D97-AF65-F5344CB8AC3E}">
        <p14:creationId xmlns:p14="http://schemas.microsoft.com/office/powerpoint/2010/main" val="407872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29</a:t>
            </a:fld>
            <a:endParaRPr lang="nl-NL"/>
          </a:p>
        </p:txBody>
      </p:sp>
    </p:spTree>
    <p:extLst>
      <p:ext uri="{BB962C8B-B14F-4D97-AF65-F5344CB8AC3E}">
        <p14:creationId xmlns:p14="http://schemas.microsoft.com/office/powerpoint/2010/main" val="286247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30</a:t>
            </a:fld>
            <a:endParaRPr lang="nl-NL"/>
          </a:p>
        </p:txBody>
      </p:sp>
    </p:spTree>
    <p:extLst>
      <p:ext uri="{BB962C8B-B14F-4D97-AF65-F5344CB8AC3E}">
        <p14:creationId xmlns:p14="http://schemas.microsoft.com/office/powerpoint/2010/main" val="2499864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31</a:t>
            </a:fld>
            <a:endParaRPr lang="nl-NL"/>
          </a:p>
        </p:txBody>
      </p:sp>
    </p:spTree>
    <p:extLst>
      <p:ext uri="{BB962C8B-B14F-4D97-AF65-F5344CB8AC3E}">
        <p14:creationId xmlns:p14="http://schemas.microsoft.com/office/powerpoint/2010/main" val="345256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3889841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32</a:t>
            </a:fld>
            <a:endParaRPr lang="nl-NL"/>
          </a:p>
        </p:txBody>
      </p:sp>
    </p:spTree>
    <p:extLst>
      <p:ext uri="{BB962C8B-B14F-4D97-AF65-F5344CB8AC3E}">
        <p14:creationId xmlns:p14="http://schemas.microsoft.com/office/powerpoint/2010/main" val="3904377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33</a:t>
            </a:fld>
            <a:endParaRPr lang="nl-NL"/>
          </a:p>
        </p:txBody>
      </p:sp>
    </p:spTree>
    <p:extLst>
      <p:ext uri="{BB962C8B-B14F-4D97-AF65-F5344CB8AC3E}">
        <p14:creationId xmlns:p14="http://schemas.microsoft.com/office/powerpoint/2010/main" val="1611627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34</a:t>
            </a:fld>
            <a:endParaRPr lang="nl-NL"/>
          </a:p>
        </p:txBody>
      </p:sp>
    </p:spTree>
    <p:extLst>
      <p:ext uri="{BB962C8B-B14F-4D97-AF65-F5344CB8AC3E}">
        <p14:creationId xmlns:p14="http://schemas.microsoft.com/office/powerpoint/2010/main" val="2343969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35</a:t>
            </a:fld>
            <a:endParaRPr lang="nl-NL"/>
          </a:p>
        </p:txBody>
      </p:sp>
    </p:spTree>
    <p:extLst>
      <p:ext uri="{BB962C8B-B14F-4D97-AF65-F5344CB8AC3E}">
        <p14:creationId xmlns:p14="http://schemas.microsoft.com/office/powerpoint/2010/main" val="2887154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36</a:t>
            </a:fld>
            <a:endParaRPr lang="nl-NL"/>
          </a:p>
        </p:txBody>
      </p:sp>
    </p:spTree>
    <p:extLst>
      <p:ext uri="{BB962C8B-B14F-4D97-AF65-F5344CB8AC3E}">
        <p14:creationId xmlns:p14="http://schemas.microsoft.com/office/powerpoint/2010/main" val="3024700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37</a:t>
            </a:fld>
            <a:endParaRPr lang="nl-NL"/>
          </a:p>
        </p:txBody>
      </p:sp>
    </p:spTree>
    <p:extLst>
      <p:ext uri="{BB962C8B-B14F-4D97-AF65-F5344CB8AC3E}">
        <p14:creationId xmlns:p14="http://schemas.microsoft.com/office/powerpoint/2010/main" val="2306369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406964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301337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baseline="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137661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398889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1365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104033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9/7/24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iplo.nl/thema/bouw/bouwen-vergunning-meldin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25.png"/><Relationship Id="rId34" Type="http://schemas.openxmlformats.org/officeDocument/2006/relationships/customXml" Target="../ink/ink16.xml"/><Relationship Id="rId47" Type="http://schemas.openxmlformats.org/officeDocument/2006/relationships/image" Target="../media/image70.png"/><Relationship Id="rId50" Type="http://schemas.openxmlformats.org/officeDocument/2006/relationships/customXml" Target="../ink/ink19.xml"/><Relationship Id="rId55" Type="http://schemas.openxmlformats.org/officeDocument/2006/relationships/image" Target="../media/image110.png"/><Relationship Id="rId63" Type="http://schemas.openxmlformats.org/officeDocument/2006/relationships/image" Target="../media/image15.png"/><Relationship Id="rId68" Type="http://schemas.openxmlformats.org/officeDocument/2006/relationships/customXml" Target="../ink/ink28.xml"/><Relationship Id="rId7" Type="http://schemas.openxmlformats.org/officeDocument/2006/relationships/image" Target="../media/image18.png"/><Relationship Id="rId2" Type="http://schemas.openxmlformats.org/officeDocument/2006/relationships/notesSlide" Target="../notesSlides/notesSlide33.xml"/><Relationship Id="rId16" Type="http://schemas.openxmlformats.org/officeDocument/2006/relationships/customXml" Target="../ink/ink7.xml"/><Relationship Id="rId29" Type="http://schemas.openxmlformats.org/officeDocument/2006/relationships/image" Target="../media/image29.png"/><Relationship Id="rId11" Type="http://schemas.openxmlformats.org/officeDocument/2006/relationships/image" Target="../media/image20.png"/><Relationship Id="rId24" Type="http://schemas.openxmlformats.org/officeDocument/2006/relationships/customXml" Target="../ink/ink11.xml"/><Relationship Id="rId32" Type="http://schemas.openxmlformats.org/officeDocument/2006/relationships/customXml" Target="../ink/ink15.xml"/><Relationship Id="rId53" Type="http://schemas.openxmlformats.org/officeDocument/2006/relationships/image" Target="../media/image100.png"/><Relationship Id="rId58" Type="http://schemas.openxmlformats.org/officeDocument/2006/relationships/customXml" Target="../ink/ink23.xml"/><Relationship Id="rId66" Type="http://schemas.openxmlformats.org/officeDocument/2006/relationships/customXml" Target="../ink/ink27.xml"/><Relationship Id="rId5" Type="http://schemas.openxmlformats.org/officeDocument/2006/relationships/image" Target="../media/image12.emf"/><Relationship Id="rId61" Type="http://schemas.openxmlformats.org/officeDocument/2006/relationships/image" Target="../media/image14.png"/><Relationship Id="rId19" Type="http://schemas.openxmlformats.org/officeDocument/2006/relationships/image" Target="../media/image24.png"/><Relationship Id="rId4" Type="http://schemas.openxmlformats.org/officeDocument/2006/relationships/customXml" Target="../ink/ink1.xml"/><Relationship Id="rId9" Type="http://schemas.openxmlformats.org/officeDocument/2006/relationships/image" Target="../media/image19.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8.png"/><Relationship Id="rId30" Type="http://schemas.openxmlformats.org/officeDocument/2006/relationships/customXml" Target="../ink/ink14.xml"/><Relationship Id="rId35" Type="http://schemas.openxmlformats.org/officeDocument/2006/relationships/image" Target="../media/image32.png"/><Relationship Id="rId48" Type="http://schemas.openxmlformats.org/officeDocument/2006/relationships/customXml" Target="../ink/ink18.xml"/><Relationship Id="rId56" Type="http://schemas.openxmlformats.org/officeDocument/2006/relationships/customXml" Target="../ink/ink22.xml"/><Relationship Id="rId64" Type="http://schemas.openxmlformats.org/officeDocument/2006/relationships/customXml" Target="../ink/ink26.xml"/><Relationship Id="rId69" Type="http://schemas.openxmlformats.org/officeDocument/2006/relationships/image" Target="../media/image39.png"/><Relationship Id="rId8" Type="http://schemas.openxmlformats.org/officeDocument/2006/relationships/customXml" Target="../ink/ink3.xml"/><Relationship Id="rId51" Type="http://schemas.openxmlformats.org/officeDocument/2006/relationships/image" Target="../media/image90.png"/><Relationship Id="rId3" Type="http://schemas.openxmlformats.org/officeDocument/2006/relationships/image" Target="../media/image10.png"/><Relationship Id="rId12" Type="http://schemas.openxmlformats.org/officeDocument/2006/relationships/customXml" Target="../ink/ink5.xml"/><Relationship Id="rId17" Type="http://schemas.openxmlformats.org/officeDocument/2006/relationships/image" Target="../media/image23.png"/><Relationship Id="rId25" Type="http://schemas.openxmlformats.org/officeDocument/2006/relationships/image" Target="../media/image27.png"/><Relationship Id="rId33" Type="http://schemas.openxmlformats.org/officeDocument/2006/relationships/image" Target="../media/image31.png"/><Relationship Id="rId59" Type="http://schemas.openxmlformats.org/officeDocument/2006/relationships/image" Target="../media/image13.png"/><Relationship Id="rId67" Type="http://schemas.openxmlformats.org/officeDocument/2006/relationships/image" Target="../media/image38.png"/><Relationship Id="rId20" Type="http://schemas.openxmlformats.org/officeDocument/2006/relationships/customXml" Target="../ink/ink9.xml"/><Relationship Id="rId54" Type="http://schemas.openxmlformats.org/officeDocument/2006/relationships/customXml" Target="../ink/ink21.xml"/><Relationship Id="rId62" Type="http://schemas.openxmlformats.org/officeDocument/2006/relationships/customXml" Target="../ink/ink25.xml"/><Relationship Id="rId7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customXml" Target="../ink/ink2.xml"/><Relationship Id="rId15" Type="http://schemas.openxmlformats.org/officeDocument/2006/relationships/image" Target="../media/image22.png"/><Relationship Id="rId23" Type="http://schemas.openxmlformats.org/officeDocument/2006/relationships/image" Target="../media/image26.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80.png"/><Relationship Id="rId57" Type="http://schemas.openxmlformats.org/officeDocument/2006/relationships/image" Target="../media/image12.png"/><Relationship Id="rId10" Type="http://schemas.openxmlformats.org/officeDocument/2006/relationships/customXml" Target="../ink/ink4.xml"/><Relationship Id="rId31" Type="http://schemas.openxmlformats.org/officeDocument/2006/relationships/image" Target="../media/image30.png"/><Relationship Id="rId52" Type="http://schemas.openxmlformats.org/officeDocument/2006/relationships/customXml" Target="../ink/ink20.xml"/><Relationship Id="rId60" Type="http://schemas.openxmlformats.org/officeDocument/2006/relationships/customXml" Target="../ink/ink24.xml"/><Relationship Id="rId65"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err="1"/>
              <a:t>Vergunningvrij</a:t>
            </a:r>
            <a:r>
              <a:rPr lang="nl-NL" dirty="0"/>
              <a:t> bouwen onder de Omgevingswet</a:t>
            </a:r>
          </a:p>
        </p:txBody>
      </p:sp>
      <p:sp>
        <p:nvSpPr>
          <p:cNvPr id="5" name="Ondertitel 4"/>
          <p:cNvSpPr>
            <a:spLocks noGrp="1"/>
          </p:cNvSpPr>
          <p:nvPr>
            <p:ph type="subTitle" idx="1"/>
          </p:nvPr>
        </p:nvSpPr>
        <p:spPr/>
        <p:txBody>
          <a:bodyPr/>
          <a:lstStyle/>
          <a:p>
            <a:pPr marL="0" indent="0">
              <a:buNone/>
            </a:pPr>
            <a:r>
              <a:rPr lang="nl-NL" dirty="0"/>
              <a:t>Casper van Busschbach (VNG)</a:t>
            </a:r>
          </a:p>
          <a:p>
            <a:pPr marL="0" indent="0">
              <a:buNone/>
            </a:pPr>
            <a:r>
              <a:rPr lang="nl-NL" dirty="0"/>
              <a:t>Chris Alblas (IPLO)</a:t>
            </a:r>
          </a:p>
          <a:p>
            <a:pPr marL="0" indent="0">
              <a:buNone/>
            </a:pPr>
            <a:endParaRPr lang="nl-NL" dirty="0"/>
          </a:p>
          <a:p>
            <a:pPr marL="0" indent="0">
              <a:buNone/>
            </a:pPr>
            <a:r>
              <a:rPr lang="nl-NL" dirty="0"/>
              <a:t>27 juni 2024</a:t>
            </a:r>
          </a:p>
        </p:txBody>
      </p:sp>
    </p:spTree>
    <p:extLst>
      <p:ext uri="{BB962C8B-B14F-4D97-AF65-F5344CB8AC3E}">
        <p14:creationId xmlns:p14="http://schemas.microsoft.com/office/powerpoint/2010/main" val="281208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Wat is een dak eigenlijk?</a:t>
            </a:r>
            <a:br>
              <a:rPr lang="nl-NL" dirty="0"/>
            </a:br>
            <a:endParaRPr lang="nl-NL" dirty="0"/>
          </a:p>
        </p:txBody>
      </p:sp>
      <p:sp>
        <p:nvSpPr>
          <p:cNvPr id="8" name="Tijdelijke aanduiding voor tekst 7"/>
          <p:cNvSpPr>
            <a:spLocks noGrp="1"/>
          </p:cNvSpPr>
          <p:nvPr>
            <p:ph type="body" sz="quarter" idx="13"/>
          </p:nvPr>
        </p:nvSpPr>
        <p:spPr>
          <a:xfrm>
            <a:off x="601133" y="1811339"/>
            <a:ext cx="10972800" cy="4701746"/>
          </a:xfrm>
        </p:spPr>
        <p:txBody>
          <a:bodyPr>
            <a:normAutofit/>
          </a:bodyPr>
          <a:lstStyle/>
          <a:p>
            <a:pPr marL="285750" indent="-285750">
              <a:buFont typeface="Arial" panose="020B0604020202020204" pitchFamily="34" charset="0"/>
              <a:buChar char="•"/>
            </a:pPr>
            <a:r>
              <a:rPr lang="nl-NL" dirty="0"/>
              <a:t>Geen definitie van dak in </a:t>
            </a:r>
            <a:r>
              <a:rPr lang="nl-NL" dirty="0" err="1"/>
              <a:t>Bbl</a:t>
            </a:r>
            <a:r>
              <a:rPr lang="nl-NL" dirty="0"/>
              <a:t>. Vaak wel duidelijk (aansluiten bij dagelijks spraakgebruik)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400" i="1" dirty="0"/>
          </a:p>
        </p:txBody>
      </p:sp>
    </p:spTree>
    <p:extLst>
      <p:ext uri="{BB962C8B-B14F-4D97-AF65-F5344CB8AC3E}">
        <p14:creationId xmlns:p14="http://schemas.microsoft.com/office/powerpoint/2010/main" val="121516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Wat is een dak eigenlijk?</a:t>
            </a:r>
            <a:br>
              <a:rPr lang="nl-NL" dirty="0"/>
            </a:br>
            <a:endParaRPr lang="nl-NL" dirty="0"/>
          </a:p>
        </p:txBody>
      </p:sp>
      <p:sp>
        <p:nvSpPr>
          <p:cNvPr id="8" name="Tijdelijke aanduiding voor tekst 7"/>
          <p:cNvSpPr>
            <a:spLocks noGrp="1"/>
          </p:cNvSpPr>
          <p:nvPr>
            <p:ph type="body" sz="quarter" idx="13"/>
          </p:nvPr>
        </p:nvSpPr>
        <p:spPr>
          <a:xfrm>
            <a:off x="601133" y="3417217"/>
            <a:ext cx="6095048" cy="1724399"/>
          </a:xfrm>
        </p:spPr>
        <p:txBody>
          <a:bodyPr>
            <a:normAutofit fontScale="25000" lnSpcReduction="20000"/>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sz="6400" dirty="0"/>
              <a:t>Bovenkant opslagtank: dak of geen dak?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400" i="1" dirty="0"/>
          </a:p>
        </p:txBody>
      </p:sp>
      <p:pic>
        <p:nvPicPr>
          <p:cNvPr id="5" name="Afbeelding 4" descr="Afbeelding van opslagtank waarvan het de vraag is of de bovenkant van een opslagtank als dak te beschouwen is of niet." title="Afbeelding van opslagtank"/>
          <p:cNvPicPr>
            <a:picLocks noChangeAspect="1"/>
          </p:cNvPicPr>
          <p:nvPr/>
        </p:nvPicPr>
        <p:blipFill>
          <a:blip r:embed="rId3"/>
          <a:stretch>
            <a:fillRect/>
          </a:stretch>
        </p:blipFill>
        <p:spPr>
          <a:xfrm>
            <a:off x="609600" y="1600378"/>
            <a:ext cx="5648325" cy="3759666"/>
          </a:xfrm>
          <a:prstGeom prst="rect">
            <a:avLst/>
          </a:prstGeom>
        </p:spPr>
      </p:pic>
    </p:spTree>
    <p:extLst>
      <p:ext uri="{BB962C8B-B14F-4D97-AF65-F5344CB8AC3E}">
        <p14:creationId xmlns:p14="http://schemas.microsoft.com/office/powerpoint/2010/main" val="35292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Wat is een dak eigenlijk?</a:t>
            </a:r>
            <a:br>
              <a:rPr lang="nl-NL" dirty="0"/>
            </a:br>
            <a:endParaRPr lang="nl-NL" dirty="0"/>
          </a:p>
        </p:txBody>
      </p:sp>
      <p:sp>
        <p:nvSpPr>
          <p:cNvPr id="8" name="Tijdelijke aanduiding voor tekst 7"/>
          <p:cNvSpPr>
            <a:spLocks noGrp="1"/>
          </p:cNvSpPr>
          <p:nvPr>
            <p:ph type="body" sz="quarter" idx="13"/>
          </p:nvPr>
        </p:nvSpPr>
        <p:spPr>
          <a:xfrm>
            <a:off x="601133" y="3417217"/>
            <a:ext cx="6095048" cy="1724399"/>
          </a:xfrm>
        </p:spPr>
        <p:txBody>
          <a:bodyPr>
            <a:normAutofit fontScale="25000" lnSpcReduction="20000"/>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sz="6400" dirty="0"/>
              <a:t>Pergola met doek: dak of geen dak?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400" i="1" dirty="0"/>
          </a:p>
        </p:txBody>
      </p:sp>
      <p:pic>
        <p:nvPicPr>
          <p:cNvPr id="2052" name="Picture 4" descr="Afbeelding van pergola waarvan het de vraag is of het doek van een pergola als dak te beschouwen is of niet." title="Afbeelding van pergola met do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69" y="1685925"/>
            <a:ext cx="5895975"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1414463" y="5096198"/>
            <a:ext cx="2614612" cy="369332"/>
          </a:xfrm>
          <a:prstGeom prst="rect">
            <a:avLst/>
          </a:prstGeom>
          <a:noFill/>
        </p:spPr>
        <p:txBody>
          <a:bodyPr wrap="square" rtlCol="0">
            <a:spAutoFit/>
          </a:bodyPr>
          <a:lstStyle/>
          <a:p>
            <a:r>
              <a:rPr lang="nl-NL" dirty="0"/>
              <a:t>Bron: gardenonline.nl</a:t>
            </a:r>
          </a:p>
        </p:txBody>
      </p:sp>
    </p:spTree>
    <p:extLst>
      <p:ext uri="{BB962C8B-B14F-4D97-AF65-F5344CB8AC3E}">
        <p14:creationId xmlns:p14="http://schemas.microsoft.com/office/powerpoint/2010/main" val="260514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Wat is een dak eigenlijk?</a:t>
            </a:r>
            <a:br>
              <a:rPr lang="nl-NL" dirty="0"/>
            </a:br>
            <a:endParaRPr lang="nl-NL" dirty="0"/>
          </a:p>
        </p:txBody>
      </p:sp>
      <p:sp>
        <p:nvSpPr>
          <p:cNvPr id="8" name="Tijdelijke aanduiding voor tekst 7"/>
          <p:cNvSpPr>
            <a:spLocks noGrp="1"/>
          </p:cNvSpPr>
          <p:nvPr>
            <p:ph type="body" sz="quarter" idx="13"/>
          </p:nvPr>
        </p:nvSpPr>
        <p:spPr>
          <a:xfrm>
            <a:off x="601133" y="1811339"/>
            <a:ext cx="10972800" cy="4701746"/>
          </a:xfrm>
        </p:spPr>
        <p:txBody>
          <a:bodyPr>
            <a:norm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285750" indent="-285750">
              <a:buFont typeface="Arial" panose="020B0604020202020204" pitchFamily="34" charset="0"/>
              <a:buChar char="•"/>
            </a:pPr>
            <a:r>
              <a:rPr lang="nl-NL" dirty="0"/>
              <a:t>Maakt voor uitkomst vergunningplicht ja/ nee meestal niet uit. Want voor twijfelgevallen:</a:t>
            </a:r>
          </a:p>
          <a:p>
            <a:pPr marL="742950" lvl="1" indent="-285750">
              <a:buFont typeface="Arial" panose="020B0604020202020204" pitchFamily="34" charset="0"/>
              <a:buChar char="•"/>
            </a:pPr>
            <a:r>
              <a:rPr lang="nl-NL" dirty="0"/>
              <a:t>is vaak alleen criterium hoger/ lager dan 5 m doorslaggevend (dat criterium zit in 2.25 en 2.26)</a:t>
            </a:r>
          </a:p>
          <a:p>
            <a:pPr marL="742950" lvl="1" indent="-285750">
              <a:buFont typeface="Arial" panose="020B0604020202020204" pitchFamily="34" charset="0"/>
              <a:buChar char="•"/>
            </a:pPr>
            <a:r>
              <a:rPr lang="nl-NL" dirty="0"/>
              <a:t>kan alsnog een vrijstelling gelden (wel/ geen dak niet meer relevant)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400" i="1" dirty="0"/>
          </a:p>
        </p:txBody>
      </p:sp>
      <p:graphicFrame>
        <p:nvGraphicFramePr>
          <p:cNvPr id="5" name="Tabel 4" descr="Tabel met twijfelvoorbeelden of het om een bouwwerk met of zonder dak gaat" title="Tabel met twijfelvoorbeelden of het om een bouwwerk met of zonder dak gaat"/>
          <p:cNvGraphicFramePr>
            <a:graphicFrameLocks noGrp="1"/>
          </p:cNvGraphicFramePr>
          <p:nvPr>
            <p:extLst>
              <p:ext uri="{D42A27DB-BD31-4B8C-83A1-F6EECF244321}">
                <p14:modId xmlns:p14="http://schemas.microsoft.com/office/powerpoint/2010/main" val="2741741845"/>
              </p:ext>
            </p:extLst>
          </p:nvPr>
        </p:nvGraphicFramePr>
        <p:xfrm>
          <a:off x="388800" y="1681200"/>
          <a:ext cx="10841041" cy="2743200"/>
        </p:xfrm>
        <a:graphic>
          <a:graphicData uri="http://schemas.openxmlformats.org/drawingml/2006/table">
            <a:tbl>
              <a:tblPr firstRow="1" bandRow="1">
                <a:tableStyleId>{5C22544A-7EE6-4342-B048-85BDC9FD1C3A}</a:tableStyleId>
              </a:tblPr>
              <a:tblGrid>
                <a:gridCol w="3325950">
                  <a:extLst>
                    <a:ext uri="{9D8B030D-6E8A-4147-A177-3AD203B41FA5}">
                      <a16:colId xmlns:a16="http://schemas.microsoft.com/office/drawing/2014/main" val="589757815"/>
                    </a:ext>
                  </a:extLst>
                </a:gridCol>
                <a:gridCol w="2643188">
                  <a:extLst>
                    <a:ext uri="{9D8B030D-6E8A-4147-A177-3AD203B41FA5}">
                      <a16:colId xmlns:a16="http://schemas.microsoft.com/office/drawing/2014/main" val="4264166725"/>
                    </a:ext>
                  </a:extLst>
                </a:gridCol>
                <a:gridCol w="4871903">
                  <a:extLst>
                    <a:ext uri="{9D8B030D-6E8A-4147-A177-3AD203B41FA5}">
                      <a16:colId xmlns:a16="http://schemas.microsoft.com/office/drawing/2014/main" val="2048034250"/>
                    </a:ext>
                  </a:extLst>
                </a:gridCol>
              </a:tblGrid>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Twijfelvoorbeelden</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Wel/ geen dak</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Waarom</a:t>
                      </a:r>
                    </a:p>
                  </a:txBody>
                  <a:tcPr/>
                </a:tc>
                <a:extLst>
                  <a:ext uri="{0D108BD9-81ED-4DB2-BD59-A6C34878D82A}">
                    <a16:rowId xmlns:a16="http://schemas.microsoft.com/office/drawing/2014/main" val="2435871907"/>
                  </a:ext>
                </a:extLst>
              </a:tr>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Betonnen mestsilo</a:t>
                      </a:r>
                      <a:r>
                        <a:rPr lang="nl-NL" sz="1600" baseline="0" dirty="0">
                          <a:latin typeface="Verdana" panose="020B0604030504040204" pitchFamily="34" charset="0"/>
                          <a:ea typeface="Verdana" panose="020B0604030504040204" pitchFamily="34" charset="0"/>
                          <a:cs typeface="Verdana" panose="020B0604030504040204" pitchFamily="34" charset="0"/>
                        </a:rPr>
                        <a:t> met doek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Geen dak</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Niet toegankelijk</a:t>
                      </a:r>
                    </a:p>
                  </a:txBody>
                  <a:tcPr/>
                </a:tc>
                <a:extLst>
                  <a:ext uri="{0D108BD9-81ED-4DB2-BD59-A6C34878D82A}">
                    <a16:rowId xmlns:a16="http://schemas.microsoft.com/office/drawing/2014/main" val="2560831214"/>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Bovenkant opslagtank </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Geen dak</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Niet toegankelijk</a:t>
                      </a:r>
                    </a:p>
                  </a:txBody>
                  <a:tcPr/>
                </a:tc>
                <a:extLst>
                  <a:ext uri="{0D108BD9-81ED-4DB2-BD59-A6C34878D82A}">
                    <a16:rowId xmlns:a16="http://schemas.microsoft.com/office/drawing/2014/main" val="2831178664"/>
                  </a:ext>
                </a:extLst>
              </a:tr>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Pergola</a:t>
                      </a:r>
                      <a:r>
                        <a:rPr lang="nl-NL" sz="1600" baseline="0" dirty="0">
                          <a:latin typeface="Verdana" panose="020B0604030504040204" pitchFamily="34" charset="0"/>
                          <a:ea typeface="Verdana" panose="020B0604030504040204" pitchFamily="34" charset="0"/>
                          <a:cs typeface="Verdana" panose="020B0604030504040204" pitchFamily="34" charset="0"/>
                        </a:rPr>
                        <a:t> met doek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Wel dak</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RvS-uitspraak</a:t>
                      </a:r>
                    </a:p>
                  </a:txBody>
                  <a:tcPr/>
                </a:tc>
                <a:extLst>
                  <a:ext uri="{0D108BD9-81ED-4DB2-BD59-A6C34878D82A}">
                    <a16:rowId xmlns:a16="http://schemas.microsoft.com/office/drawing/2014/main" val="1693855958"/>
                  </a:ext>
                </a:extLst>
              </a:tr>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Kelder in tuin</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Wel</a:t>
                      </a:r>
                      <a:r>
                        <a:rPr lang="nl-NL" sz="1600" baseline="0" dirty="0">
                          <a:latin typeface="Verdana" panose="020B0604030504040204" pitchFamily="34" charset="0"/>
                          <a:ea typeface="Verdana" panose="020B0604030504040204" pitchFamily="34" charset="0"/>
                          <a:cs typeface="Verdana" panose="020B0604030504040204" pitchFamily="34" charset="0"/>
                        </a:rPr>
                        <a:t> dak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Toegankelijke overdekking</a:t>
                      </a:r>
                    </a:p>
                  </a:txBody>
                  <a:tcPr/>
                </a:tc>
                <a:extLst>
                  <a:ext uri="{0D108BD9-81ED-4DB2-BD59-A6C34878D82A}">
                    <a16:rowId xmlns:a16="http://schemas.microsoft.com/office/drawing/2014/main" val="345121929"/>
                  </a:ext>
                </a:extLst>
              </a:tr>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Brug/ viaduct</a:t>
                      </a: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Wel dak</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Wetgever zegt</a:t>
                      </a:r>
                      <a:r>
                        <a:rPr lang="nl-NL" sz="1600" baseline="0" dirty="0">
                          <a:latin typeface="Verdana" panose="020B0604030504040204" pitchFamily="34" charset="0"/>
                          <a:ea typeface="Verdana" panose="020B0604030504040204" pitchFamily="34" charset="0"/>
                          <a:cs typeface="Verdana" panose="020B0604030504040204" pitchFamily="34" charset="0"/>
                        </a:rPr>
                        <a:t> het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10421639"/>
                  </a:ext>
                </a:extLst>
              </a:tr>
            </a:tbl>
          </a:graphicData>
        </a:graphic>
      </p:graphicFrame>
    </p:spTree>
    <p:extLst>
      <p:ext uri="{BB962C8B-B14F-4D97-AF65-F5344CB8AC3E}">
        <p14:creationId xmlns:p14="http://schemas.microsoft.com/office/powerpoint/2010/main" val="353816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a:bodyPr>
          <a:lstStyle/>
          <a:p>
            <a:r>
              <a:rPr lang="nl-NL" sz="2500" dirty="0"/>
              <a:t>Technisch bouwen alsnog </a:t>
            </a:r>
            <a:r>
              <a:rPr lang="nl-NL" sz="2500" dirty="0" err="1"/>
              <a:t>vergunningvrij</a:t>
            </a:r>
            <a:endParaRPr lang="nl-NL" sz="2500"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Activiteit onder de vergunningplicht van 2.25/ 2.26? Dan kan toch vrijstelling gelden</a:t>
            </a:r>
          </a:p>
          <a:p>
            <a:pPr marL="742950" lvl="1" indent="-285750">
              <a:buFont typeface="Arial" panose="020B0604020202020204" pitchFamily="34" charset="0"/>
              <a:buChar char="•"/>
            </a:pPr>
            <a:endParaRPr lang="nl-NL" dirty="0"/>
          </a:p>
        </p:txBody>
      </p:sp>
      <p:graphicFrame>
        <p:nvGraphicFramePr>
          <p:cNvPr id="5" name="Tabel 4" descr="Tabel met aantal vergunningvrijstellingen voor de technische bouwactiviteit" title="Tabel met aantal vergunningvrijstellingen voor de technische bouwactiviteit"/>
          <p:cNvGraphicFramePr>
            <a:graphicFrameLocks noGrp="1"/>
          </p:cNvGraphicFramePr>
          <p:nvPr>
            <p:extLst>
              <p:ext uri="{D42A27DB-BD31-4B8C-83A1-F6EECF244321}">
                <p14:modId xmlns:p14="http://schemas.microsoft.com/office/powerpoint/2010/main" val="3559967757"/>
              </p:ext>
            </p:extLst>
          </p:nvPr>
        </p:nvGraphicFramePr>
        <p:xfrm>
          <a:off x="423403" y="2178830"/>
          <a:ext cx="11363785" cy="4027101"/>
        </p:xfrm>
        <a:graphic>
          <a:graphicData uri="http://schemas.openxmlformats.org/drawingml/2006/table">
            <a:tbl>
              <a:tblPr firstRow="1" bandRow="1">
                <a:tableStyleId>{5C22544A-7EE6-4342-B048-85BDC9FD1C3A}</a:tableStyleId>
              </a:tblPr>
              <a:tblGrid>
                <a:gridCol w="11363785">
                  <a:extLst>
                    <a:ext uri="{9D8B030D-6E8A-4147-A177-3AD203B41FA5}">
                      <a16:colId xmlns:a16="http://schemas.microsoft.com/office/drawing/2014/main" val="589757815"/>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zonder voorwaarden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 </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5871907"/>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Dakkapel,</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daglichtvoorziening (dakraam, daklicht, lichtstraat) in een dak</a:t>
                      </a:r>
                    </a:p>
                  </a:txBody>
                  <a:tcPr/>
                </a:tc>
                <a:extLst>
                  <a:ext uri="{0D108BD9-81ED-4DB2-BD59-A6C34878D82A}">
                    <a16:rowId xmlns:a16="http://schemas.microsoft.com/office/drawing/2014/main" val="2560831214"/>
                  </a:ext>
                </a:extLst>
              </a:tr>
              <a:tr h="158253">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Kozijn, kozijninvulling, boeideel, stucwerk</a:t>
                      </a:r>
                    </a:p>
                  </a:txBody>
                  <a:tcPr/>
                </a:tc>
                <a:extLst>
                  <a:ext uri="{0D108BD9-81ED-4DB2-BD59-A6C34878D82A}">
                    <a16:rowId xmlns:a16="http://schemas.microsoft.com/office/drawing/2014/main" val="283117866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Zonnepaneel, collector voor warmteopwekking*</a:t>
                      </a:r>
                    </a:p>
                  </a:txBody>
                  <a:tcPr/>
                </a:tc>
                <a:extLst>
                  <a:ext uri="{0D108BD9-81ED-4DB2-BD59-A6C34878D82A}">
                    <a16:rowId xmlns:a16="http://schemas.microsoft.com/office/drawing/2014/main" val="1013001436"/>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Zonwering, </a:t>
                      </a:r>
                      <a:r>
                        <a:rPr lang="nl-NL" sz="1600" dirty="0" err="1">
                          <a:latin typeface="Verdana" panose="020B0604030504040204" pitchFamily="34" charset="0"/>
                          <a:ea typeface="Verdana" panose="020B0604030504040204" pitchFamily="34" charset="0"/>
                          <a:cs typeface="Verdana" panose="020B0604030504040204" pitchFamily="34" charset="0"/>
                        </a:rPr>
                        <a:t>rolhek</a:t>
                      </a:r>
                      <a:r>
                        <a:rPr lang="nl-NL" sz="1600" dirty="0">
                          <a:latin typeface="Verdana" panose="020B0604030504040204" pitchFamily="34" charset="0"/>
                          <a:ea typeface="Verdana" panose="020B0604030504040204" pitchFamily="34" charset="0"/>
                          <a:cs typeface="Verdana" panose="020B0604030504040204" pitchFamily="34" charset="0"/>
                        </a:rPr>
                        <a:t>, (rol)luik aan of in gebouw, a</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fscheiding balkon of dakterras*</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1042163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Antenne-installatie voor C2000-infrastructuur</a:t>
                      </a: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35920816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Bouwkeet, bouwbord, steiger, heistelling, hijskraan, damwand, terreininrichting of andere hulpconstructie voor bouw, onderhoud, sloop</a:t>
                      </a:r>
                    </a:p>
                  </a:txBody>
                  <a:tcPr/>
                </a:tc>
                <a:extLst>
                  <a:ext uri="{0D108BD9-81ED-4DB2-BD59-A6C34878D82A}">
                    <a16:rowId xmlns:a16="http://schemas.microsoft.com/office/drawing/2014/main" val="3369854702"/>
                  </a:ext>
                </a:extLst>
              </a:tr>
              <a:tr h="460941">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200" i="1" dirty="0">
                          <a:latin typeface="Verdana" panose="020B0604030504040204" pitchFamily="34" charset="0"/>
                          <a:ea typeface="Verdana" panose="020B0604030504040204" pitchFamily="34" charset="0"/>
                          <a:cs typeface="Verdana" panose="020B0604030504040204" pitchFamily="34" charset="0"/>
                        </a:rPr>
                        <a:t>*toevoeging</a:t>
                      </a:r>
                      <a:r>
                        <a:rPr lang="nl-NL" sz="1200" i="1" baseline="0" dirty="0">
                          <a:latin typeface="Verdana" panose="020B0604030504040204" pitchFamily="34" charset="0"/>
                          <a:ea typeface="Verdana" panose="020B0604030504040204" pitchFamily="34" charset="0"/>
                          <a:cs typeface="Verdana" panose="020B0604030504040204" pitchFamily="34" charset="0"/>
                        </a:rPr>
                        <a:t> </a:t>
                      </a:r>
                      <a:r>
                        <a:rPr lang="nl-NL" sz="1200" i="1" dirty="0">
                          <a:latin typeface="Verdana" panose="020B0604030504040204" pitchFamily="34" charset="0"/>
                          <a:ea typeface="Verdana" panose="020B0604030504040204" pitchFamily="34" charset="0"/>
                          <a:cs typeface="Verdana" panose="020B0604030504040204" pitchFamily="34" charset="0"/>
                        </a:rPr>
                        <a:t>met Verzamelbesluit Besluit bouwwerken leefomgeving 2024</a:t>
                      </a:r>
                    </a:p>
                  </a:txBody>
                  <a:tcPr/>
                </a:tc>
                <a:extLst>
                  <a:ext uri="{0D108BD9-81ED-4DB2-BD59-A6C34878D82A}">
                    <a16:rowId xmlns:a16="http://schemas.microsoft.com/office/drawing/2014/main" val="3459880953"/>
                  </a:ext>
                </a:extLst>
              </a:tr>
            </a:tbl>
          </a:graphicData>
        </a:graphic>
      </p:graphicFrame>
    </p:spTree>
    <p:extLst>
      <p:ext uri="{BB962C8B-B14F-4D97-AF65-F5344CB8AC3E}">
        <p14:creationId xmlns:p14="http://schemas.microsoft.com/office/powerpoint/2010/main" val="328968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a:bodyPr>
          <a:lstStyle/>
          <a:p>
            <a:r>
              <a:rPr lang="nl-NL" sz="2500" dirty="0"/>
              <a:t>Technisch bouwen alsnog </a:t>
            </a:r>
            <a:r>
              <a:rPr lang="nl-NL" sz="2500" dirty="0" err="1"/>
              <a:t>vergunningvrij</a:t>
            </a:r>
            <a:r>
              <a:rPr lang="nl-NL" sz="2500" dirty="0"/>
              <a:t>: meer…</a:t>
            </a:r>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742950" lvl="1" indent="-285750">
              <a:buFont typeface="Arial" panose="020B0604020202020204" pitchFamily="34" charset="0"/>
              <a:buChar char="•"/>
            </a:pPr>
            <a:endParaRPr lang="nl-NL" dirty="0"/>
          </a:p>
        </p:txBody>
      </p:sp>
      <p:graphicFrame>
        <p:nvGraphicFramePr>
          <p:cNvPr id="5" name="Tabel 4" descr="Tabel met aantal vergunningvrijstellingen voor de technische bouwactiviteit" title="Tabel met aantal vergunningvrijstellingen voor de technische bouwactiviteit"/>
          <p:cNvGraphicFramePr>
            <a:graphicFrameLocks noGrp="1"/>
          </p:cNvGraphicFramePr>
          <p:nvPr>
            <p:extLst>
              <p:ext uri="{D42A27DB-BD31-4B8C-83A1-F6EECF244321}">
                <p14:modId xmlns:p14="http://schemas.microsoft.com/office/powerpoint/2010/main" val="3271545085"/>
              </p:ext>
            </p:extLst>
          </p:nvPr>
        </p:nvGraphicFramePr>
        <p:xfrm>
          <a:off x="87836" y="1751648"/>
          <a:ext cx="11913664" cy="4779449"/>
        </p:xfrm>
        <a:graphic>
          <a:graphicData uri="http://schemas.openxmlformats.org/drawingml/2006/table">
            <a:tbl>
              <a:tblPr firstRow="1" bandRow="1">
                <a:tableStyleId>{5C22544A-7EE6-4342-B048-85BDC9FD1C3A}</a:tableStyleId>
              </a:tblPr>
              <a:tblGrid>
                <a:gridCol w="7455964">
                  <a:extLst>
                    <a:ext uri="{9D8B030D-6E8A-4147-A177-3AD203B41FA5}">
                      <a16:colId xmlns:a16="http://schemas.microsoft.com/office/drawing/2014/main" val="589757815"/>
                    </a:ext>
                  </a:extLst>
                </a:gridCol>
                <a:gridCol w="4457700">
                  <a:extLst>
                    <a:ext uri="{9D8B030D-6E8A-4147-A177-3AD203B41FA5}">
                      <a16:colId xmlns:a16="http://schemas.microsoft.com/office/drawing/2014/main" val="1786307955"/>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Voorwaarden</a:t>
                      </a:r>
                    </a:p>
                  </a:txBody>
                  <a:tcPr/>
                </a:tc>
                <a:extLst>
                  <a:ext uri="{0D108BD9-81ED-4DB2-BD59-A6C34878D82A}">
                    <a16:rowId xmlns:a16="http://schemas.microsoft.com/office/drawing/2014/main" val="2435871907"/>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Aantal bouwwerken voor infrastructurele of openbare voorziening</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Geen gebouw</a:t>
                      </a:r>
                    </a:p>
                  </a:txBody>
                  <a:tcPr/>
                </a:tc>
                <a:extLst>
                  <a:ext uri="{0D108BD9-81ED-4DB2-BD59-A6C34878D82A}">
                    <a16:rowId xmlns:a16="http://schemas.microsoft.com/office/drawing/2014/main" val="359404659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Bouwwerk voor nutsvoorziening, waterhuishouding, meten </a:t>
                      </a:r>
                      <a:r>
                        <a:rPr lang="nl-NL" sz="1600" dirty="0" err="1">
                          <a:latin typeface="Verdana" panose="020B0604030504040204" pitchFamily="34" charset="0"/>
                          <a:ea typeface="Verdana" panose="020B0604030504040204" pitchFamily="34" charset="0"/>
                          <a:cs typeface="Verdana" panose="020B0604030504040204" pitchFamily="34" charset="0"/>
                        </a:rPr>
                        <a:t>luchtkwa-liteit</a:t>
                      </a:r>
                      <a:r>
                        <a:rPr lang="nl-NL" sz="1600" dirty="0">
                          <a:latin typeface="Verdana" panose="020B0604030504040204" pitchFamily="34" charset="0"/>
                          <a:ea typeface="Verdana" panose="020B0604030504040204" pitchFamily="34" charset="0"/>
                          <a:cs typeface="Verdana" panose="020B0604030504040204" pitchFamily="34" charset="0"/>
                        </a:rPr>
                        <a:t>, telecommunicatieverkeer, OV, verkeer (spoor)weg, water, lucht*</a:t>
                      </a:r>
                    </a:p>
                  </a:txBody>
                  <a:tcPr/>
                </a:tc>
                <a:tc>
                  <a:txBody>
                    <a:bodyPr/>
                    <a:lstStyle/>
                    <a:p>
                      <a:pPr marL="0" indent="0">
                        <a:lnSpc>
                          <a:spcPct val="150000"/>
                        </a:lnSpc>
                        <a:buNone/>
                      </a:pPr>
                      <a:r>
                        <a:rPr lang="nl-NL" sz="1600" dirty="0">
                          <a:latin typeface="Verdana" panose="020B0604030504040204" pitchFamily="34" charset="0"/>
                          <a:ea typeface="Verdana" panose="020B0604030504040204" pitchFamily="34" charset="0"/>
                          <a:cs typeface="Verdana" panose="020B0604030504040204" pitchFamily="34" charset="0"/>
                        </a:rPr>
                        <a:t>≤ 5 m</a:t>
                      </a:r>
                    </a:p>
                  </a:txBody>
                  <a:tcPr/>
                </a:tc>
                <a:extLst>
                  <a:ext uri="{0D108BD9-81ED-4DB2-BD59-A6C34878D82A}">
                    <a16:rowId xmlns:a16="http://schemas.microsoft.com/office/drawing/2014/main" val="3903118640"/>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Magazijnstelling</a:t>
                      </a:r>
                    </a:p>
                  </a:txBody>
                  <a:tcPr/>
                </a:tc>
                <a:tc>
                  <a:txBody>
                    <a:bodyPr/>
                    <a:lstStyle/>
                    <a:p>
                      <a:pPr marL="285750" indent="-285750">
                        <a:lnSpc>
                          <a:spcPct val="150000"/>
                        </a:lnSpc>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 8,5 m</a:t>
                      </a:r>
                    </a:p>
                    <a:p>
                      <a:pPr marL="285750" indent="-285750">
                        <a:lnSpc>
                          <a:spcPct val="150000"/>
                        </a:lnSpc>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alleen steunend op vloer gebouw</a:t>
                      </a:r>
                    </a:p>
                    <a:p>
                      <a:pPr marL="285750" indent="-285750">
                        <a:lnSpc>
                          <a:spcPct val="150000"/>
                        </a:lnSpc>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geen</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verdiepingsvloer / loopbrug*</a:t>
                      </a:r>
                    </a:p>
                  </a:txBody>
                  <a:tcPr/>
                </a:tc>
                <a:extLst>
                  <a:ext uri="{0D108BD9-81ED-4DB2-BD59-A6C34878D82A}">
                    <a16:rowId xmlns:a16="http://schemas.microsoft.com/office/drawing/2014/main" val="2560831214"/>
                  </a:ext>
                </a:extLst>
              </a:tr>
              <a:tr h="158253">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Zwembad, bubbelbad (en wat daar</a:t>
                      </a:r>
                      <a:r>
                        <a:rPr lang="nl-NL" sz="1600" baseline="0" dirty="0">
                          <a:latin typeface="Verdana" panose="020B0604030504040204" pitchFamily="34" charset="0"/>
                          <a:ea typeface="Verdana" panose="020B0604030504040204" pitchFamily="34" charset="0"/>
                          <a:cs typeface="Verdana" panose="020B0604030504040204" pitchFamily="34" charset="0"/>
                        </a:rPr>
                        <a:t> op lijkt) </a:t>
                      </a:r>
                      <a:r>
                        <a:rPr lang="nl-NL" sz="1600" dirty="0">
                          <a:latin typeface="Verdana" panose="020B0604030504040204" pitchFamily="34" charset="0"/>
                          <a:ea typeface="Verdana" panose="020B0604030504040204" pitchFamily="34" charset="0"/>
                          <a:cs typeface="Verdana" panose="020B0604030504040204" pitchFamily="34" charset="0"/>
                        </a:rPr>
                        <a:t>of vijver</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Op</a:t>
                      </a:r>
                      <a:r>
                        <a:rPr lang="nl-NL" sz="1600" baseline="0" dirty="0">
                          <a:latin typeface="Verdana" panose="020B0604030504040204" pitchFamily="34" charset="0"/>
                          <a:ea typeface="Verdana" panose="020B0604030504040204" pitchFamily="34" charset="0"/>
                          <a:cs typeface="Verdana" panose="020B0604030504040204" pitchFamily="34" charset="0"/>
                        </a:rPr>
                        <a:t> grond*</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3117866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Gevelisolatie, gevelpaneel</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Geen buitengevelisolatie/ gevelpaneel bij gebouw met vloer verblijfsgebied &gt; 13 m</a:t>
                      </a:r>
                    </a:p>
                  </a:txBody>
                  <a:tcPr/>
                </a:tc>
                <a:extLst>
                  <a:ext uri="{0D108BD9-81ED-4DB2-BD59-A6C34878D82A}">
                    <a16:rowId xmlns:a16="http://schemas.microsoft.com/office/drawing/2014/main" val="34512192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Vlaggenmast</a:t>
                      </a:r>
                    </a:p>
                  </a:txBody>
                  <a:tcPr/>
                </a:tc>
                <a:tc>
                  <a:txBody>
                    <a:bodyPr/>
                    <a:lstStyle/>
                    <a:p>
                      <a:pPr marL="0" indent="0">
                        <a:lnSpc>
                          <a:spcPct val="150000"/>
                        </a:lnSpc>
                        <a:buNone/>
                      </a:pPr>
                      <a:r>
                        <a:rPr lang="nl-NL" sz="1600" dirty="0">
                          <a:latin typeface="Verdana" panose="020B0604030504040204" pitchFamily="34" charset="0"/>
                          <a:ea typeface="Verdana" panose="020B0604030504040204" pitchFamily="34" charset="0"/>
                          <a:cs typeface="Verdana" panose="020B0604030504040204" pitchFamily="34" charset="0"/>
                        </a:rPr>
                        <a:t>≤ 6 m</a:t>
                      </a:r>
                    </a:p>
                  </a:txBody>
                  <a:tcPr/>
                </a:tc>
                <a:extLst>
                  <a:ext uri="{0D108BD9-81ED-4DB2-BD59-A6C34878D82A}">
                    <a16:rowId xmlns:a16="http://schemas.microsoft.com/office/drawing/2014/main" val="1013001436"/>
                  </a:ext>
                </a:extLst>
              </a:tr>
              <a:tr h="460941">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200" i="1" dirty="0">
                          <a:latin typeface="Verdana" panose="020B0604030504040204" pitchFamily="34" charset="0"/>
                          <a:ea typeface="Verdana" panose="020B0604030504040204" pitchFamily="34" charset="0"/>
                          <a:cs typeface="Verdana" panose="020B0604030504040204" pitchFamily="34" charset="0"/>
                        </a:rPr>
                        <a:t>*toevoeging</a:t>
                      </a:r>
                      <a:r>
                        <a:rPr lang="nl-NL" sz="1200" i="1" baseline="0" dirty="0">
                          <a:latin typeface="Verdana" panose="020B0604030504040204" pitchFamily="34" charset="0"/>
                          <a:ea typeface="Verdana" panose="020B0604030504040204" pitchFamily="34" charset="0"/>
                          <a:cs typeface="Verdana" panose="020B0604030504040204" pitchFamily="34" charset="0"/>
                        </a:rPr>
                        <a:t> </a:t>
                      </a:r>
                      <a:r>
                        <a:rPr lang="nl-NL" sz="1200" i="1" dirty="0">
                          <a:latin typeface="Verdana" panose="020B0604030504040204" pitchFamily="34" charset="0"/>
                          <a:ea typeface="Verdana" panose="020B0604030504040204" pitchFamily="34" charset="0"/>
                          <a:cs typeface="Verdana" panose="020B0604030504040204" pitchFamily="34" charset="0"/>
                        </a:rPr>
                        <a:t>met Verzamelbesluit Besluit bouwwerken leefomgeving 2024</a:t>
                      </a:r>
                    </a:p>
                  </a:txBody>
                  <a:tcPr/>
                </a:tc>
                <a:tc hMerge="1">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200" i="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459880953"/>
                  </a:ext>
                </a:extLst>
              </a:tr>
            </a:tbl>
          </a:graphicData>
        </a:graphic>
      </p:graphicFrame>
    </p:spTree>
    <p:extLst>
      <p:ext uri="{BB962C8B-B14F-4D97-AF65-F5344CB8AC3E}">
        <p14:creationId xmlns:p14="http://schemas.microsoft.com/office/powerpoint/2010/main" val="109386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a:bodyPr>
          <a:lstStyle/>
          <a:p>
            <a:r>
              <a:rPr lang="nl-NL" sz="2500" dirty="0"/>
              <a:t>Technisch bouwen alsnog </a:t>
            </a:r>
            <a:r>
              <a:rPr lang="nl-NL" sz="2500" dirty="0" err="1"/>
              <a:t>vergunningvrij</a:t>
            </a:r>
            <a:r>
              <a:rPr lang="nl-NL" sz="2500" dirty="0"/>
              <a:t>: en nog meer…</a:t>
            </a:r>
          </a:p>
        </p:txBody>
      </p:sp>
      <p:graphicFrame>
        <p:nvGraphicFramePr>
          <p:cNvPr id="5" name="Tabel 4" descr="Tabel met vergunningvrijstelling voor de technische bouwactiviteit in het geval het om verbouwen gaat" title="Tabel met vergunningvrijstelling voor de technische bouwactiviteit in het geval het om verbouwen gaat"/>
          <p:cNvGraphicFramePr>
            <a:graphicFrameLocks noGrp="1"/>
          </p:cNvGraphicFramePr>
          <p:nvPr>
            <p:extLst>
              <p:ext uri="{D42A27DB-BD31-4B8C-83A1-F6EECF244321}">
                <p14:modId xmlns:p14="http://schemas.microsoft.com/office/powerpoint/2010/main" val="3290103370"/>
              </p:ext>
            </p:extLst>
          </p:nvPr>
        </p:nvGraphicFramePr>
        <p:xfrm>
          <a:off x="87836" y="1751648"/>
          <a:ext cx="11913668" cy="1645920"/>
        </p:xfrm>
        <a:graphic>
          <a:graphicData uri="http://schemas.openxmlformats.org/drawingml/2006/table">
            <a:tbl>
              <a:tblPr firstRow="1" bandRow="1">
                <a:tableStyleId>{5C22544A-7EE6-4342-B048-85BDC9FD1C3A}</a:tableStyleId>
              </a:tblPr>
              <a:tblGrid>
                <a:gridCol w="3455464">
                  <a:extLst>
                    <a:ext uri="{9D8B030D-6E8A-4147-A177-3AD203B41FA5}">
                      <a16:colId xmlns:a16="http://schemas.microsoft.com/office/drawing/2014/main" val="589757815"/>
                    </a:ext>
                  </a:extLst>
                </a:gridCol>
                <a:gridCol w="8458204">
                  <a:extLst>
                    <a:ext uri="{9D8B030D-6E8A-4147-A177-3AD203B41FA5}">
                      <a16:colId xmlns:a16="http://schemas.microsoft.com/office/drawing/2014/main" val="1786307955"/>
                    </a:ext>
                  </a:extLst>
                </a:gridCol>
              </a:tblGrid>
              <a:tr h="389208">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Voorwaarden</a:t>
                      </a:r>
                    </a:p>
                  </a:txBody>
                  <a:tcPr/>
                </a:tc>
                <a:extLst>
                  <a:ext uri="{0D108BD9-81ED-4DB2-BD59-A6C34878D82A}">
                    <a16:rowId xmlns:a16="http://schemas.microsoft.com/office/drawing/2014/main" val="2435871907"/>
                  </a:ext>
                </a:extLst>
              </a:tr>
              <a:tr h="1087164">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Verbouwen van een bouwwerk</a:t>
                      </a:r>
                    </a:p>
                  </a:txBody>
                  <a:tcPr/>
                </a:tc>
                <a:tc>
                  <a:txBody>
                    <a:bodyPr/>
                    <a:lstStyle/>
                    <a:p>
                      <a:pPr marL="0" indent="0">
                        <a:lnSpc>
                          <a:spcPct val="150000"/>
                        </a:lnSpc>
                        <a:buFont typeface="Arial" panose="020B0604020202020204" pitchFamily="34" charset="0"/>
                        <a:buNone/>
                      </a:pPr>
                      <a:r>
                        <a:rPr lang="nl-NL" sz="1600" dirty="0">
                          <a:latin typeface="Verdana" panose="020B0604030504040204" pitchFamily="34" charset="0"/>
                          <a:ea typeface="Verdana" panose="020B0604030504040204" pitchFamily="34" charset="0"/>
                          <a:cs typeface="Verdana" panose="020B0604030504040204" pitchFamily="34" charset="0"/>
                        </a:rPr>
                        <a:t>Geen wijziging van:</a:t>
                      </a:r>
                    </a:p>
                    <a:p>
                      <a:pPr marL="285750" indent="-285750">
                        <a:lnSpc>
                          <a:spcPct val="150000"/>
                        </a:lnSpc>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draagconstructie of (sub)brandcompartiment</a:t>
                      </a:r>
                    </a:p>
                    <a:p>
                      <a:pPr marL="285750" indent="-285750">
                        <a:lnSpc>
                          <a:spcPct val="150000"/>
                        </a:lnSpc>
                        <a:buFont typeface="Arial" panose="020B0604020202020204" pitchFamily="34" charset="0"/>
                        <a:buChar char="•"/>
                      </a:pPr>
                      <a:r>
                        <a:rPr lang="nl-NL" sz="1600" dirty="0">
                          <a:latin typeface="Verdana" panose="020B0604030504040204" pitchFamily="34" charset="0"/>
                          <a:ea typeface="Verdana" panose="020B0604030504040204" pitchFamily="34" charset="0"/>
                          <a:cs typeface="Verdana" panose="020B0604030504040204" pitchFamily="34" charset="0"/>
                        </a:rPr>
                        <a:t>buitengevelisolatie/ gevelpaneel bij gebouw met vloer verblijfsgebied &gt; 13 m</a:t>
                      </a:r>
                    </a:p>
                  </a:txBody>
                  <a:tcPr/>
                </a:tc>
                <a:extLst>
                  <a:ext uri="{0D108BD9-81ED-4DB2-BD59-A6C34878D82A}">
                    <a16:rowId xmlns:a16="http://schemas.microsoft.com/office/drawing/2014/main" val="2560831214"/>
                  </a:ext>
                </a:extLst>
              </a:tr>
            </a:tbl>
          </a:graphicData>
        </a:graphic>
      </p:graphicFrame>
    </p:spTree>
    <p:extLst>
      <p:ext uri="{BB962C8B-B14F-4D97-AF65-F5344CB8AC3E}">
        <p14:creationId xmlns:p14="http://schemas.microsoft.com/office/powerpoint/2010/main" val="97289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alsnog </a:t>
            </a:r>
            <a:r>
              <a:rPr lang="nl-NL" dirty="0" err="1"/>
              <a:t>vergunningvrij</a:t>
            </a:r>
            <a:r>
              <a:rPr lang="nl-NL" dirty="0"/>
              <a:t>: de laatste…</a:t>
            </a:r>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gevolgklasse 1 in geval van o.a. verbouw, monument</a:t>
            </a:r>
          </a:p>
        </p:txBody>
      </p:sp>
      <p:graphicFrame>
        <p:nvGraphicFramePr>
          <p:cNvPr id="5" name="Tabel 4" descr="Tabel met vergunningvrijstelling voor de technische bouwactiviteit in het geval het om gevolgklasse 1 gaat" title="Tabel met vergunningvrijstelling voor de technische bouwactiviteit in het geval het om gevolgklasse 1 gaat"/>
          <p:cNvGraphicFramePr>
            <a:graphicFrameLocks noGrp="1"/>
          </p:cNvGraphicFramePr>
          <p:nvPr>
            <p:extLst>
              <p:ext uri="{D42A27DB-BD31-4B8C-83A1-F6EECF244321}">
                <p14:modId xmlns:p14="http://schemas.microsoft.com/office/powerpoint/2010/main" val="638447741"/>
              </p:ext>
            </p:extLst>
          </p:nvPr>
        </p:nvGraphicFramePr>
        <p:xfrm>
          <a:off x="87836" y="1751648"/>
          <a:ext cx="11913668" cy="3601405"/>
        </p:xfrm>
        <a:graphic>
          <a:graphicData uri="http://schemas.openxmlformats.org/drawingml/2006/table">
            <a:tbl>
              <a:tblPr firstRow="1" bandRow="1">
                <a:tableStyleId>{5C22544A-7EE6-4342-B048-85BDC9FD1C3A}</a:tableStyleId>
              </a:tblPr>
              <a:tblGrid>
                <a:gridCol w="11913668">
                  <a:extLst>
                    <a:ext uri="{9D8B030D-6E8A-4147-A177-3AD203B41FA5}">
                      <a16:colId xmlns:a16="http://schemas.microsoft.com/office/drawing/2014/main" val="589757815"/>
                    </a:ext>
                  </a:extLst>
                </a:gridCol>
              </a:tblGrid>
              <a:tr h="389208">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5871907"/>
                  </a:ext>
                </a:extLst>
              </a:tr>
              <a:tr h="3144205">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Gevolgklasse 1:</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1. Woning op de grond (geen woning voor zorg,</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err="1">
                          <a:latin typeface="Verdana" panose="020B0604030504040204" pitchFamily="34" charset="0"/>
                          <a:ea typeface="Verdana" panose="020B0604030504040204" pitchFamily="34" charset="0"/>
                          <a:cs typeface="Verdana" panose="020B0604030504040204" pitchFamily="34" charset="0"/>
                        </a:rPr>
                        <a:t>kamergewijze</a:t>
                      </a:r>
                      <a:r>
                        <a:rPr lang="nl-NL" sz="1600" dirty="0">
                          <a:latin typeface="Verdana" panose="020B0604030504040204" pitchFamily="34" charset="0"/>
                          <a:ea typeface="Verdana" panose="020B0604030504040204" pitchFamily="34" charset="0"/>
                          <a:cs typeface="Verdana" panose="020B0604030504040204" pitchFamily="34" charset="0"/>
                        </a:rPr>
                        <a:t> verhuur of in woongebouw)</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2. Woonboot/ drijvende woning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3. Vakantiehuisje of ander vakantieverblijf op de grond (geen logiesgebouw) </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4. Bouwwerk met industriefunctie (max. 2 bouwlagen)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5. Bouwwerk met industriefunctie (max. 2 bouwlagen) voor een andere gebruiksfunctie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6. Brug/ viaduct voor langzaam verkeer (max. 20 meter overspanning, niet over rijks- of provinciale weg)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7. Ander bovengronds bouwwerk (geen gebouw, geen waterkerende constructie, max. 20 meter hoog)</a:t>
                      </a:r>
                    </a:p>
                  </a:txBody>
                  <a:tcPr/>
                </a:tc>
                <a:extLst>
                  <a:ext uri="{0D108BD9-81ED-4DB2-BD59-A6C34878D82A}">
                    <a16:rowId xmlns:a16="http://schemas.microsoft.com/office/drawing/2014/main" val="2831178664"/>
                  </a:ext>
                </a:extLst>
              </a:tr>
            </a:tbl>
          </a:graphicData>
        </a:graphic>
      </p:graphicFrame>
    </p:spTree>
    <p:extLst>
      <p:ext uri="{BB962C8B-B14F-4D97-AF65-F5344CB8AC3E}">
        <p14:creationId xmlns:p14="http://schemas.microsoft.com/office/powerpoint/2010/main" val="403083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alsnog </a:t>
            </a:r>
            <a:r>
              <a:rPr lang="nl-NL" dirty="0" err="1"/>
              <a:t>vergunningvrij</a:t>
            </a:r>
            <a:r>
              <a:rPr lang="nl-NL" dirty="0"/>
              <a:t>: de laatste…</a:t>
            </a:r>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gevolgklasse 1 in geval van o.a. verbouw, monument</a:t>
            </a:r>
          </a:p>
        </p:txBody>
      </p:sp>
      <p:graphicFrame>
        <p:nvGraphicFramePr>
          <p:cNvPr id="5" name="Tabel 4" descr="Tabel met vergunningvrijstelling voor de technische bouwactiviteit in het geval het om gevolgklasse 1 gaat" title="Tabel met vergunningvrijstelling voor de technische bouwactiviteit in het geval het om gevolgklasse 1 gaat"/>
          <p:cNvGraphicFramePr>
            <a:graphicFrameLocks noGrp="1"/>
          </p:cNvGraphicFramePr>
          <p:nvPr>
            <p:extLst>
              <p:ext uri="{D42A27DB-BD31-4B8C-83A1-F6EECF244321}">
                <p14:modId xmlns:p14="http://schemas.microsoft.com/office/powerpoint/2010/main" val="2788982150"/>
              </p:ext>
            </p:extLst>
          </p:nvPr>
        </p:nvGraphicFramePr>
        <p:xfrm>
          <a:off x="87836" y="1751648"/>
          <a:ext cx="11913668" cy="3601405"/>
        </p:xfrm>
        <a:graphic>
          <a:graphicData uri="http://schemas.openxmlformats.org/drawingml/2006/table">
            <a:tbl>
              <a:tblPr firstRow="1" bandRow="1">
                <a:tableStyleId>{5C22544A-7EE6-4342-B048-85BDC9FD1C3A}</a:tableStyleId>
              </a:tblPr>
              <a:tblGrid>
                <a:gridCol w="11913668">
                  <a:extLst>
                    <a:ext uri="{9D8B030D-6E8A-4147-A177-3AD203B41FA5}">
                      <a16:colId xmlns:a16="http://schemas.microsoft.com/office/drawing/2014/main" val="589757815"/>
                    </a:ext>
                  </a:extLst>
                </a:gridCol>
              </a:tblGrid>
              <a:tr h="389208">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5871907"/>
                  </a:ext>
                </a:extLst>
              </a:tr>
              <a:tr h="3144205">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Gevolgklasse 1:</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1. Woning op de grond (geen woning voor zorg,</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err="1">
                          <a:latin typeface="Verdana" panose="020B0604030504040204" pitchFamily="34" charset="0"/>
                          <a:ea typeface="Verdana" panose="020B0604030504040204" pitchFamily="34" charset="0"/>
                          <a:cs typeface="Verdana" panose="020B0604030504040204" pitchFamily="34" charset="0"/>
                        </a:rPr>
                        <a:t>kamergewijze</a:t>
                      </a:r>
                      <a:r>
                        <a:rPr lang="nl-NL" sz="1600" dirty="0">
                          <a:latin typeface="Verdana" panose="020B0604030504040204" pitchFamily="34" charset="0"/>
                          <a:ea typeface="Verdana" panose="020B0604030504040204" pitchFamily="34" charset="0"/>
                          <a:cs typeface="Verdana" panose="020B0604030504040204" pitchFamily="34" charset="0"/>
                        </a:rPr>
                        <a:t> verhuur of in woongebouw)</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2. Woonboot/ drijvende woning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3. Vakantiehuisje of ander vakantieverblijf op de grond (geen logiesgebouw) </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4. Bouwwerk met industriefunctie (max. 2 bouwlagen)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5. Bouwwerk met industriefunctie (max. 2 bouwlagen) voor een andere gebruiksfunctie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6. Brug/ viaduct voor langzaam verkeer (max. 20 meter overspanning, niet over rijks- of provinciale weg)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7. Ander bovengronds bouwwerk (geen gebouw, geen waterkerende constructie, max. 20 meter hoog)</a:t>
                      </a:r>
                    </a:p>
                  </a:txBody>
                  <a:tcPr/>
                </a:tc>
                <a:extLst>
                  <a:ext uri="{0D108BD9-81ED-4DB2-BD59-A6C34878D82A}">
                    <a16:rowId xmlns:a16="http://schemas.microsoft.com/office/drawing/2014/main" val="2831178664"/>
                  </a:ext>
                </a:extLst>
              </a:tr>
            </a:tbl>
          </a:graphicData>
        </a:graphic>
      </p:graphicFrame>
      <p:sp>
        <p:nvSpPr>
          <p:cNvPr id="10" name="Ovaal bijschrift 9"/>
          <p:cNvSpPr/>
          <p:nvPr/>
        </p:nvSpPr>
        <p:spPr>
          <a:xfrm>
            <a:off x="7372350" y="471488"/>
            <a:ext cx="3786188" cy="1600200"/>
          </a:xfrm>
          <a:prstGeom prst="wedgeEllipseCallout">
            <a:avLst>
              <a:gd name="adj1" fmla="val -165455"/>
              <a:gd name="adj2" fmla="val 1635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latin typeface="Verdana" panose="020B0604030504040204" pitchFamily="34" charset="0"/>
                <a:ea typeface="Verdana" panose="020B0604030504040204" pitchFamily="34" charset="0"/>
                <a:cs typeface="Verdana" panose="020B0604030504040204" pitchFamily="34" charset="0"/>
              </a:rPr>
              <a:t>Zoals opslaghal, veestal, productiehal, kas, werkplaats</a:t>
            </a:r>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575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alsnog </a:t>
            </a:r>
            <a:r>
              <a:rPr lang="nl-NL" dirty="0" err="1"/>
              <a:t>vergunningvrij</a:t>
            </a:r>
            <a:r>
              <a:rPr lang="nl-NL" dirty="0"/>
              <a:t>: de laatste…</a:t>
            </a:r>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gevolgklasse 1 in geval van o.a. verbouw, monument</a:t>
            </a:r>
          </a:p>
        </p:txBody>
      </p:sp>
      <p:graphicFrame>
        <p:nvGraphicFramePr>
          <p:cNvPr id="5" name="Tabel 4" descr="Tabel met vergunningvrijstelling voor de technische bouwactiviteit in het geval het om gevolgklasse 1 gaat" title="Tabel met vergunningvrijstelling voor de technische bouwactiviteit in het geval het om gevolgklasse 1 gaat"/>
          <p:cNvGraphicFramePr>
            <a:graphicFrameLocks noGrp="1"/>
          </p:cNvGraphicFramePr>
          <p:nvPr>
            <p:extLst>
              <p:ext uri="{D42A27DB-BD31-4B8C-83A1-F6EECF244321}">
                <p14:modId xmlns:p14="http://schemas.microsoft.com/office/powerpoint/2010/main" val="1625215641"/>
              </p:ext>
            </p:extLst>
          </p:nvPr>
        </p:nvGraphicFramePr>
        <p:xfrm>
          <a:off x="87836" y="1751648"/>
          <a:ext cx="11913668" cy="3601405"/>
        </p:xfrm>
        <a:graphic>
          <a:graphicData uri="http://schemas.openxmlformats.org/drawingml/2006/table">
            <a:tbl>
              <a:tblPr firstRow="1" bandRow="1">
                <a:tableStyleId>{5C22544A-7EE6-4342-B048-85BDC9FD1C3A}</a:tableStyleId>
              </a:tblPr>
              <a:tblGrid>
                <a:gridCol w="11913668">
                  <a:extLst>
                    <a:ext uri="{9D8B030D-6E8A-4147-A177-3AD203B41FA5}">
                      <a16:colId xmlns:a16="http://schemas.microsoft.com/office/drawing/2014/main" val="589757815"/>
                    </a:ext>
                  </a:extLst>
                </a:gridCol>
              </a:tblGrid>
              <a:tr h="389208">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5871907"/>
                  </a:ext>
                </a:extLst>
              </a:tr>
              <a:tr h="3144205">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Gevolgklasse 1:</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1. Woning op de grond (geen woning voor zorg,</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err="1">
                          <a:latin typeface="Verdana" panose="020B0604030504040204" pitchFamily="34" charset="0"/>
                          <a:ea typeface="Verdana" panose="020B0604030504040204" pitchFamily="34" charset="0"/>
                          <a:cs typeface="Verdana" panose="020B0604030504040204" pitchFamily="34" charset="0"/>
                        </a:rPr>
                        <a:t>kamergewijze</a:t>
                      </a:r>
                      <a:r>
                        <a:rPr lang="nl-NL" sz="1600" dirty="0">
                          <a:latin typeface="Verdana" panose="020B0604030504040204" pitchFamily="34" charset="0"/>
                          <a:ea typeface="Verdana" panose="020B0604030504040204" pitchFamily="34" charset="0"/>
                          <a:cs typeface="Verdana" panose="020B0604030504040204" pitchFamily="34" charset="0"/>
                        </a:rPr>
                        <a:t> verhuur of in woongebouw)</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2. Woonboot/ drijvende woning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3. Vakantiehuisje of ander vakantieverblijf op de grond (geen logiesgebouw) </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4. Bouwwerk met industriefunctie (max. 2 bouwlagen)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5. Bouwwerk met industriefunctie (max. 2 bouwlagen) voor een andere gebruiksfunctie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6. Brug/ viaduct voor langzaam verkeer (max. 20 meter overspanning, niet over rijks- of provinciale weg)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7. Ander bovengronds bouwwerk (geen gebouw, geen waterkerende constructie, max. 20 meter hoog)</a:t>
                      </a:r>
                    </a:p>
                  </a:txBody>
                  <a:tcPr/>
                </a:tc>
                <a:extLst>
                  <a:ext uri="{0D108BD9-81ED-4DB2-BD59-A6C34878D82A}">
                    <a16:rowId xmlns:a16="http://schemas.microsoft.com/office/drawing/2014/main" val="2831178664"/>
                  </a:ext>
                </a:extLst>
              </a:tr>
            </a:tbl>
          </a:graphicData>
        </a:graphic>
      </p:graphicFrame>
      <p:sp>
        <p:nvSpPr>
          <p:cNvPr id="10" name="Ovaal bijschrift 9"/>
          <p:cNvSpPr/>
          <p:nvPr/>
        </p:nvSpPr>
        <p:spPr>
          <a:xfrm>
            <a:off x="7372349" y="471488"/>
            <a:ext cx="4201583" cy="1600200"/>
          </a:xfrm>
          <a:prstGeom prst="wedgeEllipseCallout">
            <a:avLst>
              <a:gd name="adj1" fmla="val -54259"/>
              <a:gd name="adj2" fmla="val 1813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Zoals magazijn (industriefunctie) bij winkel (winkelfunctie)</a:t>
            </a:r>
          </a:p>
        </p:txBody>
      </p:sp>
    </p:spTree>
    <p:extLst>
      <p:ext uri="{BB962C8B-B14F-4D97-AF65-F5344CB8AC3E}">
        <p14:creationId xmlns:p14="http://schemas.microsoft.com/office/powerpoint/2010/main" val="119709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NL" sz="2500" dirty="0"/>
              <a:t>Waar gaan we het over hebben</a:t>
            </a:r>
          </a:p>
        </p:txBody>
      </p:sp>
      <p:sp>
        <p:nvSpPr>
          <p:cNvPr id="5" name="Ondertitel 4"/>
          <p:cNvSpPr>
            <a:spLocks noGrp="1"/>
          </p:cNvSpPr>
          <p:nvPr>
            <p:ph type="subTitle" idx="1"/>
          </p:nvPr>
        </p:nvSpPr>
        <p:spPr>
          <a:xfrm>
            <a:off x="601200" y="1810800"/>
            <a:ext cx="10954904" cy="1550153"/>
          </a:xfrm>
        </p:spPr>
        <p:txBody>
          <a:bodyPr>
            <a:normAutofit/>
          </a:bodyPr>
          <a:lstStyle/>
          <a:p>
            <a:pPr>
              <a:lnSpc>
                <a:spcPts val="2400"/>
              </a:lnSpc>
            </a:pPr>
            <a:r>
              <a:rPr lang="nl-NL" sz="1600" dirty="0">
                <a:solidFill>
                  <a:schemeClr val="tx1"/>
                </a:solidFill>
              </a:rPr>
              <a:t>Knip ruimtelijk bouwen en technisch bouwen</a:t>
            </a:r>
          </a:p>
          <a:p>
            <a:pPr>
              <a:lnSpc>
                <a:spcPts val="2400"/>
              </a:lnSpc>
            </a:pPr>
            <a:r>
              <a:rPr lang="nl-NL" sz="1600" dirty="0">
                <a:solidFill>
                  <a:schemeClr val="tx1"/>
                </a:solidFill>
              </a:rPr>
              <a:t>Technisch bouwen – vergunningplicht of niet </a:t>
            </a:r>
          </a:p>
          <a:p>
            <a:pPr>
              <a:lnSpc>
                <a:spcPts val="2400"/>
              </a:lnSpc>
            </a:pPr>
            <a:r>
              <a:rPr lang="nl-NL" sz="1600" dirty="0">
                <a:solidFill>
                  <a:schemeClr val="tx1"/>
                </a:solidFill>
              </a:rPr>
              <a:t>Ruimtelijk bouwen – vergunningplicht of niet</a:t>
            </a:r>
          </a:p>
          <a:p>
            <a:pPr>
              <a:lnSpc>
                <a:spcPts val="2400"/>
              </a:lnSpc>
            </a:pPr>
            <a:r>
              <a:rPr lang="nl-NL" sz="1600" dirty="0">
                <a:solidFill>
                  <a:schemeClr val="tx1"/>
                </a:solidFill>
              </a:rPr>
              <a:t>Wat kan gemeente doen</a:t>
            </a:r>
          </a:p>
          <a:p>
            <a:pPr>
              <a:lnSpc>
                <a:spcPts val="2400"/>
              </a:lnSpc>
            </a:pPr>
            <a:endParaRPr lang="nl-NL" sz="1600" dirty="0">
              <a:solidFill>
                <a:schemeClr val="tx1"/>
              </a:solidFill>
            </a:endParaRPr>
          </a:p>
        </p:txBody>
      </p:sp>
    </p:spTree>
    <p:extLst>
      <p:ext uri="{BB962C8B-B14F-4D97-AF65-F5344CB8AC3E}">
        <p14:creationId xmlns:p14="http://schemas.microsoft.com/office/powerpoint/2010/main" val="2778207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alsnog </a:t>
            </a:r>
            <a:r>
              <a:rPr lang="nl-NL" dirty="0" err="1"/>
              <a:t>vergunningvrij</a:t>
            </a:r>
            <a:r>
              <a:rPr lang="nl-NL" dirty="0"/>
              <a:t>: de laatste…</a:t>
            </a:r>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gevolgklasse 1 in geval van o.a. verbouw, monument</a:t>
            </a:r>
          </a:p>
        </p:txBody>
      </p:sp>
      <p:graphicFrame>
        <p:nvGraphicFramePr>
          <p:cNvPr id="5" name="Tabel 4" descr="Tabel met vergunningvrijstelling voor de technische bouwactiviteit in het geval het om gevolgklasse 1 gaat" title="Tabel met vergunningvrijstelling voor de technische bouwactiviteit in het geval het om gevolgklasse 1 gaat"/>
          <p:cNvGraphicFramePr>
            <a:graphicFrameLocks noGrp="1"/>
          </p:cNvGraphicFramePr>
          <p:nvPr>
            <p:extLst>
              <p:ext uri="{D42A27DB-BD31-4B8C-83A1-F6EECF244321}">
                <p14:modId xmlns:p14="http://schemas.microsoft.com/office/powerpoint/2010/main" val="1446458987"/>
              </p:ext>
            </p:extLst>
          </p:nvPr>
        </p:nvGraphicFramePr>
        <p:xfrm>
          <a:off x="87836" y="1751648"/>
          <a:ext cx="11913668" cy="3601405"/>
        </p:xfrm>
        <a:graphic>
          <a:graphicData uri="http://schemas.openxmlformats.org/drawingml/2006/table">
            <a:tbl>
              <a:tblPr firstRow="1" bandRow="1">
                <a:tableStyleId>{5C22544A-7EE6-4342-B048-85BDC9FD1C3A}</a:tableStyleId>
              </a:tblPr>
              <a:tblGrid>
                <a:gridCol w="11913668">
                  <a:extLst>
                    <a:ext uri="{9D8B030D-6E8A-4147-A177-3AD203B41FA5}">
                      <a16:colId xmlns:a16="http://schemas.microsoft.com/office/drawing/2014/main" val="589757815"/>
                    </a:ext>
                  </a:extLst>
                </a:gridCol>
              </a:tblGrid>
              <a:tr h="389208">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(2.27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435871907"/>
                  </a:ext>
                </a:extLst>
              </a:tr>
              <a:tr h="3144205">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Gevolgklasse 1:</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1. Woning op de grond (geen woning voor zorg,</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600" dirty="0" err="1">
                          <a:latin typeface="Verdana" panose="020B0604030504040204" pitchFamily="34" charset="0"/>
                          <a:ea typeface="Verdana" panose="020B0604030504040204" pitchFamily="34" charset="0"/>
                          <a:cs typeface="Verdana" panose="020B0604030504040204" pitchFamily="34" charset="0"/>
                        </a:rPr>
                        <a:t>kamergewijze</a:t>
                      </a:r>
                      <a:r>
                        <a:rPr lang="nl-NL" sz="1600" dirty="0">
                          <a:latin typeface="Verdana" panose="020B0604030504040204" pitchFamily="34" charset="0"/>
                          <a:ea typeface="Verdana" panose="020B0604030504040204" pitchFamily="34" charset="0"/>
                          <a:cs typeface="Verdana" panose="020B0604030504040204" pitchFamily="34" charset="0"/>
                        </a:rPr>
                        <a:t> verhuur of in woongebouw)</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2. Woonboot/ drijvende woning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3. Vakantiehuisje of ander vakantieverblijf op de grond (geen logiesgebouw) </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4. Bouwwerk met industriefunctie (max. 2 bouwlagen)</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5. Bouwwerk met industriefunctie (max. 2 bouwlagen) voor een andere gebruiksfunctie</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6. Brug/ viaduct voor langzaam verkeer (max. 20 meter overspanning, niet over rijks- of provinciale weg)</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7. Ander bovengronds bouwwerk (geen gebouw, geen waterkerende constructie, max. 20 meter hoog)</a:t>
                      </a:r>
                    </a:p>
                  </a:txBody>
                  <a:tcPr/>
                </a:tc>
                <a:extLst>
                  <a:ext uri="{0D108BD9-81ED-4DB2-BD59-A6C34878D82A}">
                    <a16:rowId xmlns:a16="http://schemas.microsoft.com/office/drawing/2014/main" val="2831178664"/>
                  </a:ext>
                </a:extLst>
              </a:tr>
            </a:tbl>
          </a:graphicData>
        </a:graphic>
      </p:graphicFrame>
      <p:sp>
        <p:nvSpPr>
          <p:cNvPr id="9" name="Ovaal bijschrift 8"/>
          <p:cNvSpPr/>
          <p:nvPr/>
        </p:nvSpPr>
        <p:spPr>
          <a:xfrm>
            <a:off x="7372349" y="471488"/>
            <a:ext cx="4201583" cy="1600200"/>
          </a:xfrm>
          <a:prstGeom prst="wedgeEllipseCallout">
            <a:avLst>
              <a:gd name="adj1" fmla="val -163755"/>
              <a:gd name="adj2" fmla="val 2349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Zoals kleine zendmast, antenne, keermuur, kleine windmolen</a:t>
            </a:r>
          </a:p>
        </p:txBody>
      </p:sp>
    </p:spTree>
    <p:extLst>
      <p:ext uri="{BB962C8B-B14F-4D97-AF65-F5344CB8AC3E}">
        <p14:creationId xmlns:p14="http://schemas.microsoft.com/office/powerpoint/2010/main" val="34085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Ruimtelijk bouwen: vergunningplicht of niet</a:t>
            </a: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pPr marL="285750" indent="-285750">
              <a:buFont typeface="Arial" panose="020B0604020202020204" pitchFamily="34" charset="0"/>
              <a:buChar char="•"/>
            </a:pPr>
            <a:r>
              <a:rPr lang="nl-NL" dirty="0" err="1"/>
              <a:t>Vergunningplichtig</a:t>
            </a:r>
            <a:r>
              <a:rPr lang="nl-NL" dirty="0"/>
              <a:t> </a:t>
            </a:r>
            <a:r>
              <a:rPr lang="nl-NL" b="1" i="1" u="sng" dirty="0"/>
              <a:t>tenzij</a:t>
            </a:r>
            <a:r>
              <a:rPr lang="nl-NL" dirty="0"/>
              <a:t> </a:t>
            </a:r>
            <a:r>
              <a:rPr lang="nl-NL" dirty="0" err="1"/>
              <a:t>Bbl</a:t>
            </a:r>
            <a:r>
              <a:rPr lang="nl-NL" dirty="0"/>
              <a:t> of omgevingsplan zegt dat het is vrijgesteld</a:t>
            </a:r>
            <a:endParaRPr lang="nl-NL" dirty="0">
              <a:solidFill>
                <a:srgbClr val="FF0000"/>
              </a:solidFill>
            </a:endParaRPr>
          </a:p>
          <a:p>
            <a:pPr marL="285750" indent="-285750">
              <a:buFont typeface="Arial" panose="020B0604020202020204" pitchFamily="34" charset="0"/>
              <a:buChar char="•"/>
            </a:pPr>
            <a:r>
              <a:rPr lang="nl-NL" dirty="0"/>
              <a:t>Vrijstelling </a:t>
            </a:r>
            <a:r>
              <a:rPr lang="nl-NL" dirty="0" err="1"/>
              <a:t>Bbl</a:t>
            </a:r>
            <a:r>
              <a:rPr lang="nl-NL" dirty="0"/>
              <a:t> geldt ongeacht regels omgevingsplan. Alleen niet bij ernstige ontsiering uiterlijk</a:t>
            </a:r>
          </a:p>
        </p:txBody>
      </p:sp>
    </p:spTree>
    <p:extLst>
      <p:ext uri="{BB962C8B-B14F-4D97-AF65-F5344CB8AC3E}">
        <p14:creationId xmlns:p14="http://schemas.microsoft.com/office/powerpoint/2010/main" val="351247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Ruimtelijk bouwen: </a:t>
            </a:r>
            <a:r>
              <a:rPr lang="nl-NL" dirty="0" err="1"/>
              <a:t>vergunningvrije</a:t>
            </a:r>
            <a:r>
              <a:rPr lang="nl-NL" dirty="0"/>
              <a:t> gevallen</a:t>
            </a: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pPr marL="285750" indent="-285750">
              <a:buFont typeface="Arial" panose="020B0604020202020204" pitchFamily="34" charset="0"/>
              <a:buChar char="•"/>
            </a:pPr>
            <a:endParaRPr lang="nl-NL" dirty="0"/>
          </a:p>
        </p:txBody>
      </p:sp>
      <p:graphicFrame>
        <p:nvGraphicFramePr>
          <p:cNvPr id="5" name="Tabel 4" descr="Tabel met aantal vergunningvrijstellingen voor de ruimtelijke bouwactiviteit" title="Tabel met aantal vergunningvrijstellingen voor de ruimtelijke bouwactiviteit"/>
          <p:cNvGraphicFramePr>
            <a:graphicFrameLocks noGrp="1"/>
          </p:cNvGraphicFramePr>
          <p:nvPr>
            <p:extLst>
              <p:ext uri="{D42A27DB-BD31-4B8C-83A1-F6EECF244321}">
                <p14:modId xmlns:p14="http://schemas.microsoft.com/office/powerpoint/2010/main" val="2551453098"/>
              </p:ext>
            </p:extLst>
          </p:nvPr>
        </p:nvGraphicFramePr>
        <p:xfrm>
          <a:off x="278336" y="1712913"/>
          <a:ext cx="11913664" cy="4572000"/>
        </p:xfrm>
        <a:graphic>
          <a:graphicData uri="http://schemas.openxmlformats.org/drawingml/2006/table">
            <a:tbl>
              <a:tblPr firstRow="1" bandRow="1">
                <a:tableStyleId>{5C22544A-7EE6-4342-B048-85BDC9FD1C3A}</a:tableStyleId>
              </a:tblPr>
              <a:tblGrid>
                <a:gridCol w="7455964">
                  <a:extLst>
                    <a:ext uri="{9D8B030D-6E8A-4147-A177-3AD203B41FA5}">
                      <a16:colId xmlns:a16="http://schemas.microsoft.com/office/drawing/2014/main" val="589757815"/>
                    </a:ext>
                  </a:extLst>
                </a:gridCol>
                <a:gridCol w="4457700">
                  <a:extLst>
                    <a:ext uri="{9D8B030D-6E8A-4147-A177-3AD203B41FA5}">
                      <a16:colId xmlns:a16="http://schemas.microsoft.com/office/drawing/2014/main" val="1786307955"/>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(2.29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Voorwaarden</a:t>
                      </a:r>
                    </a:p>
                  </a:txBody>
                  <a:tcPr/>
                </a:tc>
                <a:extLst>
                  <a:ext uri="{0D108BD9-81ED-4DB2-BD59-A6C34878D82A}">
                    <a16:rowId xmlns:a16="http://schemas.microsoft.com/office/drawing/2014/main" val="2435871907"/>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Gewoon onderhoud</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Detaillering, profilering en vormgeving niet veranderen</a:t>
                      </a:r>
                    </a:p>
                  </a:txBody>
                  <a:tcPr/>
                </a:tc>
                <a:extLst>
                  <a:ext uri="{0D108BD9-81ED-4DB2-BD59-A6C34878D82A}">
                    <a16:rowId xmlns:a16="http://schemas.microsoft.com/office/drawing/2014/main" val="359404659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Dakkapel zijkant (niet naar openbaar gebied gericht) of achterkant</a:t>
                      </a:r>
                    </a:p>
                  </a:txBody>
                  <a:tcPr/>
                </a:tc>
                <a:tc>
                  <a:txBody>
                    <a:bodyPr/>
                    <a:lstStyle/>
                    <a:p>
                      <a:pPr marL="0" indent="0">
                        <a:lnSpc>
                          <a:spcPct val="150000"/>
                        </a:lnSpc>
                        <a:buFont typeface="Arial" panose="020B0604020202020204" pitchFamily="34" charset="0"/>
                        <a:buNone/>
                      </a:pPr>
                      <a:r>
                        <a:rPr lang="nl-NL" sz="1600" dirty="0">
                          <a:latin typeface="Verdana" panose="020B0604030504040204" pitchFamily="34" charset="0"/>
                          <a:ea typeface="Verdana" panose="020B0604030504040204" pitchFamily="34" charset="0"/>
                          <a:cs typeface="Verdana" panose="020B0604030504040204" pitchFamily="34" charset="0"/>
                        </a:rPr>
                        <a:t>Plat dak, positie</a:t>
                      </a:r>
                      <a:r>
                        <a:rPr lang="nl-NL" sz="1600" baseline="0" dirty="0">
                          <a:latin typeface="Verdana" panose="020B0604030504040204" pitchFamily="34" charset="0"/>
                          <a:ea typeface="Verdana" panose="020B0604030504040204" pitchFamily="34" charset="0"/>
                          <a:cs typeface="Verdana" panose="020B0604030504040204" pitchFamily="34" charset="0"/>
                        </a:rPr>
                        <a:t> op dak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903118640"/>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Daglichtvoorziening (dakraam, daklicht, lichtstraat) in dak</a:t>
                      </a:r>
                    </a:p>
                  </a:txBody>
                  <a:tcPr/>
                </a:tc>
                <a:tc>
                  <a:txBody>
                    <a:bodyPr/>
                    <a:lstStyle/>
                    <a:p>
                      <a:pPr marL="0" indent="0">
                        <a:lnSpc>
                          <a:spcPct val="150000"/>
                        </a:lnSpc>
                        <a:buFont typeface="Arial" panose="020B0604020202020204" pitchFamily="34" charset="0"/>
                        <a:buNone/>
                      </a:pPr>
                      <a:r>
                        <a:rPr lang="nl-NL" sz="1600" dirty="0">
                          <a:latin typeface="Verdana" panose="020B0604030504040204" pitchFamily="34" charset="0"/>
                          <a:ea typeface="Verdana" panose="020B0604030504040204" pitchFamily="34" charset="0"/>
                          <a:cs typeface="Verdana" panose="020B0604030504040204" pitchFamily="34" charset="0"/>
                        </a:rPr>
                        <a:t>Positie</a:t>
                      </a:r>
                      <a:r>
                        <a:rPr lang="nl-NL" sz="1600" baseline="0" dirty="0">
                          <a:latin typeface="Verdana" panose="020B0604030504040204" pitchFamily="34" charset="0"/>
                          <a:ea typeface="Verdana" panose="020B0604030504040204" pitchFamily="34" charset="0"/>
                          <a:cs typeface="Verdana" panose="020B0604030504040204" pitchFamily="34" charset="0"/>
                        </a:rPr>
                        <a:t> in/ op dak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60831214"/>
                  </a:ext>
                </a:extLst>
              </a:tr>
              <a:tr h="158253">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Zonnepaneel, collector voor warmteopwekking</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Positie</a:t>
                      </a:r>
                      <a:r>
                        <a:rPr lang="nl-NL" sz="1600" baseline="0" dirty="0">
                          <a:latin typeface="Verdana" panose="020B0604030504040204" pitchFamily="34" charset="0"/>
                          <a:ea typeface="Verdana" panose="020B0604030504040204" pitchFamily="34" charset="0"/>
                          <a:cs typeface="Verdana" panose="020B0604030504040204" pitchFamily="34" charset="0"/>
                        </a:rPr>
                        <a:t> op dak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3117866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Kozijn, kozijninvulling, gevelpaneel, isolatieplaat, boeideel, stucwerk</a:t>
                      </a:r>
                    </a:p>
                  </a:txBody>
                  <a:tcPr/>
                </a:tc>
                <a:tc>
                  <a:txBody>
                    <a:body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600" dirty="0">
                          <a:latin typeface="Verdana" panose="020B0604030504040204" pitchFamily="34" charset="0"/>
                          <a:ea typeface="Verdana" panose="020B0604030504040204" pitchFamily="34" charset="0"/>
                          <a:cs typeface="Verdana" panose="020B0604030504040204" pitchFamily="34" charset="0"/>
                        </a:rPr>
                        <a:t>Achtergevel hoofdgebouw</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600" dirty="0">
                          <a:latin typeface="Verdana" panose="020B0604030504040204" pitchFamily="34" charset="0"/>
                          <a:ea typeface="Verdana" panose="020B0604030504040204" pitchFamily="34" charset="0"/>
                          <a:cs typeface="Verdana" panose="020B0604030504040204" pitchFamily="34" charset="0"/>
                        </a:rPr>
                        <a:t>Zijgevel hoofdgebouw (niet gericht naar openbaar gebied)</a:t>
                      </a: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600" dirty="0">
                          <a:latin typeface="Verdana" panose="020B0604030504040204" pitchFamily="34" charset="0"/>
                          <a:ea typeface="Verdana" panose="020B0604030504040204" pitchFamily="34" charset="0"/>
                          <a:cs typeface="Verdana" panose="020B0604030504040204" pitchFamily="34" charset="0"/>
                        </a:rPr>
                        <a:t>Gevel bijbehorend bouwwerk in achtererfgebied</a:t>
                      </a:r>
                    </a:p>
                  </a:txBody>
                  <a:tcPr/>
                </a:tc>
                <a:extLst>
                  <a:ext uri="{0D108BD9-81ED-4DB2-BD59-A6C34878D82A}">
                    <a16:rowId xmlns:a16="http://schemas.microsoft.com/office/drawing/2014/main" val="345121929"/>
                  </a:ext>
                </a:extLst>
              </a:tr>
            </a:tbl>
          </a:graphicData>
        </a:graphic>
      </p:graphicFrame>
    </p:spTree>
    <p:extLst>
      <p:ext uri="{BB962C8B-B14F-4D97-AF65-F5344CB8AC3E}">
        <p14:creationId xmlns:p14="http://schemas.microsoft.com/office/powerpoint/2010/main" val="6082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Ruimtelijk bouwen: meer </a:t>
            </a:r>
            <a:r>
              <a:rPr lang="nl-NL" dirty="0" err="1"/>
              <a:t>vergunningvrije</a:t>
            </a:r>
            <a:r>
              <a:rPr lang="nl-NL" dirty="0"/>
              <a:t> gevallen</a:t>
            </a:r>
            <a:br>
              <a:rPr lang="nl-NL" dirty="0"/>
            </a:br>
            <a:endParaRPr lang="nl-NL" dirty="0"/>
          </a:p>
        </p:txBody>
      </p:sp>
      <p:graphicFrame>
        <p:nvGraphicFramePr>
          <p:cNvPr id="5" name="Tabel 4" descr="Tabel met aantal vergunningvrijstellingen voor de ruimtelijke bouwactiviteit" title="Tabel met aantal vergunningvrijstellingen voor de ruimtelijke bouwactiviteit"/>
          <p:cNvGraphicFramePr>
            <a:graphicFrameLocks noGrp="1"/>
          </p:cNvGraphicFramePr>
          <p:nvPr>
            <p:extLst>
              <p:ext uri="{D42A27DB-BD31-4B8C-83A1-F6EECF244321}">
                <p14:modId xmlns:p14="http://schemas.microsoft.com/office/powerpoint/2010/main" val="492268258"/>
              </p:ext>
            </p:extLst>
          </p:nvPr>
        </p:nvGraphicFramePr>
        <p:xfrm>
          <a:off x="277200" y="1713600"/>
          <a:ext cx="11913665" cy="3263392"/>
        </p:xfrm>
        <a:graphic>
          <a:graphicData uri="http://schemas.openxmlformats.org/drawingml/2006/table">
            <a:tbl>
              <a:tblPr firstRow="1" bandRow="1">
                <a:tableStyleId>{5C22544A-7EE6-4342-B048-85BDC9FD1C3A}</a:tableStyleId>
              </a:tblPr>
              <a:tblGrid>
                <a:gridCol w="4037625">
                  <a:extLst>
                    <a:ext uri="{9D8B030D-6E8A-4147-A177-3AD203B41FA5}">
                      <a16:colId xmlns:a16="http://schemas.microsoft.com/office/drawing/2014/main" val="589757815"/>
                    </a:ext>
                  </a:extLst>
                </a:gridCol>
                <a:gridCol w="7876040">
                  <a:extLst>
                    <a:ext uri="{9D8B030D-6E8A-4147-A177-3AD203B41FA5}">
                      <a16:colId xmlns:a16="http://schemas.microsoft.com/office/drawing/2014/main" val="1786307955"/>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(2.29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Voorwaarden</a:t>
                      </a:r>
                    </a:p>
                  </a:txBody>
                  <a:tcPr/>
                </a:tc>
                <a:extLst>
                  <a:ext uri="{0D108BD9-81ED-4DB2-BD59-A6C34878D82A}">
                    <a16:rowId xmlns:a16="http://schemas.microsoft.com/office/drawing/2014/main" val="2435871907"/>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Zonwering, </a:t>
                      </a:r>
                      <a:r>
                        <a:rPr lang="nl-NL" sz="1600" kern="1200" dirty="0" err="1">
                          <a:solidFill>
                            <a:schemeClr val="dk1"/>
                          </a:solidFill>
                          <a:latin typeface="Verdana" panose="020B0604030504040204" pitchFamily="34" charset="0"/>
                          <a:ea typeface="Verdana" panose="020B0604030504040204" pitchFamily="34" charset="0"/>
                          <a:cs typeface="Verdana" panose="020B0604030504040204" pitchFamily="34" charset="0"/>
                        </a:rPr>
                        <a:t>rolhek</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(rol)luik</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Ja, maar</a:t>
                      </a:r>
                      <a:r>
                        <a:rPr lang="nl-NL" sz="1600"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 a</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lleen in bepaalde gevallen als het</a:t>
                      </a:r>
                      <a:r>
                        <a:rPr lang="nl-NL" sz="1600"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 geen woning/ woongebouw is</a:t>
                      </a: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9404659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Afscheiding balkon of dakterras</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22084132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Tuinmeubilair</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 </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2,5 m</a:t>
                      </a:r>
                    </a:p>
                  </a:txBody>
                  <a:tcPr/>
                </a:tc>
                <a:extLst>
                  <a:ext uri="{0D108BD9-81ED-4DB2-BD59-A6C34878D82A}">
                    <a16:rowId xmlns:a16="http://schemas.microsoft.com/office/drawing/2014/main" val="578727560"/>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Sport- of speeltoestel particulieren</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2,5 m + werkt op zwaartekracht/ fysieke kracht mens</a:t>
                      </a:r>
                    </a:p>
                  </a:txBody>
                  <a:tcPr/>
                </a:tc>
                <a:extLst>
                  <a:ext uri="{0D108BD9-81ED-4DB2-BD59-A6C34878D82A}">
                    <a16:rowId xmlns:a16="http://schemas.microsoft.com/office/drawing/2014/main" val="4199609700"/>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Erf- of perceelafscheiding</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1 m</a:t>
                      </a:r>
                    </a:p>
                  </a:txBody>
                  <a:tcPr/>
                </a:tc>
                <a:extLst>
                  <a:ext uri="{0D108BD9-81ED-4DB2-BD59-A6C34878D82A}">
                    <a16:rowId xmlns:a16="http://schemas.microsoft.com/office/drawing/2014/main" val="2103453732"/>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Keermuur/ walmuur/ kademuur</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1 m + niet hoger dan aansluitende, afgewerkte terrein</a:t>
                      </a:r>
                    </a:p>
                  </a:txBody>
                  <a:tcPr/>
                </a:tc>
                <a:extLst>
                  <a:ext uri="{0D108BD9-81ED-4DB2-BD59-A6C34878D82A}">
                    <a16:rowId xmlns:a16="http://schemas.microsoft.com/office/drawing/2014/main" val="211884356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Vlaggenmast op gebouwerf</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6 m</a:t>
                      </a:r>
                      <a:r>
                        <a:rPr lang="nl-NL" sz="1600"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 + </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1 mast per gebouwerf</a:t>
                      </a:r>
                    </a:p>
                  </a:txBody>
                  <a:tcPr/>
                </a:tc>
                <a:extLst>
                  <a:ext uri="{0D108BD9-81ED-4DB2-BD59-A6C34878D82A}">
                    <a16:rowId xmlns:a16="http://schemas.microsoft.com/office/drawing/2014/main" val="1589317507"/>
                  </a:ext>
                </a:extLst>
              </a:tr>
            </a:tbl>
          </a:graphicData>
        </a:graphic>
      </p:graphicFrame>
    </p:spTree>
    <p:extLst>
      <p:ext uri="{BB962C8B-B14F-4D97-AF65-F5344CB8AC3E}">
        <p14:creationId xmlns:p14="http://schemas.microsoft.com/office/powerpoint/2010/main" val="46480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Ruimtelijk bouwen: nog meer </a:t>
            </a:r>
            <a:r>
              <a:rPr lang="nl-NL" dirty="0" err="1"/>
              <a:t>vergunningvrije</a:t>
            </a:r>
            <a:r>
              <a:rPr lang="nl-NL" dirty="0"/>
              <a:t> gevallen meer…</a:t>
            </a:r>
            <a:br>
              <a:rPr lang="nl-NL" dirty="0"/>
            </a:br>
            <a:br>
              <a:rPr lang="nl-NL" dirty="0"/>
            </a:br>
            <a:endParaRPr lang="nl-NL" dirty="0"/>
          </a:p>
        </p:txBody>
      </p:sp>
      <p:graphicFrame>
        <p:nvGraphicFramePr>
          <p:cNvPr id="5" name="Tabel 4" descr="Tabel met aantal vergunningvrijstellingen voor de ruimtelijke bouwactiviteit" title="Tabel met aantal vergunningvrijstellingen voor de ruimtelijke bouwactiviteit"/>
          <p:cNvGraphicFramePr>
            <a:graphicFrameLocks noGrp="1"/>
          </p:cNvGraphicFramePr>
          <p:nvPr>
            <p:extLst>
              <p:ext uri="{D42A27DB-BD31-4B8C-83A1-F6EECF244321}">
                <p14:modId xmlns:p14="http://schemas.microsoft.com/office/powerpoint/2010/main" val="3821453962"/>
              </p:ext>
            </p:extLst>
          </p:nvPr>
        </p:nvGraphicFramePr>
        <p:xfrm>
          <a:off x="277200" y="1713600"/>
          <a:ext cx="11913668" cy="3179064"/>
        </p:xfrm>
        <a:graphic>
          <a:graphicData uri="http://schemas.openxmlformats.org/drawingml/2006/table">
            <a:tbl>
              <a:tblPr firstRow="1" bandRow="1">
                <a:tableStyleId>{5C22544A-7EE6-4342-B048-85BDC9FD1C3A}</a:tableStyleId>
              </a:tblPr>
              <a:tblGrid>
                <a:gridCol w="7995263">
                  <a:extLst>
                    <a:ext uri="{9D8B030D-6E8A-4147-A177-3AD203B41FA5}">
                      <a16:colId xmlns:a16="http://schemas.microsoft.com/office/drawing/2014/main" val="589757815"/>
                    </a:ext>
                  </a:extLst>
                </a:gridCol>
                <a:gridCol w="3918405">
                  <a:extLst>
                    <a:ext uri="{9D8B030D-6E8A-4147-A177-3AD203B41FA5}">
                      <a16:colId xmlns:a16="http://schemas.microsoft.com/office/drawing/2014/main" val="1786307955"/>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Vrijstelling</a:t>
                      </a:r>
                      <a:r>
                        <a:rPr lang="nl-NL" sz="1600" baseline="0" dirty="0">
                          <a:latin typeface="Verdana" panose="020B0604030504040204" pitchFamily="34" charset="0"/>
                          <a:ea typeface="Verdana" panose="020B0604030504040204" pitchFamily="34" charset="0"/>
                          <a:cs typeface="Verdana" panose="020B0604030504040204" pitchFamily="34" charset="0"/>
                        </a:rPr>
                        <a:t> (2.29 </a:t>
                      </a:r>
                      <a:r>
                        <a:rPr lang="nl-NL" sz="1600" baseline="0" dirty="0" err="1">
                          <a:latin typeface="Verdana" panose="020B0604030504040204" pitchFamily="34" charset="0"/>
                          <a:ea typeface="Verdana" panose="020B0604030504040204" pitchFamily="34" charset="0"/>
                          <a:cs typeface="Verdana" panose="020B0604030504040204" pitchFamily="34" charset="0"/>
                        </a:rPr>
                        <a:t>Bbl</a:t>
                      </a:r>
                      <a:r>
                        <a:rPr lang="nl-NL" sz="1600" baseline="0" dirty="0">
                          <a:latin typeface="Verdana" panose="020B0604030504040204" pitchFamily="34" charset="0"/>
                          <a:ea typeface="Verdana" panose="020B0604030504040204" pitchFamily="34" charset="0"/>
                          <a:cs typeface="Verdana" panose="020B0604030504040204" pitchFamily="34" charset="0"/>
                        </a:rPr>
                        <a:t>)</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Voorwaarden</a:t>
                      </a:r>
                    </a:p>
                  </a:txBody>
                  <a:tcPr/>
                </a:tc>
                <a:extLst>
                  <a:ext uri="{0D108BD9-81ED-4DB2-BD59-A6C34878D82A}">
                    <a16:rowId xmlns:a16="http://schemas.microsoft.com/office/drawing/2014/main" val="2435871907"/>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Antenne-installatie voor C2000-infrastructuur</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9404659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Andere antenne-installatie zoals schotels</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Positie,</a:t>
                      </a:r>
                      <a:r>
                        <a:rPr lang="nl-NL" sz="1600"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 afmetingen</a:t>
                      </a: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22084132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Aantal bouwwerken voor infrastructurele of openbare voorziening zoals sirene</a:t>
                      </a:r>
                      <a:r>
                        <a:rPr lang="nl-NL" sz="1600" baseline="0" dirty="0">
                          <a:latin typeface="Verdana" panose="020B0604030504040204" pitchFamily="34" charset="0"/>
                          <a:ea typeface="Verdana" panose="020B0604030504040204" pitchFamily="34" charset="0"/>
                          <a:cs typeface="Verdana" panose="020B0604030504040204" pitchFamily="34" charset="0"/>
                        </a:rPr>
                        <a:t>, straatmeubilair, nutsvoorziening, afvalcontainer, geluidswal</a:t>
                      </a: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Soms (afmetingen)</a:t>
                      </a:r>
                      <a:endParaRPr lang="nl-NL" sz="1600" kern="1200" baseline="30000"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578727560"/>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Bouwkeet, bouwbord, steiger, heistelling, hijskraan, damwand, terreininrichting of andere hulpconstructie voor bouw, onderhoud, sloop</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199609700"/>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Ander bouwwerk in voor- of achtererfgebied</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a:t>
                      </a: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 1 m + </a:t>
                      </a:r>
                      <a:r>
                        <a:rPr lang="nl-NL" sz="1600" dirty="0">
                          <a:latin typeface="Verdana" panose="020B0604030504040204" pitchFamily="34" charset="0"/>
                          <a:ea typeface="Verdana" panose="020B0604030504040204" pitchFamily="34" charset="0"/>
                          <a:cs typeface="Verdana" panose="020B0604030504040204" pitchFamily="34" charset="0"/>
                        </a:rPr>
                        <a:t>≤ </a:t>
                      </a:r>
                      <a:r>
                        <a:rPr lang="fr-FR"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2 m</a:t>
                      </a:r>
                      <a:r>
                        <a:rPr lang="fr-FR" sz="1600" kern="1200" baseline="30000" dirty="0">
                          <a:solidFill>
                            <a:schemeClr val="dk1"/>
                          </a:solidFill>
                          <a:latin typeface="Verdana" panose="020B0604030504040204" pitchFamily="34" charset="0"/>
                          <a:ea typeface="Verdana" panose="020B0604030504040204" pitchFamily="34" charset="0"/>
                          <a:cs typeface="Verdana" panose="020B0604030504040204" pitchFamily="34" charset="0"/>
                        </a:rPr>
                        <a:t>2</a:t>
                      </a:r>
                      <a:endParaRPr lang="nl-NL" sz="1600" kern="1200" baseline="300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103453732"/>
                  </a:ext>
                </a:extLst>
              </a:tr>
            </a:tbl>
          </a:graphicData>
        </a:graphic>
      </p:graphicFrame>
    </p:spTree>
    <p:extLst>
      <p:ext uri="{BB962C8B-B14F-4D97-AF65-F5344CB8AC3E}">
        <p14:creationId xmlns:p14="http://schemas.microsoft.com/office/powerpoint/2010/main" val="1745863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Niet vergeten</a:t>
            </a: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Ondergeschikte delen die ≤ 0,5 m uitsteken blijven buiten beschouwing</a:t>
            </a:r>
          </a:p>
          <a:p>
            <a:pPr marL="285750" indent="-285750">
              <a:buFont typeface="Arial" panose="020B0604020202020204" pitchFamily="34" charset="0"/>
              <a:buChar char="•"/>
            </a:pPr>
            <a:r>
              <a:rPr lang="nl-NL" dirty="0"/>
              <a:t>Voor illegaal gebouwd bouwwerk geldt </a:t>
            </a:r>
            <a:r>
              <a:rPr lang="nl-NL" dirty="0" err="1"/>
              <a:t>vergunningvrijstelling</a:t>
            </a:r>
            <a:r>
              <a:rPr lang="nl-NL" dirty="0"/>
              <a:t> niet</a:t>
            </a:r>
          </a:p>
          <a:p>
            <a:pPr marL="285750" indent="-285750">
              <a:buFont typeface="Arial" panose="020B0604020202020204" pitchFamily="34" charset="0"/>
              <a:buChar char="•"/>
            </a:pPr>
            <a:r>
              <a:rPr lang="nl-NL" dirty="0"/>
              <a:t>Monument/ </a:t>
            </a:r>
            <a:r>
              <a:rPr lang="nl-NL" dirty="0" err="1"/>
              <a:t>rijksbeschermd</a:t>
            </a:r>
            <a:r>
              <a:rPr lang="nl-NL" dirty="0"/>
              <a:t> stads-/dorpsgezicht? Vrijstelling voor ruimtelijk bouwen geldt niet of is anders</a:t>
            </a:r>
          </a:p>
          <a:p>
            <a:pPr marL="285750" indent="-285750">
              <a:buFont typeface="Arial" panose="020B0604020202020204" pitchFamily="34" charset="0"/>
              <a:buChar char="•"/>
            </a:pPr>
            <a:r>
              <a:rPr lang="nl-NL" dirty="0" err="1"/>
              <a:t>Vergunningvrij</a:t>
            </a:r>
            <a:r>
              <a:rPr lang="nl-NL" dirty="0"/>
              <a:t> is niet regelvrij</a:t>
            </a:r>
          </a:p>
          <a:p>
            <a:pPr marL="285750" indent="-285750">
              <a:buFont typeface="Arial" panose="020B0604020202020204" pitchFamily="34" charset="0"/>
              <a:buChar char="•"/>
            </a:pPr>
            <a:r>
              <a:rPr lang="nl-NL" dirty="0"/>
              <a:t>Op </a:t>
            </a:r>
            <a:r>
              <a:rPr lang="nl-NL" dirty="0">
                <a:hlinkClick r:id="rId3"/>
              </a:rPr>
              <a:t>Bouwen zonder vergunning en melding</a:t>
            </a:r>
            <a:r>
              <a:rPr lang="nl-NL" dirty="0"/>
              <a:t> staat voor aantal bouwwerken uitleg over </a:t>
            </a:r>
            <a:r>
              <a:rPr lang="nl-NL" dirty="0" err="1"/>
              <a:t>vergunningvrij</a:t>
            </a:r>
            <a:r>
              <a:rPr lang="nl-NL" dirty="0"/>
              <a:t>(e):</a:t>
            </a:r>
          </a:p>
          <a:p>
            <a:pPr marL="1200150" lvl="2" indent="-285750">
              <a:buFontTx/>
              <a:buChar char="-"/>
            </a:pPr>
            <a:r>
              <a:rPr lang="nl-NL" dirty="0"/>
              <a:t>Aanbouw/ uitbouw of ander bijbehorende bouwwerk</a:t>
            </a:r>
          </a:p>
          <a:p>
            <a:pPr marL="1200150" lvl="2" indent="-285750">
              <a:buFontTx/>
              <a:buChar char="-"/>
            </a:pPr>
            <a:r>
              <a:rPr lang="nl-NL" dirty="0"/>
              <a:t>Dakkapel, dakraam, erfafscheiding, kozijn, gevelpaneel, schotelantenne </a:t>
            </a:r>
          </a:p>
          <a:p>
            <a:pPr marL="1200150" lvl="2" indent="-285750">
              <a:buFontTx/>
              <a:buChar char="-"/>
            </a:pPr>
            <a:r>
              <a:rPr lang="nl-NL" dirty="0"/>
              <a:t>Zonnecollector en zonnepaneel op een dak</a:t>
            </a:r>
          </a:p>
          <a:p>
            <a:pPr marL="1200150" lvl="2" indent="-285750">
              <a:buFontTx/>
              <a:buChar char="-"/>
            </a:pPr>
            <a:r>
              <a:rPr lang="nl-NL" dirty="0"/>
              <a:t>Airco en warmtepomp</a:t>
            </a:r>
          </a:p>
          <a:p>
            <a:pPr marL="1200150" lvl="2" indent="-285750">
              <a:buFontTx/>
              <a:buChar char="-"/>
            </a:pPr>
            <a:r>
              <a:rPr lang="nl-NL" dirty="0"/>
              <a:t>Rookgasafvoer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69864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ndertitel 2"/>
          <p:cNvSpPr txBox="1"/>
          <p:nvPr/>
        </p:nvSpPr>
        <p:spPr>
          <a:xfrm>
            <a:off x="904666" y="5585289"/>
            <a:ext cx="4888873" cy="283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Autofit/>
          </a:bodyPr>
          <a:lstStyle>
            <a:lvl1pPr>
              <a:lnSpc>
                <a:spcPct val="90000"/>
              </a:lnSpc>
              <a:spcBef>
                <a:spcPts val="400"/>
              </a:spcBef>
              <a:defRPr sz="1600">
                <a:solidFill>
                  <a:srgbClr val="FFFFFF"/>
                </a:solidFill>
                <a:latin typeface="Avenir Book"/>
                <a:ea typeface="Avenir Book"/>
                <a:cs typeface="Avenir Book"/>
                <a:sym typeface="Avenir Book"/>
              </a:defRPr>
            </a:lvl1pPr>
          </a:lstStyle>
          <a:p>
            <a:r>
              <a:rPr lang="nl-NL" b="1" dirty="0" err="1">
                <a:latin typeface="Verdana" panose="020B0604030504040204" pitchFamily="34" charset="0"/>
                <a:ea typeface="Verdana" panose="020B0604030504040204" pitchFamily="34" charset="0"/>
                <a:cs typeface="Verdana" panose="020B0604030504040204" pitchFamily="34" charset="0"/>
              </a:rPr>
              <a:t>Schakeldag</a:t>
            </a:r>
            <a:r>
              <a:rPr lang="nl-NL" b="1" dirty="0">
                <a:latin typeface="Verdana" panose="020B0604030504040204" pitchFamily="34" charset="0"/>
                <a:ea typeface="Verdana" panose="020B0604030504040204" pitchFamily="34" charset="0"/>
                <a:cs typeface="Verdana" panose="020B0604030504040204" pitchFamily="34" charset="0"/>
              </a:rPr>
              <a:t>, 27 juni 2024</a:t>
            </a:r>
          </a:p>
          <a:p>
            <a:r>
              <a:rPr lang="nl-NL" b="1" dirty="0">
                <a:latin typeface="Verdana" panose="020B0604030504040204" pitchFamily="34" charset="0"/>
                <a:ea typeface="Verdana" panose="020B0604030504040204" pitchFamily="34" charset="0"/>
                <a:cs typeface="Verdana" panose="020B0604030504040204" pitchFamily="34" charset="0"/>
              </a:rPr>
              <a:t>Casper van Busschbach, Projectleider Implementatieondersteuning Wkb</a:t>
            </a:r>
          </a:p>
        </p:txBody>
      </p:sp>
      <p:sp>
        <p:nvSpPr>
          <p:cNvPr id="9" name="Titel 6"/>
          <p:cNvSpPr>
            <a:spLocks noGrp="1"/>
          </p:cNvSpPr>
          <p:nvPr>
            <p:ph type="title"/>
          </p:nvPr>
        </p:nvSpPr>
        <p:spPr>
          <a:xfrm>
            <a:off x="601133" y="1169391"/>
            <a:ext cx="10972800" cy="663123"/>
          </a:xfrm>
        </p:spPr>
        <p:txBody>
          <a:bodyPr>
            <a:normAutofit fontScale="90000"/>
          </a:bodyPr>
          <a:lstStyle/>
          <a:p>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Het nieuwe stelsel (ruimtelijk en technisch) als vliegwiel/versneller voor veranderopgaven</a:t>
            </a:r>
          </a:p>
        </p:txBody>
      </p:sp>
      <p:pic>
        <p:nvPicPr>
          <p:cNvPr id="12" name="cover.png" descr="De kleuren op de kaart voor verschillende regio's varieren van wit, lichtblauw tot donkerblauw. &#10;Wit staat voor: nauwelijks bouwmeldingen ontvangen&#10;Lichtblauw staat voor: enkele bouwmeldingen ontvangen&#10;Donkerblauw staat voor: meerdere bouwmeldingen ontvangen" title="Kaart van Nederland waarin regio's in verschillende kleuren zijn aangegeven"/>
          <p:cNvPicPr>
            <a:picLocks noChangeAspect="1"/>
          </p:cNvPicPr>
          <p:nvPr/>
        </p:nvPicPr>
        <p:blipFill>
          <a:blip r:embed="rId3"/>
          <a:stretch>
            <a:fillRect/>
          </a:stretch>
        </p:blipFill>
        <p:spPr>
          <a:xfrm>
            <a:off x="447466" y="787339"/>
            <a:ext cx="11573318" cy="5516618"/>
          </a:xfrm>
          <a:prstGeom prst="rect">
            <a:avLst/>
          </a:prstGeom>
          <a:ln w="12700">
            <a:miter lim="400000"/>
          </a:ln>
        </p:spPr>
      </p:pic>
      <p:sp>
        <p:nvSpPr>
          <p:cNvPr id="15" name="Het nieuwe stelsel…"/>
          <p:cNvSpPr txBox="1">
            <a:spLocks/>
          </p:cNvSpPr>
          <p:nvPr/>
        </p:nvSpPr>
        <p:spPr>
          <a:xfrm>
            <a:off x="543989" y="1825055"/>
            <a:ext cx="8886911" cy="1359282"/>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pPr defTabSz="914400">
              <a:defRPr sz="5000" b="0">
                <a:solidFill>
                  <a:srgbClr val="FFFFFF"/>
                </a:solidFill>
                <a:latin typeface="Avenir Heavy"/>
                <a:ea typeface="Avenir Heavy"/>
                <a:cs typeface="Avenir Heavy"/>
                <a:sym typeface="Avenir Heavy"/>
              </a:defRPr>
            </a:pPr>
            <a:r>
              <a:rPr lang="nl-NL" sz="3600" b="0" dirty="0">
                <a:solidFill>
                  <a:srgbClr val="FFFFFF"/>
                </a:solidFill>
                <a:latin typeface="Verdana" panose="020B0604030504040204" pitchFamily="34" charset="0"/>
                <a:ea typeface="Verdana" panose="020B0604030504040204" pitchFamily="34" charset="0"/>
                <a:cs typeface="Verdana" panose="020B0604030504040204" pitchFamily="34" charset="0"/>
                <a:sym typeface="Avenir Heavy"/>
              </a:rPr>
              <a:t>Het nieuwe stelsel</a:t>
            </a:r>
            <a:br>
              <a:rPr lang="nl-NL" sz="3600" b="0" dirty="0">
                <a:solidFill>
                  <a:srgbClr val="FFFFFF"/>
                </a:solidFill>
                <a:latin typeface="Verdana" panose="020B0604030504040204" pitchFamily="34" charset="0"/>
                <a:ea typeface="Verdana" panose="020B0604030504040204" pitchFamily="34" charset="0"/>
                <a:cs typeface="Verdana" panose="020B0604030504040204" pitchFamily="34" charset="0"/>
                <a:sym typeface="Avenir Heavy"/>
              </a:rPr>
            </a:br>
            <a:r>
              <a:rPr lang="nl-NL" sz="3600" b="0" dirty="0">
                <a:solidFill>
                  <a:srgbClr val="FFFFFF"/>
                </a:solidFill>
                <a:latin typeface="Verdana" panose="020B0604030504040204" pitchFamily="34" charset="0"/>
                <a:ea typeface="Verdana" panose="020B0604030504040204" pitchFamily="34" charset="0"/>
                <a:cs typeface="Verdana" panose="020B0604030504040204" pitchFamily="34" charset="0"/>
                <a:sym typeface="Avenir Heavy"/>
              </a:rPr>
              <a:t>(ruimtelijk en technisch) </a:t>
            </a:r>
          </a:p>
          <a:p>
            <a:pPr defTabSz="914400">
              <a:defRPr sz="5000" b="0">
                <a:solidFill>
                  <a:srgbClr val="FFFFFF"/>
                </a:solidFill>
                <a:latin typeface="Avenir Heavy"/>
                <a:ea typeface="Avenir Heavy"/>
                <a:cs typeface="Avenir Heavy"/>
                <a:sym typeface="Avenir Heavy"/>
              </a:defRPr>
            </a:pPr>
            <a:r>
              <a:rPr lang="nl-NL" sz="3600" b="0" dirty="0">
                <a:solidFill>
                  <a:srgbClr val="FFFFFF"/>
                </a:solidFill>
                <a:latin typeface="Verdana" panose="020B0604030504040204" pitchFamily="34" charset="0"/>
                <a:ea typeface="Verdana" panose="020B0604030504040204" pitchFamily="34" charset="0"/>
                <a:cs typeface="Verdana" panose="020B0604030504040204" pitchFamily="34" charset="0"/>
                <a:sym typeface="Avenir Heavy"/>
              </a:rPr>
              <a:t>als vliegwiel/versneller</a:t>
            </a:r>
          </a:p>
          <a:p>
            <a:pPr defTabSz="914400">
              <a:defRPr sz="5000" b="0">
                <a:solidFill>
                  <a:srgbClr val="FFFFFF"/>
                </a:solidFill>
                <a:latin typeface="Avenir Heavy"/>
                <a:ea typeface="Avenir Heavy"/>
                <a:cs typeface="Avenir Heavy"/>
                <a:sym typeface="Avenir Heavy"/>
              </a:defRPr>
            </a:pPr>
            <a:r>
              <a:rPr lang="nl-NL" sz="3600" b="0" dirty="0">
                <a:solidFill>
                  <a:srgbClr val="FFFFFF"/>
                </a:solidFill>
                <a:latin typeface="Verdana" panose="020B0604030504040204" pitchFamily="34" charset="0"/>
                <a:ea typeface="Verdana" panose="020B0604030504040204" pitchFamily="34" charset="0"/>
                <a:cs typeface="Verdana" panose="020B0604030504040204" pitchFamily="34" charset="0"/>
                <a:sym typeface="Avenir Heavy"/>
              </a:rPr>
              <a:t>voor veranderopgaven</a:t>
            </a:r>
          </a:p>
        </p:txBody>
      </p:sp>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552456" y="5544267"/>
            <a:ext cx="3860800" cy="365125"/>
          </a:xfrm>
        </p:spPr>
        <p:txBody>
          <a:bodyPr/>
          <a:lstStyle/>
          <a:p>
            <a:endParaRPr lang="nl-NL"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3848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pic>
        <p:nvPicPr>
          <p:cNvPr id="12" name="Afbeelding 11" descr="Nederland staat voor grote veranderopgaven&#10;" title="Nederland staat voor grote veranderopgaven"/>
          <p:cNvPicPr>
            <a:picLocks noChangeAspect="1"/>
          </p:cNvPicPr>
          <p:nvPr/>
        </p:nvPicPr>
        <p:blipFill>
          <a:blip r:embed="rId3"/>
          <a:stretch>
            <a:fillRect/>
          </a:stretch>
        </p:blipFill>
        <p:spPr>
          <a:xfrm>
            <a:off x="10966450" y="1096973"/>
            <a:ext cx="723900" cy="409575"/>
          </a:xfrm>
          <a:prstGeom prst="rect">
            <a:avLst/>
          </a:prstGeom>
        </p:spPr>
      </p:pic>
      <p:sp>
        <p:nvSpPr>
          <p:cNvPr id="6" name="Titel 6"/>
          <p:cNvSpPr>
            <a:spLocks noGrp="1"/>
          </p:cNvSpPr>
          <p:nvPr>
            <p:ph type="title"/>
          </p:nvPr>
        </p:nvSpPr>
        <p:spPr>
          <a:xfrm>
            <a:off x="601133" y="-768993"/>
            <a:ext cx="10972800" cy="663123"/>
          </a:xfrm>
        </p:spPr>
        <p:txBody>
          <a:bodyPr>
            <a:normAutofit fontScale="90000"/>
          </a:bodyPr>
          <a:lstStyle/>
          <a:p>
            <a:r>
              <a:rPr lang="nl-NL" sz="1600" dirty="0"/>
              <a:t>&lt;Geen titel&gt;</a:t>
            </a:r>
            <a:br>
              <a:rPr lang="nl-NL" dirty="0"/>
            </a:br>
            <a:br>
              <a:rPr lang="nl-NL" dirty="0"/>
            </a:br>
            <a:endParaRPr lang="nl-NL" dirty="0"/>
          </a:p>
        </p:txBody>
      </p:sp>
      <p:sp>
        <p:nvSpPr>
          <p:cNvPr id="11" name="Titel 6" descr="Nederland staat voor grote veranderopgaven&#10;" title="Nederland staat voor grote veranderopgaven"/>
          <p:cNvSpPr txBox="1">
            <a:spLocks/>
          </p:cNvSpPr>
          <p:nvPr/>
        </p:nvSpPr>
        <p:spPr>
          <a:xfrm>
            <a:off x="601133" y="1169391"/>
            <a:ext cx="10972800" cy="663123"/>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sz="2500" dirty="0"/>
              <a:t>Nederland staat voor grote veranderopgaven</a:t>
            </a:r>
          </a:p>
          <a:p>
            <a:br>
              <a:rPr lang="nl-NL" sz="2500" dirty="0"/>
            </a:br>
            <a:br>
              <a:rPr lang="nl-NL" sz="2500" dirty="0"/>
            </a:br>
            <a:endParaRPr lang="nl-NL" sz="2500" dirty="0"/>
          </a:p>
        </p:txBody>
      </p:sp>
    </p:spTree>
    <p:extLst>
      <p:ext uri="{BB962C8B-B14F-4D97-AF65-F5344CB8AC3E}">
        <p14:creationId xmlns:p14="http://schemas.microsoft.com/office/powerpoint/2010/main" val="26211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Nederland staat voor grote veranderopgaven&#10;" title="Nederland staat voor grote veranderopgaven"/>
          <p:cNvSpPr>
            <a:spLocks noGrp="1"/>
          </p:cNvSpPr>
          <p:nvPr>
            <p:ph type="title"/>
          </p:nvPr>
        </p:nvSpPr>
        <p:spPr/>
        <p:txBody>
          <a:bodyPr>
            <a:normAutofit fontScale="90000"/>
          </a:bodyPr>
          <a:lstStyle/>
          <a:p>
            <a:r>
              <a:rPr lang="nl-NL" dirty="0"/>
              <a:t>Nederland staat voor grote veranderopgaven</a:t>
            </a: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Woningbouwopgave</a:t>
            </a:r>
          </a:p>
          <a:p>
            <a:pPr marL="285750" indent="-285750">
              <a:buFont typeface="Arial" panose="020B0604020202020204" pitchFamily="34" charset="0"/>
              <a:buChar char="•"/>
            </a:pPr>
            <a:r>
              <a:rPr lang="nl-NL" dirty="0"/>
              <a:t>Klimaatverandering</a:t>
            </a:r>
          </a:p>
          <a:p>
            <a:pPr marL="285750" indent="-285750">
              <a:buFont typeface="Arial" panose="020B0604020202020204" pitchFamily="34" charset="0"/>
              <a:buChar char="•"/>
            </a:pPr>
            <a:r>
              <a:rPr lang="nl-NL" dirty="0"/>
              <a:t>Energietransitie</a:t>
            </a:r>
          </a:p>
          <a:p>
            <a:pPr marL="285750" indent="-285750">
              <a:buFont typeface="Arial" panose="020B0604020202020204" pitchFamily="34" charset="0"/>
              <a:buChar char="•"/>
            </a:pPr>
            <a:r>
              <a:rPr lang="nl-NL" dirty="0"/>
              <a:t>Funderingsproblematiek</a:t>
            </a:r>
            <a:br>
              <a:rPr lang="nl-NL" dirty="0"/>
            </a:br>
            <a:endParaRPr lang="nl-NL" dirty="0"/>
          </a:p>
          <a:p>
            <a:r>
              <a:rPr lang="nl-NL" dirty="0"/>
              <a:t>Actie is nodig! </a:t>
            </a:r>
          </a:p>
          <a:p>
            <a:pPr marL="285750" indent="-285750">
              <a:buFont typeface="Arial" panose="020B0604020202020204" pitchFamily="34" charset="0"/>
              <a:buChar char="•"/>
            </a:pPr>
            <a:r>
              <a:rPr lang="nl-NL" dirty="0"/>
              <a:t>Uitvoeringsorganisaties moeten hier nu al mee aan de slag gaan om op lange termijn aan deze opgaven het hoofd te kunnen bieden.</a:t>
            </a:r>
          </a:p>
          <a:p>
            <a:pPr marL="285750" indent="-285750">
              <a:buFont typeface="Arial" panose="020B0604020202020204" pitchFamily="34" charset="0"/>
              <a:buChar char="•"/>
            </a:pPr>
            <a:endParaRPr lang="nl-NL" dirty="0"/>
          </a:p>
        </p:txBody>
      </p:sp>
      <p:pic>
        <p:nvPicPr>
          <p:cNvPr id="10" name="Afbeelding 9" descr="Nederland staat voor grote veranderopgaven&#10;" title="Nederland staat voor grote veranderopgaven"/>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4288932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Het nieuwe stelsel biedt aanknopingspunten" title="Het nieuwe stelsel biedt aanknopingspunten"/>
          <p:cNvSpPr>
            <a:spLocks noGrp="1"/>
          </p:cNvSpPr>
          <p:nvPr>
            <p:ph type="title"/>
          </p:nvPr>
        </p:nvSpPr>
        <p:spPr/>
        <p:txBody>
          <a:bodyPr>
            <a:normAutofit fontScale="90000"/>
          </a:bodyPr>
          <a:lstStyle/>
          <a:p>
            <a:r>
              <a:rPr lang="nl-NL" dirty="0"/>
              <a:t>Het nieuwe stelsel biedt aanknopingspunten</a:t>
            </a: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Het instrumentarium van de Omgevingswet en Wkb bieden aanknopingspunten. </a:t>
            </a:r>
          </a:p>
          <a:p>
            <a:pPr marL="285750" indent="-285750">
              <a:buFont typeface="Arial" panose="020B0604020202020204" pitchFamily="34" charset="0"/>
              <a:buChar char="•"/>
            </a:pPr>
            <a:r>
              <a:rPr lang="nl-NL" dirty="0"/>
              <a:t>Regels over de leefomgeving komen bij elkaar en het wordt gemakkelijker om opgaven integraal te bekijken. </a:t>
            </a:r>
          </a:p>
          <a:p>
            <a:pPr marL="285750" indent="-285750">
              <a:buFont typeface="Arial" panose="020B0604020202020204" pitchFamily="34" charset="0"/>
              <a:buChar char="•"/>
            </a:pPr>
            <a:r>
              <a:rPr lang="nl-NL" dirty="0"/>
              <a:t>Ow/Wkb kunnen ons helpen de boel te versnellen.</a:t>
            </a:r>
          </a:p>
          <a:p>
            <a:pPr marL="285750" indent="-285750">
              <a:buFont typeface="Arial" panose="020B0604020202020204" pitchFamily="34" charset="0"/>
              <a:buChar char="•"/>
            </a:pPr>
            <a:r>
              <a:rPr lang="nl-NL" dirty="0"/>
              <a:t>We zoomen vandaag in op de funderingsproblematiek. </a:t>
            </a:r>
          </a:p>
          <a:p>
            <a:pPr marL="285750" indent="-285750">
              <a:buFont typeface="Arial" panose="020B0604020202020204" pitchFamily="34" charset="0"/>
              <a:buChar char="•"/>
            </a:pPr>
            <a:endParaRPr lang="nl-NL" dirty="0"/>
          </a:p>
        </p:txBody>
      </p:sp>
      <p:pic>
        <p:nvPicPr>
          <p:cNvPr id="5" name="Afbeelding 4" descr="Het nieuwe stelsel biedt aanknopingspunten" title="Het nieuwe stelsel biedt aanknopingspunten"/>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120490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Bouwen opgeknipt in ruimtelijk en technisch deel</a:t>
            </a:r>
            <a:br>
              <a:rPr lang="nl-NL" dirty="0"/>
            </a:br>
            <a:endParaRPr lang="nl-NL" dirty="0"/>
          </a:p>
        </p:txBody>
      </p:sp>
      <p:sp>
        <p:nvSpPr>
          <p:cNvPr id="8" name="Tijdelijke aanduiding voor tekst 7"/>
          <p:cNvSpPr>
            <a:spLocks noGrp="1"/>
          </p:cNvSpPr>
          <p:nvPr>
            <p:ph type="body" sz="quarter" idx="13"/>
          </p:nvPr>
        </p:nvSpPr>
        <p:spPr>
          <a:xfrm>
            <a:off x="601133" y="1811339"/>
            <a:ext cx="10972800" cy="4375149"/>
          </a:xfrm>
        </p:spPr>
        <p:txBody>
          <a:bodyPr>
            <a:normAutofit/>
          </a:bodyPr>
          <a:lstStyle/>
          <a:p>
            <a:pPr marL="285750" indent="-285750">
              <a:buFont typeface="Arial" panose="020B0604020202020204" pitchFamily="34" charset="0"/>
              <a:buChar char="•"/>
            </a:pPr>
            <a:r>
              <a:rPr lang="nl-NL" dirty="0" err="1"/>
              <a:t>Wabo</a:t>
            </a:r>
            <a:r>
              <a:rPr lang="nl-NL" dirty="0"/>
              <a:t> + Besluit omgevingsrecht (</a:t>
            </a:r>
            <a:r>
              <a:rPr lang="nl-NL" dirty="0" err="1"/>
              <a:t>Bor</a:t>
            </a:r>
            <a:r>
              <a:rPr lang="nl-NL" dirty="0"/>
              <a:t>):</a:t>
            </a:r>
          </a:p>
          <a:p>
            <a:pPr marL="742950" lvl="1" indent="-285750">
              <a:buFont typeface="Arial" panose="020B0604020202020204" pitchFamily="34" charset="0"/>
              <a:buChar char="•"/>
            </a:pPr>
            <a:r>
              <a:rPr lang="nl-NL" dirty="0"/>
              <a:t>Activiteit ‘bouwen’ bestaat uit ruimtelijk en technisch deel</a:t>
            </a:r>
          </a:p>
          <a:p>
            <a:pPr marL="285750" indent="-285750">
              <a:buFont typeface="Arial" panose="020B0604020202020204" pitchFamily="34" charset="0"/>
              <a:buChar char="•"/>
            </a:pPr>
            <a:r>
              <a:rPr lang="nl-NL" dirty="0"/>
              <a:t>Omgevingswet (Ow) knipt activiteit ‘bouwen’ op in:</a:t>
            </a:r>
          </a:p>
          <a:p>
            <a:pPr marL="742950" lvl="1" indent="-285750">
              <a:buFont typeface="Arial" panose="020B0604020202020204" pitchFamily="34" charset="0"/>
              <a:buChar char="•"/>
            </a:pPr>
            <a:r>
              <a:rPr lang="nl-NL" dirty="0"/>
              <a:t>Technisch deel. Ow noemt dat ‘bouwactiviteit’ of ‘technische bouwactiviteit’</a:t>
            </a:r>
          </a:p>
          <a:p>
            <a:pPr marL="742950" lvl="1" indent="-285750">
              <a:buFont typeface="Arial" panose="020B0604020202020204" pitchFamily="34" charset="0"/>
              <a:buChar char="•"/>
            </a:pPr>
            <a:r>
              <a:rPr lang="nl-NL" dirty="0"/>
              <a:t>Ruimtelijk deel. Ow noemt dat ‘omgevingsplanactiviteit’ </a:t>
            </a:r>
          </a:p>
          <a:p>
            <a:pPr marL="285750" indent="-285750">
              <a:buFont typeface="Arial" panose="020B0604020202020204" pitchFamily="34" charset="0"/>
              <a:buChar char="•"/>
            </a:pPr>
            <a:r>
              <a:rPr lang="nl-NL" dirty="0"/>
              <a:t>Knip heeft te maken met ‘logica’ en ‘wie regelt wat’:</a:t>
            </a:r>
          </a:p>
          <a:p>
            <a:pPr marL="742950" lvl="1" indent="-285750">
              <a:buFont typeface="Arial" panose="020B0604020202020204" pitchFamily="34" charset="0"/>
              <a:buChar char="•"/>
            </a:pPr>
            <a:r>
              <a:rPr lang="nl-NL" dirty="0"/>
              <a:t>‘Ruimtelijk’ en ‘technisch’ zijn verschillende aspecten</a:t>
            </a:r>
          </a:p>
          <a:p>
            <a:pPr marL="742950" lvl="1" indent="-285750">
              <a:buFont typeface="Arial" panose="020B0604020202020204" pitchFamily="34" charset="0"/>
              <a:buChar char="•"/>
            </a:pPr>
            <a:r>
              <a:rPr lang="nl-NL" dirty="0"/>
              <a:t>Technisch deel -&gt; regelt rijk</a:t>
            </a:r>
          </a:p>
          <a:p>
            <a:pPr marL="742950" lvl="1" indent="-285750">
              <a:buFont typeface="Arial" panose="020B0604020202020204" pitchFamily="34" charset="0"/>
              <a:buChar char="•"/>
            </a:pPr>
            <a:r>
              <a:rPr lang="nl-NL" dirty="0"/>
              <a:t>Ruimtelijk deel -&gt; vooral iets om decentraal te regelen. Wat ruimtelijk ‘</a:t>
            </a:r>
            <a:r>
              <a:rPr lang="nl-NL" dirty="0" err="1"/>
              <a:t>oke</a:t>
            </a:r>
            <a:r>
              <a:rPr lang="nl-NL" dirty="0"/>
              <a:t>’ is, is vaak locatie-afhankelijk</a:t>
            </a:r>
          </a:p>
        </p:txBody>
      </p:sp>
    </p:spTree>
    <p:extLst>
      <p:ext uri="{BB962C8B-B14F-4D97-AF65-F5344CB8AC3E}">
        <p14:creationId xmlns:p14="http://schemas.microsoft.com/office/powerpoint/2010/main" val="2159768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Het nieuwe stelsel biedt aanknopingspunten</a:t>
            </a: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Het instrumentarium van de Omgevingswet en Wkb bieden aanknopingspunten.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Regels over de leefomgeving komen bij elkaar en het wordt gemakkelijker om opgaven integraal te bekijken.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Ow/Wkb kunnen ons helpen de boel te versnellen.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We zoomen vandaag in op de funderingsproblematiek. </a:t>
            </a:r>
          </a:p>
          <a:p>
            <a:pPr marL="285750" indent="-285750">
              <a:buFont typeface="Arial" panose="020B0604020202020204" pitchFamily="34" charset="0"/>
              <a:buChar char="•"/>
            </a:pPr>
            <a:endParaRPr lang="nl-NL" dirty="0"/>
          </a:p>
        </p:txBody>
      </p:sp>
      <p:pic>
        <p:nvPicPr>
          <p:cNvPr id="5" name="KCAF copy_0.jpeg" descr="De kleuren op de kaart voor verschillende regio's varieren van wit, lichtblauw tot donkerblauw. &#10;Wit staat voor: nauwelijks bouwmeldingen ontvangen&#10;Lichtblauw staat voor: enkele bouwmeldingen ontvangen&#10;Donkerblauw staat voor: meerdere bouwmeldingen ontvangen" title="Kaart van Nederland waarin regio's in verschillende kleuren zijn aangegeven"/>
          <p:cNvPicPr>
            <a:picLocks noChangeAspect="1"/>
          </p:cNvPicPr>
          <p:nvPr/>
        </p:nvPicPr>
        <p:blipFill>
          <a:blip r:embed="rId3"/>
          <a:stretch>
            <a:fillRect/>
          </a:stretch>
        </p:blipFill>
        <p:spPr>
          <a:xfrm>
            <a:off x="-156347" y="-22990"/>
            <a:ext cx="12636961" cy="7108291"/>
          </a:xfrm>
          <a:prstGeom prst="rect">
            <a:avLst/>
          </a:prstGeom>
          <a:ln w="12700">
            <a:miter lim="400000"/>
          </a:ln>
        </p:spPr>
      </p:pic>
      <p:sp>
        <p:nvSpPr>
          <p:cNvPr id="6" name="Titel 6"/>
          <p:cNvSpPr txBox="1">
            <a:spLocks/>
          </p:cNvSpPr>
          <p:nvPr/>
        </p:nvSpPr>
        <p:spPr>
          <a:xfrm>
            <a:off x="601133" y="-768993"/>
            <a:ext cx="10972800" cy="663123"/>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sz="1600"/>
              <a:t>&lt;Geen titel&gt;</a:t>
            </a:r>
            <a:br>
              <a:rPr lang="nl-NL"/>
            </a:br>
            <a:br>
              <a:rPr lang="nl-NL"/>
            </a:br>
            <a:endParaRPr lang="nl-NL" dirty="0"/>
          </a:p>
        </p:txBody>
      </p:sp>
    </p:spTree>
    <p:extLst>
      <p:ext uri="{BB962C8B-B14F-4D97-AF65-F5344CB8AC3E}">
        <p14:creationId xmlns:p14="http://schemas.microsoft.com/office/powerpoint/2010/main" val="2219640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Funderingsproblematiek" title="Funderingsproblematiek"/>
          <p:cNvSpPr>
            <a:spLocks noGrp="1"/>
          </p:cNvSpPr>
          <p:nvPr>
            <p:ph type="title"/>
          </p:nvPr>
        </p:nvSpPr>
        <p:spPr/>
        <p:txBody>
          <a:bodyPr>
            <a:normAutofit fontScale="90000"/>
          </a:bodyPr>
          <a:lstStyle/>
          <a:p>
            <a:r>
              <a:rPr lang="nl-NL" dirty="0"/>
              <a:t>Funderingsproblematiek</a:t>
            </a: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425.000 objecten/woningen hebben binnen enkele jaren een nieuwe fundering nodig met verschillende aanleidingen:</a:t>
            </a:r>
          </a:p>
          <a:p>
            <a:pPr marL="742950" lvl="1" indent="-285750">
              <a:buFont typeface="Arial" panose="020B0604020202020204" pitchFamily="34" charset="0"/>
              <a:buChar char="•"/>
            </a:pPr>
            <a:r>
              <a:rPr lang="nl-NL" dirty="0"/>
              <a:t>Palenpest (door bacterie houtpaalfundering)</a:t>
            </a:r>
          </a:p>
          <a:p>
            <a:pPr marL="742950" lvl="1" indent="-285750">
              <a:buFont typeface="Arial" panose="020B0604020202020204" pitchFamily="34" charset="0"/>
              <a:buChar char="•"/>
            </a:pPr>
            <a:r>
              <a:rPr lang="nl-NL" dirty="0"/>
              <a:t>Bodemdaling (in veen en dijk/rivierengebied)</a:t>
            </a:r>
          </a:p>
          <a:p>
            <a:pPr marL="742950" lvl="1" indent="-285750">
              <a:buFont typeface="Arial" panose="020B0604020202020204" pitchFamily="34" charset="0"/>
              <a:buChar char="•"/>
            </a:pPr>
            <a:r>
              <a:rPr lang="nl-NL" dirty="0"/>
              <a:t>Gaswinning</a:t>
            </a:r>
          </a:p>
          <a:p>
            <a:pPr marL="742950" lvl="1" indent="-285750">
              <a:buFont typeface="Arial" panose="020B0604020202020204" pitchFamily="34" charset="0"/>
              <a:buChar char="•"/>
            </a:pPr>
            <a:r>
              <a:rPr lang="nl-NL" dirty="0"/>
              <a:t>Steenkoolwinning</a:t>
            </a:r>
          </a:p>
          <a:p>
            <a:pPr marL="285750" indent="-285750">
              <a:buFont typeface="Arial" panose="020B0604020202020204" pitchFamily="34" charset="0"/>
              <a:buChar char="•"/>
            </a:pPr>
            <a:endParaRPr lang="nl-NL" dirty="0"/>
          </a:p>
        </p:txBody>
      </p:sp>
      <p:pic>
        <p:nvPicPr>
          <p:cNvPr id="9" name="Afbeelding 8" descr="Funderingsproblematiek" title="Funderingsproblematiek"/>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170019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Ow &amp; Wkb als versnellers" title="Ow &amp; Wkb als versnellers"/>
          <p:cNvSpPr>
            <a:spLocks noGrp="1"/>
          </p:cNvSpPr>
          <p:nvPr>
            <p:ph type="title"/>
          </p:nvPr>
        </p:nvSpPr>
        <p:spPr/>
        <p:txBody>
          <a:bodyPr>
            <a:normAutofit fontScale="90000"/>
          </a:bodyPr>
          <a:lstStyle/>
          <a:p>
            <a:r>
              <a:rPr lang="nl-NL" dirty="0"/>
              <a:t>Ow &amp; Wkb als versnellers</a:t>
            </a: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Zien jullie aanknopingspunten/ draaiknoppen in ons nieuwe instrumentarium voor het versnellen van een dergelijke opgave? </a:t>
            </a:r>
          </a:p>
          <a:p>
            <a:pPr marL="285750" indent="-285750">
              <a:buFont typeface="Arial" panose="020B0604020202020204" pitchFamily="34" charset="0"/>
              <a:buChar char="•"/>
            </a:pPr>
            <a:r>
              <a:rPr lang="nl-NL" dirty="0"/>
              <a:t>En zo ja, welke?</a:t>
            </a:r>
          </a:p>
          <a:p>
            <a:pPr marL="742950" lvl="1" indent="-285750">
              <a:buFont typeface="Arial" panose="020B0604020202020204" pitchFamily="34" charset="0"/>
              <a:buChar char="•"/>
            </a:pPr>
            <a:r>
              <a:rPr lang="nl-NL" dirty="0"/>
              <a:t>Voor het ruimtelijk deel?</a:t>
            </a:r>
          </a:p>
          <a:p>
            <a:pPr marL="742950" lvl="1" indent="-285750">
              <a:buFont typeface="Arial" panose="020B0604020202020204" pitchFamily="34" charset="0"/>
              <a:buChar char="•"/>
            </a:pPr>
            <a:r>
              <a:rPr lang="nl-NL" dirty="0"/>
              <a:t>Voor het technisch deel?</a:t>
            </a:r>
          </a:p>
          <a:p>
            <a:pPr marL="285750" indent="-285750">
              <a:buFont typeface="Arial" panose="020B0604020202020204" pitchFamily="34" charset="0"/>
              <a:buChar char="•"/>
            </a:pPr>
            <a:endParaRPr lang="nl-NL" dirty="0"/>
          </a:p>
        </p:txBody>
      </p:sp>
      <p:pic>
        <p:nvPicPr>
          <p:cNvPr id="6" name="Afbeelding 5" descr="Ow &amp; Wkb als versnellers" title="Ow &amp; Wkb als versnellers"/>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28583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Ow &amp; Wkb" title="Ow &amp; Wkb"/>
          <p:cNvSpPr>
            <a:spLocks noGrp="1"/>
          </p:cNvSpPr>
          <p:nvPr>
            <p:ph type="title"/>
          </p:nvPr>
        </p:nvSpPr>
        <p:spPr/>
        <p:txBody>
          <a:bodyPr>
            <a:normAutofit fontScale="90000"/>
          </a:bodyPr>
          <a:lstStyle/>
          <a:p>
            <a:r>
              <a:rPr lang="nl-NL" dirty="0"/>
              <a:t>Ow &amp; Wkb</a:t>
            </a:r>
            <a:br>
              <a:rPr lang="nl-NL" dirty="0"/>
            </a:br>
            <a:br>
              <a:rPr lang="nl-NL" dirty="0"/>
            </a:br>
            <a:br>
              <a:rPr lang="nl-NL" dirty="0"/>
            </a:br>
            <a:br>
              <a:rPr lang="nl-NL" dirty="0"/>
            </a:br>
            <a:endParaRPr lang="nl-NL" dirty="0"/>
          </a:p>
        </p:txBody>
      </p:sp>
      <p:pic>
        <p:nvPicPr>
          <p:cNvPr id="9" name="Afbeelding 1" descr="Op de afbeelding is aangegeven dat een bouwproject kan bestaan uit een omgevingsplanactiviteit en een bouwactiviteit.&#10;&#10;Voor de omgevingsplanactiviteit gelden vervolgens landelijke regels in het Bbl over welke vergunningvrije gevallen er zijn. Ook gelden voor de omgevingsplanactiviteit regels van het omgevingsplan die aangeven of de activiteit vergunningvrij, meldingsplichtig of vergunningplichtig is.&#10;&#10;Voor de bouwactiviteit regelen landelijke regels in het Bbl of de activiteit vergunningvrij, meldingsplichtig (Wkb) of vergunningplichtig is." title="Bouwproject en soorten activiteiten en regels"/>
          <p:cNvPicPr>
            <a:picLocks noChangeAspect="1"/>
          </p:cNvPicPr>
          <p:nvPr/>
        </p:nvPicPr>
        <p:blipFill>
          <a:blip r:embed="rId3"/>
          <a:stretch>
            <a:fillRect/>
          </a:stretch>
        </p:blipFill>
        <p:spPr>
          <a:xfrm>
            <a:off x="1819314" y="1569869"/>
            <a:ext cx="9444836" cy="4943216"/>
          </a:xfrm>
          <a:prstGeom prst="rect">
            <a:avLst/>
          </a:prstGeom>
          <a:ln w="12700">
            <a:miter lim="400000"/>
          </a:ln>
        </p:spPr>
      </p:pic>
      <p:pic>
        <p:nvPicPr>
          <p:cNvPr id="10" name="Afbeelding 9" descr="Ow &amp; Wkb" title="Ow &amp; Wkb"/>
          <p:cNvPicPr>
            <a:picLocks noChangeAspect="1"/>
          </p:cNvPicPr>
          <p:nvPr/>
        </p:nvPicPr>
        <p:blipFill>
          <a:blip r:embed="rId4"/>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348210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descr="Regels voor activiteiten in het omgevingsplan" title="Regels voor activiteiten in het omgevingsplan"/>
          <p:cNvSpPr>
            <a:spLocks noGrp="1"/>
          </p:cNvSpPr>
          <p:nvPr>
            <p:ph type="title"/>
          </p:nvPr>
        </p:nvSpPr>
        <p:spPr/>
        <p:txBody>
          <a:bodyPr>
            <a:normAutofit fontScale="90000"/>
          </a:bodyPr>
          <a:lstStyle/>
          <a:p>
            <a:r>
              <a:rPr lang="nl-NL" dirty="0"/>
              <a:t>Regels voor activiteiten in het omgevingsplan</a:t>
            </a:r>
            <a:br>
              <a:rPr lang="nl-NL" dirty="0"/>
            </a:b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De gemeente kan in het omgevingsplan regels stellen over activiteiten die gevolgen hebben, of kunnen hebben, voor de fysieke leefomgeving (artikel 4.1, lid 1, Omgevingswet). Sommige activiteiten kan de gemeente zelfstandig regelen, zoals het plaatsen van reclame of het gebruiken van openbaar gebied als terras.</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Ook de ruimtelijke bouwactiviteiten kan de gemeente in het omgevingsplan regelen. Het gaat hierbij om regels over bijvoorbeeld de bouwhoogte, het maximale bebouwingsoppervlak, de aanwijzing van bouwvlakken (waar de initiatiefnemer mag bouwen), het uiterlijk.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descr="Regels voor activiteiten in het omgevingsplan" title="Regels voor activiteiten in het omgevingsplan"/>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194976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Ow &amp; Wkb</a:t>
            </a: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Instructieregel?</a:t>
            </a:r>
          </a:p>
          <a:p>
            <a:pPr marL="285750" indent="-285750">
              <a:buFont typeface="Arial" panose="020B0604020202020204" pitchFamily="34" charset="0"/>
              <a:buChar char="•"/>
            </a:pPr>
            <a:r>
              <a:rPr lang="nl-NL" dirty="0"/>
              <a:t>OPA vergunnings-</a:t>
            </a:r>
          </a:p>
          <a:p>
            <a:r>
              <a:rPr lang="nl-NL" dirty="0"/>
              <a:t>    vrij?</a:t>
            </a:r>
          </a:p>
          <a:p>
            <a:pPr marL="285750" indent="-285750">
              <a:buFont typeface="Arial" panose="020B0604020202020204" pitchFamily="34" charset="0"/>
              <a:buChar char="•"/>
            </a:pPr>
            <a:r>
              <a:rPr lang="nl-NL" dirty="0"/>
              <a:t>BLO?</a:t>
            </a:r>
          </a:p>
          <a:p>
            <a:pPr marL="285750" indent="-285750">
              <a:buFont typeface="Arial" panose="020B0604020202020204" pitchFamily="34" charset="0"/>
              <a:buChar char="•"/>
            </a:pPr>
            <a:endParaRPr lang="nl-NL" dirty="0"/>
          </a:p>
          <a:p>
            <a:r>
              <a:rPr lang="nl-NL" dirty="0"/>
              <a: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1" descr="Op de afbeelding is aangegeven dat een bouwproject kan bestaan uit een omgevingsplanactiviteit en een bouwactiviteit.&#10;&#10;Voor de omgevingsplanactiviteit gelden vervolgens landelijke regels in het Bbl over welke vergunningvrije gevallen er zijn. Ook gelden voor de omgevingsplanactiviteit regels van het omgevingsplan die aangeven of de activiteit vergunningvrij, meldingsplichtig of vergunningplichtig is. Aandachtspunt is om 'instructieregel' en 'maatwerk' als instrument in het omgevingsplan in te zetten.&#10;&#10;Voor de bouwactiviteit regelen landelijke regels in het Bbl of de activiteit vergunningvrij, meldingsplichtig (Wkb) of vergunningplichtig is.&#10;&#10;&#10;" title="Bouwproject en soorten activiteiten en regels"/>
          <p:cNvPicPr>
            <a:picLocks noChangeAspect="1"/>
          </p:cNvPicPr>
          <p:nvPr/>
        </p:nvPicPr>
        <p:blipFill>
          <a:blip r:embed="rId3"/>
          <a:stretch>
            <a:fillRect/>
          </a:stretch>
        </p:blipFill>
        <p:spPr>
          <a:xfrm>
            <a:off x="2803543" y="1537893"/>
            <a:ext cx="9444836" cy="4943216"/>
          </a:xfrm>
          <a:prstGeom prst="rect">
            <a:avLst/>
          </a:prstGeom>
          <a:ln w="12700">
            <a:miter lim="400000"/>
          </a:ln>
        </p:spPr>
      </p:pic>
      <mc:AlternateContent xmlns:mc="http://schemas.openxmlformats.org/markup-compatibility/2006" xmlns:p14="http://schemas.microsoft.com/office/powerpoint/2010/main">
        <mc:Choice Requires="p14">
          <p:contentPart p14:bwMode="auto" r:id="rId4">
            <p14:nvContentPartPr>
              <p14:cNvPr id="9" name="Inkt 8" descr="Omcirkeling van de keuze voor vergunningvrije, meldingsplicht of vergunningplicht in het omgevingsplan" title="Omcirkeling van de keuze voor vergunningvrije, meldingsplicht of vergunningplicht in het omgevingsplan">
                <a:extLst>
                  <a:ext uri="{FF2B5EF4-FFF2-40B4-BE49-F238E27FC236}">
                    <a16:creationId xmlns:a16="http://schemas.microsoft.com/office/drawing/2014/main" id="{AA834653-D2F1-FB31-D06F-C1728D446FA6}"/>
                  </a:ext>
                </a:extLst>
              </p14:cNvPr>
              <p14:cNvContentPartPr/>
              <p14:nvPr/>
            </p14:nvContentPartPr>
            <p14:xfrm>
              <a:off x="10145895" y="2079808"/>
              <a:ext cx="2097720" cy="2200680"/>
            </p14:xfrm>
          </p:contentPart>
        </mc:Choice>
        <mc:Fallback xmlns="">
          <p:pic>
            <p:nvPicPr>
              <p:cNvPr id="9" name="Inkt 8" descr="Omcirkeling van de keuze voor vergunningvrije, meldingsplicht of vergunningplicht in het omgevingsplan" title="Omcirkeling van de keuze voor vergunningvrije, meldingsplicht of vergunningplicht in het omgevingsplan">
                <a:extLst>
                  <a:ext uri="{FF2B5EF4-FFF2-40B4-BE49-F238E27FC236}">
                    <a16:creationId xmlns:a16="http://schemas.microsoft.com/office/drawing/2014/main" id="{AA834653-D2F1-FB31-D06F-C1728D446FA6}"/>
                  </a:ext>
                </a:extLst>
              </p:cNvPr>
              <p:cNvPicPr/>
              <p:nvPr/>
            </p:nvPicPr>
            <p:blipFill>
              <a:blip r:embed="rId5"/>
              <a:stretch>
                <a:fillRect/>
              </a:stretch>
            </p:blipFill>
            <p:spPr>
              <a:xfrm>
                <a:off x="10133295" y="2067568"/>
                <a:ext cx="2125800" cy="2226240"/>
              </a:xfrm>
              <a:prstGeom prst="rect">
                <a:avLst/>
              </a:prstGeom>
            </p:spPr>
          </p:pic>
        </mc:Fallback>
      </mc:AlternateContent>
      <p:grpSp>
        <p:nvGrpSpPr>
          <p:cNvPr id="10" name="Groep 9" descr="Aandachtspunt is om 'instructieregel' en 'maatwerk' als instrument in het omgevingsplan in te zetten.&#10;" title="Aandachtspunt is om 'instructieregel' en 'maatwerk' als instrument in het omgevingsplan in te zetten.">
            <a:extLst>
              <a:ext uri="{FF2B5EF4-FFF2-40B4-BE49-F238E27FC236}">
                <a16:creationId xmlns:a16="http://schemas.microsoft.com/office/drawing/2014/main" id="{466F1F57-1B77-0D40-AA83-B8B243087358}"/>
              </a:ext>
            </a:extLst>
          </p:cNvPr>
          <p:cNvGrpSpPr/>
          <p:nvPr/>
        </p:nvGrpSpPr>
        <p:grpSpPr>
          <a:xfrm>
            <a:off x="8066895" y="3403168"/>
            <a:ext cx="1610640" cy="312480"/>
            <a:chOff x="7568441" y="2720471"/>
            <a:chExt cx="1610640" cy="312480"/>
          </a:xfrm>
        </p:grpSpPr>
        <mc:AlternateContent xmlns:mc="http://schemas.openxmlformats.org/markup-compatibility/2006" xmlns:p14="http://schemas.microsoft.com/office/powerpoint/2010/main">
          <mc:Choice Requires="p14">
            <p:contentPart p14:bwMode="auto" r:id="rId6">
              <p14:nvContentPartPr>
                <p14:cNvPr id="11" name="Inkt 10">
                  <a:extLst>
                    <a:ext uri="{FF2B5EF4-FFF2-40B4-BE49-F238E27FC236}">
                      <a16:creationId xmlns:a16="http://schemas.microsoft.com/office/drawing/2014/main" id="{CAF812F6-B918-EF14-D960-766E21B70EE9}"/>
                    </a:ext>
                  </a:extLst>
                </p14:cNvPr>
                <p14:cNvContentPartPr/>
                <p14:nvPr/>
              </p14:nvContentPartPr>
              <p14:xfrm>
                <a:off x="7568441" y="2914871"/>
                <a:ext cx="243720" cy="100800"/>
              </p14:xfrm>
            </p:contentPart>
          </mc:Choice>
          <mc:Fallback xmlns="">
            <p:pic>
              <p:nvPicPr>
                <p:cNvPr id="8" name="Inkt 7">
                  <a:extLst>
                    <a:ext uri="{FF2B5EF4-FFF2-40B4-BE49-F238E27FC236}">
                      <a16:creationId xmlns:a16="http://schemas.microsoft.com/office/drawing/2014/main" id="{CAF812F6-B918-EF14-D960-766E21B70EE9}"/>
                    </a:ext>
                  </a:extLst>
                </p:cNvPr>
                <p:cNvPicPr/>
                <p:nvPr/>
              </p:nvPicPr>
              <p:blipFill>
                <a:blip r:embed="rId7"/>
                <a:stretch>
                  <a:fillRect/>
                </a:stretch>
              </p:blipFill>
              <p:spPr>
                <a:xfrm>
                  <a:off x="7559441" y="2906231"/>
                  <a:ext cx="261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t 11">
                  <a:extLst>
                    <a:ext uri="{FF2B5EF4-FFF2-40B4-BE49-F238E27FC236}">
                      <a16:creationId xmlns:a16="http://schemas.microsoft.com/office/drawing/2014/main" id="{2BBB4838-3A5D-AAC0-5E1B-65216D351D58}"/>
                    </a:ext>
                  </a:extLst>
                </p14:cNvPr>
                <p14:cNvContentPartPr/>
                <p14:nvPr/>
              </p14:nvContentPartPr>
              <p14:xfrm>
                <a:off x="7610921" y="2831351"/>
                <a:ext cx="4680" cy="4680"/>
              </p14:xfrm>
            </p:contentPart>
          </mc:Choice>
          <mc:Fallback xmlns="">
            <p:pic>
              <p:nvPicPr>
                <p:cNvPr id="9" name="Inkt 8">
                  <a:extLst>
                    <a:ext uri="{FF2B5EF4-FFF2-40B4-BE49-F238E27FC236}">
                      <a16:creationId xmlns:a16="http://schemas.microsoft.com/office/drawing/2014/main" id="{2BBB4838-3A5D-AAC0-5E1B-65216D351D58}"/>
                    </a:ext>
                  </a:extLst>
                </p:cNvPr>
                <p:cNvPicPr/>
                <p:nvPr/>
              </p:nvPicPr>
              <p:blipFill>
                <a:blip r:embed="rId9"/>
                <a:stretch>
                  <a:fillRect/>
                </a:stretch>
              </p:blipFill>
              <p:spPr>
                <a:xfrm>
                  <a:off x="7602281" y="2822711"/>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t 12">
                  <a:extLst>
                    <a:ext uri="{FF2B5EF4-FFF2-40B4-BE49-F238E27FC236}">
                      <a16:creationId xmlns:a16="http://schemas.microsoft.com/office/drawing/2014/main" id="{5B556E45-AE36-7967-D514-2410C70E65A9}"/>
                    </a:ext>
                  </a:extLst>
                </p14:cNvPr>
                <p14:cNvContentPartPr/>
                <p14:nvPr/>
              </p14:nvContentPartPr>
              <p14:xfrm>
                <a:off x="7839161" y="2851151"/>
                <a:ext cx="134280" cy="181800"/>
              </p14:xfrm>
            </p:contentPart>
          </mc:Choice>
          <mc:Fallback xmlns="">
            <p:pic>
              <p:nvPicPr>
                <p:cNvPr id="10" name="Inkt 9">
                  <a:extLst>
                    <a:ext uri="{FF2B5EF4-FFF2-40B4-BE49-F238E27FC236}">
                      <a16:creationId xmlns:a16="http://schemas.microsoft.com/office/drawing/2014/main" id="{5B556E45-AE36-7967-D514-2410C70E65A9}"/>
                    </a:ext>
                  </a:extLst>
                </p:cNvPr>
                <p:cNvPicPr/>
                <p:nvPr/>
              </p:nvPicPr>
              <p:blipFill>
                <a:blip r:embed="rId11"/>
                <a:stretch>
                  <a:fillRect/>
                </a:stretch>
              </p:blipFill>
              <p:spPr>
                <a:xfrm>
                  <a:off x="7830521" y="2842511"/>
                  <a:ext cx="151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t 13">
                  <a:extLst>
                    <a:ext uri="{FF2B5EF4-FFF2-40B4-BE49-F238E27FC236}">
                      <a16:creationId xmlns:a16="http://schemas.microsoft.com/office/drawing/2014/main" id="{3AD2349F-02E4-327F-DC4D-6D4DC72BBBFC}"/>
                    </a:ext>
                  </a:extLst>
                </p14:cNvPr>
                <p14:cNvContentPartPr/>
                <p14:nvPr/>
              </p14:nvContentPartPr>
              <p14:xfrm>
                <a:off x="7993961" y="2769431"/>
                <a:ext cx="72000" cy="188640"/>
              </p14:xfrm>
            </p:contentPart>
          </mc:Choice>
          <mc:Fallback xmlns="">
            <p:pic>
              <p:nvPicPr>
                <p:cNvPr id="11" name="Inkt 10">
                  <a:extLst>
                    <a:ext uri="{FF2B5EF4-FFF2-40B4-BE49-F238E27FC236}">
                      <a16:creationId xmlns:a16="http://schemas.microsoft.com/office/drawing/2014/main" id="{3AD2349F-02E4-327F-DC4D-6D4DC72BBBFC}"/>
                    </a:ext>
                  </a:extLst>
                </p:cNvPr>
                <p:cNvPicPr/>
                <p:nvPr/>
              </p:nvPicPr>
              <p:blipFill>
                <a:blip r:embed="rId13"/>
                <a:stretch>
                  <a:fillRect/>
                </a:stretch>
              </p:blipFill>
              <p:spPr>
                <a:xfrm>
                  <a:off x="7985321" y="2760431"/>
                  <a:ext cx="89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t 14">
                  <a:extLst>
                    <a:ext uri="{FF2B5EF4-FFF2-40B4-BE49-F238E27FC236}">
                      <a16:creationId xmlns:a16="http://schemas.microsoft.com/office/drawing/2014/main" id="{9EE433F4-C1F5-F72B-6D4A-116754DCF3AF}"/>
                    </a:ext>
                  </a:extLst>
                </p14:cNvPr>
                <p14:cNvContentPartPr/>
                <p14:nvPr/>
              </p14:nvContentPartPr>
              <p14:xfrm>
                <a:off x="7988561" y="2845031"/>
                <a:ext cx="31320" cy="19440"/>
              </p14:xfrm>
            </p:contentPart>
          </mc:Choice>
          <mc:Fallback xmlns="">
            <p:pic>
              <p:nvPicPr>
                <p:cNvPr id="12" name="Inkt 11">
                  <a:extLst>
                    <a:ext uri="{FF2B5EF4-FFF2-40B4-BE49-F238E27FC236}">
                      <a16:creationId xmlns:a16="http://schemas.microsoft.com/office/drawing/2014/main" id="{9EE433F4-C1F5-F72B-6D4A-116754DCF3AF}"/>
                    </a:ext>
                  </a:extLst>
                </p:cNvPr>
                <p:cNvPicPr/>
                <p:nvPr/>
              </p:nvPicPr>
              <p:blipFill>
                <a:blip r:embed="rId15"/>
                <a:stretch>
                  <a:fillRect/>
                </a:stretch>
              </p:blipFill>
              <p:spPr>
                <a:xfrm>
                  <a:off x="7979921" y="2836391"/>
                  <a:ext cx="48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t 15">
                  <a:extLst>
                    <a:ext uri="{FF2B5EF4-FFF2-40B4-BE49-F238E27FC236}">
                      <a16:creationId xmlns:a16="http://schemas.microsoft.com/office/drawing/2014/main" id="{B17A1511-5B83-F252-4952-955C6FDCF29C}"/>
                    </a:ext>
                  </a:extLst>
                </p14:cNvPr>
                <p14:cNvContentPartPr/>
                <p14:nvPr/>
              </p14:nvContentPartPr>
              <p14:xfrm>
                <a:off x="8090801" y="2823071"/>
                <a:ext cx="54720" cy="120960"/>
              </p14:xfrm>
            </p:contentPart>
          </mc:Choice>
          <mc:Fallback xmlns="">
            <p:pic>
              <p:nvPicPr>
                <p:cNvPr id="13" name="Inkt 12">
                  <a:extLst>
                    <a:ext uri="{FF2B5EF4-FFF2-40B4-BE49-F238E27FC236}">
                      <a16:creationId xmlns:a16="http://schemas.microsoft.com/office/drawing/2014/main" id="{B17A1511-5B83-F252-4952-955C6FDCF29C}"/>
                    </a:ext>
                  </a:extLst>
                </p:cNvPr>
                <p:cNvPicPr/>
                <p:nvPr/>
              </p:nvPicPr>
              <p:blipFill>
                <a:blip r:embed="rId17"/>
                <a:stretch>
                  <a:fillRect/>
                </a:stretch>
              </p:blipFill>
              <p:spPr>
                <a:xfrm>
                  <a:off x="8082161" y="2814071"/>
                  <a:ext cx="7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t 16">
                  <a:extLst>
                    <a:ext uri="{FF2B5EF4-FFF2-40B4-BE49-F238E27FC236}">
                      <a16:creationId xmlns:a16="http://schemas.microsoft.com/office/drawing/2014/main" id="{5FE9932C-28D9-1674-D559-551B241A8A33}"/>
                    </a:ext>
                  </a:extLst>
                </p14:cNvPr>
                <p14:cNvContentPartPr/>
                <p14:nvPr/>
              </p14:nvContentPartPr>
              <p14:xfrm>
                <a:off x="8179721" y="2847911"/>
                <a:ext cx="128160" cy="95040"/>
              </p14:xfrm>
            </p:contentPart>
          </mc:Choice>
          <mc:Fallback xmlns="">
            <p:pic>
              <p:nvPicPr>
                <p:cNvPr id="14" name="Inkt 13">
                  <a:extLst>
                    <a:ext uri="{FF2B5EF4-FFF2-40B4-BE49-F238E27FC236}">
                      <a16:creationId xmlns:a16="http://schemas.microsoft.com/office/drawing/2014/main" id="{5FE9932C-28D9-1674-D559-551B241A8A33}"/>
                    </a:ext>
                  </a:extLst>
                </p:cNvPr>
                <p:cNvPicPr/>
                <p:nvPr/>
              </p:nvPicPr>
              <p:blipFill>
                <a:blip r:embed="rId19"/>
                <a:stretch>
                  <a:fillRect/>
                </a:stretch>
              </p:blipFill>
              <p:spPr>
                <a:xfrm>
                  <a:off x="8171081" y="2838911"/>
                  <a:ext cx="145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t 17">
                  <a:extLst>
                    <a:ext uri="{FF2B5EF4-FFF2-40B4-BE49-F238E27FC236}">
                      <a16:creationId xmlns:a16="http://schemas.microsoft.com/office/drawing/2014/main" id="{44BFB03B-7752-4086-D77E-16E3706DB858}"/>
                    </a:ext>
                  </a:extLst>
                </p14:cNvPr>
                <p14:cNvContentPartPr/>
                <p14:nvPr/>
              </p14:nvContentPartPr>
              <p14:xfrm>
                <a:off x="8358281" y="2850791"/>
                <a:ext cx="51480" cy="116640"/>
              </p14:xfrm>
            </p:contentPart>
          </mc:Choice>
          <mc:Fallback xmlns="">
            <p:pic>
              <p:nvPicPr>
                <p:cNvPr id="15" name="Inkt 14">
                  <a:extLst>
                    <a:ext uri="{FF2B5EF4-FFF2-40B4-BE49-F238E27FC236}">
                      <a16:creationId xmlns:a16="http://schemas.microsoft.com/office/drawing/2014/main" id="{44BFB03B-7752-4086-D77E-16E3706DB858}"/>
                    </a:ext>
                  </a:extLst>
                </p:cNvPr>
                <p:cNvPicPr/>
                <p:nvPr/>
              </p:nvPicPr>
              <p:blipFill>
                <a:blip r:embed="rId21"/>
                <a:stretch>
                  <a:fillRect/>
                </a:stretch>
              </p:blipFill>
              <p:spPr>
                <a:xfrm>
                  <a:off x="8349641" y="2842151"/>
                  <a:ext cx="69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t 18">
                  <a:extLst>
                    <a:ext uri="{FF2B5EF4-FFF2-40B4-BE49-F238E27FC236}">
                      <a16:creationId xmlns:a16="http://schemas.microsoft.com/office/drawing/2014/main" id="{8DF0B1BE-459F-306C-CBE5-2DD103F57B82}"/>
                    </a:ext>
                  </a:extLst>
                </p14:cNvPr>
                <p14:cNvContentPartPr/>
                <p14:nvPr/>
              </p14:nvContentPartPr>
              <p14:xfrm>
                <a:off x="8458721" y="2732711"/>
                <a:ext cx="38880" cy="208800"/>
              </p14:xfrm>
            </p:contentPart>
          </mc:Choice>
          <mc:Fallback xmlns="">
            <p:pic>
              <p:nvPicPr>
                <p:cNvPr id="16" name="Inkt 15">
                  <a:extLst>
                    <a:ext uri="{FF2B5EF4-FFF2-40B4-BE49-F238E27FC236}">
                      <a16:creationId xmlns:a16="http://schemas.microsoft.com/office/drawing/2014/main" id="{8DF0B1BE-459F-306C-CBE5-2DD103F57B82}"/>
                    </a:ext>
                  </a:extLst>
                </p:cNvPr>
                <p:cNvPicPr/>
                <p:nvPr/>
              </p:nvPicPr>
              <p:blipFill>
                <a:blip r:embed="rId23"/>
                <a:stretch>
                  <a:fillRect/>
                </a:stretch>
              </p:blipFill>
              <p:spPr>
                <a:xfrm>
                  <a:off x="8450081" y="2724071"/>
                  <a:ext cx="565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t 19">
                  <a:extLst>
                    <a:ext uri="{FF2B5EF4-FFF2-40B4-BE49-F238E27FC236}">
                      <a16:creationId xmlns:a16="http://schemas.microsoft.com/office/drawing/2014/main" id="{B65C05C4-D595-C65F-CAAC-9A596308D513}"/>
                    </a:ext>
                  </a:extLst>
                </p14:cNvPr>
                <p14:cNvContentPartPr/>
                <p14:nvPr/>
              </p14:nvContentPartPr>
              <p14:xfrm>
                <a:off x="8534321" y="2816591"/>
                <a:ext cx="117720" cy="133200"/>
              </p14:xfrm>
            </p:contentPart>
          </mc:Choice>
          <mc:Fallback xmlns="">
            <p:pic>
              <p:nvPicPr>
                <p:cNvPr id="17" name="Inkt 16">
                  <a:extLst>
                    <a:ext uri="{FF2B5EF4-FFF2-40B4-BE49-F238E27FC236}">
                      <a16:creationId xmlns:a16="http://schemas.microsoft.com/office/drawing/2014/main" id="{B65C05C4-D595-C65F-CAAC-9A596308D513}"/>
                    </a:ext>
                  </a:extLst>
                </p:cNvPr>
                <p:cNvPicPr/>
                <p:nvPr/>
              </p:nvPicPr>
              <p:blipFill>
                <a:blip r:embed="rId25"/>
                <a:stretch>
                  <a:fillRect/>
                </a:stretch>
              </p:blipFill>
              <p:spPr>
                <a:xfrm>
                  <a:off x="8525321" y="2807591"/>
                  <a:ext cx="135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t 20">
                  <a:extLst>
                    <a:ext uri="{FF2B5EF4-FFF2-40B4-BE49-F238E27FC236}">
                      <a16:creationId xmlns:a16="http://schemas.microsoft.com/office/drawing/2014/main" id="{54448EED-D0EE-B0FD-5F36-3CA4F181B585}"/>
                    </a:ext>
                  </a:extLst>
                </p14:cNvPr>
                <p14:cNvContentPartPr/>
                <p14:nvPr/>
              </p14:nvContentPartPr>
              <p14:xfrm>
                <a:off x="8569961" y="2743511"/>
                <a:ext cx="14040" cy="3240"/>
              </p14:xfrm>
            </p:contentPart>
          </mc:Choice>
          <mc:Fallback xmlns="">
            <p:pic>
              <p:nvPicPr>
                <p:cNvPr id="18" name="Inkt 17">
                  <a:extLst>
                    <a:ext uri="{FF2B5EF4-FFF2-40B4-BE49-F238E27FC236}">
                      <a16:creationId xmlns:a16="http://schemas.microsoft.com/office/drawing/2014/main" id="{54448EED-D0EE-B0FD-5F36-3CA4F181B585}"/>
                    </a:ext>
                  </a:extLst>
                </p:cNvPr>
                <p:cNvPicPr/>
                <p:nvPr/>
              </p:nvPicPr>
              <p:blipFill>
                <a:blip r:embed="rId27"/>
                <a:stretch>
                  <a:fillRect/>
                </a:stretch>
              </p:blipFill>
              <p:spPr>
                <a:xfrm>
                  <a:off x="8560961" y="2734871"/>
                  <a:ext cx="31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t 21">
                  <a:extLst>
                    <a:ext uri="{FF2B5EF4-FFF2-40B4-BE49-F238E27FC236}">
                      <a16:creationId xmlns:a16="http://schemas.microsoft.com/office/drawing/2014/main" id="{780A4C25-B1B9-3D9F-1D16-9C52A17CCDF2}"/>
                    </a:ext>
                  </a:extLst>
                </p14:cNvPr>
                <p14:cNvContentPartPr/>
                <p14:nvPr/>
              </p14:nvContentPartPr>
              <p14:xfrm>
                <a:off x="8725481" y="2798591"/>
                <a:ext cx="172800" cy="144360"/>
              </p14:xfrm>
            </p:contentPart>
          </mc:Choice>
          <mc:Fallback xmlns="">
            <p:pic>
              <p:nvPicPr>
                <p:cNvPr id="19" name="Inkt 18">
                  <a:extLst>
                    <a:ext uri="{FF2B5EF4-FFF2-40B4-BE49-F238E27FC236}">
                      <a16:creationId xmlns:a16="http://schemas.microsoft.com/office/drawing/2014/main" id="{780A4C25-B1B9-3D9F-1D16-9C52A17CCDF2}"/>
                    </a:ext>
                  </a:extLst>
                </p:cNvPr>
                <p:cNvPicPr/>
                <p:nvPr/>
              </p:nvPicPr>
              <p:blipFill>
                <a:blip r:embed="rId29"/>
                <a:stretch>
                  <a:fillRect/>
                </a:stretch>
              </p:blipFill>
              <p:spPr>
                <a:xfrm>
                  <a:off x="8716841" y="2789591"/>
                  <a:ext cx="190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t 22">
                  <a:extLst>
                    <a:ext uri="{FF2B5EF4-FFF2-40B4-BE49-F238E27FC236}">
                      <a16:creationId xmlns:a16="http://schemas.microsoft.com/office/drawing/2014/main" id="{1AF00B22-19B0-6E63-8E5F-F417472E2E2C}"/>
                    </a:ext>
                  </a:extLst>
                </p14:cNvPr>
                <p14:cNvContentPartPr/>
                <p14:nvPr/>
              </p14:nvContentPartPr>
              <p14:xfrm>
                <a:off x="8882801" y="2811191"/>
                <a:ext cx="89280" cy="221400"/>
              </p14:xfrm>
            </p:contentPart>
          </mc:Choice>
          <mc:Fallback xmlns="">
            <p:pic>
              <p:nvPicPr>
                <p:cNvPr id="21" name="Inkt 20">
                  <a:extLst>
                    <a:ext uri="{FF2B5EF4-FFF2-40B4-BE49-F238E27FC236}">
                      <a16:creationId xmlns:a16="http://schemas.microsoft.com/office/drawing/2014/main" id="{1AF00B22-19B0-6E63-8E5F-F417472E2E2C}"/>
                    </a:ext>
                  </a:extLst>
                </p:cNvPr>
                <p:cNvPicPr/>
                <p:nvPr/>
              </p:nvPicPr>
              <p:blipFill>
                <a:blip r:embed="rId31"/>
                <a:stretch>
                  <a:fillRect/>
                </a:stretch>
              </p:blipFill>
              <p:spPr>
                <a:xfrm>
                  <a:off x="8873801" y="2802191"/>
                  <a:ext cx="1069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t 23">
                  <a:extLst>
                    <a:ext uri="{FF2B5EF4-FFF2-40B4-BE49-F238E27FC236}">
                      <a16:creationId xmlns:a16="http://schemas.microsoft.com/office/drawing/2014/main" id="{AE872781-7CA4-E7F1-CB41-23F232BE7AAF}"/>
                    </a:ext>
                  </a:extLst>
                </p14:cNvPr>
                <p14:cNvContentPartPr/>
                <p14:nvPr/>
              </p14:nvContentPartPr>
              <p14:xfrm>
                <a:off x="8976761" y="2810111"/>
                <a:ext cx="122040" cy="98640"/>
              </p14:xfrm>
            </p:contentPart>
          </mc:Choice>
          <mc:Fallback xmlns="">
            <p:pic>
              <p:nvPicPr>
                <p:cNvPr id="23" name="Inkt 22">
                  <a:extLst>
                    <a:ext uri="{FF2B5EF4-FFF2-40B4-BE49-F238E27FC236}">
                      <a16:creationId xmlns:a16="http://schemas.microsoft.com/office/drawing/2014/main" id="{AE872781-7CA4-E7F1-CB41-23F232BE7AAF}"/>
                    </a:ext>
                  </a:extLst>
                </p:cNvPr>
                <p:cNvPicPr/>
                <p:nvPr/>
              </p:nvPicPr>
              <p:blipFill>
                <a:blip r:embed="rId33"/>
                <a:stretch>
                  <a:fillRect/>
                </a:stretch>
              </p:blipFill>
              <p:spPr>
                <a:xfrm>
                  <a:off x="8967761" y="2801111"/>
                  <a:ext cx="139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t 24">
                  <a:extLst>
                    <a:ext uri="{FF2B5EF4-FFF2-40B4-BE49-F238E27FC236}">
                      <a16:creationId xmlns:a16="http://schemas.microsoft.com/office/drawing/2014/main" id="{192F8A72-F055-7166-E56E-5185345511C1}"/>
                    </a:ext>
                  </a:extLst>
                </p14:cNvPr>
                <p14:cNvContentPartPr/>
                <p14:nvPr/>
              </p14:nvContentPartPr>
              <p14:xfrm>
                <a:off x="9082961" y="2720471"/>
                <a:ext cx="96120" cy="197640"/>
              </p14:xfrm>
            </p:contentPart>
          </mc:Choice>
          <mc:Fallback xmlns="">
            <p:pic>
              <p:nvPicPr>
                <p:cNvPr id="24" name="Inkt 23">
                  <a:extLst>
                    <a:ext uri="{FF2B5EF4-FFF2-40B4-BE49-F238E27FC236}">
                      <a16:creationId xmlns:a16="http://schemas.microsoft.com/office/drawing/2014/main" id="{192F8A72-F055-7166-E56E-5185345511C1}"/>
                    </a:ext>
                  </a:extLst>
                </p:cNvPr>
                <p:cNvPicPr/>
                <p:nvPr/>
              </p:nvPicPr>
              <p:blipFill>
                <a:blip r:embed="rId35"/>
                <a:stretch>
                  <a:fillRect/>
                </a:stretch>
              </p:blipFill>
              <p:spPr>
                <a:xfrm>
                  <a:off x="9074321" y="2711831"/>
                  <a:ext cx="113760" cy="215280"/>
                </a:xfrm>
                <a:prstGeom prst="rect">
                  <a:avLst/>
                </a:prstGeom>
              </p:spPr>
            </p:pic>
          </mc:Fallback>
        </mc:AlternateContent>
      </p:grpSp>
      <p:grpSp>
        <p:nvGrpSpPr>
          <p:cNvPr id="32" name="Groep 31" descr="Aandachtspunt is om 'instructieregel' en 'maatwerk' als instrument in het omgevingsplan in te zetten." title="Aandachtspunt is om 'instructieregel' en 'maatwerk' als instrument in het omgevingsplan in te zetten.">
            <a:extLst>
              <a:ext uri="{FF2B5EF4-FFF2-40B4-BE49-F238E27FC236}">
                <a16:creationId xmlns:a16="http://schemas.microsoft.com/office/drawing/2014/main" id="{2234DA12-40EC-4EEE-D8AC-1ADFEB6ABBA7}"/>
              </a:ext>
            </a:extLst>
          </p:cNvPr>
          <p:cNvGrpSpPr/>
          <p:nvPr/>
        </p:nvGrpSpPr>
        <p:grpSpPr>
          <a:xfrm>
            <a:off x="7793295" y="3644368"/>
            <a:ext cx="1609920" cy="225360"/>
            <a:chOff x="7294841" y="2961671"/>
            <a:chExt cx="1609920" cy="225360"/>
          </a:xfrm>
        </p:grpSpPr>
        <mc:AlternateContent xmlns:mc="http://schemas.openxmlformats.org/markup-compatibility/2006" xmlns:p14="http://schemas.microsoft.com/office/powerpoint/2010/main">
          <mc:Choice Requires="p14">
            <p:contentPart p14:bwMode="auto" r:id="rId36">
              <p14:nvContentPartPr>
                <p14:cNvPr id="33" name="Inkt 32">
                  <a:extLst>
                    <a:ext uri="{FF2B5EF4-FFF2-40B4-BE49-F238E27FC236}">
                      <a16:creationId xmlns:a16="http://schemas.microsoft.com/office/drawing/2014/main" id="{F27A9A8C-C5CF-9AE8-58D4-46D09589B0A6}"/>
                    </a:ext>
                  </a:extLst>
                </p14:cNvPr>
                <p14:cNvContentPartPr/>
                <p14:nvPr/>
              </p14:nvContentPartPr>
              <p14:xfrm>
                <a:off x="7341281" y="2964551"/>
                <a:ext cx="91800" cy="21960"/>
              </p14:xfrm>
            </p:contentPart>
          </mc:Choice>
          <mc:Fallback xmlns="">
            <p:pic>
              <p:nvPicPr>
                <p:cNvPr id="2" name="Inkt 1">
                  <a:extLst>
                    <a:ext uri="{FF2B5EF4-FFF2-40B4-BE49-F238E27FC236}">
                      <a16:creationId xmlns:a16="http://schemas.microsoft.com/office/drawing/2014/main" id="{F27A9A8C-C5CF-9AE8-58D4-46D09589B0A6}"/>
                    </a:ext>
                  </a:extLst>
                </p:cNvPr>
                <p:cNvPicPr/>
                <p:nvPr/>
              </p:nvPicPr>
              <p:blipFill>
                <a:blip r:embed="rId47"/>
                <a:stretch>
                  <a:fillRect/>
                </a:stretch>
              </p:blipFill>
              <p:spPr>
                <a:xfrm>
                  <a:off x="7332281" y="2955551"/>
                  <a:ext cx="10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t 33">
                  <a:extLst>
                    <a:ext uri="{FF2B5EF4-FFF2-40B4-BE49-F238E27FC236}">
                      <a16:creationId xmlns:a16="http://schemas.microsoft.com/office/drawing/2014/main" id="{A5B531FF-3A6B-88D4-8461-256EE75A08C4}"/>
                    </a:ext>
                  </a:extLst>
                </p14:cNvPr>
                <p14:cNvContentPartPr/>
                <p14:nvPr/>
              </p14:nvContentPartPr>
              <p14:xfrm>
                <a:off x="7294841" y="3157151"/>
                <a:ext cx="123840" cy="5400"/>
              </p14:xfrm>
            </p:contentPart>
          </mc:Choice>
          <mc:Fallback xmlns="">
            <p:pic>
              <p:nvPicPr>
                <p:cNvPr id="3" name="Inkt 2">
                  <a:extLst>
                    <a:ext uri="{FF2B5EF4-FFF2-40B4-BE49-F238E27FC236}">
                      <a16:creationId xmlns:a16="http://schemas.microsoft.com/office/drawing/2014/main" id="{A5B531FF-3A6B-88D4-8461-256EE75A08C4}"/>
                    </a:ext>
                  </a:extLst>
                </p:cNvPr>
                <p:cNvPicPr/>
                <p:nvPr/>
              </p:nvPicPr>
              <p:blipFill>
                <a:blip r:embed="rId49"/>
                <a:stretch>
                  <a:fillRect/>
                </a:stretch>
              </p:blipFill>
              <p:spPr>
                <a:xfrm>
                  <a:off x="7286201" y="3148511"/>
                  <a:ext cx="141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t 34">
                  <a:extLst>
                    <a:ext uri="{FF2B5EF4-FFF2-40B4-BE49-F238E27FC236}">
                      <a16:creationId xmlns:a16="http://schemas.microsoft.com/office/drawing/2014/main" id="{A284F85E-53E0-31DB-E8DA-8352A060BD81}"/>
                    </a:ext>
                  </a:extLst>
                </p14:cNvPr>
                <p14:cNvContentPartPr/>
                <p14:nvPr/>
              </p14:nvContentPartPr>
              <p14:xfrm>
                <a:off x="7525961" y="3080831"/>
                <a:ext cx="244080" cy="106200"/>
              </p14:xfrm>
            </p:contentPart>
          </mc:Choice>
          <mc:Fallback xmlns="">
            <p:pic>
              <p:nvPicPr>
                <p:cNvPr id="4" name="Inkt 3">
                  <a:extLst>
                    <a:ext uri="{FF2B5EF4-FFF2-40B4-BE49-F238E27FC236}">
                      <a16:creationId xmlns:a16="http://schemas.microsoft.com/office/drawing/2014/main" id="{A284F85E-53E0-31DB-E8DA-8352A060BD81}"/>
                    </a:ext>
                  </a:extLst>
                </p:cNvPr>
                <p:cNvPicPr/>
                <p:nvPr/>
              </p:nvPicPr>
              <p:blipFill>
                <a:blip r:embed="rId51"/>
                <a:stretch>
                  <a:fillRect/>
                </a:stretch>
              </p:blipFill>
              <p:spPr>
                <a:xfrm>
                  <a:off x="7517321" y="3072191"/>
                  <a:ext cx="261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t 35">
                  <a:extLst>
                    <a:ext uri="{FF2B5EF4-FFF2-40B4-BE49-F238E27FC236}">
                      <a16:creationId xmlns:a16="http://schemas.microsoft.com/office/drawing/2014/main" id="{4B04A64F-C169-A054-E276-BF7AD48DDFF3}"/>
                    </a:ext>
                  </a:extLst>
                </p14:cNvPr>
                <p14:cNvContentPartPr/>
                <p14:nvPr/>
              </p14:nvContentPartPr>
              <p14:xfrm>
                <a:off x="7835561" y="3105311"/>
                <a:ext cx="108720" cy="69120"/>
              </p14:xfrm>
            </p:contentPart>
          </mc:Choice>
          <mc:Fallback xmlns="">
            <p:pic>
              <p:nvPicPr>
                <p:cNvPr id="5" name="Inkt 4">
                  <a:extLst>
                    <a:ext uri="{FF2B5EF4-FFF2-40B4-BE49-F238E27FC236}">
                      <a16:creationId xmlns:a16="http://schemas.microsoft.com/office/drawing/2014/main" id="{4B04A64F-C169-A054-E276-BF7AD48DDFF3}"/>
                    </a:ext>
                  </a:extLst>
                </p:cNvPr>
                <p:cNvPicPr/>
                <p:nvPr/>
              </p:nvPicPr>
              <p:blipFill>
                <a:blip r:embed="rId53"/>
                <a:stretch>
                  <a:fillRect/>
                </a:stretch>
              </p:blipFill>
              <p:spPr>
                <a:xfrm>
                  <a:off x="7826921" y="3096311"/>
                  <a:ext cx="126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t 36">
                  <a:extLst>
                    <a:ext uri="{FF2B5EF4-FFF2-40B4-BE49-F238E27FC236}">
                      <a16:creationId xmlns:a16="http://schemas.microsoft.com/office/drawing/2014/main" id="{40AC14B3-09A0-38BF-F4E9-F598E63131E5}"/>
                    </a:ext>
                  </a:extLst>
                </p14:cNvPr>
                <p14:cNvContentPartPr/>
                <p14:nvPr/>
              </p14:nvContentPartPr>
              <p14:xfrm>
                <a:off x="7988921" y="3099551"/>
                <a:ext cx="123120" cy="56880"/>
              </p14:xfrm>
            </p:contentPart>
          </mc:Choice>
          <mc:Fallback xmlns="">
            <p:pic>
              <p:nvPicPr>
                <p:cNvPr id="6" name="Inkt 5">
                  <a:extLst>
                    <a:ext uri="{FF2B5EF4-FFF2-40B4-BE49-F238E27FC236}">
                      <a16:creationId xmlns:a16="http://schemas.microsoft.com/office/drawing/2014/main" id="{40AC14B3-09A0-38BF-F4E9-F598E63131E5}"/>
                    </a:ext>
                  </a:extLst>
                </p:cNvPr>
                <p:cNvPicPr/>
                <p:nvPr/>
              </p:nvPicPr>
              <p:blipFill>
                <a:blip r:embed="rId55"/>
                <a:stretch>
                  <a:fillRect/>
                </a:stretch>
              </p:blipFill>
              <p:spPr>
                <a:xfrm>
                  <a:off x="7980281" y="3090911"/>
                  <a:ext cx="140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t 37">
                  <a:extLst>
                    <a:ext uri="{FF2B5EF4-FFF2-40B4-BE49-F238E27FC236}">
                      <a16:creationId xmlns:a16="http://schemas.microsoft.com/office/drawing/2014/main" id="{6C9BF4DA-B492-C60D-D622-6FD922F6F1C0}"/>
                    </a:ext>
                  </a:extLst>
                </p14:cNvPr>
                <p14:cNvContentPartPr/>
                <p14:nvPr/>
              </p14:nvContentPartPr>
              <p14:xfrm>
                <a:off x="8156681" y="3008111"/>
                <a:ext cx="69840" cy="138960"/>
              </p14:xfrm>
            </p:contentPart>
          </mc:Choice>
          <mc:Fallback xmlns="">
            <p:pic>
              <p:nvPicPr>
                <p:cNvPr id="20" name="Inkt 19">
                  <a:extLst>
                    <a:ext uri="{FF2B5EF4-FFF2-40B4-BE49-F238E27FC236}">
                      <a16:creationId xmlns:a16="http://schemas.microsoft.com/office/drawing/2014/main" id="{6C9BF4DA-B492-C60D-D622-6FD922F6F1C0}"/>
                    </a:ext>
                  </a:extLst>
                </p:cNvPr>
                <p:cNvPicPr/>
                <p:nvPr/>
              </p:nvPicPr>
              <p:blipFill>
                <a:blip r:embed="rId57"/>
                <a:stretch>
                  <a:fillRect/>
                </a:stretch>
              </p:blipFill>
              <p:spPr>
                <a:xfrm>
                  <a:off x="8147681" y="2999471"/>
                  <a:ext cx="87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t 38">
                  <a:extLst>
                    <a:ext uri="{FF2B5EF4-FFF2-40B4-BE49-F238E27FC236}">
                      <a16:creationId xmlns:a16="http://schemas.microsoft.com/office/drawing/2014/main" id="{AD4263BB-AEB7-4D2A-68CF-97179063CEDE}"/>
                    </a:ext>
                  </a:extLst>
                </p14:cNvPr>
                <p14:cNvContentPartPr/>
                <p14:nvPr/>
              </p14:nvContentPartPr>
              <p14:xfrm>
                <a:off x="8158121" y="3058871"/>
                <a:ext cx="65160" cy="5760"/>
              </p14:xfrm>
            </p:contentPart>
          </mc:Choice>
          <mc:Fallback xmlns="">
            <p:pic>
              <p:nvPicPr>
                <p:cNvPr id="22" name="Inkt 21">
                  <a:extLst>
                    <a:ext uri="{FF2B5EF4-FFF2-40B4-BE49-F238E27FC236}">
                      <a16:creationId xmlns:a16="http://schemas.microsoft.com/office/drawing/2014/main" id="{AD4263BB-AEB7-4D2A-68CF-97179063CEDE}"/>
                    </a:ext>
                  </a:extLst>
                </p:cNvPr>
                <p:cNvPicPr/>
                <p:nvPr/>
              </p:nvPicPr>
              <p:blipFill>
                <a:blip r:embed="rId59"/>
                <a:stretch>
                  <a:fillRect/>
                </a:stretch>
              </p:blipFill>
              <p:spPr>
                <a:xfrm>
                  <a:off x="8149481" y="3050231"/>
                  <a:ext cx="82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t 39">
                  <a:extLst>
                    <a:ext uri="{FF2B5EF4-FFF2-40B4-BE49-F238E27FC236}">
                      <a16:creationId xmlns:a16="http://schemas.microsoft.com/office/drawing/2014/main" id="{62FA1D0C-CB39-093F-D6DA-9054B3190000}"/>
                    </a:ext>
                  </a:extLst>
                </p14:cNvPr>
                <p14:cNvContentPartPr/>
                <p14:nvPr/>
              </p14:nvContentPartPr>
              <p14:xfrm>
                <a:off x="8316881" y="3050591"/>
                <a:ext cx="144000" cy="110160"/>
              </p14:xfrm>
            </p:contentPart>
          </mc:Choice>
          <mc:Fallback xmlns="">
            <p:pic>
              <p:nvPicPr>
                <p:cNvPr id="32" name="Inkt 31">
                  <a:extLst>
                    <a:ext uri="{FF2B5EF4-FFF2-40B4-BE49-F238E27FC236}">
                      <a16:creationId xmlns:a16="http://schemas.microsoft.com/office/drawing/2014/main" id="{62FA1D0C-CB39-093F-D6DA-9054B3190000}"/>
                    </a:ext>
                  </a:extLst>
                </p:cNvPr>
                <p:cNvPicPr/>
                <p:nvPr/>
              </p:nvPicPr>
              <p:blipFill>
                <a:blip r:embed="rId61"/>
                <a:stretch>
                  <a:fillRect/>
                </a:stretch>
              </p:blipFill>
              <p:spPr>
                <a:xfrm>
                  <a:off x="8307881" y="3041951"/>
                  <a:ext cx="161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t 40">
                  <a:extLst>
                    <a:ext uri="{FF2B5EF4-FFF2-40B4-BE49-F238E27FC236}">
                      <a16:creationId xmlns:a16="http://schemas.microsoft.com/office/drawing/2014/main" id="{3181BA00-343E-8B1E-9DA5-FFB60206D784}"/>
                    </a:ext>
                  </a:extLst>
                </p14:cNvPr>
                <p14:cNvContentPartPr/>
                <p14:nvPr/>
              </p14:nvContentPartPr>
              <p14:xfrm>
                <a:off x="8483561" y="3052031"/>
                <a:ext cx="237960" cy="114120"/>
              </p14:xfrm>
            </p:contentPart>
          </mc:Choice>
          <mc:Fallback xmlns="">
            <p:pic>
              <p:nvPicPr>
                <p:cNvPr id="34" name="Inkt 33">
                  <a:extLst>
                    <a:ext uri="{FF2B5EF4-FFF2-40B4-BE49-F238E27FC236}">
                      <a16:creationId xmlns:a16="http://schemas.microsoft.com/office/drawing/2014/main" id="{3181BA00-343E-8B1E-9DA5-FFB60206D784}"/>
                    </a:ext>
                  </a:extLst>
                </p:cNvPr>
                <p:cNvPicPr/>
                <p:nvPr/>
              </p:nvPicPr>
              <p:blipFill>
                <a:blip r:embed="rId63"/>
                <a:stretch>
                  <a:fillRect/>
                </a:stretch>
              </p:blipFill>
              <p:spPr>
                <a:xfrm>
                  <a:off x="8474561" y="3043031"/>
                  <a:ext cx="255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t 41">
                  <a:extLst>
                    <a:ext uri="{FF2B5EF4-FFF2-40B4-BE49-F238E27FC236}">
                      <a16:creationId xmlns:a16="http://schemas.microsoft.com/office/drawing/2014/main" id="{4CF2EEB4-A271-160D-9EDF-11F39C448395}"/>
                    </a:ext>
                  </a:extLst>
                </p14:cNvPr>
                <p14:cNvContentPartPr/>
                <p14:nvPr/>
              </p14:nvContentPartPr>
              <p14:xfrm>
                <a:off x="8726921" y="3040871"/>
                <a:ext cx="75960" cy="114840"/>
              </p14:xfrm>
            </p:contentPart>
          </mc:Choice>
          <mc:Fallback xmlns="">
            <p:pic>
              <p:nvPicPr>
                <p:cNvPr id="35" name="Inkt 34">
                  <a:extLst>
                    <a:ext uri="{FF2B5EF4-FFF2-40B4-BE49-F238E27FC236}">
                      <a16:creationId xmlns:a16="http://schemas.microsoft.com/office/drawing/2014/main" id="{4CF2EEB4-A271-160D-9EDF-11F39C448395}"/>
                    </a:ext>
                  </a:extLst>
                </p:cNvPr>
                <p:cNvPicPr/>
                <p:nvPr/>
              </p:nvPicPr>
              <p:blipFill>
                <a:blip r:embed="rId65"/>
                <a:stretch>
                  <a:fillRect/>
                </a:stretch>
              </p:blipFill>
              <p:spPr>
                <a:xfrm>
                  <a:off x="8718281" y="3032231"/>
                  <a:ext cx="93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t 42">
                  <a:extLst>
                    <a:ext uri="{FF2B5EF4-FFF2-40B4-BE49-F238E27FC236}">
                      <a16:creationId xmlns:a16="http://schemas.microsoft.com/office/drawing/2014/main" id="{1D213486-7BF8-A898-4EF3-0C5EE3956B74}"/>
                    </a:ext>
                  </a:extLst>
                </p14:cNvPr>
                <p14:cNvContentPartPr/>
                <p14:nvPr/>
              </p14:nvContentPartPr>
              <p14:xfrm>
                <a:off x="8815841" y="3074711"/>
                <a:ext cx="88920" cy="90000"/>
              </p14:xfrm>
            </p:contentPart>
          </mc:Choice>
          <mc:Fallback xmlns="">
            <p:pic>
              <p:nvPicPr>
                <p:cNvPr id="36" name="Inkt 35">
                  <a:extLst>
                    <a:ext uri="{FF2B5EF4-FFF2-40B4-BE49-F238E27FC236}">
                      <a16:creationId xmlns:a16="http://schemas.microsoft.com/office/drawing/2014/main" id="{1D213486-7BF8-A898-4EF3-0C5EE3956B74}"/>
                    </a:ext>
                  </a:extLst>
                </p:cNvPr>
                <p:cNvPicPr/>
                <p:nvPr/>
              </p:nvPicPr>
              <p:blipFill>
                <a:blip r:embed="rId67"/>
                <a:stretch>
                  <a:fillRect/>
                </a:stretch>
              </p:blipFill>
              <p:spPr>
                <a:xfrm>
                  <a:off x="8806841" y="3066071"/>
                  <a:ext cx="106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t 43">
                  <a:extLst>
                    <a:ext uri="{FF2B5EF4-FFF2-40B4-BE49-F238E27FC236}">
                      <a16:creationId xmlns:a16="http://schemas.microsoft.com/office/drawing/2014/main" id="{923270B8-5F5F-4520-DDF1-8B384797C8C6}"/>
                    </a:ext>
                  </a:extLst>
                </p14:cNvPr>
                <p14:cNvContentPartPr/>
                <p14:nvPr/>
              </p14:nvContentPartPr>
              <p14:xfrm>
                <a:off x="7302761" y="2961671"/>
                <a:ext cx="101880" cy="5760"/>
              </p14:xfrm>
            </p:contentPart>
          </mc:Choice>
          <mc:Fallback xmlns="">
            <p:pic>
              <p:nvPicPr>
                <p:cNvPr id="39" name="Inkt 38">
                  <a:extLst>
                    <a:ext uri="{FF2B5EF4-FFF2-40B4-BE49-F238E27FC236}">
                      <a16:creationId xmlns:a16="http://schemas.microsoft.com/office/drawing/2014/main" id="{923270B8-5F5F-4520-DDF1-8B384797C8C6}"/>
                    </a:ext>
                  </a:extLst>
                </p:cNvPr>
                <p:cNvPicPr/>
                <p:nvPr/>
              </p:nvPicPr>
              <p:blipFill>
                <a:blip r:embed="rId69"/>
                <a:stretch>
                  <a:fillRect/>
                </a:stretch>
              </p:blipFill>
              <p:spPr>
                <a:xfrm>
                  <a:off x="7294121" y="2952671"/>
                  <a:ext cx="119520" cy="23400"/>
                </a:xfrm>
                <a:prstGeom prst="rect">
                  <a:avLst/>
                </a:prstGeom>
              </p:spPr>
            </p:pic>
          </mc:Fallback>
        </mc:AlternateContent>
      </p:grpSp>
      <p:pic>
        <p:nvPicPr>
          <p:cNvPr id="46" name="Afbeelding 45" descr="Logo VNG" title="Logo VNG"/>
          <p:cNvPicPr>
            <a:picLocks noChangeAspect="1"/>
          </p:cNvPicPr>
          <p:nvPr/>
        </p:nvPicPr>
        <p:blipFill>
          <a:blip r:embed="rId70"/>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3861113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Ow &amp; Wkb</a:t>
            </a: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Instructieregel?</a:t>
            </a:r>
          </a:p>
          <a:p>
            <a:pPr marL="285750" indent="-285750">
              <a:buFont typeface="Arial" panose="020B0604020202020204" pitchFamily="34" charset="0"/>
              <a:buChar char="•"/>
            </a:pPr>
            <a:r>
              <a:rPr lang="nl-NL" dirty="0"/>
              <a:t>OPA vergunnings-</a:t>
            </a:r>
          </a:p>
          <a:p>
            <a:r>
              <a:rPr lang="nl-NL" dirty="0"/>
              <a:t>    vrij?</a:t>
            </a:r>
          </a:p>
          <a:p>
            <a:pPr marL="285750" indent="-285750">
              <a:buFont typeface="Arial" panose="020B0604020202020204" pitchFamily="34" charset="0"/>
              <a:buChar char="•"/>
            </a:pPr>
            <a:r>
              <a:rPr lang="nl-NL" dirty="0"/>
              <a:t>BLO?</a:t>
            </a:r>
          </a:p>
          <a:p>
            <a:pPr marL="285750" indent="-285750">
              <a:buFont typeface="Arial" panose="020B0604020202020204" pitchFamily="34" charset="0"/>
              <a:buChar char="•"/>
            </a:pPr>
            <a:endParaRPr lang="nl-NL" dirty="0"/>
          </a:p>
          <a:p>
            <a:r>
              <a:rPr lang="nl-NL" dirty="0"/>
              <a:t>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5" name="Afbeelding 44" descr="Op de afbeelding is aangegeven dat een bouwproject kan bestaan uit een omgevingsplanactiviteit en een bouwactiviteit.&#10;&#10;Voor de omgevingsplanactiviteit gelden vervolgens landelijke regels in het Bbl over welke vergunningvrije gevallen er zijn. Ook gelden voor de omgevingsplanactiviteit regels van het omgevingsplan die aangeven of de activiteit vergunningvrij, meldingsplichtig of vergunningplichtig is.&#10;&#10;Voor de bouwactiviteit regelen landelijke regels in het Bbl of de activiteit vergunningvrij, meldingsplichtig (Wkb) of vergunningplichtig is." title="Bouwproject en soorten activiteiten en regels">
            <a:extLst>
              <a:ext uri="{FF2B5EF4-FFF2-40B4-BE49-F238E27FC236}">
                <a16:creationId xmlns:a16="http://schemas.microsoft.com/office/drawing/2014/main" id="{20825384-9691-8FD6-D054-B9B41F4A1EA8}"/>
              </a:ext>
            </a:extLst>
          </p:cNvPr>
          <p:cNvPicPr>
            <a:picLocks noChangeAspect="1"/>
          </p:cNvPicPr>
          <p:nvPr/>
        </p:nvPicPr>
        <p:blipFill>
          <a:blip r:embed="rId3"/>
          <a:stretch>
            <a:fillRect/>
          </a:stretch>
        </p:blipFill>
        <p:spPr>
          <a:xfrm>
            <a:off x="2886075" y="1130182"/>
            <a:ext cx="9544050" cy="5368527"/>
          </a:xfrm>
          <a:prstGeom prst="rect">
            <a:avLst/>
          </a:prstGeom>
        </p:spPr>
      </p:pic>
      <p:pic>
        <p:nvPicPr>
          <p:cNvPr id="46" name="Afbeelding 45" descr="Logo VNG" title="Logo VNG"/>
          <p:cNvPicPr>
            <a:picLocks noChangeAspect="1"/>
          </p:cNvPicPr>
          <p:nvPr/>
        </p:nvPicPr>
        <p:blipFill>
          <a:blip r:embed="rId4"/>
          <a:stretch>
            <a:fillRect/>
          </a:stretch>
        </p:blipFill>
        <p:spPr>
          <a:xfrm>
            <a:off x="11211983" y="638006"/>
            <a:ext cx="723900" cy="409575"/>
          </a:xfrm>
          <a:prstGeom prst="rect">
            <a:avLst/>
          </a:prstGeom>
        </p:spPr>
      </p:pic>
    </p:spTree>
    <p:extLst>
      <p:ext uri="{BB962C8B-B14F-4D97-AF65-F5344CB8AC3E}">
        <p14:creationId xmlns:p14="http://schemas.microsoft.com/office/powerpoint/2010/main" val="1445792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Samen versnellen!</a:t>
            </a:r>
            <a:br>
              <a:rPr lang="nl-NL" dirty="0"/>
            </a:br>
            <a:br>
              <a:rPr lang="nl-NL" dirty="0"/>
            </a:br>
            <a:br>
              <a:rPr lang="nl-NL" dirty="0"/>
            </a:br>
            <a:br>
              <a:rPr lang="nl-NL" dirty="0"/>
            </a:b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Autofit/>
          </a:bodyPr>
          <a:lstStyle/>
          <a:p>
            <a:pPr marL="285750" indent="-285750">
              <a:buFont typeface="Arial" panose="020B0604020202020204" pitchFamily="34" charset="0"/>
              <a:buChar char="•"/>
            </a:pPr>
            <a:r>
              <a:rPr lang="nl-NL" dirty="0"/>
              <a:t>Analyseer de opgave, zoals de Energietransitie langs de aanknopingspunten van het stelsel.</a:t>
            </a:r>
          </a:p>
          <a:p>
            <a:pPr marL="285750" indent="-285750">
              <a:buFont typeface="Arial" panose="020B0604020202020204" pitchFamily="34" charset="0"/>
              <a:buChar char="•"/>
            </a:pPr>
            <a:r>
              <a:rPr lang="nl-NL" dirty="0"/>
              <a:t>Bekijk de opgave integraal en …</a:t>
            </a:r>
          </a:p>
          <a:p>
            <a:pPr marL="285750" indent="-285750">
              <a:buFont typeface="Arial" panose="020B0604020202020204" pitchFamily="34" charset="0"/>
              <a:buChar char="•"/>
            </a:pPr>
            <a:r>
              <a:rPr lang="nl-NL" dirty="0"/>
              <a:t>Nabrander of idee?</a:t>
            </a:r>
          </a:p>
          <a:p>
            <a:pPr marL="742950" lvl="1" indent="-285750">
              <a:buFont typeface="Arial" panose="020B0604020202020204" pitchFamily="34" charset="0"/>
              <a:buChar char="•"/>
            </a:pPr>
            <a:r>
              <a:rPr lang="nl-NL" dirty="0"/>
              <a:t>wkb@vng.nl of</a:t>
            </a:r>
          </a:p>
          <a:p>
            <a:pPr marL="742950" lvl="1" indent="-285750">
              <a:buFont typeface="Arial" panose="020B0604020202020204" pitchFamily="34" charset="0"/>
              <a:buChar char="•"/>
            </a:pPr>
            <a:r>
              <a:rPr lang="nl-NL" dirty="0"/>
              <a:t>casper.vanbusschbach@vng.nl</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descr="Logo VNG" title="Logo VNG"/>
          <p:cNvPicPr>
            <a:picLocks noChangeAspect="1"/>
          </p:cNvPicPr>
          <p:nvPr/>
        </p:nvPicPr>
        <p:blipFill>
          <a:blip r:embed="rId3"/>
          <a:stretch>
            <a:fillRect/>
          </a:stretch>
        </p:blipFill>
        <p:spPr>
          <a:xfrm>
            <a:off x="10966450" y="1096973"/>
            <a:ext cx="723900" cy="409575"/>
          </a:xfrm>
          <a:prstGeom prst="rect">
            <a:avLst/>
          </a:prstGeom>
        </p:spPr>
      </p:pic>
    </p:spTree>
    <p:extLst>
      <p:ext uri="{BB962C8B-B14F-4D97-AF65-F5344CB8AC3E}">
        <p14:creationId xmlns:p14="http://schemas.microsoft.com/office/powerpoint/2010/main" val="378571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Bouwen opgeknipt in ruimtelijk en technisch deel</a:t>
            </a:r>
            <a:br>
              <a:rPr lang="nl-NL" dirty="0"/>
            </a:br>
            <a:endParaRPr lang="nl-NL" dirty="0"/>
          </a:p>
        </p:txBody>
      </p:sp>
      <p:sp>
        <p:nvSpPr>
          <p:cNvPr id="8" name="Tijdelijke aanduiding voor tekst 7"/>
          <p:cNvSpPr>
            <a:spLocks noGrp="1"/>
          </p:cNvSpPr>
          <p:nvPr>
            <p:ph type="body" sz="quarter" idx="13"/>
          </p:nvPr>
        </p:nvSpPr>
        <p:spPr>
          <a:xfrm>
            <a:off x="601133" y="1810800"/>
            <a:ext cx="10972800" cy="4375149"/>
          </a:xfrm>
        </p:spPr>
        <p:txBody>
          <a:bodyPr>
            <a:normAutofit/>
          </a:bodyPr>
          <a:lstStyle/>
          <a:p>
            <a:pPr marL="285750" indent="-285750">
              <a:buFont typeface="Arial" panose="020B0604020202020204" pitchFamily="34" charset="0"/>
              <a:buChar char="•"/>
            </a:pPr>
            <a:r>
              <a:rPr lang="nl-NL" dirty="0" err="1"/>
              <a:t>Wabo</a:t>
            </a:r>
            <a:r>
              <a:rPr lang="nl-NL" dirty="0"/>
              <a:t> + Besluit omgevingsrecht (</a:t>
            </a:r>
            <a:r>
              <a:rPr lang="nl-NL" dirty="0" err="1"/>
              <a:t>Bor</a:t>
            </a:r>
            <a:r>
              <a:rPr lang="nl-NL" dirty="0"/>
              <a:t>):</a:t>
            </a:r>
          </a:p>
          <a:p>
            <a:pPr marL="742950" lvl="1" indent="-285750">
              <a:buFont typeface="Arial" panose="020B0604020202020204" pitchFamily="34" charset="0"/>
              <a:buChar char="•"/>
            </a:pPr>
            <a:r>
              <a:rPr lang="nl-NL" dirty="0"/>
              <a:t>Activiteit ‘bouwen’ bestaat uit ruimtelijk en technisch deel</a:t>
            </a:r>
          </a:p>
          <a:p>
            <a:pPr marL="285750" indent="-285750">
              <a:buFont typeface="Arial" panose="020B0604020202020204" pitchFamily="34" charset="0"/>
              <a:buChar char="•"/>
            </a:pPr>
            <a:r>
              <a:rPr lang="nl-NL" dirty="0"/>
              <a:t>Omgevingswet (Ow) knipt activiteit ‘bouwen’ op in:</a:t>
            </a:r>
          </a:p>
          <a:p>
            <a:pPr marL="742950" lvl="1" indent="-285750">
              <a:buFont typeface="Arial" panose="020B0604020202020204" pitchFamily="34" charset="0"/>
              <a:buChar char="•"/>
            </a:pPr>
            <a:r>
              <a:rPr lang="nl-NL" dirty="0"/>
              <a:t>Technisch deel. Ow noemt dat ‘bouwactiviteit’ of ‘technische bouwactiviteit’</a:t>
            </a:r>
          </a:p>
          <a:p>
            <a:pPr marL="742950" lvl="1" indent="-285750">
              <a:buFont typeface="Arial" panose="020B0604020202020204" pitchFamily="34" charset="0"/>
              <a:buChar char="•"/>
            </a:pPr>
            <a:r>
              <a:rPr lang="nl-NL" dirty="0"/>
              <a:t>Ruimtelijk deel. Ow noemt dat ‘omgevingsplanactiviteit’ </a:t>
            </a:r>
          </a:p>
          <a:p>
            <a:pPr marL="285750" indent="-285750">
              <a:buFont typeface="Arial" panose="020B0604020202020204" pitchFamily="34" charset="0"/>
              <a:buChar char="•"/>
            </a:pPr>
            <a:r>
              <a:rPr lang="nl-NL" dirty="0"/>
              <a:t>Knip heeft te maken met ‘logica’ en ‘wie regelt wat’:</a:t>
            </a:r>
          </a:p>
          <a:p>
            <a:pPr marL="742950" lvl="1" indent="-285750">
              <a:buFont typeface="Arial" panose="020B0604020202020204" pitchFamily="34" charset="0"/>
              <a:buChar char="•"/>
            </a:pPr>
            <a:r>
              <a:rPr lang="nl-NL" dirty="0"/>
              <a:t>‘Ruimtelijk’ en ‘technisch’ zijn verschillende aspecten</a:t>
            </a:r>
          </a:p>
          <a:p>
            <a:pPr marL="742950" lvl="1" indent="-285750">
              <a:buFont typeface="Arial" panose="020B0604020202020204" pitchFamily="34" charset="0"/>
              <a:buChar char="•"/>
            </a:pPr>
            <a:r>
              <a:rPr lang="nl-NL" dirty="0"/>
              <a:t>Technisch deel -&gt; regelt rijk</a:t>
            </a:r>
          </a:p>
          <a:p>
            <a:pPr marL="742950" lvl="1" indent="-285750">
              <a:buFont typeface="Arial" panose="020B0604020202020204" pitchFamily="34" charset="0"/>
              <a:buChar char="•"/>
            </a:pPr>
            <a:r>
              <a:rPr lang="nl-NL" dirty="0"/>
              <a:t>Ruimtelijk deel -&gt; vooral iets om decentraal te regelen. Wat ruimtelijk ‘</a:t>
            </a:r>
            <a:r>
              <a:rPr lang="nl-NL" dirty="0" err="1"/>
              <a:t>oke</a:t>
            </a:r>
            <a:r>
              <a:rPr lang="nl-NL" dirty="0"/>
              <a:t>’ is, is vaak locatie-afhankelijk</a:t>
            </a:r>
          </a:p>
          <a:p>
            <a:pPr marL="285750" indent="-285750">
              <a:buFont typeface="Arial" panose="020B0604020202020204" pitchFamily="34" charset="0"/>
              <a:buChar char="•"/>
            </a:pPr>
            <a:endParaRPr lang="nl-NL" dirty="0"/>
          </a:p>
        </p:txBody>
      </p:sp>
      <p:sp>
        <p:nvSpPr>
          <p:cNvPr id="9" name="Ovaal bijschrift 8"/>
          <p:cNvSpPr/>
          <p:nvPr/>
        </p:nvSpPr>
        <p:spPr>
          <a:xfrm>
            <a:off x="7258049" y="471488"/>
            <a:ext cx="4201583" cy="1600200"/>
          </a:xfrm>
          <a:prstGeom prst="wedgeEllipseCallout">
            <a:avLst>
              <a:gd name="adj1" fmla="val -157294"/>
              <a:gd name="adj2" fmla="val 109062"/>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Zoals constructie, isolatiewaarden, installaties in bouwwerk</a:t>
            </a:r>
          </a:p>
        </p:txBody>
      </p:sp>
    </p:spTree>
    <p:extLst>
      <p:ext uri="{BB962C8B-B14F-4D97-AF65-F5344CB8AC3E}">
        <p14:creationId xmlns:p14="http://schemas.microsoft.com/office/powerpoint/2010/main" val="412737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Bouwen opgeknipt in ruimtelijk en technisch deel</a:t>
            </a:r>
            <a:br>
              <a:rPr lang="nl-NL" dirty="0"/>
            </a:br>
            <a:endParaRPr lang="nl-NL" dirty="0"/>
          </a:p>
        </p:txBody>
      </p:sp>
      <p:sp>
        <p:nvSpPr>
          <p:cNvPr id="8" name="Tijdelijke aanduiding voor tekst 7"/>
          <p:cNvSpPr>
            <a:spLocks noGrp="1"/>
          </p:cNvSpPr>
          <p:nvPr>
            <p:ph type="body" sz="quarter" idx="13"/>
          </p:nvPr>
        </p:nvSpPr>
        <p:spPr>
          <a:xfrm>
            <a:off x="601133" y="1811339"/>
            <a:ext cx="10972800" cy="4375149"/>
          </a:xfrm>
        </p:spPr>
        <p:txBody>
          <a:bodyPr>
            <a:normAutofit/>
          </a:bodyPr>
          <a:lstStyle/>
          <a:p>
            <a:pPr marL="285750" indent="-285750">
              <a:buFont typeface="Arial" panose="020B0604020202020204" pitchFamily="34" charset="0"/>
              <a:buChar char="•"/>
            </a:pPr>
            <a:r>
              <a:rPr lang="nl-NL" dirty="0" err="1"/>
              <a:t>Wabo</a:t>
            </a:r>
            <a:r>
              <a:rPr lang="nl-NL" dirty="0"/>
              <a:t> + Besluit omgevingsrecht (</a:t>
            </a:r>
            <a:r>
              <a:rPr lang="nl-NL" dirty="0" err="1"/>
              <a:t>Bor</a:t>
            </a:r>
            <a:r>
              <a:rPr lang="nl-NL" dirty="0"/>
              <a:t>):</a:t>
            </a:r>
          </a:p>
          <a:p>
            <a:pPr marL="742950" lvl="1" indent="-285750">
              <a:buFont typeface="Arial" panose="020B0604020202020204" pitchFamily="34" charset="0"/>
              <a:buChar char="•"/>
            </a:pPr>
            <a:r>
              <a:rPr lang="nl-NL" dirty="0"/>
              <a:t>Activiteit ‘bouwen’ bestaat uit ruimtelijk en technisch deel</a:t>
            </a:r>
          </a:p>
          <a:p>
            <a:pPr marL="285750" indent="-285750">
              <a:buFont typeface="Arial" panose="020B0604020202020204" pitchFamily="34" charset="0"/>
              <a:buChar char="•"/>
            </a:pPr>
            <a:r>
              <a:rPr lang="nl-NL" dirty="0"/>
              <a:t>Omgevingswet (Ow) knipt activiteit ‘bouwen’ op in:</a:t>
            </a:r>
          </a:p>
          <a:p>
            <a:pPr marL="742950" lvl="1" indent="-285750">
              <a:buFont typeface="Arial" panose="020B0604020202020204" pitchFamily="34" charset="0"/>
              <a:buChar char="•"/>
            </a:pPr>
            <a:r>
              <a:rPr lang="nl-NL" dirty="0"/>
              <a:t>Technisch deel. Ow noemt dat ‘bouwactiviteit’ of ‘technische bouwactiviteit’</a:t>
            </a:r>
          </a:p>
          <a:p>
            <a:pPr marL="742950" lvl="1" indent="-285750">
              <a:buFont typeface="Arial" panose="020B0604020202020204" pitchFamily="34" charset="0"/>
              <a:buChar char="•"/>
            </a:pPr>
            <a:r>
              <a:rPr lang="nl-NL" dirty="0"/>
              <a:t>Ruimtelijk deel. Ow noemt dat ‘omgevingsplanactiviteit’ </a:t>
            </a:r>
          </a:p>
          <a:p>
            <a:pPr marL="285750" indent="-285750">
              <a:buFont typeface="Arial" panose="020B0604020202020204" pitchFamily="34" charset="0"/>
              <a:buChar char="•"/>
            </a:pPr>
            <a:r>
              <a:rPr lang="nl-NL" dirty="0"/>
              <a:t>Knip heeft te maken met ‘logica’ en ‘wie regelt wat’:</a:t>
            </a:r>
          </a:p>
          <a:p>
            <a:pPr marL="742950" lvl="1" indent="-285750">
              <a:buFont typeface="Arial" panose="020B0604020202020204" pitchFamily="34" charset="0"/>
              <a:buChar char="•"/>
            </a:pPr>
            <a:r>
              <a:rPr lang="nl-NL" dirty="0"/>
              <a:t>‘Ruimtelijk’ en ‘technisch’ zijn verschillende aspecten</a:t>
            </a:r>
          </a:p>
          <a:p>
            <a:pPr marL="742950" lvl="1" indent="-285750">
              <a:buFont typeface="Arial" panose="020B0604020202020204" pitchFamily="34" charset="0"/>
              <a:buChar char="•"/>
            </a:pPr>
            <a:r>
              <a:rPr lang="nl-NL" dirty="0"/>
              <a:t>Technisch deel -&gt; regelt rijk</a:t>
            </a:r>
          </a:p>
          <a:p>
            <a:pPr marL="742950" lvl="1" indent="-285750">
              <a:buFont typeface="Arial" panose="020B0604020202020204" pitchFamily="34" charset="0"/>
              <a:buChar char="•"/>
            </a:pPr>
            <a:r>
              <a:rPr lang="nl-NL" dirty="0"/>
              <a:t>Ruimtelijk deel -&gt; vooral iets om decentraal te regelen. Wat ruimtelijk ‘</a:t>
            </a:r>
            <a:r>
              <a:rPr lang="nl-NL" dirty="0" err="1"/>
              <a:t>oke</a:t>
            </a:r>
            <a:r>
              <a:rPr lang="nl-NL" dirty="0"/>
              <a:t>’ is, is vaak locatie-afhankelijk</a:t>
            </a:r>
          </a:p>
          <a:p>
            <a:pPr marL="285750" indent="-285750">
              <a:buFont typeface="Arial" panose="020B0604020202020204" pitchFamily="34" charset="0"/>
              <a:buChar char="•"/>
            </a:pPr>
            <a:endParaRPr lang="nl-NL" dirty="0"/>
          </a:p>
        </p:txBody>
      </p:sp>
      <p:sp>
        <p:nvSpPr>
          <p:cNvPr id="9" name="Ovaal bijschrift 8"/>
          <p:cNvSpPr/>
          <p:nvPr/>
        </p:nvSpPr>
        <p:spPr>
          <a:xfrm>
            <a:off x="7458074" y="3367431"/>
            <a:ext cx="4614864" cy="1900238"/>
          </a:xfrm>
          <a:prstGeom prst="wedgeEllipseCallout">
            <a:avLst>
              <a:gd name="adj1" fmla="val -154817"/>
              <a:gd name="adj2" fmla="val -46577"/>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Zoals uiterlijk, afstand tot openbaar gebied, locatie</a:t>
            </a:r>
          </a:p>
        </p:txBody>
      </p:sp>
      <p:sp>
        <p:nvSpPr>
          <p:cNvPr id="10" name="Ovaal bijschrift 9"/>
          <p:cNvSpPr/>
          <p:nvPr/>
        </p:nvSpPr>
        <p:spPr>
          <a:xfrm>
            <a:off x="7258049" y="471488"/>
            <a:ext cx="4201583" cy="1600200"/>
          </a:xfrm>
          <a:prstGeom prst="wedgeEllipseCallout">
            <a:avLst>
              <a:gd name="adj1" fmla="val -157294"/>
              <a:gd name="adj2" fmla="val 109062"/>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latin typeface="Verdana" panose="020B0604030504040204" pitchFamily="34" charset="0"/>
                <a:ea typeface="Verdana" panose="020B0604030504040204" pitchFamily="34" charset="0"/>
                <a:cs typeface="Verdana" panose="020B0604030504040204" pitchFamily="34" charset="0"/>
              </a:rPr>
              <a:t>Zoals constructie, isolatiewaarden, installaties in bouwwerk</a:t>
            </a:r>
          </a:p>
        </p:txBody>
      </p:sp>
    </p:spTree>
    <p:extLst>
      <p:ext uri="{BB962C8B-B14F-4D97-AF65-F5344CB8AC3E}">
        <p14:creationId xmlns:p14="http://schemas.microsoft.com/office/powerpoint/2010/main" val="418778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Bouwen opgeknipt in ruimtelijk en technisch deel</a:t>
            </a:r>
            <a:br>
              <a:rPr lang="nl-NL" dirty="0"/>
            </a:br>
            <a:endParaRPr lang="nl-NL" dirty="0"/>
          </a:p>
        </p:txBody>
      </p:sp>
      <p:sp>
        <p:nvSpPr>
          <p:cNvPr id="8" name="Tijdelijke aanduiding voor tekst 7"/>
          <p:cNvSpPr>
            <a:spLocks noGrp="1"/>
          </p:cNvSpPr>
          <p:nvPr>
            <p:ph type="body" sz="quarter" idx="13"/>
          </p:nvPr>
        </p:nvSpPr>
        <p:spPr>
          <a:xfrm>
            <a:off x="601133" y="1811339"/>
            <a:ext cx="10972800" cy="4375149"/>
          </a:xfrm>
        </p:spPr>
        <p:txBody>
          <a:bodyPr>
            <a:normAutofit/>
          </a:bodyPr>
          <a:lstStyle/>
          <a:p>
            <a:pPr marL="285750" indent="-285750">
              <a:buFont typeface="Arial" panose="020B0604020202020204" pitchFamily="34" charset="0"/>
              <a:buChar char="•"/>
            </a:pPr>
            <a:r>
              <a:rPr lang="nl-NL" dirty="0" err="1"/>
              <a:t>Wabo</a:t>
            </a:r>
            <a:r>
              <a:rPr lang="nl-NL" dirty="0"/>
              <a:t> + Besluit omgevingsrecht (</a:t>
            </a:r>
            <a:r>
              <a:rPr lang="nl-NL" dirty="0" err="1"/>
              <a:t>Bor</a:t>
            </a:r>
            <a:r>
              <a:rPr lang="nl-NL" dirty="0"/>
              <a:t>):</a:t>
            </a:r>
          </a:p>
          <a:p>
            <a:pPr marL="742950" lvl="1" indent="-285750">
              <a:buFont typeface="Arial" panose="020B0604020202020204" pitchFamily="34" charset="0"/>
              <a:buChar char="•"/>
            </a:pPr>
            <a:r>
              <a:rPr lang="nl-NL" dirty="0"/>
              <a:t>Activiteit ‘bouwen’ bestaat uit ruimtelijk en technisch deel</a:t>
            </a:r>
          </a:p>
          <a:p>
            <a:pPr marL="285750" indent="-285750">
              <a:buFont typeface="Arial" panose="020B0604020202020204" pitchFamily="34" charset="0"/>
              <a:buChar char="•"/>
            </a:pPr>
            <a:r>
              <a:rPr lang="nl-NL" dirty="0"/>
              <a:t>Omgevingswet (Ow) knipt activiteit ‘bouwen’ op in:</a:t>
            </a:r>
          </a:p>
          <a:p>
            <a:pPr marL="742950" lvl="1" indent="-285750">
              <a:buFont typeface="Arial" panose="020B0604020202020204" pitchFamily="34" charset="0"/>
              <a:buChar char="•"/>
            </a:pPr>
            <a:r>
              <a:rPr lang="nl-NL" dirty="0"/>
              <a:t>Technisch deel. Ow noemt dat ‘bouwactiviteit’ of ‘technische bouwactiviteit’</a:t>
            </a:r>
          </a:p>
          <a:p>
            <a:pPr marL="742950" lvl="1" indent="-285750">
              <a:buFont typeface="Arial" panose="020B0604020202020204" pitchFamily="34" charset="0"/>
              <a:buChar char="•"/>
            </a:pPr>
            <a:r>
              <a:rPr lang="nl-NL" dirty="0"/>
              <a:t>Ruimtelijk deel. Ow noemt dat ‘omgevingsplanactiviteit’ </a:t>
            </a:r>
          </a:p>
          <a:p>
            <a:pPr marL="285750" indent="-285750">
              <a:buFont typeface="Arial" panose="020B0604020202020204" pitchFamily="34" charset="0"/>
              <a:buChar char="•"/>
            </a:pPr>
            <a:r>
              <a:rPr lang="nl-NL" dirty="0"/>
              <a:t>Knip heeft te maken met ‘logica’ en ‘wie regelt wat’:</a:t>
            </a:r>
          </a:p>
          <a:p>
            <a:pPr marL="742950" lvl="1" indent="-285750">
              <a:buFont typeface="Arial" panose="020B0604020202020204" pitchFamily="34" charset="0"/>
              <a:buChar char="•"/>
            </a:pPr>
            <a:r>
              <a:rPr lang="nl-NL" dirty="0"/>
              <a:t>‘Ruimtelijk’ en ‘technisch’ zijn verschillende aspecten</a:t>
            </a:r>
          </a:p>
          <a:p>
            <a:pPr marL="742950" lvl="1" indent="-285750">
              <a:buFont typeface="Arial" panose="020B0604020202020204" pitchFamily="34" charset="0"/>
              <a:buChar char="•"/>
            </a:pPr>
            <a:r>
              <a:rPr lang="nl-NL" dirty="0"/>
              <a:t>Technisch deel -&gt; regelt rijk</a:t>
            </a:r>
          </a:p>
          <a:p>
            <a:pPr marL="742950" lvl="1" indent="-285750">
              <a:buFont typeface="Arial" panose="020B0604020202020204" pitchFamily="34" charset="0"/>
              <a:buChar char="•"/>
            </a:pPr>
            <a:r>
              <a:rPr lang="nl-NL" dirty="0"/>
              <a:t>Ruimtelijk deel -&gt; vooral iets om decentraal te regelen. Wat ruimtelijk ‘</a:t>
            </a:r>
            <a:r>
              <a:rPr lang="nl-NL" dirty="0" err="1"/>
              <a:t>oke</a:t>
            </a:r>
            <a:r>
              <a:rPr lang="nl-NL" dirty="0"/>
              <a:t>’ is, is vaak locatie-afhankelijk</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5111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 vergunningplicht of niet</a:t>
            </a:r>
            <a:br>
              <a:rPr lang="nl-NL" dirty="0"/>
            </a:br>
            <a:br>
              <a:rPr lang="nl-NL" dirty="0"/>
            </a:br>
            <a:endParaRPr lang="nl-NL" dirty="0"/>
          </a:p>
        </p:txBody>
      </p:sp>
      <p:sp>
        <p:nvSpPr>
          <p:cNvPr id="8" name="Tijdelijke aanduiding voor tekst 7"/>
          <p:cNvSpPr>
            <a:spLocks noGrp="1"/>
          </p:cNvSpPr>
          <p:nvPr>
            <p:ph type="body" sz="quarter" idx="13"/>
          </p:nvPr>
        </p:nvSpPr>
        <p:spPr>
          <a:xfrm>
            <a:off x="601132" y="1811339"/>
            <a:ext cx="11590868" cy="4375149"/>
          </a:xfrm>
        </p:spPr>
        <p:txBody>
          <a:bodyPr>
            <a:normAutofit/>
          </a:bodyPr>
          <a:lstStyle/>
          <a:p>
            <a:pPr marL="285750" indent="-285750">
              <a:buFont typeface="Arial" panose="020B0604020202020204" pitchFamily="34" charset="0"/>
              <a:buChar char="•"/>
            </a:pPr>
            <a:r>
              <a:rPr lang="nl-NL" dirty="0" err="1"/>
              <a:t>Vergunningplichtig</a:t>
            </a:r>
            <a:r>
              <a:rPr lang="nl-NL" dirty="0"/>
              <a:t> </a:t>
            </a:r>
            <a:r>
              <a:rPr lang="nl-NL" b="1" i="1" u="sng" dirty="0"/>
              <a:t>als</a:t>
            </a:r>
            <a:r>
              <a:rPr lang="nl-NL" dirty="0"/>
              <a:t> Besluit bouwwerken leefomgeving (</a:t>
            </a:r>
            <a:r>
              <a:rPr lang="nl-NL" dirty="0" err="1"/>
              <a:t>Bbl</a:t>
            </a:r>
            <a:r>
              <a:rPr lang="nl-NL" dirty="0"/>
              <a:t>) dat zegt. Anders dus niet!</a:t>
            </a:r>
          </a:p>
          <a:p>
            <a:pPr marL="285750" indent="-285750">
              <a:buFont typeface="Arial" panose="020B0604020202020204" pitchFamily="34" charset="0"/>
              <a:buChar char="•"/>
            </a:pPr>
            <a:r>
              <a:rPr lang="nl-NL" dirty="0" err="1"/>
              <a:t>Bbl</a:t>
            </a:r>
            <a:r>
              <a:rPr lang="nl-NL" dirty="0"/>
              <a:t> doet dat voor bouwwerk:</a:t>
            </a:r>
          </a:p>
          <a:p>
            <a:pPr marL="742950" lvl="1" indent="-285750">
              <a:buFont typeface="Arial" panose="020B0604020202020204" pitchFamily="34" charset="0"/>
              <a:buChar char="•"/>
            </a:pPr>
            <a:r>
              <a:rPr lang="nl-NL" u="sng" dirty="0"/>
              <a:t>met</a:t>
            </a:r>
            <a:r>
              <a:rPr lang="nl-NL" dirty="0"/>
              <a:t> dak (artikel 2.25)</a:t>
            </a:r>
          </a:p>
          <a:p>
            <a:pPr marL="742950" lvl="1" indent="-285750">
              <a:buFont typeface="Arial" panose="020B0604020202020204" pitchFamily="34" charset="0"/>
              <a:buChar char="•"/>
            </a:pPr>
            <a:r>
              <a:rPr lang="nl-NL" u="sng" dirty="0"/>
              <a:t>zonder</a:t>
            </a:r>
            <a:r>
              <a:rPr lang="nl-NL" dirty="0"/>
              <a:t> dak (artikel 2.26)</a:t>
            </a:r>
          </a:p>
          <a:p>
            <a:pPr marL="285750" indent="-285750">
              <a:buFont typeface="Arial" panose="020B0604020202020204" pitchFamily="34" charset="0"/>
              <a:buChar char="•"/>
            </a:pPr>
            <a:r>
              <a:rPr lang="nl-NL" dirty="0"/>
              <a:t>Losstaand bouwwerk? -&gt; Kijk of dát bouwwerk een dak heeft</a:t>
            </a:r>
          </a:p>
          <a:p>
            <a:pPr marL="285750" indent="-285750">
              <a:buFont typeface="Arial" panose="020B0604020202020204" pitchFamily="34" charset="0"/>
              <a:buChar char="•"/>
            </a:pPr>
            <a:r>
              <a:rPr lang="nl-NL" dirty="0"/>
              <a:t>Aanpassen, veranderen, vergroten van bestaand bouwwerk? -&gt; Kijk of het onderdeel waar het om gaat een dak heeft. Zoals dakkapel of airco plaatsen. Dus niet naar bestaande bouwwerk zelf kijken</a:t>
            </a:r>
          </a:p>
          <a:p>
            <a:endParaRPr lang="nl-NL" dirty="0"/>
          </a:p>
        </p:txBody>
      </p:sp>
    </p:spTree>
    <p:extLst>
      <p:ext uri="{BB962C8B-B14F-4D97-AF65-F5344CB8AC3E}">
        <p14:creationId xmlns:p14="http://schemas.microsoft.com/office/powerpoint/2010/main" val="323826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a:xfrm>
            <a:off x="601132" y="1169391"/>
            <a:ext cx="11243205" cy="663123"/>
          </a:xfrm>
        </p:spPr>
        <p:txBody>
          <a:bodyPr>
            <a:normAutofit fontScale="90000"/>
          </a:bodyPr>
          <a:lstStyle/>
          <a:p>
            <a:r>
              <a:rPr lang="nl-NL" dirty="0"/>
              <a:t>Technisch bouwen – bouwwerk met dak </a:t>
            </a:r>
            <a:r>
              <a:rPr lang="nl-NL" dirty="0" err="1"/>
              <a:t>vergunningvrij</a:t>
            </a:r>
            <a:r>
              <a:rPr lang="nl-NL" dirty="0"/>
              <a:t>? </a:t>
            </a:r>
            <a:br>
              <a:rPr lang="nl-NL" dirty="0"/>
            </a:br>
            <a:endParaRPr lang="nl-NL" dirty="0"/>
          </a:p>
        </p:txBody>
      </p:sp>
      <p:sp>
        <p:nvSpPr>
          <p:cNvPr id="8" name="Tijdelijke aanduiding voor tekst 7"/>
          <p:cNvSpPr>
            <a:spLocks noGrp="1"/>
          </p:cNvSpPr>
          <p:nvPr>
            <p:ph type="body" sz="quarter" idx="13"/>
          </p:nvPr>
        </p:nvSpPr>
        <p:spPr>
          <a:xfrm>
            <a:off x="601133" y="1811339"/>
            <a:ext cx="11455536" cy="4375149"/>
          </a:xfrm>
        </p:spPr>
        <p:txBody>
          <a:bodyPr>
            <a:normAutofit/>
          </a:bodyPr>
          <a:lstStyle/>
          <a:p>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a:t>Vergunning</a:t>
            </a:r>
            <a:r>
              <a:rPr lang="nl-NL" u="sng" dirty="0" err="1"/>
              <a:t>vrij</a:t>
            </a:r>
            <a:r>
              <a:rPr lang="nl-NL" dirty="0"/>
              <a:t> als het aan </a:t>
            </a:r>
            <a:r>
              <a:rPr lang="nl-NL" b="1" i="1" u="sng" dirty="0"/>
              <a:t>geen enkel</a:t>
            </a:r>
            <a:r>
              <a:rPr lang="nl-NL" dirty="0"/>
              <a:t> criterium voldoet. Zoals uitbouw serre (begane grond, 1 laag, lager dan 5 m, geen dakterras/ balkon)</a:t>
            </a:r>
          </a:p>
          <a:p>
            <a:pPr marL="285750" indent="-285750">
              <a:buFont typeface="Arial" panose="020B0604020202020204" pitchFamily="34" charset="0"/>
              <a:buChar char="•"/>
            </a:pPr>
            <a:r>
              <a:rPr lang="nl-NL" dirty="0" err="1"/>
              <a:t>Vergunning</a:t>
            </a:r>
            <a:r>
              <a:rPr lang="nl-NL" u="sng" dirty="0" err="1"/>
              <a:t>plichtig</a:t>
            </a:r>
            <a:r>
              <a:rPr lang="nl-NL" dirty="0"/>
              <a:t> als het aan </a:t>
            </a:r>
            <a:r>
              <a:rPr lang="nl-NL" b="1" i="1" u="sng" dirty="0"/>
              <a:t>een</a:t>
            </a:r>
            <a:r>
              <a:rPr lang="nl-NL" dirty="0"/>
              <a:t> criterium voldoet. Maar kan alsnog vrijgesteld zijn</a:t>
            </a:r>
          </a:p>
          <a:p>
            <a:pPr marL="285750" indent="-285750">
              <a:buFont typeface="Arial" panose="020B0604020202020204" pitchFamily="34" charset="0"/>
              <a:buChar char="•"/>
            </a:pPr>
            <a:endParaRPr lang="nl-NL" dirty="0"/>
          </a:p>
        </p:txBody>
      </p:sp>
      <p:graphicFrame>
        <p:nvGraphicFramePr>
          <p:cNvPr id="5" name="Tabel 4" descr="Tabel die kort de criteria van artikel 2.25 Bbl aangeeft" title="Tabel met criteria artikel 2.25 Bbl"/>
          <p:cNvGraphicFramePr>
            <a:graphicFrameLocks noGrp="1"/>
          </p:cNvGraphicFramePr>
          <p:nvPr>
            <p:extLst>
              <p:ext uri="{D42A27DB-BD31-4B8C-83A1-F6EECF244321}">
                <p14:modId xmlns:p14="http://schemas.microsoft.com/office/powerpoint/2010/main" val="733326115"/>
              </p:ext>
            </p:extLst>
          </p:nvPr>
        </p:nvGraphicFramePr>
        <p:xfrm>
          <a:off x="388800" y="1681200"/>
          <a:ext cx="11455537" cy="3200400"/>
        </p:xfrm>
        <a:graphic>
          <a:graphicData uri="http://schemas.openxmlformats.org/drawingml/2006/table">
            <a:tbl>
              <a:tblPr firstRow="1" bandRow="1">
                <a:tableStyleId>{5C22544A-7EE6-4342-B048-85BDC9FD1C3A}</a:tableStyleId>
              </a:tblPr>
              <a:tblGrid>
                <a:gridCol w="11455537">
                  <a:extLst>
                    <a:ext uri="{9D8B030D-6E8A-4147-A177-3AD203B41FA5}">
                      <a16:colId xmlns:a16="http://schemas.microsoft.com/office/drawing/2014/main" val="589757815"/>
                    </a:ext>
                  </a:extLst>
                </a:gridCol>
              </a:tblGrid>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Criteria 2.25 </a:t>
                      </a:r>
                      <a:r>
                        <a:rPr lang="nl-NL" sz="1600" dirty="0" err="1">
                          <a:latin typeface="Verdana" panose="020B0604030504040204" pitchFamily="34" charset="0"/>
                          <a:ea typeface="Verdana" panose="020B0604030504040204" pitchFamily="34" charset="0"/>
                          <a:cs typeface="Verdana" panose="020B0604030504040204" pitchFamily="34" charset="0"/>
                        </a:rPr>
                        <a:t>Bbl</a:t>
                      </a:r>
                      <a:r>
                        <a:rPr lang="nl-NL" sz="1600" dirty="0">
                          <a:latin typeface="Verdana" panose="020B0604030504040204" pitchFamily="34" charset="0"/>
                          <a:ea typeface="Verdana" panose="020B0604030504040204" pitchFamily="34" charset="0"/>
                          <a:cs typeface="Verdana" panose="020B0604030504040204" pitchFamily="34" charset="0"/>
                        </a:rPr>
                        <a:t> (met dak)</a:t>
                      </a:r>
                    </a:p>
                  </a:txBody>
                  <a:tcPr/>
                </a:tc>
                <a:extLst>
                  <a:ext uri="{0D108BD9-81ED-4DB2-BD59-A6C34878D82A}">
                    <a16:rowId xmlns:a16="http://schemas.microsoft.com/office/drawing/2014/main" val="2435871907"/>
                  </a:ext>
                </a:extLst>
              </a:tr>
              <a:tr h="0">
                <a:tc>
                  <a:txBody>
                    <a:bodyPr/>
                    <a:lstStyle/>
                    <a:p>
                      <a:pPr>
                        <a:lnSpc>
                          <a:spcPct val="150000"/>
                        </a:lnSpc>
                      </a:pPr>
                      <a:r>
                        <a:rPr lang="nl-NL" sz="1600" baseline="0" dirty="0">
                          <a:latin typeface="Verdana" panose="020B0604030504040204" pitchFamily="34" charset="0"/>
                          <a:ea typeface="Verdana" panose="020B0604030504040204" pitchFamily="34" charset="0"/>
                          <a:cs typeface="Verdana" panose="020B0604030504040204" pitchFamily="34" charset="0"/>
                        </a:rPr>
                        <a:t>Niet op de grond (zoals </a:t>
                      </a:r>
                      <a:r>
                        <a:rPr lang="nl-NL" sz="1600" baseline="0" dirty="0" err="1">
                          <a:latin typeface="Verdana" panose="020B0604030504040204" pitchFamily="34" charset="0"/>
                          <a:ea typeface="Verdana" panose="020B0604030504040204" pitchFamily="34" charset="0"/>
                          <a:cs typeface="Verdana" panose="020B0604030504040204" pitchFamily="34" charset="0"/>
                        </a:rPr>
                        <a:t>optopping</a:t>
                      </a:r>
                      <a:r>
                        <a:rPr lang="nl-NL" sz="1600" baseline="0" dirty="0">
                          <a:latin typeface="Verdana" panose="020B0604030504040204" pitchFamily="34" charset="0"/>
                          <a:ea typeface="Verdana" panose="020B0604030504040204" pitchFamily="34" charset="0"/>
                          <a:cs typeface="Verdana" panose="020B0604030504040204" pitchFamily="34" charset="0"/>
                        </a:rPr>
                        <a:t>, uitbouw 1</a:t>
                      </a:r>
                      <a:r>
                        <a:rPr lang="nl-NL" sz="1600" baseline="30000" dirty="0">
                          <a:latin typeface="Verdana" panose="020B0604030504040204" pitchFamily="34" charset="0"/>
                          <a:ea typeface="Verdana" panose="020B0604030504040204" pitchFamily="34" charset="0"/>
                          <a:cs typeface="Verdana" panose="020B0604030504040204" pitchFamily="34" charset="0"/>
                        </a:rPr>
                        <a:t>e</a:t>
                      </a:r>
                      <a:r>
                        <a:rPr lang="nl-NL" sz="1600" baseline="0" dirty="0">
                          <a:latin typeface="Verdana" panose="020B0604030504040204" pitchFamily="34" charset="0"/>
                          <a:ea typeface="Verdana" panose="020B0604030504040204" pitchFamily="34" charset="0"/>
                          <a:cs typeface="Verdana" panose="020B0604030504040204" pitchFamily="34" charset="0"/>
                        </a:rPr>
                        <a:t> verdieping)</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6083121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Hoger dan 5 m (vanaf</a:t>
                      </a:r>
                      <a:r>
                        <a:rPr lang="nl-NL" sz="1600" baseline="0" dirty="0">
                          <a:latin typeface="Verdana" panose="020B0604030504040204" pitchFamily="34" charset="0"/>
                          <a:ea typeface="Verdana" panose="020B0604030504040204" pitchFamily="34" charset="0"/>
                          <a:cs typeface="Verdana" panose="020B0604030504040204" pitchFamily="34" charset="0"/>
                        </a:rPr>
                        <a:t> grond)</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31178664"/>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Verblijfsgebied op 2</a:t>
                      </a:r>
                      <a:r>
                        <a:rPr lang="nl-NL" sz="1600" baseline="30000" dirty="0">
                          <a:latin typeface="Verdana" panose="020B0604030504040204" pitchFamily="34" charset="0"/>
                          <a:ea typeface="Verdana" panose="020B0604030504040204" pitchFamily="34" charset="0"/>
                          <a:cs typeface="Verdana" panose="020B0604030504040204" pitchFamily="34" charset="0"/>
                        </a:rPr>
                        <a:t>e</a:t>
                      </a:r>
                      <a:r>
                        <a:rPr lang="nl-NL" sz="1600" dirty="0">
                          <a:latin typeface="Verdana" panose="020B0604030504040204" pitchFamily="34" charset="0"/>
                          <a:ea typeface="Verdana" panose="020B0604030504040204" pitchFamily="34" charset="0"/>
                          <a:cs typeface="Verdana" panose="020B0604030504040204" pitchFamily="34" charset="0"/>
                        </a:rPr>
                        <a:t> bouwlaag of hoger</a:t>
                      </a:r>
                    </a:p>
                  </a:txBody>
                  <a:tcPr/>
                </a:tc>
                <a:extLst>
                  <a:ext uri="{0D108BD9-81ED-4DB2-BD59-A6C34878D82A}">
                    <a16:rowId xmlns:a16="http://schemas.microsoft.com/office/drawing/2014/main" val="1693855958"/>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Dakterras, balkon of andere buitenruimte die niet op de grond is</a:t>
                      </a:r>
                    </a:p>
                  </a:txBody>
                  <a:tcPr/>
                </a:tc>
                <a:extLst>
                  <a:ext uri="{0D108BD9-81ED-4DB2-BD59-A6C34878D82A}">
                    <a16:rowId xmlns:a16="http://schemas.microsoft.com/office/drawing/2014/main" val="345121929"/>
                  </a:ext>
                </a:extLst>
              </a:tr>
              <a:tr h="0">
                <a:tc>
                  <a:txBody>
                    <a:bodyPr/>
                    <a:lstStyle/>
                    <a:p>
                      <a:pPr>
                        <a:lnSpc>
                          <a:spcPct val="150000"/>
                        </a:lnSpc>
                      </a:pPr>
                      <a:r>
                        <a:rPr lang="nl-NL" sz="1600" baseline="0" dirty="0">
                          <a:latin typeface="Verdana" panose="020B0604030504040204" pitchFamily="34" charset="0"/>
                          <a:ea typeface="Verdana" panose="020B0604030504040204" pitchFamily="34" charset="0"/>
                          <a:cs typeface="Verdana" panose="020B0604030504040204" pitchFamily="34" charset="0"/>
                        </a:rPr>
                        <a:t>Een </a:t>
                      </a:r>
                      <a:r>
                        <a:rPr lang="nl-NL" sz="1600" dirty="0">
                          <a:latin typeface="Verdana" panose="020B0604030504040204" pitchFamily="34" charset="0"/>
                          <a:ea typeface="Verdana" panose="020B0604030504040204" pitchFamily="34" charset="0"/>
                          <a:cs typeface="Verdana" panose="020B0604030504040204" pitchFamily="34" charset="0"/>
                        </a:rPr>
                        <a:t>hoofdgebouw ontstaat</a:t>
                      </a:r>
                    </a:p>
                  </a:txBody>
                  <a:tcPr/>
                </a:tc>
                <a:extLst>
                  <a:ext uri="{0D108BD9-81ED-4DB2-BD59-A6C34878D82A}">
                    <a16:rowId xmlns:a16="http://schemas.microsoft.com/office/drawing/2014/main" val="1013001436"/>
                  </a:ext>
                </a:extLst>
              </a:tr>
              <a:tr h="37084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Brug/ viaduct</a:t>
                      </a:r>
                      <a:r>
                        <a:rPr lang="nl-NL" sz="1600" baseline="0" dirty="0">
                          <a:latin typeface="Verdana" panose="020B0604030504040204" pitchFamily="34" charset="0"/>
                          <a:ea typeface="Verdana" panose="020B0604030504040204" pitchFamily="34" charset="0"/>
                          <a:cs typeface="Verdana" panose="020B0604030504040204" pitchFamily="34" charset="0"/>
                        </a:rPr>
                        <a:t> </a:t>
                      </a:r>
                      <a:r>
                        <a:rPr lang="nl-NL" sz="1200" i="1" baseline="0" dirty="0">
                          <a:latin typeface="Verdana" panose="020B0604030504040204" pitchFamily="34" charset="0"/>
                          <a:ea typeface="Verdana" panose="020B0604030504040204" pitchFamily="34" charset="0"/>
                          <a:cs typeface="Verdana" panose="020B0604030504040204" pitchFamily="34" charset="0"/>
                        </a:rPr>
                        <a:t>(toevoeging met </a:t>
                      </a:r>
                      <a:r>
                        <a:rPr lang="nl-NL" sz="1200" i="1" dirty="0">
                          <a:latin typeface="Verdana" panose="020B0604030504040204" pitchFamily="34" charset="0"/>
                          <a:ea typeface="Verdana" panose="020B0604030504040204" pitchFamily="34" charset="0"/>
                          <a:cs typeface="Verdana" panose="020B0604030504040204" pitchFamily="34" charset="0"/>
                        </a:rPr>
                        <a:t>Verzamelbesluit Besluit bouwwerken leefomgeving 2024)</a:t>
                      </a:r>
                      <a:endParaRPr lang="nl-NL" sz="12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10421639"/>
                  </a:ext>
                </a:extLst>
              </a:tr>
            </a:tbl>
          </a:graphicData>
        </a:graphic>
      </p:graphicFrame>
    </p:spTree>
    <p:extLst>
      <p:ext uri="{BB962C8B-B14F-4D97-AF65-F5344CB8AC3E}">
        <p14:creationId xmlns:p14="http://schemas.microsoft.com/office/powerpoint/2010/main" val="26141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7" name="Titel 6"/>
          <p:cNvSpPr>
            <a:spLocks noGrp="1"/>
          </p:cNvSpPr>
          <p:nvPr>
            <p:ph type="title"/>
          </p:nvPr>
        </p:nvSpPr>
        <p:spPr/>
        <p:txBody>
          <a:bodyPr>
            <a:normAutofit fontScale="90000"/>
          </a:bodyPr>
          <a:lstStyle/>
          <a:p>
            <a:r>
              <a:rPr lang="nl-NL" dirty="0"/>
              <a:t>Technisch bouwen – bouwwerk zonder dak </a:t>
            </a:r>
            <a:r>
              <a:rPr lang="nl-NL" dirty="0" err="1"/>
              <a:t>vergunningvrij</a:t>
            </a:r>
            <a:r>
              <a:rPr lang="nl-NL" dirty="0"/>
              <a:t>?</a:t>
            </a:r>
            <a:br>
              <a:rPr lang="nl-NL" dirty="0"/>
            </a:br>
            <a:br>
              <a:rPr lang="nl-NL" dirty="0"/>
            </a:br>
            <a:endParaRPr lang="nl-NL" dirty="0"/>
          </a:p>
        </p:txBody>
      </p:sp>
      <p:sp>
        <p:nvSpPr>
          <p:cNvPr id="8" name="Tijdelijke aanduiding voor tekst 7"/>
          <p:cNvSpPr>
            <a:spLocks noGrp="1"/>
          </p:cNvSpPr>
          <p:nvPr>
            <p:ph type="body" sz="quarter" idx="13"/>
          </p:nvPr>
        </p:nvSpPr>
        <p:spPr>
          <a:xfrm>
            <a:off x="601133" y="1811339"/>
            <a:ext cx="10972800" cy="4701746"/>
          </a:xfrm>
        </p:spPr>
        <p:txBody>
          <a:bodyPr>
            <a:norm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err="1"/>
              <a:t>Vergunning</a:t>
            </a:r>
            <a:r>
              <a:rPr lang="nl-NL" u="sng" dirty="0" err="1"/>
              <a:t>vrij</a:t>
            </a:r>
            <a:r>
              <a:rPr lang="nl-NL" dirty="0"/>
              <a:t> als het aan </a:t>
            </a:r>
            <a:r>
              <a:rPr lang="nl-NL" b="1" i="1" u="sng" dirty="0"/>
              <a:t>geen enkel</a:t>
            </a:r>
            <a:r>
              <a:rPr lang="nl-NL" dirty="0"/>
              <a:t> criterium voldoet. Zoals schutting van 2 meter</a:t>
            </a:r>
          </a:p>
          <a:p>
            <a:pPr marL="285750" indent="-285750">
              <a:buFont typeface="Arial" panose="020B0604020202020204" pitchFamily="34" charset="0"/>
              <a:buChar char="•"/>
            </a:pPr>
            <a:r>
              <a:rPr lang="nl-NL" dirty="0" err="1"/>
              <a:t>Vergunning</a:t>
            </a:r>
            <a:r>
              <a:rPr lang="nl-NL" u="sng" dirty="0" err="1"/>
              <a:t>plichtig</a:t>
            </a:r>
            <a:r>
              <a:rPr lang="nl-NL" dirty="0"/>
              <a:t> als het aan </a:t>
            </a:r>
            <a:r>
              <a:rPr lang="nl-NL" b="1" i="1" u="sng" dirty="0"/>
              <a:t>een</a:t>
            </a:r>
            <a:r>
              <a:rPr lang="nl-NL" dirty="0"/>
              <a:t> criterium voldoet. Maar kan alsnog vrijgesteld zijn</a:t>
            </a:r>
          </a:p>
        </p:txBody>
      </p:sp>
      <p:graphicFrame>
        <p:nvGraphicFramePr>
          <p:cNvPr id="5" name="Tabel 4" descr="Tabel die kort de criteria van artikel 2.26 Bbl aangeeft" title="Tabel met criteria artikel 2.26 Bbl"/>
          <p:cNvGraphicFramePr>
            <a:graphicFrameLocks noGrp="1"/>
          </p:cNvGraphicFramePr>
          <p:nvPr>
            <p:extLst>
              <p:ext uri="{D42A27DB-BD31-4B8C-83A1-F6EECF244321}">
                <p14:modId xmlns:p14="http://schemas.microsoft.com/office/powerpoint/2010/main" val="862301787"/>
              </p:ext>
            </p:extLst>
          </p:nvPr>
        </p:nvGraphicFramePr>
        <p:xfrm>
          <a:off x="390028" y="1682656"/>
          <a:ext cx="11425736" cy="3316409"/>
        </p:xfrm>
        <a:graphic>
          <a:graphicData uri="http://schemas.openxmlformats.org/drawingml/2006/table">
            <a:tbl>
              <a:tblPr firstRow="1" bandRow="1">
                <a:tableStyleId>{5C22544A-7EE6-4342-B048-85BDC9FD1C3A}</a:tableStyleId>
              </a:tblPr>
              <a:tblGrid>
                <a:gridCol w="4310560">
                  <a:extLst>
                    <a:ext uri="{9D8B030D-6E8A-4147-A177-3AD203B41FA5}">
                      <a16:colId xmlns:a16="http://schemas.microsoft.com/office/drawing/2014/main" val="589757815"/>
                    </a:ext>
                  </a:extLst>
                </a:gridCol>
                <a:gridCol w="7115176">
                  <a:extLst>
                    <a:ext uri="{9D8B030D-6E8A-4147-A177-3AD203B41FA5}">
                      <a16:colId xmlns:a16="http://schemas.microsoft.com/office/drawing/2014/main" val="1730814128"/>
                    </a:ext>
                  </a:extLst>
                </a:gridCol>
              </a:tblGrid>
              <a:tr h="343986">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Criteria 2.26 </a:t>
                      </a:r>
                      <a:r>
                        <a:rPr lang="nl-NL" sz="1600" dirty="0" err="1">
                          <a:latin typeface="Verdana" panose="020B0604030504040204" pitchFamily="34" charset="0"/>
                          <a:ea typeface="Verdana" panose="020B0604030504040204" pitchFamily="34" charset="0"/>
                          <a:cs typeface="Verdana" panose="020B0604030504040204" pitchFamily="34" charset="0"/>
                        </a:rPr>
                        <a:t>Bbl</a:t>
                      </a:r>
                      <a:r>
                        <a:rPr lang="nl-NL" sz="1600" dirty="0">
                          <a:latin typeface="Verdana" panose="020B0604030504040204" pitchFamily="34" charset="0"/>
                          <a:ea typeface="Verdana" panose="020B0604030504040204" pitchFamily="34" charset="0"/>
                          <a:cs typeface="Verdana" panose="020B0604030504040204" pitchFamily="34" charset="0"/>
                        </a:rPr>
                        <a:t> (zonder </a:t>
                      </a:r>
                      <a:r>
                        <a:rPr lang="nl-NL" sz="1600" baseline="0" dirty="0">
                          <a:latin typeface="Verdana" panose="020B0604030504040204" pitchFamily="34" charset="0"/>
                          <a:ea typeface="Verdana" panose="020B0604030504040204" pitchFamily="34" charset="0"/>
                          <a:cs typeface="Verdana" panose="020B0604030504040204" pitchFamily="34" charset="0"/>
                        </a:rPr>
                        <a:t>dak)</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Voorwaarde</a:t>
                      </a:r>
                    </a:p>
                  </a:txBody>
                  <a:tcPr/>
                </a:tc>
                <a:extLst>
                  <a:ext uri="{0D108BD9-81ED-4DB2-BD59-A6C34878D82A}">
                    <a16:rowId xmlns:a16="http://schemas.microsoft.com/office/drawing/2014/main" val="2435871907"/>
                  </a:ext>
                </a:extLst>
              </a:tr>
              <a:tr h="0">
                <a:tc>
                  <a:txBody>
                    <a:bodyPr/>
                    <a:lstStyle/>
                    <a:p>
                      <a:pPr>
                        <a:lnSpc>
                          <a:spcPct val="150000"/>
                        </a:lnSpc>
                      </a:pPr>
                      <a:r>
                        <a:rPr lang="nl-NL" sz="1600" dirty="0">
                          <a:latin typeface="Verdana" panose="020B0604030504040204" pitchFamily="34" charset="0"/>
                          <a:ea typeface="Verdana" panose="020B0604030504040204" pitchFamily="34" charset="0"/>
                          <a:cs typeface="Verdana" panose="020B0604030504040204" pitchFamily="34" charset="0"/>
                        </a:rPr>
                        <a:t>Hoger dan 5 m (meestal vanaf grond)</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60831214"/>
                  </a:ext>
                </a:extLst>
              </a:tr>
              <a:tr h="158253">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Ondergronds</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31178664"/>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Sport- of speeltoestel</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baseline="0" dirty="0">
                          <a:latin typeface="Verdana" panose="020B0604030504040204" pitchFamily="34" charset="0"/>
                          <a:ea typeface="Verdana" panose="020B0604030504040204" pitchFamily="34" charset="0"/>
                          <a:cs typeface="Verdana" panose="020B0604030504040204" pitchFamily="34" charset="0"/>
                        </a:rPr>
                        <a:t>&gt; </a:t>
                      </a:r>
                      <a:r>
                        <a:rPr lang="nl-NL" sz="1600" dirty="0">
                          <a:latin typeface="Verdana" panose="020B0604030504040204" pitchFamily="34" charset="0"/>
                          <a:ea typeface="Verdana" panose="020B0604030504040204" pitchFamily="34" charset="0"/>
                          <a:cs typeface="Verdana" panose="020B0604030504040204" pitchFamily="34" charset="0"/>
                        </a:rPr>
                        <a:t>4 m of als het niet werkt op zwaartekracht/ fysieke kracht mens</a:t>
                      </a:r>
                    </a:p>
                  </a:txBody>
                  <a:tcPr/>
                </a:tc>
                <a:extLst>
                  <a:ext uri="{0D108BD9-81ED-4DB2-BD59-A6C34878D82A}">
                    <a16:rowId xmlns:a16="http://schemas.microsoft.com/office/drawing/2014/main" val="34512192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Keermuur/ walmuur/ kademuur</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baseline="0" dirty="0">
                          <a:latin typeface="Verdana" panose="020B0604030504040204" pitchFamily="34" charset="0"/>
                          <a:ea typeface="Verdana" panose="020B0604030504040204" pitchFamily="34" charset="0"/>
                          <a:cs typeface="Verdana" panose="020B0604030504040204" pitchFamily="34" charset="0"/>
                        </a:rPr>
                        <a:t>&gt; </a:t>
                      </a:r>
                      <a:r>
                        <a:rPr lang="nl-NL" sz="1600" dirty="0">
                          <a:latin typeface="Verdana" panose="020B0604030504040204" pitchFamily="34" charset="0"/>
                          <a:ea typeface="Verdana" panose="020B0604030504040204" pitchFamily="34" charset="0"/>
                          <a:cs typeface="Verdana" panose="020B0604030504040204" pitchFamily="34" charset="0"/>
                        </a:rPr>
                        <a:t>1 m of hoger dan aansluitende, afgewerkte terrein</a:t>
                      </a:r>
                    </a:p>
                  </a:txBody>
                  <a:tcPr/>
                </a:tc>
                <a:extLst>
                  <a:ext uri="{0D108BD9-81ED-4DB2-BD59-A6C34878D82A}">
                    <a16:rowId xmlns:a16="http://schemas.microsoft.com/office/drawing/2014/main" val="1013001436"/>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dirty="0">
                          <a:latin typeface="Verdana" panose="020B0604030504040204" pitchFamily="34" charset="0"/>
                          <a:ea typeface="Verdana" panose="020B0604030504040204" pitchFamily="34" charset="0"/>
                          <a:cs typeface="Verdana" panose="020B0604030504040204" pitchFamily="34" charset="0"/>
                        </a:rPr>
                        <a:t>Erf- of perceelafscheiding</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baseline="0" dirty="0">
                          <a:latin typeface="Verdana" panose="020B0604030504040204" pitchFamily="34" charset="0"/>
                          <a:ea typeface="Verdana" panose="020B0604030504040204" pitchFamily="34" charset="0"/>
                          <a:cs typeface="Verdana" panose="020B0604030504040204" pitchFamily="34" charset="0"/>
                        </a:rPr>
                        <a:t>&gt; 2 m</a:t>
                      </a:r>
                      <a:endParaRPr lang="nl-NL"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10421639"/>
                  </a:ext>
                </a:extLst>
              </a:tr>
              <a:tr h="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Schotelantenne</a:t>
                      </a: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kern="1200" dirty="0">
                          <a:solidFill>
                            <a:schemeClr val="dk1"/>
                          </a:solidFill>
                          <a:latin typeface="Verdana" panose="020B0604030504040204" pitchFamily="34" charset="0"/>
                          <a:ea typeface="Verdana" panose="020B0604030504040204" pitchFamily="34" charset="0"/>
                          <a:cs typeface="Verdana" panose="020B0604030504040204" pitchFamily="34" charset="0"/>
                        </a:rPr>
                        <a:t>&gt; 3 m (vanaf voet antenne) of breder dan 2 m</a:t>
                      </a:r>
                    </a:p>
                  </a:txBody>
                  <a:tcPr/>
                </a:tc>
                <a:extLst>
                  <a:ext uri="{0D108BD9-81ED-4DB2-BD59-A6C34878D82A}">
                    <a16:rowId xmlns:a16="http://schemas.microsoft.com/office/drawing/2014/main" val="3359208164"/>
                  </a:ext>
                </a:extLst>
              </a:tr>
              <a:tr h="460941">
                <a:tc grid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nl-NL" sz="1600" i="0" dirty="0">
                          <a:latin typeface="Verdana" panose="020B0604030504040204" pitchFamily="34" charset="0"/>
                          <a:ea typeface="Verdana" panose="020B0604030504040204" pitchFamily="34" charset="0"/>
                          <a:cs typeface="Verdana" panose="020B0604030504040204" pitchFamily="34" charset="0"/>
                        </a:rPr>
                        <a:t>Wijzigen draagconstructie/ (sub)brandcompartiment </a:t>
                      </a:r>
                      <a:r>
                        <a:rPr lang="nl-NL" sz="1200" i="1" dirty="0">
                          <a:latin typeface="Verdana" panose="020B0604030504040204" pitchFamily="34" charset="0"/>
                          <a:ea typeface="Verdana" panose="020B0604030504040204" pitchFamily="34" charset="0"/>
                          <a:cs typeface="Verdana" panose="020B0604030504040204" pitchFamily="34" charset="0"/>
                        </a:rPr>
                        <a:t>(toevoeging</a:t>
                      </a:r>
                      <a:r>
                        <a:rPr lang="nl-NL" sz="1200" i="1" baseline="0" dirty="0">
                          <a:latin typeface="Verdana" panose="020B0604030504040204" pitchFamily="34" charset="0"/>
                          <a:ea typeface="Verdana" panose="020B0604030504040204" pitchFamily="34" charset="0"/>
                          <a:cs typeface="Verdana" panose="020B0604030504040204" pitchFamily="34" charset="0"/>
                        </a:rPr>
                        <a:t> </a:t>
                      </a:r>
                      <a:r>
                        <a:rPr lang="nl-NL" sz="1200" i="1" dirty="0">
                          <a:latin typeface="Verdana" panose="020B0604030504040204" pitchFamily="34" charset="0"/>
                          <a:ea typeface="Verdana" panose="020B0604030504040204" pitchFamily="34" charset="0"/>
                          <a:cs typeface="Verdana" panose="020B0604030504040204" pitchFamily="34" charset="0"/>
                        </a:rPr>
                        <a:t>met Verzamelbesluit Besluit bouwwerken leefomgeving 2024)</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200" i="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459880953"/>
                  </a:ext>
                </a:extLst>
              </a:tr>
            </a:tbl>
          </a:graphicData>
        </a:graphic>
      </p:graphicFrame>
    </p:spTree>
    <p:extLst>
      <p:ext uri="{BB962C8B-B14F-4D97-AF65-F5344CB8AC3E}">
        <p14:creationId xmlns:p14="http://schemas.microsoft.com/office/powerpoint/2010/main" val="363119636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3693</TotalTime>
  <Words>2686</Words>
  <Application>Microsoft Office PowerPoint</Application>
  <PresentationFormat>Breedbeeld</PresentationFormat>
  <Paragraphs>454</Paragraphs>
  <Slides>37</Slides>
  <Notes>35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Verdana</vt:lpstr>
      <vt:lpstr>Aangepast ontwerp</vt:lpstr>
      <vt:lpstr>Vergunningvrij bouwen onder de Omgevingswet</vt:lpstr>
      <vt:lpstr>Waar gaan we het over hebben</vt:lpstr>
      <vt:lpstr>Bouwen opgeknipt in ruimtelijk en technisch deel </vt:lpstr>
      <vt:lpstr>Bouwen opgeknipt in ruimtelijk en technisch deel </vt:lpstr>
      <vt:lpstr>Bouwen opgeknipt in ruimtelijk en technisch deel </vt:lpstr>
      <vt:lpstr>Bouwen opgeknipt in ruimtelijk en technisch deel </vt:lpstr>
      <vt:lpstr>Technisch bouwen – vergunningplicht of niet  </vt:lpstr>
      <vt:lpstr>Technisch bouwen – bouwwerk met dak vergunningvrij?  </vt:lpstr>
      <vt:lpstr>Technisch bouwen – bouwwerk zonder dak vergunningvrij?  </vt:lpstr>
      <vt:lpstr>Wat is een dak eigenlijk? </vt:lpstr>
      <vt:lpstr>Wat is een dak eigenlijk? </vt:lpstr>
      <vt:lpstr>Wat is een dak eigenlijk? </vt:lpstr>
      <vt:lpstr>Wat is een dak eigenlijk? </vt:lpstr>
      <vt:lpstr>Technisch bouwen alsnog vergunningvrij</vt:lpstr>
      <vt:lpstr>Technisch bouwen alsnog vergunningvrij: meer…</vt:lpstr>
      <vt:lpstr>Technisch bouwen alsnog vergunningvrij: en nog meer…</vt:lpstr>
      <vt:lpstr>Technisch bouwen alsnog vergunningvrij: de laatste…</vt:lpstr>
      <vt:lpstr>Technisch bouwen alsnog vergunningvrij: de laatste…</vt:lpstr>
      <vt:lpstr>Technisch bouwen alsnog vergunningvrij: de laatste…</vt:lpstr>
      <vt:lpstr>Technisch bouwen alsnog vergunningvrij: de laatste…</vt:lpstr>
      <vt:lpstr>Ruimtelijk bouwen: vergunningplicht of niet  </vt:lpstr>
      <vt:lpstr>Ruimtelijk bouwen: vergunningvrije gevallen  </vt:lpstr>
      <vt:lpstr>Ruimtelijk bouwen: meer vergunningvrije gevallen </vt:lpstr>
      <vt:lpstr>Ruimtelijk bouwen: nog meer vergunningvrije gevallen meer…  </vt:lpstr>
      <vt:lpstr>Niet vergeten  </vt:lpstr>
      <vt:lpstr>Het nieuwe stelsel (ruimtelijk en technisch) als vliegwiel/versneller voor veranderopgaven</vt:lpstr>
      <vt:lpstr>&lt;Geen titel&gt;  </vt:lpstr>
      <vt:lpstr>Nederland staat voor grote veranderopgaven   </vt:lpstr>
      <vt:lpstr>Het nieuwe stelsel biedt aanknopingspunten   </vt:lpstr>
      <vt:lpstr>Het nieuwe stelsel biedt aanknopingspunten   </vt:lpstr>
      <vt:lpstr>Funderingsproblematiek    </vt:lpstr>
      <vt:lpstr>Ow &amp; Wkb als versnellers    </vt:lpstr>
      <vt:lpstr>Ow &amp; Wkb    </vt:lpstr>
      <vt:lpstr>Regels voor activiteiten in het omgevingsplan     </vt:lpstr>
      <vt:lpstr>Ow &amp; Wkb    </vt:lpstr>
      <vt:lpstr>Ow &amp; Wkb    </vt:lpstr>
      <vt:lpstr>Samen versnellen!      </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Velden, Rob van der (RWS WVL)</cp:lastModifiedBy>
  <cp:revision>487</cp:revision>
  <dcterms:created xsi:type="dcterms:W3CDTF">2023-08-22T12:47:17Z</dcterms:created>
  <dcterms:modified xsi:type="dcterms:W3CDTF">2024-07-09T15:06:53Z</dcterms:modified>
</cp:coreProperties>
</file>