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9" r:id="rId4"/>
    <p:sldMasterId id="2147483933" r:id="rId5"/>
  </p:sldMasterIdLst>
  <p:notesMasterIdLst>
    <p:notesMasterId r:id="rId31"/>
  </p:notesMasterIdLst>
  <p:handoutMasterIdLst>
    <p:handoutMasterId r:id="rId32"/>
  </p:handoutMasterIdLst>
  <p:sldIdLst>
    <p:sldId id="291" r:id="rId6"/>
    <p:sldId id="271" r:id="rId7"/>
    <p:sldId id="275" r:id="rId8"/>
    <p:sldId id="315" r:id="rId9"/>
    <p:sldId id="382" r:id="rId10"/>
    <p:sldId id="316" r:id="rId11"/>
    <p:sldId id="355" r:id="rId12"/>
    <p:sldId id="317" r:id="rId13"/>
    <p:sldId id="381" r:id="rId14"/>
    <p:sldId id="323" r:id="rId15"/>
    <p:sldId id="324" r:id="rId16"/>
    <p:sldId id="374" r:id="rId17"/>
    <p:sldId id="347" r:id="rId18"/>
    <p:sldId id="372" r:id="rId19"/>
    <p:sldId id="373" r:id="rId20"/>
    <p:sldId id="348" r:id="rId21"/>
    <p:sldId id="276" r:id="rId22"/>
    <p:sldId id="277" r:id="rId23"/>
    <p:sldId id="322" r:id="rId24"/>
    <p:sldId id="342" r:id="rId25"/>
    <p:sldId id="360" r:id="rId26"/>
    <p:sldId id="362" r:id="rId27"/>
    <p:sldId id="369" r:id="rId28"/>
    <p:sldId id="377" r:id="rId29"/>
    <p:sldId id="273" r:id="rId30"/>
  </p:sldIdLst>
  <p:sldSz cx="13439775"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0370"/>
    <a:srgbClr val="E7FBFA"/>
    <a:srgbClr val="380270"/>
    <a:srgbClr val="333132"/>
    <a:srgbClr val="EFEAE6"/>
    <a:srgbClr val="F2F6FD"/>
    <a:srgbClr val="0050E3"/>
    <a:srgbClr val="DE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EE3B4-0533-8C47-A90C-3197225C7AAF}" v="2" dt="2024-06-26T18:22:57.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41" d="100"/>
          <a:sy n="41" d="100"/>
        </p:scale>
        <p:origin x="30" y="42"/>
      </p:cViewPr>
      <p:guideLst>
        <p:guide orient="horz" pos="2381"/>
        <p:guide pos="4234"/>
      </p:guideLst>
    </p:cSldViewPr>
  </p:slideViewPr>
  <p:notesTextViewPr>
    <p:cViewPr>
      <p:scale>
        <a:sx n="1" d="1"/>
        <a:sy n="1" d="1"/>
      </p:scale>
      <p:origin x="0" y="0"/>
    </p:cViewPr>
  </p:notesTextViewPr>
  <p:notesViewPr>
    <p:cSldViewPr snapToGrid="0">
      <p:cViewPr>
        <p:scale>
          <a:sx n="1" d="2"/>
          <a:sy n="1" d="2"/>
        </p:scale>
        <p:origin x="5796" y="21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Handgraaf" userId="49bd6c8c-93fa-46f8-9618-a16a91b3a2cd" providerId="ADAL" clId="{767EE3B4-0533-8C47-A90C-3197225C7AAF}"/>
    <pc:docChg chg="undo redo custSel addSld modSld">
      <pc:chgData name="Simon Handgraaf" userId="49bd6c8c-93fa-46f8-9618-a16a91b3a2cd" providerId="ADAL" clId="{767EE3B4-0533-8C47-A90C-3197225C7AAF}" dt="2024-06-26T18:25:40.109" v="194" actId="20577"/>
      <pc:docMkLst>
        <pc:docMk/>
      </pc:docMkLst>
      <pc:sldChg chg="delSp">
        <pc:chgData name="Simon Handgraaf" userId="49bd6c8c-93fa-46f8-9618-a16a91b3a2cd" providerId="ADAL" clId="{767EE3B4-0533-8C47-A90C-3197225C7AAF}" dt="2024-06-26T18:20:16.086" v="0"/>
        <pc:sldMkLst>
          <pc:docMk/>
          <pc:sldMk cId="2188622970" sldId="271"/>
        </pc:sldMkLst>
        <pc:spChg chg="del">
          <ac:chgData name="Simon Handgraaf" userId="49bd6c8c-93fa-46f8-9618-a16a91b3a2cd" providerId="ADAL" clId="{767EE3B4-0533-8C47-A90C-3197225C7AAF}" dt="2024-06-26T18:20:16.086" v="0"/>
          <ac:spMkLst>
            <pc:docMk/>
            <pc:sldMk cId="2188622970" sldId="271"/>
            <ac:spMk id="3" creationId="{BF6C2F78-182A-23BD-5D94-3A54CDF5780C}"/>
          </ac:spMkLst>
        </pc:spChg>
      </pc:sldChg>
      <pc:sldChg chg="delSp">
        <pc:chgData name="Simon Handgraaf" userId="49bd6c8c-93fa-46f8-9618-a16a91b3a2cd" providerId="ADAL" clId="{767EE3B4-0533-8C47-A90C-3197225C7AAF}" dt="2024-06-26T18:20:16.086" v="0"/>
        <pc:sldMkLst>
          <pc:docMk/>
          <pc:sldMk cId="426073042" sldId="277"/>
        </pc:sldMkLst>
        <pc:spChg chg="del">
          <ac:chgData name="Simon Handgraaf" userId="49bd6c8c-93fa-46f8-9618-a16a91b3a2cd" providerId="ADAL" clId="{767EE3B4-0533-8C47-A90C-3197225C7AAF}" dt="2024-06-26T18:20:16.086" v="0"/>
          <ac:spMkLst>
            <pc:docMk/>
            <pc:sldMk cId="426073042" sldId="277"/>
            <ac:spMk id="5" creationId="{975F7065-0A24-0138-A3DC-3E16A55FF51A}"/>
          </ac:spMkLst>
        </pc:spChg>
      </pc:sldChg>
      <pc:sldChg chg="addSp delSp modSp mod">
        <pc:chgData name="Simon Handgraaf" userId="49bd6c8c-93fa-46f8-9618-a16a91b3a2cd" providerId="ADAL" clId="{767EE3B4-0533-8C47-A90C-3197225C7AAF}" dt="2024-06-26T18:25:40.109" v="194" actId="20577"/>
        <pc:sldMkLst>
          <pc:docMk/>
          <pc:sldMk cId="268613763" sldId="315"/>
        </pc:sldMkLst>
        <pc:spChg chg="del">
          <ac:chgData name="Simon Handgraaf" userId="49bd6c8c-93fa-46f8-9618-a16a91b3a2cd" providerId="ADAL" clId="{767EE3B4-0533-8C47-A90C-3197225C7AAF}" dt="2024-06-26T18:20:16.086" v="0"/>
          <ac:spMkLst>
            <pc:docMk/>
            <pc:sldMk cId="268613763" sldId="315"/>
            <ac:spMk id="3" creationId="{BF6C2F78-182A-23BD-5D94-3A54CDF5780C}"/>
          </ac:spMkLst>
        </pc:spChg>
        <pc:spChg chg="add del mod">
          <ac:chgData name="Simon Handgraaf" userId="49bd6c8c-93fa-46f8-9618-a16a91b3a2cd" providerId="ADAL" clId="{767EE3B4-0533-8C47-A90C-3197225C7AAF}" dt="2024-06-26T18:22:55.949" v="3" actId="478"/>
          <ac:spMkLst>
            <pc:docMk/>
            <pc:sldMk cId="268613763" sldId="315"/>
            <ac:spMk id="5" creationId="{6B9E778F-07F2-24DB-1DF6-0B04343A9208}"/>
          </ac:spMkLst>
        </pc:spChg>
        <pc:spChg chg="mod">
          <ac:chgData name="Simon Handgraaf" userId="49bd6c8c-93fa-46f8-9618-a16a91b3a2cd" providerId="ADAL" clId="{767EE3B4-0533-8C47-A90C-3197225C7AAF}" dt="2024-06-26T18:25:40.109" v="194" actId="20577"/>
          <ac:spMkLst>
            <pc:docMk/>
            <pc:sldMk cId="268613763" sldId="315"/>
            <ac:spMk id="6" creationId="{B5E80534-4725-C6A3-D41E-87776002C5DF}"/>
          </ac:spMkLst>
        </pc:spChg>
        <pc:spChg chg="del">
          <ac:chgData name="Simon Handgraaf" userId="49bd6c8c-93fa-46f8-9618-a16a91b3a2cd" providerId="ADAL" clId="{767EE3B4-0533-8C47-A90C-3197225C7AAF}" dt="2024-06-26T18:22:54.631" v="2" actId="478"/>
          <ac:spMkLst>
            <pc:docMk/>
            <pc:sldMk cId="268613763" sldId="315"/>
            <ac:spMk id="8" creationId="{E07CC7C0-78D0-5DB0-61AA-70FC2D8E71F2}"/>
          </ac:spMkLst>
        </pc:spChg>
        <pc:spChg chg="add mod">
          <ac:chgData name="Simon Handgraaf" userId="49bd6c8c-93fa-46f8-9618-a16a91b3a2cd" providerId="ADAL" clId="{767EE3B4-0533-8C47-A90C-3197225C7AAF}" dt="2024-06-26T18:25:07.688" v="122" actId="14100"/>
          <ac:spMkLst>
            <pc:docMk/>
            <pc:sldMk cId="268613763" sldId="315"/>
            <ac:spMk id="9" creationId="{EBAB5163-7443-318A-66EF-81A613878E67}"/>
          </ac:spMkLst>
        </pc:spChg>
        <pc:spChg chg="add mod">
          <ac:chgData name="Simon Handgraaf" userId="49bd6c8c-93fa-46f8-9618-a16a91b3a2cd" providerId="ADAL" clId="{767EE3B4-0533-8C47-A90C-3197225C7AAF}" dt="2024-06-26T18:24:58.932" v="120" actId="1035"/>
          <ac:spMkLst>
            <pc:docMk/>
            <pc:sldMk cId="268613763" sldId="315"/>
            <ac:spMk id="10" creationId="{8469EE03-5FE9-B57C-6C1C-9C88B8D3BC75}"/>
          </ac:spMkLst>
        </pc:spChg>
        <pc:spChg chg="add mod">
          <ac:chgData name="Simon Handgraaf" userId="49bd6c8c-93fa-46f8-9618-a16a91b3a2cd" providerId="ADAL" clId="{767EE3B4-0533-8C47-A90C-3197225C7AAF}" dt="2024-06-26T18:25:14.820" v="131" actId="1035"/>
          <ac:spMkLst>
            <pc:docMk/>
            <pc:sldMk cId="268613763" sldId="315"/>
            <ac:spMk id="11" creationId="{56FADB43-A6C9-9B2C-4284-EC9F9A8653DC}"/>
          </ac:spMkLst>
        </pc:spChg>
        <pc:spChg chg="add mod">
          <ac:chgData name="Simon Handgraaf" userId="49bd6c8c-93fa-46f8-9618-a16a91b3a2cd" providerId="ADAL" clId="{767EE3B4-0533-8C47-A90C-3197225C7AAF}" dt="2024-06-26T18:24:58.932" v="120" actId="1035"/>
          <ac:spMkLst>
            <pc:docMk/>
            <pc:sldMk cId="268613763" sldId="315"/>
            <ac:spMk id="12" creationId="{2FEEB1EC-1CBD-3BCE-490A-C92C822D401E}"/>
          </ac:spMkLst>
        </pc:spChg>
        <pc:graphicFrameChg chg="add mod modGraphic">
          <ac:chgData name="Simon Handgraaf" userId="49bd6c8c-93fa-46f8-9618-a16a91b3a2cd" providerId="ADAL" clId="{767EE3B4-0533-8C47-A90C-3197225C7AAF}" dt="2024-06-26T18:24:51.884" v="110" actId="1036"/>
          <ac:graphicFrameMkLst>
            <pc:docMk/>
            <pc:sldMk cId="268613763" sldId="315"/>
            <ac:graphicFrameMk id="7" creationId="{53BFF742-5CDD-C7CF-61D9-1F42429C5E4F}"/>
          </ac:graphicFrameMkLst>
        </pc:graphicFrameChg>
      </pc:sldChg>
      <pc:sldChg chg="delSp">
        <pc:chgData name="Simon Handgraaf" userId="49bd6c8c-93fa-46f8-9618-a16a91b3a2cd" providerId="ADAL" clId="{767EE3B4-0533-8C47-A90C-3197225C7AAF}" dt="2024-06-26T18:20:16.086" v="0"/>
        <pc:sldMkLst>
          <pc:docMk/>
          <pc:sldMk cId="2180866003" sldId="316"/>
        </pc:sldMkLst>
        <pc:spChg chg="del">
          <ac:chgData name="Simon Handgraaf" userId="49bd6c8c-93fa-46f8-9618-a16a91b3a2cd" providerId="ADAL" clId="{767EE3B4-0533-8C47-A90C-3197225C7AAF}" dt="2024-06-26T18:20:16.086" v="0"/>
          <ac:spMkLst>
            <pc:docMk/>
            <pc:sldMk cId="2180866003" sldId="316"/>
            <ac:spMk id="3" creationId="{BF6C2F78-182A-23BD-5D94-3A54CDF5780C}"/>
          </ac:spMkLst>
        </pc:spChg>
      </pc:sldChg>
      <pc:sldChg chg="delSp">
        <pc:chgData name="Simon Handgraaf" userId="49bd6c8c-93fa-46f8-9618-a16a91b3a2cd" providerId="ADAL" clId="{767EE3B4-0533-8C47-A90C-3197225C7AAF}" dt="2024-06-26T18:20:16.086" v="0"/>
        <pc:sldMkLst>
          <pc:docMk/>
          <pc:sldMk cId="2610153263" sldId="317"/>
        </pc:sldMkLst>
        <pc:spChg chg="del">
          <ac:chgData name="Simon Handgraaf" userId="49bd6c8c-93fa-46f8-9618-a16a91b3a2cd" providerId="ADAL" clId="{767EE3B4-0533-8C47-A90C-3197225C7AAF}" dt="2024-06-26T18:20:16.086" v="0"/>
          <ac:spMkLst>
            <pc:docMk/>
            <pc:sldMk cId="2610153263" sldId="317"/>
            <ac:spMk id="3" creationId="{BF6C2F78-182A-23BD-5D94-3A54CDF5780C}"/>
          </ac:spMkLst>
        </pc:spChg>
      </pc:sldChg>
      <pc:sldChg chg="delSp">
        <pc:chgData name="Simon Handgraaf" userId="49bd6c8c-93fa-46f8-9618-a16a91b3a2cd" providerId="ADAL" clId="{767EE3B4-0533-8C47-A90C-3197225C7AAF}" dt="2024-06-26T18:20:16.086" v="0"/>
        <pc:sldMkLst>
          <pc:docMk/>
          <pc:sldMk cId="4060466698" sldId="322"/>
        </pc:sldMkLst>
        <pc:spChg chg="del">
          <ac:chgData name="Simon Handgraaf" userId="49bd6c8c-93fa-46f8-9618-a16a91b3a2cd" providerId="ADAL" clId="{767EE3B4-0533-8C47-A90C-3197225C7AAF}" dt="2024-06-26T18:20:16.086" v="0"/>
          <ac:spMkLst>
            <pc:docMk/>
            <pc:sldMk cId="4060466698" sldId="322"/>
            <ac:spMk id="5" creationId="{975F7065-0A24-0138-A3DC-3E16A55FF51A}"/>
          </ac:spMkLst>
        </pc:spChg>
      </pc:sldChg>
      <pc:sldChg chg="delSp">
        <pc:chgData name="Simon Handgraaf" userId="49bd6c8c-93fa-46f8-9618-a16a91b3a2cd" providerId="ADAL" clId="{767EE3B4-0533-8C47-A90C-3197225C7AAF}" dt="2024-06-26T18:20:16.086" v="0"/>
        <pc:sldMkLst>
          <pc:docMk/>
          <pc:sldMk cId="3006789926" sldId="323"/>
        </pc:sldMkLst>
        <pc:spChg chg="del">
          <ac:chgData name="Simon Handgraaf" userId="49bd6c8c-93fa-46f8-9618-a16a91b3a2cd" providerId="ADAL" clId="{767EE3B4-0533-8C47-A90C-3197225C7AAF}" dt="2024-06-26T18:20:16.086" v="0"/>
          <ac:spMkLst>
            <pc:docMk/>
            <pc:sldMk cId="3006789926" sldId="323"/>
            <ac:spMk id="3" creationId="{BF6C2F78-182A-23BD-5D94-3A54CDF5780C}"/>
          </ac:spMkLst>
        </pc:spChg>
      </pc:sldChg>
      <pc:sldChg chg="delSp">
        <pc:chgData name="Simon Handgraaf" userId="49bd6c8c-93fa-46f8-9618-a16a91b3a2cd" providerId="ADAL" clId="{767EE3B4-0533-8C47-A90C-3197225C7AAF}" dt="2024-06-26T18:20:16.086" v="0"/>
        <pc:sldMkLst>
          <pc:docMk/>
          <pc:sldMk cId="2922025554" sldId="324"/>
        </pc:sldMkLst>
        <pc:spChg chg="del">
          <ac:chgData name="Simon Handgraaf" userId="49bd6c8c-93fa-46f8-9618-a16a91b3a2cd" providerId="ADAL" clId="{767EE3B4-0533-8C47-A90C-3197225C7AAF}" dt="2024-06-26T18:20:16.086" v="0"/>
          <ac:spMkLst>
            <pc:docMk/>
            <pc:sldMk cId="2922025554" sldId="324"/>
            <ac:spMk id="3" creationId="{BF6C2F78-182A-23BD-5D94-3A54CDF5780C}"/>
          </ac:spMkLst>
        </pc:spChg>
      </pc:sldChg>
      <pc:sldChg chg="delSp">
        <pc:chgData name="Simon Handgraaf" userId="49bd6c8c-93fa-46f8-9618-a16a91b3a2cd" providerId="ADAL" clId="{767EE3B4-0533-8C47-A90C-3197225C7AAF}" dt="2024-06-26T18:20:16.086" v="0"/>
        <pc:sldMkLst>
          <pc:docMk/>
          <pc:sldMk cId="906823506" sldId="342"/>
        </pc:sldMkLst>
        <pc:spChg chg="del">
          <ac:chgData name="Simon Handgraaf" userId="49bd6c8c-93fa-46f8-9618-a16a91b3a2cd" providerId="ADAL" clId="{767EE3B4-0533-8C47-A90C-3197225C7AAF}" dt="2024-06-26T18:20:16.086" v="0"/>
          <ac:spMkLst>
            <pc:docMk/>
            <pc:sldMk cId="906823506" sldId="342"/>
            <ac:spMk id="5" creationId="{975F7065-0A24-0138-A3DC-3E16A55FF51A}"/>
          </ac:spMkLst>
        </pc:spChg>
      </pc:sldChg>
      <pc:sldChg chg="delSp">
        <pc:chgData name="Simon Handgraaf" userId="49bd6c8c-93fa-46f8-9618-a16a91b3a2cd" providerId="ADAL" clId="{767EE3B4-0533-8C47-A90C-3197225C7AAF}" dt="2024-06-26T18:20:16.086" v="0"/>
        <pc:sldMkLst>
          <pc:docMk/>
          <pc:sldMk cId="631344335" sldId="347"/>
        </pc:sldMkLst>
        <pc:spChg chg="del">
          <ac:chgData name="Simon Handgraaf" userId="49bd6c8c-93fa-46f8-9618-a16a91b3a2cd" providerId="ADAL" clId="{767EE3B4-0533-8C47-A90C-3197225C7AAF}" dt="2024-06-26T18:20:16.086" v="0"/>
          <ac:spMkLst>
            <pc:docMk/>
            <pc:sldMk cId="631344335" sldId="347"/>
            <ac:spMk id="3" creationId="{BF6C2F78-182A-23BD-5D94-3A54CDF5780C}"/>
          </ac:spMkLst>
        </pc:spChg>
      </pc:sldChg>
      <pc:sldChg chg="delSp">
        <pc:chgData name="Simon Handgraaf" userId="49bd6c8c-93fa-46f8-9618-a16a91b3a2cd" providerId="ADAL" clId="{767EE3B4-0533-8C47-A90C-3197225C7AAF}" dt="2024-06-26T18:20:16.086" v="0"/>
        <pc:sldMkLst>
          <pc:docMk/>
          <pc:sldMk cId="3020304505" sldId="348"/>
        </pc:sldMkLst>
        <pc:spChg chg="del">
          <ac:chgData name="Simon Handgraaf" userId="49bd6c8c-93fa-46f8-9618-a16a91b3a2cd" providerId="ADAL" clId="{767EE3B4-0533-8C47-A90C-3197225C7AAF}" dt="2024-06-26T18:20:16.086" v="0"/>
          <ac:spMkLst>
            <pc:docMk/>
            <pc:sldMk cId="3020304505" sldId="348"/>
            <ac:spMk id="3" creationId="{BF6C2F78-182A-23BD-5D94-3A54CDF5780C}"/>
          </ac:spMkLst>
        </pc:spChg>
      </pc:sldChg>
      <pc:sldChg chg="delSp">
        <pc:chgData name="Simon Handgraaf" userId="49bd6c8c-93fa-46f8-9618-a16a91b3a2cd" providerId="ADAL" clId="{767EE3B4-0533-8C47-A90C-3197225C7AAF}" dt="2024-06-26T18:20:16.086" v="0"/>
        <pc:sldMkLst>
          <pc:docMk/>
          <pc:sldMk cId="3319805450" sldId="355"/>
        </pc:sldMkLst>
        <pc:spChg chg="del">
          <ac:chgData name="Simon Handgraaf" userId="49bd6c8c-93fa-46f8-9618-a16a91b3a2cd" providerId="ADAL" clId="{767EE3B4-0533-8C47-A90C-3197225C7AAF}" dt="2024-06-26T18:20:16.086" v="0"/>
          <ac:spMkLst>
            <pc:docMk/>
            <pc:sldMk cId="3319805450" sldId="355"/>
            <ac:spMk id="3" creationId="{BF6C2F78-182A-23BD-5D94-3A54CDF5780C}"/>
          </ac:spMkLst>
        </pc:spChg>
      </pc:sldChg>
      <pc:sldChg chg="delSp">
        <pc:chgData name="Simon Handgraaf" userId="49bd6c8c-93fa-46f8-9618-a16a91b3a2cd" providerId="ADAL" clId="{767EE3B4-0533-8C47-A90C-3197225C7AAF}" dt="2024-06-26T18:20:16.086" v="0"/>
        <pc:sldMkLst>
          <pc:docMk/>
          <pc:sldMk cId="3866632234" sldId="360"/>
        </pc:sldMkLst>
        <pc:spChg chg="del">
          <ac:chgData name="Simon Handgraaf" userId="49bd6c8c-93fa-46f8-9618-a16a91b3a2cd" providerId="ADAL" clId="{767EE3B4-0533-8C47-A90C-3197225C7AAF}" dt="2024-06-26T18:20:16.086" v="0"/>
          <ac:spMkLst>
            <pc:docMk/>
            <pc:sldMk cId="3866632234" sldId="360"/>
            <ac:spMk id="3" creationId="{BF6C2F78-182A-23BD-5D94-3A54CDF5780C}"/>
          </ac:spMkLst>
        </pc:spChg>
      </pc:sldChg>
      <pc:sldChg chg="delSp">
        <pc:chgData name="Simon Handgraaf" userId="49bd6c8c-93fa-46f8-9618-a16a91b3a2cd" providerId="ADAL" clId="{767EE3B4-0533-8C47-A90C-3197225C7AAF}" dt="2024-06-26T18:20:16.086" v="0"/>
        <pc:sldMkLst>
          <pc:docMk/>
          <pc:sldMk cId="1672753339" sldId="362"/>
        </pc:sldMkLst>
        <pc:spChg chg="del">
          <ac:chgData name="Simon Handgraaf" userId="49bd6c8c-93fa-46f8-9618-a16a91b3a2cd" providerId="ADAL" clId="{767EE3B4-0533-8C47-A90C-3197225C7AAF}" dt="2024-06-26T18:20:16.086" v="0"/>
          <ac:spMkLst>
            <pc:docMk/>
            <pc:sldMk cId="1672753339" sldId="362"/>
            <ac:spMk id="3" creationId="{BF6C2F78-182A-23BD-5D94-3A54CDF5780C}"/>
          </ac:spMkLst>
        </pc:spChg>
      </pc:sldChg>
      <pc:sldChg chg="delSp">
        <pc:chgData name="Simon Handgraaf" userId="49bd6c8c-93fa-46f8-9618-a16a91b3a2cd" providerId="ADAL" clId="{767EE3B4-0533-8C47-A90C-3197225C7AAF}" dt="2024-06-26T18:20:16.086" v="0"/>
        <pc:sldMkLst>
          <pc:docMk/>
          <pc:sldMk cId="2321474948" sldId="369"/>
        </pc:sldMkLst>
        <pc:spChg chg="del">
          <ac:chgData name="Simon Handgraaf" userId="49bd6c8c-93fa-46f8-9618-a16a91b3a2cd" providerId="ADAL" clId="{767EE3B4-0533-8C47-A90C-3197225C7AAF}" dt="2024-06-26T18:20:16.086" v="0"/>
          <ac:spMkLst>
            <pc:docMk/>
            <pc:sldMk cId="2321474948" sldId="369"/>
            <ac:spMk id="3" creationId="{BF6C2F78-182A-23BD-5D94-3A54CDF5780C}"/>
          </ac:spMkLst>
        </pc:spChg>
      </pc:sldChg>
      <pc:sldChg chg="delSp">
        <pc:chgData name="Simon Handgraaf" userId="49bd6c8c-93fa-46f8-9618-a16a91b3a2cd" providerId="ADAL" clId="{767EE3B4-0533-8C47-A90C-3197225C7AAF}" dt="2024-06-26T18:20:16.086" v="0"/>
        <pc:sldMkLst>
          <pc:docMk/>
          <pc:sldMk cId="2749557372" sldId="372"/>
        </pc:sldMkLst>
        <pc:spChg chg="del">
          <ac:chgData name="Simon Handgraaf" userId="49bd6c8c-93fa-46f8-9618-a16a91b3a2cd" providerId="ADAL" clId="{767EE3B4-0533-8C47-A90C-3197225C7AAF}" dt="2024-06-26T18:20:16.086" v="0"/>
          <ac:spMkLst>
            <pc:docMk/>
            <pc:sldMk cId="2749557372" sldId="372"/>
            <ac:spMk id="3" creationId="{BF6C2F78-182A-23BD-5D94-3A54CDF5780C}"/>
          </ac:spMkLst>
        </pc:spChg>
      </pc:sldChg>
      <pc:sldChg chg="delSp">
        <pc:chgData name="Simon Handgraaf" userId="49bd6c8c-93fa-46f8-9618-a16a91b3a2cd" providerId="ADAL" clId="{767EE3B4-0533-8C47-A90C-3197225C7AAF}" dt="2024-06-26T18:20:16.086" v="0"/>
        <pc:sldMkLst>
          <pc:docMk/>
          <pc:sldMk cId="3871700218" sldId="373"/>
        </pc:sldMkLst>
        <pc:spChg chg="del">
          <ac:chgData name="Simon Handgraaf" userId="49bd6c8c-93fa-46f8-9618-a16a91b3a2cd" providerId="ADAL" clId="{767EE3B4-0533-8C47-A90C-3197225C7AAF}" dt="2024-06-26T18:20:16.086" v="0"/>
          <ac:spMkLst>
            <pc:docMk/>
            <pc:sldMk cId="3871700218" sldId="373"/>
            <ac:spMk id="3" creationId="{BF6C2F78-182A-23BD-5D94-3A54CDF5780C}"/>
          </ac:spMkLst>
        </pc:spChg>
      </pc:sldChg>
      <pc:sldChg chg="delSp">
        <pc:chgData name="Simon Handgraaf" userId="49bd6c8c-93fa-46f8-9618-a16a91b3a2cd" providerId="ADAL" clId="{767EE3B4-0533-8C47-A90C-3197225C7AAF}" dt="2024-06-26T18:20:16.086" v="0"/>
        <pc:sldMkLst>
          <pc:docMk/>
          <pc:sldMk cId="2199411842" sldId="377"/>
        </pc:sldMkLst>
        <pc:spChg chg="del">
          <ac:chgData name="Simon Handgraaf" userId="49bd6c8c-93fa-46f8-9618-a16a91b3a2cd" providerId="ADAL" clId="{767EE3B4-0533-8C47-A90C-3197225C7AAF}" dt="2024-06-26T18:20:16.086" v="0"/>
          <ac:spMkLst>
            <pc:docMk/>
            <pc:sldMk cId="2199411842" sldId="377"/>
            <ac:spMk id="3" creationId="{BF6C2F78-182A-23BD-5D94-3A54CDF5780C}"/>
          </ac:spMkLst>
        </pc:spChg>
      </pc:sldChg>
      <pc:sldChg chg="delSp">
        <pc:chgData name="Simon Handgraaf" userId="49bd6c8c-93fa-46f8-9618-a16a91b3a2cd" providerId="ADAL" clId="{767EE3B4-0533-8C47-A90C-3197225C7AAF}" dt="2024-06-26T18:20:16.086" v="0"/>
        <pc:sldMkLst>
          <pc:docMk/>
          <pc:sldMk cId="3361915363" sldId="381"/>
        </pc:sldMkLst>
        <pc:spChg chg="del">
          <ac:chgData name="Simon Handgraaf" userId="49bd6c8c-93fa-46f8-9618-a16a91b3a2cd" providerId="ADAL" clId="{767EE3B4-0533-8C47-A90C-3197225C7AAF}" dt="2024-06-26T18:20:16.086" v="0"/>
          <ac:spMkLst>
            <pc:docMk/>
            <pc:sldMk cId="3361915363" sldId="381"/>
            <ac:spMk id="3" creationId="{BF6C2F78-182A-23BD-5D94-3A54CDF5780C}"/>
          </ac:spMkLst>
        </pc:spChg>
      </pc:sldChg>
      <pc:sldChg chg="add">
        <pc:chgData name="Simon Handgraaf" userId="49bd6c8c-93fa-46f8-9618-a16a91b3a2cd" providerId="ADAL" clId="{767EE3B4-0533-8C47-A90C-3197225C7AAF}" dt="2024-06-26T18:22:51.095" v="1" actId="2890"/>
        <pc:sldMkLst>
          <pc:docMk/>
          <pc:sldMk cId="668428780"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B37B6-8CD9-3E4B-8591-88BBDFC3A377}" type="datetimeFigureOut">
              <a:rPr lang="nl-NL" smtClean="0"/>
              <a:t>19-7-2024</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CFA3B4-A98D-7E4E-8CB1-7E4885933570}" type="slidenum">
              <a:rPr lang="nl-NL" smtClean="0"/>
              <a:t>‹nr.›</a:t>
            </a:fld>
            <a:endParaRPr lang="nl-NL"/>
          </a:p>
        </p:txBody>
      </p:sp>
    </p:spTree>
    <p:extLst>
      <p:ext uri="{BB962C8B-B14F-4D97-AF65-F5344CB8AC3E}">
        <p14:creationId xmlns:p14="http://schemas.microsoft.com/office/powerpoint/2010/main" val="52092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6E2E9-73A0-214F-A3F4-56FE324A0715}" type="datetimeFigureOut">
              <a:rPr lang="nl-NL" smtClean="0"/>
              <a:t>19-7-2024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01D93-2011-454A-9E89-BFE5F33C0085}" type="slidenum">
              <a:rPr lang="nl-NL" smtClean="0"/>
              <a:t>‹nr.›</a:t>
            </a:fld>
            <a:endParaRPr lang="nl-NL"/>
          </a:p>
        </p:txBody>
      </p:sp>
    </p:spTree>
    <p:extLst>
      <p:ext uri="{BB962C8B-B14F-4D97-AF65-F5344CB8AC3E}">
        <p14:creationId xmlns:p14="http://schemas.microsoft.com/office/powerpoint/2010/main" val="168014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2</a:t>
            </a:fld>
            <a:endParaRPr lang="nl-NL"/>
          </a:p>
        </p:txBody>
      </p:sp>
    </p:spTree>
    <p:extLst>
      <p:ext uri="{BB962C8B-B14F-4D97-AF65-F5344CB8AC3E}">
        <p14:creationId xmlns:p14="http://schemas.microsoft.com/office/powerpoint/2010/main" val="252868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11</a:t>
            </a:fld>
            <a:endParaRPr lang="nl-NL"/>
          </a:p>
        </p:txBody>
      </p:sp>
    </p:spTree>
    <p:extLst>
      <p:ext uri="{BB962C8B-B14F-4D97-AF65-F5344CB8AC3E}">
        <p14:creationId xmlns:p14="http://schemas.microsoft.com/office/powerpoint/2010/main" val="205736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12</a:t>
            </a:fld>
            <a:endParaRPr lang="nl-NL"/>
          </a:p>
        </p:txBody>
      </p:sp>
    </p:spTree>
    <p:extLst>
      <p:ext uri="{BB962C8B-B14F-4D97-AF65-F5344CB8AC3E}">
        <p14:creationId xmlns:p14="http://schemas.microsoft.com/office/powerpoint/2010/main" val="1047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13</a:t>
            </a:fld>
            <a:endParaRPr lang="nl-NL"/>
          </a:p>
        </p:txBody>
      </p:sp>
    </p:spTree>
    <p:extLst>
      <p:ext uri="{BB962C8B-B14F-4D97-AF65-F5344CB8AC3E}">
        <p14:creationId xmlns:p14="http://schemas.microsoft.com/office/powerpoint/2010/main" val="1845635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14</a:t>
            </a:fld>
            <a:endParaRPr lang="nl-NL"/>
          </a:p>
        </p:txBody>
      </p:sp>
    </p:spTree>
    <p:extLst>
      <p:ext uri="{BB962C8B-B14F-4D97-AF65-F5344CB8AC3E}">
        <p14:creationId xmlns:p14="http://schemas.microsoft.com/office/powerpoint/2010/main" val="406309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15</a:t>
            </a:fld>
            <a:endParaRPr lang="nl-NL"/>
          </a:p>
        </p:txBody>
      </p:sp>
    </p:spTree>
    <p:extLst>
      <p:ext uri="{BB962C8B-B14F-4D97-AF65-F5344CB8AC3E}">
        <p14:creationId xmlns:p14="http://schemas.microsoft.com/office/powerpoint/2010/main" val="97628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16</a:t>
            </a:fld>
            <a:endParaRPr lang="nl-NL"/>
          </a:p>
        </p:txBody>
      </p:sp>
    </p:spTree>
    <p:extLst>
      <p:ext uri="{BB962C8B-B14F-4D97-AF65-F5344CB8AC3E}">
        <p14:creationId xmlns:p14="http://schemas.microsoft.com/office/powerpoint/2010/main" val="230543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17</a:t>
            </a:fld>
            <a:endParaRPr lang="nl-NL"/>
          </a:p>
        </p:txBody>
      </p:sp>
    </p:spTree>
    <p:extLst>
      <p:ext uri="{BB962C8B-B14F-4D97-AF65-F5344CB8AC3E}">
        <p14:creationId xmlns:p14="http://schemas.microsoft.com/office/powerpoint/2010/main" val="4997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21</a:t>
            </a:fld>
            <a:endParaRPr lang="nl-NL"/>
          </a:p>
        </p:txBody>
      </p:sp>
    </p:spTree>
    <p:extLst>
      <p:ext uri="{BB962C8B-B14F-4D97-AF65-F5344CB8AC3E}">
        <p14:creationId xmlns:p14="http://schemas.microsoft.com/office/powerpoint/2010/main" val="84032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22</a:t>
            </a:fld>
            <a:endParaRPr lang="nl-NL"/>
          </a:p>
        </p:txBody>
      </p:sp>
    </p:spTree>
    <p:extLst>
      <p:ext uri="{BB962C8B-B14F-4D97-AF65-F5344CB8AC3E}">
        <p14:creationId xmlns:p14="http://schemas.microsoft.com/office/powerpoint/2010/main" val="2685554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23</a:t>
            </a:fld>
            <a:endParaRPr lang="nl-NL"/>
          </a:p>
        </p:txBody>
      </p:sp>
    </p:spTree>
    <p:extLst>
      <p:ext uri="{BB962C8B-B14F-4D97-AF65-F5344CB8AC3E}">
        <p14:creationId xmlns:p14="http://schemas.microsoft.com/office/powerpoint/2010/main" val="234060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3</a:t>
            </a:fld>
            <a:endParaRPr lang="nl-NL"/>
          </a:p>
        </p:txBody>
      </p:sp>
    </p:spTree>
    <p:extLst>
      <p:ext uri="{BB962C8B-B14F-4D97-AF65-F5344CB8AC3E}">
        <p14:creationId xmlns:p14="http://schemas.microsoft.com/office/powerpoint/2010/main" val="367754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24</a:t>
            </a:fld>
            <a:endParaRPr lang="nl-NL"/>
          </a:p>
        </p:txBody>
      </p:sp>
    </p:spTree>
    <p:extLst>
      <p:ext uri="{BB962C8B-B14F-4D97-AF65-F5344CB8AC3E}">
        <p14:creationId xmlns:p14="http://schemas.microsoft.com/office/powerpoint/2010/main" val="358966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4</a:t>
            </a:fld>
            <a:endParaRPr lang="nl-NL"/>
          </a:p>
        </p:txBody>
      </p:sp>
    </p:spTree>
    <p:extLst>
      <p:ext uri="{BB962C8B-B14F-4D97-AF65-F5344CB8AC3E}">
        <p14:creationId xmlns:p14="http://schemas.microsoft.com/office/powerpoint/2010/main" val="200488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5</a:t>
            </a:fld>
            <a:endParaRPr lang="nl-NL"/>
          </a:p>
        </p:txBody>
      </p:sp>
    </p:spTree>
    <p:extLst>
      <p:ext uri="{BB962C8B-B14F-4D97-AF65-F5344CB8AC3E}">
        <p14:creationId xmlns:p14="http://schemas.microsoft.com/office/powerpoint/2010/main" val="83558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6</a:t>
            </a:fld>
            <a:endParaRPr lang="nl-NL"/>
          </a:p>
        </p:txBody>
      </p:sp>
    </p:spTree>
    <p:extLst>
      <p:ext uri="{BB962C8B-B14F-4D97-AF65-F5344CB8AC3E}">
        <p14:creationId xmlns:p14="http://schemas.microsoft.com/office/powerpoint/2010/main" val="97538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7</a:t>
            </a:fld>
            <a:endParaRPr lang="nl-NL"/>
          </a:p>
        </p:txBody>
      </p:sp>
    </p:spTree>
    <p:extLst>
      <p:ext uri="{BB962C8B-B14F-4D97-AF65-F5344CB8AC3E}">
        <p14:creationId xmlns:p14="http://schemas.microsoft.com/office/powerpoint/2010/main" val="295863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8</a:t>
            </a:fld>
            <a:endParaRPr lang="nl-NL"/>
          </a:p>
        </p:txBody>
      </p:sp>
    </p:spTree>
    <p:extLst>
      <p:ext uri="{BB962C8B-B14F-4D97-AF65-F5344CB8AC3E}">
        <p14:creationId xmlns:p14="http://schemas.microsoft.com/office/powerpoint/2010/main" val="155892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9</a:t>
            </a:fld>
            <a:endParaRPr lang="nl-NL"/>
          </a:p>
        </p:txBody>
      </p:sp>
    </p:spTree>
    <p:extLst>
      <p:ext uri="{BB962C8B-B14F-4D97-AF65-F5344CB8AC3E}">
        <p14:creationId xmlns:p14="http://schemas.microsoft.com/office/powerpoint/2010/main" val="82347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F01D93-2011-454A-9E89-BFE5F33C0085}" type="slidenum">
              <a:rPr lang="nl-NL" smtClean="0"/>
              <a:t>10</a:t>
            </a:fld>
            <a:endParaRPr lang="nl-NL"/>
          </a:p>
        </p:txBody>
      </p:sp>
    </p:spTree>
    <p:extLst>
      <p:ext uri="{BB962C8B-B14F-4D97-AF65-F5344CB8AC3E}">
        <p14:creationId xmlns:p14="http://schemas.microsoft.com/office/powerpoint/2010/main" val="137863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47B5A1-9251-6DFD-CD1F-446C85DA0820}"/>
              </a:ext>
            </a:extLst>
          </p:cNvPr>
          <p:cNvSpPr/>
          <p:nvPr userDrawn="1"/>
        </p:nvSpPr>
        <p:spPr>
          <a:xfrm>
            <a:off x="2" y="1"/>
            <a:ext cx="13439775" cy="75596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9" name="Tijdelijke aanduiding voor afbeelding 8">
            <a:extLst>
              <a:ext uri="{FF2B5EF4-FFF2-40B4-BE49-F238E27FC236}">
                <a16:creationId xmlns:a16="http://schemas.microsoft.com/office/drawing/2014/main" id="{71FA78ED-B253-34F2-DD9D-FE852F10E758}"/>
              </a:ext>
            </a:extLst>
          </p:cNvPr>
          <p:cNvSpPr>
            <a:spLocks noGrp="1"/>
          </p:cNvSpPr>
          <p:nvPr>
            <p:ph type="pic" sz="quarter" idx="13"/>
          </p:nvPr>
        </p:nvSpPr>
        <p:spPr>
          <a:xfrm>
            <a:off x="0" y="0"/>
            <a:ext cx="13439775" cy="6283653"/>
          </a:xfrm>
        </p:spPr>
        <p:txBody>
          <a:bodyPr/>
          <a:lstStyle/>
          <a:p>
            <a:endParaRPr lang="nl-NL" dirty="0"/>
          </a:p>
        </p:txBody>
      </p:sp>
      <p:sp>
        <p:nvSpPr>
          <p:cNvPr id="2" name="Title 1"/>
          <p:cNvSpPr>
            <a:spLocks noGrp="1"/>
          </p:cNvSpPr>
          <p:nvPr>
            <p:ph type="ctrTitle"/>
          </p:nvPr>
        </p:nvSpPr>
        <p:spPr>
          <a:xfrm>
            <a:off x="1679972" y="1237197"/>
            <a:ext cx="10079831" cy="2631887"/>
          </a:xfrm>
        </p:spPr>
        <p:txBody>
          <a:bodyPr anchor="b">
            <a:normAutofit/>
          </a:bodyPr>
          <a:lstStyle>
            <a:lvl1pPr algn="ctr">
              <a:defRPr sz="5000" b="1">
                <a:solidFill>
                  <a:schemeClr val="bg2"/>
                </a:solidFill>
                <a:effectLst>
                  <a:outerShdw blurRad="50800" dist="38100" dir="2700000" algn="tl" rotWithShape="0">
                    <a:prstClr val="black">
                      <a:alpha val="40000"/>
                    </a:prstClr>
                  </a:outerShdw>
                </a:effectLst>
              </a:defRPr>
            </a:lvl1pPr>
          </a:lstStyle>
          <a:p>
            <a:r>
              <a:rPr lang="nl-NL" dirty="0"/>
              <a:t>Klik om stijl te bewerken</a:t>
            </a:r>
            <a:endParaRPr lang="en-US" dirty="0"/>
          </a:p>
        </p:txBody>
      </p:sp>
      <p:sp>
        <p:nvSpPr>
          <p:cNvPr id="3" name="Subtitle 2"/>
          <p:cNvSpPr>
            <a:spLocks noGrp="1"/>
          </p:cNvSpPr>
          <p:nvPr>
            <p:ph type="subTitle" idx="1"/>
          </p:nvPr>
        </p:nvSpPr>
        <p:spPr>
          <a:xfrm>
            <a:off x="1679972" y="3970580"/>
            <a:ext cx="10079831" cy="1825171"/>
          </a:xfrm>
        </p:spPr>
        <p:txBody>
          <a:bodyPr>
            <a:normAutofit/>
          </a:bodyPr>
          <a:lstStyle>
            <a:lvl1pPr marL="0" indent="0" algn="ctr">
              <a:buNone/>
              <a:defRPr sz="2800">
                <a:solidFill>
                  <a:schemeClr val="bg2"/>
                </a:solidFill>
                <a:effectLst>
                  <a:outerShdw blurRad="50800" dist="38100" dir="2700000" algn="tl" rotWithShape="0">
                    <a:prstClr val="black">
                      <a:alpha val="40000"/>
                    </a:prstClr>
                  </a:outerShdw>
                </a:effectLst>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dirty="0"/>
              <a:t>Klikken om de ondertitelstijl van het model te bewerken</a:t>
            </a:r>
            <a:endParaRPr lang="en-US" dirty="0"/>
          </a:p>
        </p:txBody>
      </p:sp>
      <p:pic>
        <p:nvPicPr>
          <p:cNvPr id="11" name="Afbeelding 10">
            <a:extLst>
              <a:ext uri="{FF2B5EF4-FFF2-40B4-BE49-F238E27FC236}">
                <a16:creationId xmlns:a16="http://schemas.microsoft.com/office/drawing/2014/main" id="{40ECFD98-7E1A-D94C-77AA-D5A3A4C2E4B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967754" y="6462024"/>
            <a:ext cx="3504267" cy="971530"/>
          </a:xfrm>
          <a:prstGeom prst="rect">
            <a:avLst/>
          </a:prstGeom>
        </p:spPr>
      </p:pic>
      <p:sp>
        <p:nvSpPr>
          <p:cNvPr id="5" name="Tekstvak 4">
            <a:extLst>
              <a:ext uri="{FF2B5EF4-FFF2-40B4-BE49-F238E27FC236}">
                <a16:creationId xmlns:a16="http://schemas.microsoft.com/office/drawing/2014/main" id="{6047FBE7-9A7A-5945-AB89-C4993015908E}"/>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p:txBody>
      </p:sp>
    </p:spTree>
    <p:extLst>
      <p:ext uri="{BB962C8B-B14F-4D97-AF65-F5344CB8AC3E}">
        <p14:creationId xmlns:p14="http://schemas.microsoft.com/office/powerpoint/2010/main" val="6438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_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E4B44775-D361-D69E-10A8-CBA5249D2A26}"/>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8" name="Footer Placeholder 4">
            <a:extLst>
              <a:ext uri="{FF2B5EF4-FFF2-40B4-BE49-F238E27FC236}">
                <a16:creationId xmlns:a16="http://schemas.microsoft.com/office/drawing/2014/main" id="{AF897FF2-FFF7-112A-8243-8DD93518F5E2}"/>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9" name="Slide Number Placeholder 5">
            <a:extLst>
              <a:ext uri="{FF2B5EF4-FFF2-40B4-BE49-F238E27FC236}">
                <a16:creationId xmlns:a16="http://schemas.microsoft.com/office/drawing/2014/main" id="{1147FA4B-9E8C-D7A9-5CD3-4781EAB7A6B8}"/>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0" name="Afbeelding 9" descr="Afbeelding met Kleurrijkheid, cirkel, Magenta, paars&#10;&#10;Automatisch gegenereerde beschrijving">
            <a:extLst>
              <a:ext uri="{FF2B5EF4-FFF2-40B4-BE49-F238E27FC236}">
                <a16:creationId xmlns:a16="http://schemas.microsoft.com/office/drawing/2014/main" id="{ED7328ED-89BB-9AC9-583C-5AC8B860F2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1" name="Tekstvak 10">
            <a:extLst>
              <a:ext uri="{FF2B5EF4-FFF2-40B4-BE49-F238E27FC236}">
                <a16:creationId xmlns:a16="http://schemas.microsoft.com/office/drawing/2014/main" id="{A5A9A254-8C7B-2CD1-EEE6-9FE12F3EAA7B}"/>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73513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F296059-B867-7726-9A18-32A78EE715CB}"/>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5" name="Afbeelding 4" descr="Afbeelding met Kleurrijkheid, cirkel, Magenta, paars&#10;&#10;Automatisch gegenereerde beschrijving">
            <a:extLst>
              <a:ext uri="{FF2B5EF4-FFF2-40B4-BE49-F238E27FC236}">
                <a16:creationId xmlns:a16="http://schemas.microsoft.com/office/drawing/2014/main" id="{34323CCE-CDD3-6F6F-27A7-057D1BD1C5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Tree>
    <p:extLst>
      <p:ext uri="{BB962C8B-B14F-4D97-AF65-F5344CB8AC3E}">
        <p14:creationId xmlns:p14="http://schemas.microsoft.com/office/powerpoint/2010/main" val="297626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afbeelding">
    <p:spTree>
      <p:nvGrpSpPr>
        <p:cNvPr id="1" name=""/>
        <p:cNvGrpSpPr/>
        <p:nvPr/>
      </p:nvGrpSpPr>
      <p:grpSpPr>
        <a:xfrm>
          <a:off x="0" y="0"/>
          <a:ext cx="0" cy="0"/>
          <a:chOff x="0" y="0"/>
          <a:chExt cx="0" cy="0"/>
        </a:xfrm>
      </p:grpSpPr>
      <p:sp>
        <p:nvSpPr>
          <p:cNvPr id="2" name="Title 1"/>
          <p:cNvSpPr>
            <a:spLocks noGrp="1"/>
          </p:cNvSpPr>
          <p:nvPr>
            <p:ph type="title"/>
          </p:nvPr>
        </p:nvSpPr>
        <p:spPr>
          <a:xfrm>
            <a:off x="405353" y="503978"/>
            <a:ext cx="7360382" cy="1548000"/>
          </a:xfrm>
        </p:spPr>
        <p:txBody>
          <a:bodyPr anchor="b">
            <a:normAutofit/>
          </a:bodyPr>
          <a:lstStyle>
            <a:lvl1pPr>
              <a:defRPr sz="4000" b="1"/>
            </a:lvl1pPr>
          </a:lstStyle>
          <a:p>
            <a:r>
              <a:rPr lang="nl-NL" dirty="0"/>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8039773" y="0"/>
            <a:ext cx="5400000" cy="6792913"/>
          </a:xfrm>
        </p:spPr>
        <p:txBody>
          <a:bodyPr/>
          <a:lstStyle/>
          <a:p>
            <a:endParaRPr lang="nl-NL"/>
          </a:p>
        </p:txBody>
      </p:sp>
      <p:sp>
        <p:nvSpPr>
          <p:cNvPr id="11" name="Tijdelijke aanduiding voor tekst 10">
            <a:extLst>
              <a:ext uri="{FF2B5EF4-FFF2-40B4-BE49-F238E27FC236}">
                <a16:creationId xmlns:a16="http://schemas.microsoft.com/office/drawing/2014/main" id="{869EFEFE-204D-E499-00C3-76C37A7B5458}"/>
              </a:ext>
            </a:extLst>
          </p:cNvPr>
          <p:cNvSpPr>
            <a:spLocks noGrp="1"/>
          </p:cNvSpPr>
          <p:nvPr>
            <p:ph type="body" sz="quarter" idx="14"/>
          </p:nvPr>
        </p:nvSpPr>
        <p:spPr>
          <a:xfrm>
            <a:off x="404813" y="2268538"/>
            <a:ext cx="7359650" cy="45243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ekstvak 11">
            <a:extLst>
              <a:ext uri="{FF2B5EF4-FFF2-40B4-BE49-F238E27FC236}">
                <a16:creationId xmlns:a16="http://schemas.microsoft.com/office/drawing/2014/main" id="{04B8A95A-70C1-0708-78AF-2C205BCCBE03}"/>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a:p>
            <a:endParaRPr lang="nl-NL" sz="1000" dirty="0"/>
          </a:p>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
        <p:nvSpPr>
          <p:cNvPr id="3" name="Footer Placeholder 4">
            <a:extLst>
              <a:ext uri="{FF2B5EF4-FFF2-40B4-BE49-F238E27FC236}">
                <a16:creationId xmlns:a16="http://schemas.microsoft.com/office/drawing/2014/main" id="{5F426322-C132-D274-E886-B2858F2578CC}"/>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4" name="Slide Number Placeholder 5">
            <a:extLst>
              <a:ext uri="{FF2B5EF4-FFF2-40B4-BE49-F238E27FC236}">
                <a16:creationId xmlns:a16="http://schemas.microsoft.com/office/drawing/2014/main" id="{4C9CB506-92FA-82AC-9F47-39F8ED836AAE}"/>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5" name="Afbeelding 4" descr="Afbeelding met Kleurrijkheid, cirkel, Magenta, paars&#10;&#10;Automatisch gegenereerde beschrijving">
            <a:extLst>
              <a:ext uri="{FF2B5EF4-FFF2-40B4-BE49-F238E27FC236}">
                <a16:creationId xmlns:a16="http://schemas.microsoft.com/office/drawing/2014/main" id="{C0673919-4BEA-55FC-D826-24B9BC269F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Tree>
    <p:extLst>
      <p:ext uri="{BB962C8B-B14F-4D97-AF65-F5344CB8AC3E}">
        <p14:creationId xmlns:p14="http://schemas.microsoft.com/office/powerpoint/2010/main" val="296866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afbeelding_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13C9C02-26E4-61D2-1C27-C4A37316AB79}"/>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a:xfrm>
            <a:off x="405353" y="503978"/>
            <a:ext cx="7360382" cy="1548000"/>
          </a:xfrm>
        </p:spPr>
        <p:txBody>
          <a:bodyPr anchor="b">
            <a:normAutofit/>
          </a:bodyPr>
          <a:lstStyle>
            <a:lvl1pPr>
              <a:defRPr sz="4000" b="1"/>
            </a:lvl1pPr>
          </a:lstStyle>
          <a:p>
            <a:r>
              <a:rPr lang="nl-NL" dirty="0"/>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8039773" y="0"/>
            <a:ext cx="5400000" cy="6792913"/>
          </a:xfrm>
        </p:spPr>
        <p:txBody>
          <a:bodyPr/>
          <a:lstStyle/>
          <a:p>
            <a:endParaRPr lang="nl-NL"/>
          </a:p>
        </p:txBody>
      </p:sp>
      <p:sp>
        <p:nvSpPr>
          <p:cNvPr id="8" name="Tijdelijke aanduiding voor tekst 7">
            <a:extLst>
              <a:ext uri="{FF2B5EF4-FFF2-40B4-BE49-F238E27FC236}">
                <a16:creationId xmlns:a16="http://schemas.microsoft.com/office/drawing/2014/main" id="{C2B3A173-37D2-A516-B8B2-62558F27759B}"/>
              </a:ext>
            </a:extLst>
          </p:cNvPr>
          <p:cNvSpPr>
            <a:spLocks noGrp="1"/>
          </p:cNvSpPr>
          <p:nvPr>
            <p:ph type="body" sz="quarter" idx="14"/>
          </p:nvPr>
        </p:nvSpPr>
        <p:spPr>
          <a:xfrm>
            <a:off x="404813" y="2268538"/>
            <a:ext cx="7359650" cy="452437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Footer Placeholder 4">
            <a:extLst>
              <a:ext uri="{FF2B5EF4-FFF2-40B4-BE49-F238E27FC236}">
                <a16:creationId xmlns:a16="http://schemas.microsoft.com/office/drawing/2014/main" id="{A8AFC583-9AEE-CC25-03BB-33A3CCB898AD}"/>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5" name="Slide Number Placeholder 5">
            <a:extLst>
              <a:ext uri="{FF2B5EF4-FFF2-40B4-BE49-F238E27FC236}">
                <a16:creationId xmlns:a16="http://schemas.microsoft.com/office/drawing/2014/main" id="{0DE595C5-34B0-E234-1891-9CA601622D71}"/>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2" name="Afbeelding 11" descr="Afbeelding met Kleurrijkheid, cirkel, Magenta, paars&#10;&#10;Automatisch gegenereerde beschrijving">
            <a:extLst>
              <a:ext uri="{FF2B5EF4-FFF2-40B4-BE49-F238E27FC236}">
                <a16:creationId xmlns:a16="http://schemas.microsoft.com/office/drawing/2014/main" id="{BB1FFAC8-D0EF-637B-6D57-811F31AEFD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0" name="Tekstvak 9">
            <a:extLst>
              <a:ext uri="{FF2B5EF4-FFF2-40B4-BE49-F238E27FC236}">
                <a16:creationId xmlns:a16="http://schemas.microsoft.com/office/drawing/2014/main" id="{67C6DC59-63A5-FCA7-9751-334F686B3CC0}"/>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a:p>
            <a:endParaRPr lang="nl-NL" sz="1000" dirty="0"/>
          </a:p>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20940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2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8496971" y="503978"/>
            <a:ext cx="4500000" cy="2880000"/>
          </a:xfrm>
        </p:spPr>
        <p:txBody>
          <a:bodyPr/>
          <a:lstStyle/>
          <a:p>
            <a:endParaRPr lang="nl-NL"/>
          </a:p>
        </p:txBody>
      </p:sp>
      <p:sp>
        <p:nvSpPr>
          <p:cNvPr id="3" name="Tijdelijke aanduiding voor afbeelding 8">
            <a:extLst>
              <a:ext uri="{FF2B5EF4-FFF2-40B4-BE49-F238E27FC236}">
                <a16:creationId xmlns:a16="http://schemas.microsoft.com/office/drawing/2014/main" id="{20CB8BA5-23B3-9FF8-55F6-E3D08E45E093}"/>
              </a:ext>
            </a:extLst>
          </p:cNvPr>
          <p:cNvSpPr>
            <a:spLocks noGrp="1"/>
          </p:cNvSpPr>
          <p:nvPr>
            <p:ph type="pic" sz="quarter" idx="14"/>
          </p:nvPr>
        </p:nvSpPr>
        <p:spPr>
          <a:xfrm>
            <a:off x="8496971" y="3654908"/>
            <a:ext cx="4500000" cy="2880000"/>
          </a:xfrm>
        </p:spPr>
        <p:txBody>
          <a:bodyPr/>
          <a:lstStyle/>
          <a:p>
            <a:endParaRPr lang="nl-NL"/>
          </a:p>
        </p:txBody>
      </p:sp>
      <p:sp>
        <p:nvSpPr>
          <p:cNvPr id="4" name="Footer Placeholder 4">
            <a:extLst>
              <a:ext uri="{FF2B5EF4-FFF2-40B4-BE49-F238E27FC236}">
                <a16:creationId xmlns:a16="http://schemas.microsoft.com/office/drawing/2014/main" id="{F424BFCA-6EE0-BE15-9AFB-234C84346305}"/>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5" name="Slide Number Placeholder 5">
            <a:extLst>
              <a:ext uri="{FF2B5EF4-FFF2-40B4-BE49-F238E27FC236}">
                <a16:creationId xmlns:a16="http://schemas.microsoft.com/office/drawing/2014/main" id="{C7018FF5-2423-0CDB-627A-AFAFC0946C47}"/>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8" name="Afbeelding 7" descr="Afbeelding met Kleurrijkheid, cirkel, Magenta, paars&#10;&#10;Automatisch gegenereerde beschrijving">
            <a:extLst>
              <a:ext uri="{FF2B5EF4-FFF2-40B4-BE49-F238E27FC236}">
                <a16:creationId xmlns:a16="http://schemas.microsoft.com/office/drawing/2014/main" id="{155C9087-2AF8-60FA-7BAA-7071454695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6" name="Title 1">
            <a:extLst>
              <a:ext uri="{FF2B5EF4-FFF2-40B4-BE49-F238E27FC236}">
                <a16:creationId xmlns:a16="http://schemas.microsoft.com/office/drawing/2014/main" id="{F31BF3BA-9318-0607-0BD6-8FDFE76E3C84}"/>
              </a:ext>
            </a:extLst>
          </p:cNvPr>
          <p:cNvSpPr>
            <a:spLocks noGrp="1"/>
          </p:cNvSpPr>
          <p:nvPr>
            <p:ph type="title"/>
          </p:nvPr>
        </p:nvSpPr>
        <p:spPr>
          <a:xfrm>
            <a:off x="405353" y="503978"/>
            <a:ext cx="7360383" cy="867622"/>
          </a:xfrm>
        </p:spPr>
        <p:txBody>
          <a:bodyPr anchor="b">
            <a:normAutofit/>
          </a:bodyPr>
          <a:lstStyle>
            <a:lvl1pPr>
              <a:defRPr sz="4000" b="1"/>
            </a:lvl1pPr>
          </a:lstStyle>
          <a:p>
            <a:r>
              <a:rPr lang="nl-NL" dirty="0"/>
              <a:t>Klik om stijl te bewerken</a:t>
            </a:r>
            <a:endParaRPr lang="en-US" dirty="0"/>
          </a:p>
        </p:txBody>
      </p:sp>
      <p:sp>
        <p:nvSpPr>
          <p:cNvPr id="7" name="Tijdelijke aanduiding voor tekst 9">
            <a:extLst>
              <a:ext uri="{FF2B5EF4-FFF2-40B4-BE49-F238E27FC236}">
                <a16:creationId xmlns:a16="http://schemas.microsoft.com/office/drawing/2014/main" id="{11DF3598-0649-C342-D528-500C911BAA66}"/>
              </a:ext>
            </a:extLst>
          </p:cNvPr>
          <p:cNvSpPr>
            <a:spLocks noGrp="1"/>
          </p:cNvSpPr>
          <p:nvPr>
            <p:ph type="body" sz="quarter" idx="15"/>
          </p:nvPr>
        </p:nvSpPr>
        <p:spPr>
          <a:xfrm>
            <a:off x="404813" y="1485900"/>
            <a:ext cx="7359650" cy="529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ekstvak 10">
            <a:extLst>
              <a:ext uri="{FF2B5EF4-FFF2-40B4-BE49-F238E27FC236}">
                <a16:creationId xmlns:a16="http://schemas.microsoft.com/office/drawing/2014/main" id="{FFE6F41E-D008-8ADD-4C14-1F07E11F5310}"/>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a:p>
            <a:endParaRPr lang="nl-NL" sz="1000" dirty="0"/>
          </a:p>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316765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2 afbeeldingen_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2F5830B-039B-4FED-1CC4-5648C51BF4F1}"/>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a:xfrm>
            <a:off x="405353" y="503978"/>
            <a:ext cx="7360383" cy="867622"/>
          </a:xfrm>
        </p:spPr>
        <p:txBody>
          <a:bodyPr anchor="b">
            <a:normAutofit/>
          </a:bodyPr>
          <a:lstStyle>
            <a:lvl1pPr>
              <a:defRPr sz="4000" b="1"/>
            </a:lvl1pPr>
          </a:lstStyle>
          <a:p>
            <a:r>
              <a:rPr lang="nl-NL" dirty="0"/>
              <a:t>Klik om stijl te bewerken</a:t>
            </a:r>
            <a:endParaRPr lang="en-US" dirty="0"/>
          </a:p>
        </p:txBody>
      </p:sp>
      <p:sp>
        <p:nvSpPr>
          <p:cNvPr id="9" name="Tijdelijke aanduiding voor afbeelding 8">
            <a:extLst>
              <a:ext uri="{FF2B5EF4-FFF2-40B4-BE49-F238E27FC236}">
                <a16:creationId xmlns:a16="http://schemas.microsoft.com/office/drawing/2014/main" id="{49009519-D72B-24FE-D77F-A0F9CDBCEE8F}"/>
              </a:ext>
            </a:extLst>
          </p:cNvPr>
          <p:cNvSpPr>
            <a:spLocks noGrp="1"/>
          </p:cNvSpPr>
          <p:nvPr>
            <p:ph type="pic" sz="quarter" idx="13"/>
          </p:nvPr>
        </p:nvSpPr>
        <p:spPr>
          <a:xfrm>
            <a:off x="8496971" y="503978"/>
            <a:ext cx="4500000" cy="2880000"/>
          </a:xfrm>
        </p:spPr>
        <p:txBody>
          <a:bodyPr/>
          <a:lstStyle/>
          <a:p>
            <a:endParaRPr lang="nl-NL"/>
          </a:p>
        </p:txBody>
      </p:sp>
      <p:sp>
        <p:nvSpPr>
          <p:cNvPr id="3" name="Tijdelijke aanduiding voor afbeelding 8">
            <a:extLst>
              <a:ext uri="{FF2B5EF4-FFF2-40B4-BE49-F238E27FC236}">
                <a16:creationId xmlns:a16="http://schemas.microsoft.com/office/drawing/2014/main" id="{20CB8BA5-23B3-9FF8-55F6-E3D08E45E093}"/>
              </a:ext>
            </a:extLst>
          </p:cNvPr>
          <p:cNvSpPr>
            <a:spLocks noGrp="1"/>
          </p:cNvSpPr>
          <p:nvPr>
            <p:ph type="pic" sz="quarter" idx="14"/>
          </p:nvPr>
        </p:nvSpPr>
        <p:spPr>
          <a:xfrm>
            <a:off x="8496971" y="3654908"/>
            <a:ext cx="4500000" cy="2880000"/>
          </a:xfrm>
        </p:spPr>
        <p:txBody>
          <a:bodyPr/>
          <a:lstStyle/>
          <a:p>
            <a:endParaRPr lang="nl-NL"/>
          </a:p>
        </p:txBody>
      </p:sp>
      <p:sp>
        <p:nvSpPr>
          <p:cNvPr id="10" name="Tijdelijke aanduiding voor tekst 9">
            <a:extLst>
              <a:ext uri="{FF2B5EF4-FFF2-40B4-BE49-F238E27FC236}">
                <a16:creationId xmlns:a16="http://schemas.microsoft.com/office/drawing/2014/main" id="{0628DA9B-775F-C00E-248C-7A6ACCD7612E}"/>
              </a:ext>
            </a:extLst>
          </p:cNvPr>
          <p:cNvSpPr>
            <a:spLocks noGrp="1"/>
          </p:cNvSpPr>
          <p:nvPr>
            <p:ph type="body" sz="quarter" idx="15"/>
          </p:nvPr>
        </p:nvSpPr>
        <p:spPr>
          <a:xfrm>
            <a:off x="404813" y="1485900"/>
            <a:ext cx="7359650" cy="5292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Footer Placeholder 4">
            <a:extLst>
              <a:ext uri="{FF2B5EF4-FFF2-40B4-BE49-F238E27FC236}">
                <a16:creationId xmlns:a16="http://schemas.microsoft.com/office/drawing/2014/main" id="{4C93F48E-8EE0-4CF4-BCAC-830568BBC4A7}"/>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8" name="Slide Number Placeholder 5">
            <a:extLst>
              <a:ext uri="{FF2B5EF4-FFF2-40B4-BE49-F238E27FC236}">
                <a16:creationId xmlns:a16="http://schemas.microsoft.com/office/drawing/2014/main" id="{F45EC7C8-E0DB-476E-118D-9FE39DDD0B9F}"/>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6F7400B1-ED51-50FF-5DAC-FA51E4B48B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6" name="Tekstvak 5">
            <a:extLst>
              <a:ext uri="{FF2B5EF4-FFF2-40B4-BE49-F238E27FC236}">
                <a16:creationId xmlns:a16="http://schemas.microsoft.com/office/drawing/2014/main" id="{99597605-8AE0-7469-B824-713F1174E3EE}"/>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a:p>
            <a:endParaRPr lang="nl-NL" sz="1000" dirty="0"/>
          </a:p>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1730093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dia II">
    <p:bg>
      <p:bgRef idx="1001">
        <a:schemeClr val="bg1"/>
      </p:bgRef>
    </p:bg>
    <p:spTree>
      <p:nvGrpSpPr>
        <p:cNvPr id="1" name=""/>
        <p:cNvGrpSpPr/>
        <p:nvPr/>
      </p:nvGrpSpPr>
      <p:grpSpPr>
        <a:xfrm>
          <a:off x="0" y="0"/>
          <a:ext cx="0" cy="0"/>
          <a:chOff x="0" y="0"/>
          <a:chExt cx="0" cy="0"/>
        </a:xfrm>
      </p:grpSpPr>
      <p:pic>
        <p:nvPicPr>
          <p:cNvPr id="5" name="Afbeelding 4" descr="Afbeelding met cirkel, Kleurrijkheid, creativiteit&#10;&#10;Automatisch gegenereerde beschrijving">
            <a:extLst>
              <a:ext uri="{FF2B5EF4-FFF2-40B4-BE49-F238E27FC236}">
                <a16:creationId xmlns:a16="http://schemas.microsoft.com/office/drawing/2014/main" id="{DBA3DA52-591B-2612-5EC3-45031C6297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0697"/>
          <a:stretch/>
        </p:blipFill>
        <p:spPr>
          <a:xfrm>
            <a:off x="5389377" y="1365246"/>
            <a:ext cx="8046000" cy="6194429"/>
          </a:xfrm>
          <a:prstGeom prst="rect">
            <a:avLst/>
          </a:prstGeom>
        </p:spPr>
      </p:pic>
      <p:sp>
        <p:nvSpPr>
          <p:cNvPr id="6" name="Titel 5">
            <a:extLst>
              <a:ext uri="{FF2B5EF4-FFF2-40B4-BE49-F238E27FC236}">
                <a16:creationId xmlns:a16="http://schemas.microsoft.com/office/drawing/2014/main" id="{D57018C1-CDBC-1376-3544-8F7824B7F1AF}"/>
              </a:ext>
            </a:extLst>
          </p:cNvPr>
          <p:cNvSpPr>
            <a:spLocks noGrp="1"/>
          </p:cNvSpPr>
          <p:nvPr>
            <p:ph type="title"/>
          </p:nvPr>
        </p:nvSpPr>
        <p:spPr>
          <a:xfrm>
            <a:off x="1003955" y="2178179"/>
            <a:ext cx="4759171" cy="1461188"/>
          </a:xfrm>
        </p:spPr>
        <p:txBody>
          <a:bodyPr>
            <a:normAutofit/>
          </a:bodyPr>
          <a:lstStyle>
            <a:lvl1pPr>
              <a:defRPr sz="6000"/>
            </a:lvl1pPr>
          </a:lstStyle>
          <a:p>
            <a:r>
              <a:rPr lang="nl-NL" dirty="0"/>
              <a:t>Klik om stijl te bewerken</a:t>
            </a:r>
          </a:p>
        </p:txBody>
      </p:sp>
      <p:pic>
        <p:nvPicPr>
          <p:cNvPr id="4" name="Afbeelding 3">
            <a:extLst>
              <a:ext uri="{FF2B5EF4-FFF2-40B4-BE49-F238E27FC236}">
                <a16:creationId xmlns:a16="http://schemas.microsoft.com/office/drawing/2014/main" id="{575CE570-7061-92FF-E45B-422DF745421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11931" y="212711"/>
            <a:ext cx="2595753" cy="719652"/>
          </a:xfrm>
          <a:prstGeom prst="rect">
            <a:avLst/>
          </a:prstGeom>
        </p:spPr>
      </p:pic>
      <p:sp>
        <p:nvSpPr>
          <p:cNvPr id="13" name="Tijdelijke aanduiding voor afbeelding 12">
            <a:extLst>
              <a:ext uri="{FF2B5EF4-FFF2-40B4-BE49-F238E27FC236}">
                <a16:creationId xmlns:a16="http://schemas.microsoft.com/office/drawing/2014/main" id="{4F255E6B-0FC3-D265-A684-427AD94BCB89}"/>
              </a:ext>
            </a:extLst>
          </p:cNvPr>
          <p:cNvSpPr>
            <a:spLocks noGrp="1"/>
          </p:cNvSpPr>
          <p:nvPr>
            <p:ph type="pic" sz="quarter" idx="11"/>
          </p:nvPr>
        </p:nvSpPr>
        <p:spPr>
          <a:xfrm>
            <a:off x="5957029" y="1889732"/>
            <a:ext cx="7221600" cy="5669944"/>
          </a:xfrm>
          <a:custGeom>
            <a:avLst/>
            <a:gdLst>
              <a:gd name="connsiteX0" fmla="*/ 3632235 w 7264470"/>
              <a:gd name="connsiteY0" fmla="*/ 0 h 5671440"/>
              <a:gd name="connsiteX1" fmla="*/ 7264470 w 7264470"/>
              <a:gd name="connsiteY1" fmla="*/ 3667298 h 5671440"/>
              <a:gd name="connsiteX2" fmla="*/ 6826079 w 7264470"/>
              <a:gd name="connsiteY2" fmla="*/ 5415350 h 5671440"/>
              <a:gd name="connsiteX3" fmla="*/ 6671988 w 7264470"/>
              <a:gd name="connsiteY3" fmla="*/ 5671440 h 5671440"/>
              <a:gd name="connsiteX4" fmla="*/ 592483 w 7264470"/>
              <a:gd name="connsiteY4" fmla="*/ 5671440 h 5671440"/>
              <a:gd name="connsiteX5" fmla="*/ 438392 w 7264470"/>
              <a:gd name="connsiteY5" fmla="*/ 5415350 h 5671440"/>
              <a:gd name="connsiteX6" fmla="*/ 0 w 7264470"/>
              <a:gd name="connsiteY6" fmla="*/ 3667298 h 5671440"/>
              <a:gd name="connsiteX7" fmla="*/ 3632235 w 7264470"/>
              <a:gd name="connsiteY7" fmla="*/ 0 h 5671440"/>
              <a:gd name="connsiteX0" fmla="*/ 3632260 w 7264495"/>
              <a:gd name="connsiteY0" fmla="*/ 0 h 5671440"/>
              <a:gd name="connsiteX1" fmla="*/ 7264495 w 7264495"/>
              <a:gd name="connsiteY1" fmla="*/ 3667298 h 5671440"/>
              <a:gd name="connsiteX2" fmla="*/ 6826104 w 7264495"/>
              <a:gd name="connsiteY2" fmla="*/ 5415350 h 5671440"/>
              <a:gd name="connsiteX3" fmla="*/ 6672013 w 7264495"/>
              <a:gd name="connsiteY3" fmla="*/ 5671440 h 5671440"/>
              <a:gd name="connsiteX4" fmla="*/ 592508 w 7264495"/>
              <a:gd name="connsiteY4" fmla="*/ 5671440 h 5671440"/>
              <a:gd name="connsiteX5" fmla="*/ 438417 w 7264495"/>
              <a:gd name="connsiteY5" fmla="*/ 5415350 h 5671440"/>
              <a:gd name="connsiteX6" fmla="*/ 25 w 7264495"/>
              <a:gd name="connsiteY6" fmla="*/ 3667298 h 5671440"/>
              <a:gd name="connsiteX7" fmla="*/ 3632260 w 7264495"/>
              <a:gd name="connsiteY7" fmla="*/ 0 h 5671440"/>
              <a:gd name="connsiteX0" fmla="*/ 3632260 w 7264495"/>
              <a:gd name="connsiteY0" fmla="*/ 3345 h 5674785"/>
              <a:gd name="connsiteX1" fmla="*/ 7264495 w 7264495"/>
              <a:gd name="connsiteY1" fmla="*/ 3670643 h 5674785"/>
              <a:gd name="connsiteX2" fmla="*/ 6826104 w 7264495"/>
              <a:gd name="connsiteY2" fmla="*/ 5418695 h 5674785"/>
              <a:gd name="connsiteX3" fmla="*/ 6672013 w 7264495"/>
              <a:gd name="connsiteY3" fmla="*/ 5674785 h 5674785"/>
              <a:gd name="connsiteX4" fmla="*/ 592508 w 7264495"/>
              <a:gd name="connsiteY4" fmla="*/ 5674785 h 5674785"/>
              <a:gd name="connsiteX5" fmla="*/ 438417 w 7264495"/>
              <a:gd name="connsiteY5" fmla="*/ 5418695 h 5674785"/>
              <a:gd name="connsiteX6" fmla="*/ 25 w 7264495"/>
              <a:gd name="connsiteY6" fmla="*/ 3670643 h 5674785"/>
              <a:gd name="connsiteX7" fmla="*/ 3632260 w 7264495"/>
              <a:gd name="connsiteY7" fmla="*/ 3345 h 5674785"/>
              <a:gd name="connsiteX0" fmla="*/ 3632260 w 7264495"/>
              <a:gd name="connsiteY0" fmla="*/ 1 h 5671441"/>
              <a:gd name="connsiteX1" fmla="*/ 7264495 w 7264495"/>
              <a:gd name="connsiteY1" fmla="*/ 3667299 h 5671441"/>
              <a:gd name="connsiteX2" fmla="*/ 6826104 w 7264495"/>
              <a:gd name="connsiteY2" fmla="*/ 5415351 h 5671441"/>
              <a:gd name="connsiteX3" fmla="*/ 6672013 w 7264495"/>
              <a:gd name="connsiteY3" fmla="*/ 5671441 h 5671441"/>
              <a:gd name="connsiteX4" fmla="*/ 592508 w 7264495"/>
              <a:gd name="connsiteY4" fmla="*/ 5671441 h 5671441"/>
              <a:gd name="connsiteX5" fmla="*/ 438417 w 7264495"/>
              <a:gd name="connsiteY5" fmla="*/ 5415351 h 5671441"/>
              <a:gd name="connsiteX6" fmla="*/ 25 w 7264495"/>
              <a:gd name="connsiteY6" fmla="*/ 3667299 h 5671441"/>
              <a:gd name="connsiteX7" fmla="*/ 3632260 w 7264495"/>
              <a:gd name="connsiteY7" fmla="*/ 1 h 5671441"/>
              <a:gd name="connsiteX0" fmla="*/ 3632260 w 7267224"/>
              <a:gd name="connsiteY0" fmla="*/ 1 h 5671441"/>
              <a:gd name="connsiteX1" fmla="*/ 7264495 w 7267224"/>
              <a:gd name="connsiteY1" fmla="*/ 3667299 h 5671441"/>
              <a:gd name="connsiteX2" fmla="*/ 6826104 w 7267224"/>
              <a:gd name="connsiteY2" fmla="*/ 5415351 h 5671441"/>
              <a:gd name="connsiteX3" fmla="*/ 6672013 w 7267224"/>
              <a:gd name="connsiteY3" fmla="*/ 5671441 h 5671441"/>
              <a:gd name="connsiteX4" fmla="*/ 592508 w 7267224"/>
              <a:gd name="connsiteY4" fmla="*/ 5671441 h 5671441"/>
              <a:gd name="connsiteX5" fmla="*/ 438417 w 7267224"/>
              <a:gd name="connsiteY5" fmla="*/ 5415351 h 5671441"/>
              <a:gd name="connsiteX6" fmla="*/ 25 w 7267224"/>
              <a:gd name="connsiteY6" fmla="*/ 3667299 h 5671441"/>
              <a:gd name="connsiteX7" fmla="*/ 3632260 w 7267224"/>
              <a:gd name="connsiteY7" fmla="*/ 1 h 5671441"/>
              <a:gd name="connsiteX0" fmla="*/ 3632260 w 7265274"/>
              <a:gd name="connsiteY0" fmla="*/ 1 h 5671441"/>
              <a:gd name="connsiteX1" fmla="*/ 7264495 w 7265274"/>
              <a:gd name="connsiteY1" fmla="*/ 3667299 h 5671441"/>
              <a:gd name="connsiteX2" fmla="*/ 6826104 w 7265274"/>
              <a:gd name="connsiteY2" fmla="*/ 5415351 h 5671441"/>
              <a:gd name="connsiteX3" fmla="*/ 6672013 w 7265274"/>
              <a:gd name="connsiteY3" fmla="*/ 5671441 h 5671441"/>
              <a:gd name="connsiteX4" fmla="*/ 592508 w 7265274"/>
              <a:gd name="connsiteY4" fmla="*/ 5671441 h 5671441"/>
              <a:gd name="connsiteX5" fmla="*/ 438417 w 7265274"/>
              <a:gd name="connsiteY5" fmla="*/ 5415351 h 5671441"/>
              <a:gd name="connsiteX6" fmla="*/ 25 w 7265274"/>
              <a:gd name="connsiteY6" fmla="*/ 3667299 h 5671441"/>
              <a:gd name="connsiteX7" fmla="*/ 3632260 w 7265274"/>
              <a:gd name="connsiteY7" fmla="*/ 1 h 5671441"/>
              <a:gd name="connsiteX0" fmla="*/ 3632260 w 7275098"/>
              <a:gd name="connsiteY0" fmla="*/ 1 h 5671441"/>
              <a:gd name="connsiteX1" fmla="*/ 7264495 w 7275098"/>
              <a:gd name="connsiteY1" fmla="*/ 3667299 h 5671441"/>
              <a:gd name="connsiteX2" fmla="*/ 6826104 w 7275098"/>
              <a:gd name="connsiteY2" fmla="*/ 5415351 h 5671441"/>
              <a:gd name="connsiteX3" fmla="*/ 6672013 w 7275098"/>
              <a:gd name="connsiteY3" fmla="*/ 5671441 h 5671441"/>
              <a:gd name="connsiteX4" fmla="*/ 592508 w 7275098"/>
              <a:gd name="connsiteY4" fmla="*/ 5671441 h 5671441"/>
              <a:gd name="connsiteX5" fmla="*/ 438417 w 7275098"/>
              <a:gd name="connsiteY5" fmla="*/ 5415351 h 5671441"/>
              <a:gd name="connsiteX6" fmla="*/ 25 w 7275098"/>
              <a:gd name="connsiteY6" fmla="*/ 3667299 h 5671441"/>
              <a:gd name="connsiteX7" fmla="*/ 3632260 w 7275098"/>
              <a:gd name="connsiteY7" fmla="*/ 1 h 5671441"/>
              <a:gd name="connsiteX0" fmla="*/ 3632260 w 7267947"/>
              <a:gd name="connsiteY0" fmla="*/ 1 h 5671441"/>
              <a:gd name="connsiteX1" fmla="*/ 7264495 w 7267947"/>
              <a:gd name="connsiteY1" fmla="*/ 3667299 h 5671441"/>
              <a:gd name="connsiteX2" fmla="*/ 6826104 w 7267947"/>
              <a:gd name="connsiteY2" fmla="*/ 5415351 h 5671441"/>
              <a:gd name="connsiteX3" fmla="*/ 6672013 w 7267947"/>
              <a:gd name="connsiteY3" fmla="*/ 5671441 h 5671441"/>
              <a:gd name="connsiteX4" fmla="*/ 592508 w 7267947"/>
              <a:gd name="connsiteY4" fmla="*/ 5671441 h 5671441"/>
              <a:gd name="connsiteX5" fmla="*/ 438417 w 7267947"/>
              <a:gd name="connsiteY5" fmla="*/ 5415351 h 5671441"/>
              <a:gd name="connsiteX6" fmla="*/ 25 w 7267947"/>
              <a:gd name="connsiteY6" fmla="*/ 3667299 h 5671441"/>
              <a:gd name="connsiteX7" fmla="*/ 3632260 w 7267947"/>
              <a:gd name="connsiteY7" fmla="*/ 1 h 5671441"/>
              <a:gd name="connsiteX0" fmla="*/ 3632260 w 7267947"/>
              <a:gd name="connsiteY0" fmla="*/ 1 h 5671441"/>
              <a:gd name="connsiteX1" fmla="*/ 7264495 w 7267947"/>
              <a:gd name="connsiteY1" fmla="*/ 3667299 h 5671441"/>
              <a:gd name="connsiteX2" fmla="*/ 6826104 w 7267947"/>
              <a:gd name="connsiteY2" fmla="*/ 5415351 h 5671441"/>
              <a:gd name="connsiteX3" fmla="*/ 6672013 w 7267947"/>
              <a:gd name="connsiteY3" fmla="*/ 5671441 h 5671441"/>
              <a:gd name="connsiteX4" fmla="*/ 592508 w 7267947"/>
              <a:gd name="connsiteY4" fmla="*/ 5671441 h 5671441"/>
              <a:gd name="connsiteX5" fmla="*/ 438417 w 7267947"/>
              <a:gd name="connsiteY5" fmla="*/ 5415351 h 5671441"/>
              <a:gd name="connsiteX6" fmla="*/ 25 w 7267947"/>
              <a:gd name="connsiteY6" fmla="*/ 3667299 h 5671441"/>
              <a:gd name="connsiteX7" fmla="*/ 3632260 w 7267947"/>
              <a:gd name="connsiteY7" fmla="*/ 1 h 5671441"/>
              <a:gd name="connsiteX0" fmla="*/ 3632260 w 7267427"/>
              <a:gd name="connsiteY0" fmla="*/ 1 h 5671441"/>
              <a:gd name="connsiteX1" fmla="*/ 7264495 w 7267427"/>
              <a:gd name="connsiteY1" fmla="*/ 3667299 h 5671441"/>
              <a:gd name="connsiteX2" fmla="*/ 6826104 w 7267427"/>
              <a:gd name="connsiteY2" fmla="*/ 5415351 h 5671441"/>
              <a:gd name="connsiteX3" fmla="*/ 6672013 w 7267427"/>
              <a:gd name="connsiteY3" fmla="*/ 5671441 h 5671441"/>
              <a:gd name="connsiteX4" fmla="*/ 592508 w 7267427"/>
              <a:gd name="connsiteY4" fmla="*/ 5671441 h 5671441"/>
              <a:gd name="connsiteX5" fmla="*/ 438417 w 7267427"/>
              <a:gd name="connsiteY5" fmla="*/ 5415351 h 5671441"/>
              <a:gd name="connsiteX6" fmla="*/ 25 w 7267427"/>
              <a:gd name="connsiteY6" fmla="*/ 3667299 h 5671441"/>
              <a:gd name="connsiteX7" fmla="*/ 3632260 w 726742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38417 w 7264577"/>
              <a:gd name="connsiteY5" fmla="*/ 5415351 h 5671441"/>
              <a:gd name="connsiteX6" fmla="*/ 25 w 7264577"/>
              <a:gd name="connsiteY6" fmla="*/ 3667299 h 5671441"/>
              <a:gd name="connsiteX7" fmla="*/ 3632260 w 726457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53235 w 7264577"/>
              <a:gd name="connsiteY5" fmla="*/ 5415351 h 5671441"/>
              <a:gd name="connsiteX6" fmla="*/ 25 w 7264577"/>
              <a:gd name="connsiteY6" fmla="*/ 3667299 h 5671441"/>
              <a:gd name="connsiteX7" fmla="*/ 3632260 w 7264577"/>
              <a:gd name="connsiteY7" fmla="*/ 1 h 5671441"/>
              <a:gd name="connsiteX0" fmla="*/ 3632260 w 7264577"/>
              <a:gd name="connsiteY0" fmla="*/ 1 h 5671441"/>
              <a:gd name="connsiteX1" fmla="*/ 7264495 w 7264577"/>
              <a:gd name="connsiteY1" fmla="*/ 3667299 h 5671441"/>
              <a:gd name="connsiteX2" fmla="*/ 6826104 w 7264577"/>
              <a:gd name="connsiteY2" fmla="*/ 5415351 h 5671441"/>
              <a:gd name="connsiteX3" fmla="*/ 6672013 w 7264577"/>
              <a:gd name="connsiteY3" fmla="*/ 5671441 h 5671441"/>
              <a:gd name="connsiteX4" fmla="*/ 592508 w 7264577"/>
              <a:gd name="connsiteY4" fmla="*/ 5671441 h 5671441"/>
              <a:gd name="connsiteX5" fmla="*/ 482868 w 7264577"/>
              <a:gd name="connsiteY5" fmla="*/ 5415351 h 5671441"/>
              <a:gd name="connsiteX6" fmla="*/ 25 w 7264577"/>
              <a:gd name="connsiteY6" fmla="*/ 3667299 h 5671441"/>
              <a:gd name="connsiteX7" fmla="*/ 3632260 w 7264577"/>
              <a:gd name="connsiteY7" fmla="*/ 1 h 5671441"/>
              <a:gd name="connsiteX0" fmla="*/ 3632260 w 7264509"/>
              <a:gd name="connsiteY0" fmla="*/ 1 h 5671441"/>
              <a:gd name="connsiteX1" fmla="*/ 7264495 w 7264509"/>
              <a:gd name="connsiteY1" fmla="*/ 3667299 h 5671441"/>
              <a:gd name="connsiteX2" fmla="*/ 6826104 w 7264509"/>
              <a:gd name="connsiteY2" fmla="*/ 5415351 h 5671441"/>
              <a:gd name="connsiteX3" fmla="*/ 6672013 w 7264509"/>
              <a:gd name="connsiteY3" fmla="*/ 5671441 h 5671441"/>
              <a:gd name="connsiteX4" fmla="*/ 592508 w 7264509"/>
              <a:gd name="connsiteY4" fmla="*/ 5671441 h 5671441"/>
              <a:gd name="connsiteX5" fmla="*/ 482868 w 7264509"/>
              <a:gd name="connsiteY5" fmla="*/ 5415351 h 5671441"/>
              <a:gd name="connsiteX6" fmla="*/ 25 w 7264509"/>
              <a:gd name="connsiteY6" fmla="*/ 3667299 h 5671441"/>
              <a:gd name="connsiteX7" fmla="*/ 3632260 w 7264509"/>
              <a:gd name="connsiteY7" fmla="*/ 1 h 5671441"/>
              <a:gd name="connsiteX0" fmla="*/ 3632259 w 7264508"/>
              <a:gd name="connsiteY0" fmla="*/ 2004 h 5673444"/>
              <a:gd name="connsiteX1" fmla="*/ 7264494 w 7264508"/>
              <a:gd name="connsiteY1" fmla="*/ 3669302 h 5673444"/>
              <a:gd name="connsiteX2" fmla="*/ 6826103 w 7264508"/>
              <a:gd name="connsiteY2" fmla="*/ 5417354 h 5673444"/>
              <a:gd name="connsiteX3" fmla="*/ 6672012 w 7264508"/>
              <a:gd name="connsiteY3" fmla="*/ 5673444 h 5673444"/>
              <a:gd name="connsiteX4" fmla="*/ 592507 w 7264508"/>
              <a:gd name="connsiteY4" fmla="*/ 5673444 h 5673444"/>
              <a:gd name="connsiteX5" fmla="*/ 482867 w 7264508"/>
              <a:gd name="connsiteY5" fmla="*/ 5417354 h 5673444"/>
              <a:gd name="connsiteX6" fmla="*/ 24 w 7264508"/>
              <a:gd name="connsiteY6" fmla="*/ 3669302 h 5673444"/>
              <a:gd name="connsiteX7" fmla="*/ 3632259 w 7264508"/>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592483 w 7264484"/>
              <a:gd name="connsiteY4" fmla="*/ 5673444 h 5673444"/>
              <a:gd name="connsiteX5" fmla="*/ 482843 w 7264484"/>
              <a:gd name="connsiteY5" fmla="*/ 5417354 h 5673444"/>
              <a:gd name="connsiteX6" fmla="*/ 0 w 7264484"/>
              <a:gd name="connsiteY6" fmla="*/ 3669302 h 5673444"/>
              <a:gd name="connsiteX7" fmla="*/ 3632235 w 7264484"/>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592483 w 7264484"/>
              <a:gd name="connsiteY4" fmla="*/ 5673444 h 5673444"/>
              <a:gd name="connsiteX5" fmla="*/ 445617 w 7264484"/>
              <a:gd name="connsiteY5" fmla="*/ 5432087 h 5673444"/>
              <a:gd name="connsiteX6" fmla="*/ 0 w 7264484"/>
              <a:gd name="connsiteY6" fmla="*/ 3669302 h 5673444"/>
              <a:gd name="connsiteX7" fmla="*/ 3632235 w 7264484"/>
              <a:gd name="connsiteY7" fmla="*/ 2004 h 5673444"/>
              <a:gd name="connsiteX0" fmla="*/ 3632235 w 7264484"/>
              <a:gd name="connsiteY0" fmla="*/ 2004 h 5673444"/>
              <a:gd name="connsiteX1" fmla="*/ 7264470 w 7264484"/>
              <a:gd name="connsiteY1" fmla="*/ 3669302 h 5673444"/>
              <a:gd name="connsiteX2" fmla="*/ 6826079 w 7264484"/>
              <a:gd name="connsiteY2" fmla="*/ 5417354 h 5673444"/>
              <a:gd name="connsiteX3" fmla="*/ 6671988 w 7264484"/>
              <a:gd name="connsiteY3" fmla="*/ 5673444 h 5673444"/>
              <a:gd name="connsiteX4" fmla="*/ 606225 w 7264484"/>
              <a:gd name="connsiteY4" fmla="*/ 5673444 h 5673444"/>
              <a:gd name="connsiteX5" fmla="*/ 445617 w 7264484"/>
              <a:gd name="connsiteY5" fmla="*/ 5432087 h 5673444"/>
              <a:gd name="connsiteX6" fmla="*/ 0 w 7264484"/>
              <a:gd name="connsiteY6" fmla="*/ 3669302 h 5673444"/>
              <a:gd name="connsiteX7" fmla="*/ 3632235 w 7264484"/>
              <a:gd name="connsiteY7" fmla="*/ 2004 h 5673444"/>
              <a:gd name="connsiteX0" fmla="*/ 3632235 w 7264484"/>
              <a:gd name="connsiteY0" fmla="*/ 100 h 5671540"/>
              <a:gd name="connsiteX1" fmla="*/ 7264470 w 7264484"/>
              <a:gd name="connsiteY1" fmla="*/ 3667398 h 5671540"/>
              <a:gd name="connsiteX2" fmla="*/ 6826079 w 7264484"/>
              <a:gd name="connsiteY2" fmla="*/ 5415450 h 5671540"/>
              <a:gd name="connsiteX3" fmla="*/ 6671988 w 7264484"/>
              <a:gd name="connsiteY3" fmla="*/ 5671540 h 5671540"/>
              <a:gd name="connsiteX4" fmla="*/ 606225 w 7264484"/>
              <a:gd name="connsiteY4" fmla="*/ 5671540 h 5671540"/>
              <a:gd name="connsiteX5" fmla="*/ 445617 w 7264484"/>
              <a:gd name="connsiteY5" fmla="*/ 5430183 h 5671540"/>
              <a:gd name="connsiteX6" fmla="*/ 0 w 7264484"/>
              <a:gd name="connsiteY6" fmla="*/ 3667398 h 5671540"/>
              <a:gd name="connsiteX7" fmla="*/ 3632235 w 7264484"/>
              <a:gd name="connsiteY7" fmla="*/ 100 h 5671540"/>
              <a:gd name="connsiteX0" fmla="*/ 3632235 w 7265043"/>
              <a:gd name="connsiteY0" fmla="*/ 107 h 5671547"/>
              <a:gd name="connsiteX1" fmla="*/ 7264470 w 7265043"/>
              <a:gd name="connsiteY1" fmla="*/ 3667405 h 5671547"/>
              <a:gd name="connsiteX2" fmla="*/ 6826079 w 7265043"/>
              <a:gd name="connsiteY2" fmla="*/ 5415457 h 5671547"/>
              <a:gd name="connsiteX3" fmla="*/ 6671988 w 7265043"/>
              <a:gd name="connsiteY3" fmla="*/ 5671547 h 5671547"/>
              <a:gd name="connsiteX4" fmla="*/ 606225 w 7265043"/>
              <a:gd name="connsiteY4" fmla="*/ 5671547 h 5671547"/>
              <a:gd name="connsiteX5" fmla="*/ 445617 w 7265043"/>
              <a:gd name="connsiteY5" fmla="*/ 5430190 h 5671547"/>
              <a:gd name="connsiteX6" fmla="*/ 0 w 7265043"/>
              <a:gd name="connsiteY6" fmla="*/ 3667405 h 5671547"/>
              <a:gd name="connsiteX7" fmla="*/ 3632235 w 7265043"/>
              <a:gd name="connsiteY7" fmla="*/ 107 h 5671547"/>
              <a:gd name="connsiteX0" fmla="*/ 3632235 w 7264847"/>
              <a:gd name="connsiteY0" fmla="*/ 105 h 5671545"/>
              <a:gd name="connsiteX1" fmla="*/ 7264470 w 7264847"/>
              <a:gd name="connsiteY1" fmla="*/ 3667403 h 5671545"/>
              <a:gd name="connsiteX2" fmla="*/ 6826079 w 7264847"/>
              <a:gd name="connsiteY2" fmla="*/ 5415455 h 5671545"/>
              <a:gd name="connsiteX3" fmla="*/ 6671988 w 7264847"/>
              <a:gd name="connsiteY3" fmla="*/ 5671545 h 5671545"/>
              <a:gd name="connsiteX4" fmla="*/ 606225 w 7264847"/>
              <a:gd name="connsiteY4" fmla="*/ 5671545 h 5671545"/>
              <a:gd name="connsiteX5" fmla="*/ 445617 w 7264847"/>
              <a:gd name="connsiteY5" fmla="*/ 5430188 h 5671545"/>
              <a:gd name="connsiteX6" fmla="*/ 0 w 7264847"/>
              <a:gd name="connsiteY6" fmla="*/ 3667403 h 5671545"/>
              <a:gd name="connsiteX7" fmla="*/ 3632235 w 7264847"/>
              <a:gd name="connsiteY7" fmla="*/ 105 h 5671545"/>
              <a:gd name="connsiteX0" fmla="*/ 3632235 w 7594473"/>
              <a:gd name="connsiteY0" fmla="*/ 57 h 5671497"/>
              <a:gd name="connsiteX1" fmla="*/ 7264470 w 7594473"/>
              <a:gd name="connsiteY1" fmla="*/ 3667355 h 5671497"/>
              <a:gd name="connsiteX2" fmla="*/ 6671988 w 7594473"/>
              <a:gd name="connsiteY2" fmla="*/ 5671497 h 5671497"/>
              <a:gd name="connsiteX3" fmla="*/ 606225 w 7594473"/>
              <a:gd name="connsiteY3" fmla="*/ 5671497 h 5671497"/>
              <a:gd name="connsiteX4" fmla="*/ 445617 w 7594473"/>
              <a:gd name="connsiteY4" fmla="*/ 5430140 h 5671497"/>
              <a:gd name="connsiteX5" fmla="*/ 0 w 7594473"/>
              <a:gd name="connsiteY5" fmla="*/ 3667355 h 5671497"/>
              <a:gd name="connsiteX6" fmla="*/ 3632235 w 7594473"/>
              <a:gd name="connsiteY6" fmla="*/ 57 h 5671497"/>
              <a:gd name="connsiteX0" fmla="*/ 3632235 w 7440585"/>
              <a:gd name="connsiteY0" fmla="*/ 57 h 5671497"/>
              <a:gd name="connsiteX1" fmla="*/ 7264470 w 7440585"/>
              <a:gd name="connsiteY1" fmla="*/ 3667355 h 5671497"/>
              <a:gd name="connsiteX2" fmla="*/ 6671988 w 7440585"/>
              <a:gd name="connsiteY2" fmla="*/ 5671497 h 5671497"/>
              <a:gd name="connsiteX3" fmla="*/ 606225 w 7440585"/>
              <a:gd name="connsiteY3" fmla="*/ 5671497 h 5671497"/>
              <a:gd name="connsiteX4" fmla="*/ 445617 w 7440585"/>
              <a:gd name="connsiteY4" fmla="*/ 5430140 h 5671497"/>
              <a:gd name="connsiteX5" fmla="*/ 0 w 7440585"/>
              <a:gd name="connsiteY5" fmla="*/ 3667355 h 5671497"/>
              <a:gd name="connsiteX6" fmla="*/ 3632235 w 7440585"/>
              <a:gd name="connsiteY6" fmla="*/ 57 h 5671497"/>
              <a:gd name="connsiteX0" fmla="*/ 3632235 w 7266252"/>
              <a:gd name="connsiteY0" fmla="*/ 59 h 5671499"/>
              <a:gd name="connsiteX1" fmla="*/ 7264470 w 7266252"/>
              <a:gd name="connsiteY1" fmla="*/ 3667357 h 5671499"/>
              <a:gd name="connsiteX2" fmla="*/ 6671988 w 7266252"/>
              <a:gd name="connsiteY2" fmla="*/ 5671499 h 5671499"/>
              <a:gd name="connsiteX3" fmla="*/ 606225 w 7266252"/>
              <a:gd name="connsiteY3" fmla="*/ 5671499 h 5671499"/>
              <a:gd name="connsiteX4" fmla="*/ 445617 w 7266252"/>
              <a:gd name="connsiteY4" fmla="*/ 5430142 h 5671499"/>
              <a:gd name="connsiteX5" fmla="*/ 0 w 7266252"/>
              <a:gd name="connsiteY5" fmla="*/ 3667357 h 5671499"/>
              <a:gd name="connsiteX6" fmla="*/ 3632235 w 7266252"/>
              <a:gd name="connsiteY6" fmla="*/ 59 h 5671499"/>
              <a:gd name="connsiteX0" fmla="*/ 3632235 w 7266066"/>
              <a:gd name="connsiteY0" fmla="*/ 104 h 5671544"/>
              <a:gd name="connsiteX1" fmla="*/ 7264470 w 7266066"/>
              <a:gd name="connsiteY1" fmla="*/ 3667402 h 5671544"/>
              <a:gd name="connsiteX2" fmla="*/ 6671988 w 7266066"/>
              <a:gd name="connsiteY2" fmla="*/ 5671544 h 5671544"/>
              <a:gd name="connsiteX3" fmla="*/ 606225 w 7266066"/>
              <a:gd name="connsiteY3" fmla="*/ 5671544 h 5671544"/>
              <a:gd name="connsiteX4" fmla="*/ 445617 w 7266066"/>
              <a:gd name="connsiteY4" fmla="*/ 5430187 h 5671544"/>
              <a:gd name="connsiteX5" fmla="*/ 0 w 7266066"/>
              <a:gd name="connsiteY5" fmla="*/ 3667402 h 5671544"/>
              <a:gd name="connsiteX6" fmla="*/ 3632235 w 7266066"/>
              <a:gd name="connsiteY6" fmla="*/ 104 h 5671544"/>
              <a:gd name="connsiteX0" fmla="*/ 3632235 w 7265967"/>
              <a:gd name="connsiteY0" fmla="*/ 109 h 5671549"/>
              <a:gd name="connsiteX1" fmla="*/ 7264470 w 7265967"/>
              <a:gd name="connsiteY1" fmla="*/ 3667407 h 5671549"/>
              <a:gd name="connsiteX2" fmla="*/ 6671988 w 7265967"/>
              <a:gd name="connsiteY2" fmla="*/ 5671549 h 5671549"/>
              <a:gd name="connsiteX3" fmla="*/ 606225 w 7265967"/>
              <a:gd name="connsiteY3" fmla="*/ 5671549 h 5671549"/>
              <a:gd name="connsiteX4" fmla="*/ 445617 w 7265967"/>
              <a:gd name="connsiteY4" fmla="*/ 5430192 h 5671549"/>
              <a:gd name="connsiteX5" fmla="*/ 0 w 7265967"/>
              <a:gd name="connsiteY5" fmla="*/ 3667407 h 5671549"/>
              <a:gd name="connsiteX6" fmla="*/ 3632235 w 7265967"/>
              <a:gd name="connsiteY6" fmla="*/ 109 h 5671549"/>
              <a:gd name="connsiteX0" fmla="*/ 3632235 w 7298289"/>
              <a:gd name="connsiteY0" fmla="*/ 109 h 5671549"/>
              <a:gd name="connsiteX1" fmla="*/ 7264470 w 7298289"/>
              <a:gd name="connsiteY1" fmla="*/ 3667407 h 5671549"/>
              <a:gd name="connsiteX2" fmla="*/ 6671988 w 7298289"/>
              <a:gd name="connsiteY2" fmla="*/ 5671549 h 5671549"/>
              <a:gd name="connsiteX3" fmla="*/ 606225 w 7298289"/>
              <a:gd name="connsiteY3" fmla="*/ 5671549 h 5671549"/>
              <a:gd name="connsiteX4" fmla="*/ 445617 w 7298289"/>
              <a:gd name="connsiteY4" fmla="*/ 5430192 h 5671549"/>
              <a:gd name="connsiteX5" fmla="*/ 0 w 7298289"/>
              <a:gd name="connsiteY5" fmla="*/ 3667407 h 5671549"/>
              <a:gd name="connsiteX6" fmla="*/ 3632235 w 7298289"/>
              <a:gd name="connsiteY6" fmla="*/ 109 h 5671549"/>
              <a:gd name="connsiteX0" fmla="*/ 3632235 w 7275913"/>
              <a:gd name="connsiteY0" fmla="*/ 128 h 5671568"/>
              <a:gd name="connsiteX1" fmla="*/ 7264470 w 7275913"/>
              <a:gd name="connsiteY1" fmla="*/ 3667426 h 5671568"/>
              <a:gd name="connsiteX2" fmla="*/ 6671988 w 7275913"/>
              <a:gd name="connsiteY2" fmla="*/ 5671568 h 5671568"/>
              <a:gd name="connsiteX3" fmla="*/ 606225 w 7275913"/>
              <a:gd name="connsiteY3" fmla="*/ 5671568 h 5671568"/>
              <a:gd name="connsiteX4" fmla="*/ 445617 w 7275913"/>
              <a:gd name="connsiteY4" fmla="*/ 5430211 h 5671568"/>
              <a:gd name="connsiteX5" fmla="*/ 0 w 7275913"/>
              <a:gd name="connsiteY5" fmla="*/ 3667426 h 5671568"/>
              <a:gd name="connsiteX6" fmla="*/ 3632235 w 7275913"/>
              <a:gd name="connsiteY6" fmla="*/ 128 h 5671568"/>
              <a:gd name="connsiteX0" fmla="*/ 3632235 w 7288163"/>
              <a:gd name="connsiteY0" fmla="*/ 128 h 5671568"/>
              <a:gd name="connsiteX1" fmla="*/ 7264470 w 7288163"/>
              <a:gd name="connsiteY1" fmla="*/ 3667426 h 5671568"/>
              <a:gd name="connsiteX2" fmla="*/ 6671988 w 7288163"/>
              <a:gd name="connsiteY2" fmla="*/ 5671568 h 5671568"/>
              <a:gd name="connsiteX3" fmla="*/ 606225 w 7288163"/>
              <a:gd name="connsiteY3" fmla="*/ 5671568 h 5671568"/>
              <a:gd name="connsiteX4" fmla="*/ 445617 w 7288163"/>
              <a:gd name="connsiteY4" fmla="*/ 5430211 h 5671568"/>
              <a:gd name="connsiteX5" fmla="*/ 0 w 7288163"/>
              <a:gd name="connsiteY5" fmla="*/ 3667426 h 5671568"/>
              <a:gd name="connsiteX6" fmla="*/ 3632235 w 7288163"/>
              <a:gd name="connsiteY6" fmla="*/ 128 h 5671568"/>
              <a:gd name="connsiteX0" fmla="*/ 3632235 w 7265350"/>
              <a:gd name="connsiteY0" fmla="*/ 103 h 5671543"/>
              <a:gd name="connsiteX1" fmla="*/ 7264470 w 7265350"/>
              <a:gd name="connsiteY1" fmla="*/ 3667401 h 5671543"/>
              <a:gd name="connsiteX2" fmla="*/ 6671988 w 7265350"/>
              <a:gd name="connsiteY2" fmla="*/ 5671543 h 5671543"/>
              <a:gd name="connsiteX3" fmla="*/ 606225 w 7265350"/>
              <a:gd name="connsiteY3" fmla="*/ 5671543 h 5671543"/>
              <a:gd name="connsiteX4" fmla="*/ 445617 w 7265350"/>
              <a:gd name="connsiteY4" fmla="*/ 5430186 h 5671543"/>
              <a:gd name="connsiteX5" fmla="*/ 0 w 7265350"/>
              <a:gd name="connsiteY5" fmla="*/ 3667401 h 5671543"/>
              <a:gd name="connsiteX6" fmla="*/ 3632235 w 7265350"/>
              <a:gd name="connsiteY6" fmla="*/ 103 h 5671543"/>
              <a:gd name="connsiteX0" fmla="*/ 3632235 w 7264474"/>
              <a:gd name="connsiteY0" fmla="*/ 103 h 5671543"/>
              <a:gd name="connsiteX1" fmla="*/ 7264470 w 7264474"/>
              <a:gd name="connsiteY1" fmla="*/ 3667401 h 5671543"/>
              <a:gd name="connsiteX2" fmla="*/ 6671988 w 7264474"/>
              <a:gd name="connsiteY2" fmla="*/ 5671543 h 5671543"/>
              <a:gd name="connsiteX3" fmla="*/ 606225 w 7264474"/>
              <a:gd name="connsiteY3" fmla="*/ 5671543 h 5671543"/>
              <a:gd name="connsiteX4" fmla="*/ 445617 w 7264474"/>
              <a:gd name="connsiteY4" fmla="*/ 5430186 h 5671543"/>
              <a:gd name="connsiteX5" fmla="*/ 0 w 7264474"/>
              <a:gd name="connsiteY5" fmla="*/ 3667401 h 5671543"/>
              <a:gd name="connsiteX6" fmla="*/ 3632235 w 7264474"/>
              <a:gd name="connsiteY6" fmla="*/ 103 h 5671543"/>
              <a:gd name="connsiteX0" fmla="*/ 3632235 w 7264680"/>
              <a:gd name="connsiteY0" fmla="*/ 103 h 5671543"/>
              <a:gd name="connsiteX1" fmla="*/ 7264470 w 7264680"/>
              <a:gd name="connsiteY1" fmla="*/ 3667401 h 5671543"/>
              <a:gd name="connsiteX2" fmla="*/ 6671988 w 7264680"/>
              <a:gd name="connsiteY2" fmla="*/ 5671543 h 5671543"/>
              <a:gd name="connsiteX3" fmla="*/ 606225 w 7264680"/>
              <a:gd name="connsiteY3" fmla="*/ 5671543 h 5671543"/>
              <a:gd name="connsiteX4" fmla="*/ 445617 w 7264680"/>
              <a:gd name="connsiteY4" fmla="*/ 5430186 h 5671543"/>
              <a:gd name="connsiteX5" fmla="*/ 0 w 7264680"/>
              <a:gd name="connsiteY5" fmla="*/ 3667401 h 5671543"/>
              <a:gd name="connsiteX6" fmla="*/ 3632235 w 7264680"/>
              <a:gd name="connsiteY6" fmla="*/ 103 h 5671543"/>
              <a:gd name="connsiteX0" fmla="*/ 3632235 w 7267265"/>
              <a:gd name="connsiteY0" fmla="*/ 110 h 5671550"/>
              <a:gd name="connsiteX1" fmla="*/ 7264470 w 7267265"/>
              <a:gd name="connsiteY1" fmla="*/ 3667408 h 5671550"/>
              <a:gd name="connsiteX2" fmla="*/ 6671988 w 7267265"/>
              <a:gd name="connsiteY2" fmla="*/ 5671550 h 5671550"/>
              <a:gd name="connsiteX3" fmla="*/ 606225 w 7267265"/>
              <a:gd name="connsiteY3" fmla="*/ 5671550 h 5671550"/>
              <a:gd name="connsiteX4" fmla="*/ 445617 w 7267265"/>
              <a:gd name="connsiteY4" fmla="*/ 5430193 h 5671550"/>
              <a:gd name="connsiteX5" fmla="*/ 0 w 7267265"/>
              <a:gd name="connsiteY5" fmla="*/ 3667408 h 5671550"/>
              <a:gd name="connsiteX6" fmla="*/ 3632235 w 7267265"/>
              <a:gd name="connsiteY6" fmla="*/ 110 h 5671550"/>
              <a:gd name="connsiteX0" fmla="*/ 3632235 w 7266015"/>
              <a:gd name="connsiteY0" fmla="*/ 110 h 5671550"/>
              <a:gd name="connsiteX1" fmla="*/ 7264470 w 7266015"/>
              <a:gd name="connsiteY1" fmla="*/ 3667408 h 5671550"/>
              <a:gd name="connsiteX2" fmla="*/ 6671988 w 7266015"/>
              <a:gd name="connsiteY2" fmla="*/ 5671550 h 5671550"/>
              <a:gd name="connsiteX3" fmla="*/ 606225 w 7266015"/>
              <a:gd name="connsiteY3" fmla="*/ 5671550 h 5671550"/>
              <a:gd name="connsiteX4" fmla="*/ 445617 w 7266015"/>
              <a:gd name="connsiteY4" fmla="*/ 5430193 h 5671550"/>
              <a:gd name="connsiteX5" fmla="*/ 0 w 7266015"/>
              <a:gd name="connsiteY5" fmla="*/ 3667408 h 5671550"/>
              <a:gd name="connsiteX6" fmla="*/ 3632235 w 7266015"/>
              <a:gd name="connsiteY6" fmla="*/ 110 h 5671550"/>
              <a:gd name="connsiteX0" fmla="*/ 3632235 w 7265588"/>
              <a:gd name="connsiteY0" fmla="*/ 110 h 5671550"/>
              <a:gd name="connsiteX1" fmla="*/ 7264470 w 7265588"/>
              <a:gd name="connsiteY1" fmla="*/ 3667408 h 5671550"/>
              <a:gd name="connsiteX2" fmla="*/ 6671988 w 7265588"/>
              <a:gd name="connsiteY2" fmla="*/ 5671550 h 5671550"/>
              <a:gd name="connsiteX3" fmla="*/ 606225 w 7265588"/>
              <a:gd name="connsiteY3" fmla="*/ 5671550 h 5671550"/>
              <a:gd name="connsiteX4" fmla="*/ 445617 w 7265588"/>
              <a:gd name="connsiteY4" fmla="*/ 5430193 h 5671550"/>
              <a:gd name="connsiteX5" fmla="*/ 0 w 7265588"/>
              <a:gd name="connsiteY5" fmla="*/ 3667408 h 5671550"/>
              <a:gd name="connsiteX6" fmla="*/ 3632235 w 7265588"/>
              <a:gd name="connsiteY6" fmla="*/ 110 h 5671550"/>
              <a:gd name="connsiteX0" fmla="*/ 3632235 w 7265534"/>
              <a:gd name="connsiteY0" fmla="*/ 110 h 5671550"/>
              <a:gd name="connsiteX1" fmla="*/ 7264470 w 7265534"/>
              <a:gd name="connsiteY1" fmla="*/ 3667408 h 5671550"/>
              <a:gd name="connsiteX2" fmla="*/ 6671988 w 7265534"/>
              <a:gd name="connsiteY2" fmla="*/ 5671550 h 5671550"/>
              <a:gd name="connsiteX3" fmla="*/ 606225 w 7265534"/>
              <a:gd name="connsiteY3" fmla="*/ 5671550 h 5671550"/>
              <a:gd name="connsiteX4" fmla="*/ 445617 w 7265534"/>
              <a:gd name="connsiteY4" fmla="*/ 5430193 h 5671550"/>
              <a:gd name="connsiteX5" fmla="*/ 0 w 7265534"/>
              <a:gd name="connsiteY5" fmla="*/ 3667408 h 5671550"/>
              <a:gd name="connsiteX6" fmla="*/ 3632235 w 7265534"/>
              <a:gd name="connsiteY6" fmla="*/ 110 h 5671550"/>
              <a:gd name="connsiteX0" fmla="*/ 3632235 w 7422504"/>
              <a:gd name="connsiteY0" fmla="*/ 57 h 5671497"/>
              <a:gd name="connsiteX1" fmla="*/ 7264470 w 7422504"/>
              <a:gd name="connsiteY1" fmla="*/ 3667355 h 5671497"/>
              <a:gd name="connsiteX2" fmla="*/ 6654450 w 7422504"/>
              <a:gd name="connsiteY2" fmla="*/ 5671497 h 5671497"/>
              <a:gd name="connsiteX3" fmla="*/ 606225 w 7422504"/>
              <a:gd name="connsiteY3" fmla="*/ 5671497 h 5671497"/>
              <a:gd name="connsiteX4" fmla="*/ 445617 w 7422504"/>
              <a:gd name="connsiteY4" fmla="*/ 5430140 h 5671497"/>
              <a:gd name="connsiteX5" fmla="*/ 0 w 7422504"/>
              <a:gd name="connsiteY5" fmla="*/ 3667355 h 5671497"/>
              <a:gd name="connsiteX6" fmla="*/ 3632235 w 7422504"/>
              <a:gd name="connsiteY6" fmla="*/ 57 h 5671497"/>
              <a:gd name="connsiteX0" fmla="*/ 3632235 w 7269476"/>
              <a:gd name="connsiteY0" fmla="*/ 116 h 5671556"/>
              <a:gd name="connsiteX1" fmla="*/ 7264470 w 7269476"/>
              <a:gd name="connsiteY1" fmla="*/ 3667414 h 5671556"/>
              <a:gd name="connsiteX2" fmla="*/ 6654450 w 7269476"/>
              <a:gd name="connsiteY2" fmla="*/ 5671556 h 5671556"/>
              <a:gd name="connsiteX3" fmla="*/ 606225 w 7269476"/>
              <a:gd name="connsiteY3" fmla="*/ 5671556 h 5671556"/>
              <a:gd name="connsiteX4" fmla="*/ 445617 w 7269476"/>
              <a:gd name="connsiteY4" fmla="*/ 5430199 h 5671556"/>
              <a:gd name="connsiteX5" fmla="*/ 0 w 7269476"/>
              <a:gd name="connsiteY5" fmla="*/ 3667414 h 5671556"/>
              <a:gd name="connsiteX6" fmla="*/ 3632235 w 7269476"/>
              <a:gd name="connsiteY6" fmla="*/ 116 h 5671556"/>
              <a:gd name="connsiteX0" fmla="*/ 3632235 w 7268101"/>
              <a:gd name="connsiteY0" fmla="*/ 116 h 5671556"/>
              <a:gd name="connsiteX1" fmla="*/ 7264470 w 7268101"/>
              <a:gd name="connsiteY1" fmla="*/ 3667414 h 5671556"/>
              <a:gd name="connsiteX2" fmla="*/ 6654450 w 7268101"/>
              <a:gd name="connsiteY2" fmla="*/ 5671556 h 5671556"/>
              <a:gd name="connsiteX3" fmla="*/ 606225 w 7268101"/>
              <a:gd name="connsiteY3" fmla="*/ 5671556 h 5671556"/>
              <a:gd name="connsiteX4" fmla="*/ 445617 w 7268101"/>
              <a:gd name="connsiteY4" fmla="*/ 5430199 h 5671556"/>
              <a:gd name="connsiteX5" fmla="*/ 0 w 7268101"/>
              <a:gd name="connsiteY5" fmla="*/ 3667414 h 5671556"/>
              <a:gd name="connsiteX6" fmla="*/ 3632235 w 7268101"/>
              <a:gd name="connsiteY6" fmla="*/ 116 h 5671556"/>
              <a:gd name="connsiteX0" fmla="*/ 3632235 w 7265165"/>
              <a:gd name="connsiteY0" fmla="*/ 116 h 5671556"/>
              <a:gd name="connsiteX1" fmla="*/ 7264470 w 7265165"/>
              <a:gd name="connsiteY1" fmla="*/ 3667414 h 5671556"/>
              <a:gd name="connsiteX2" fmla="*/ 6654450 w 7265165"/>
              <a:gd name="connsiteY2" fmla="*/ 5671556 h 5671556"/>
              <a:gd name="connsiteX3" fmla="*/ 606225 w 7265165"/>
              <a:gd name="connsiteY3" fmla="*/ 5671556 h 5671556"/>
              <a:gd name="connsiteX4" fmla="*/ 445617 w 7265165"/>
              <a:gd name="connsiteY4" fmla="*/ 5430199 h 5671556"/>
              <a:gd name="connsiteX5" fmla="*/ 0 w 7265165"/>
              <a:gd name="connsiteY5" fmla="*/ 3667414 h 5671556"/>
              <a:gd name="connsiteX6" fmla="*/ 3632235 w 7265165"/>
              <a:gd name="connsiteY6" fmla="*/ 116 h 5671556"/>
              <a:gd name="connsiteX0" fmla="*/ 3632235 w 7415832"/>
              <a:gd name="connsiteY0" fmla="*/ 57 h 5671497"/>
              <a:gd name="connsiteX1" fmla="*/ 7264470 w 7415832"/>
              <a:gd name="connsiteY1" fmla="*/ 3667355 h 5671497"/>
              <a:gd name="connsiteX2" fmla="*/ 6619374 w 7415832"/>
              <a:gd name="connsiteY2" fmla="*/ 5671497 h 5671497"/>
              <a:gd name="connsiteX3" fmla="*/ 606225 w 7415832"/>
              <a:gd name="connsiteY3" fmla="*/ 5671497 h 5671497"/>
              <a:gd name="connsiteX4" fmla="*/ 445617 w 7415832"/>
              <a:gd name="connsiteY4" fmla="*/ 5430140 h 5671497"/>
              <a:gd name="connsiteX5" fmla="*/ 0 w 7415832"/>
              <a:gd name="connsiteY5" fmla="*/ 3667355 h 5671497"/>
              <a:gd name="connsiteX6" fmla="*/ 3632235 w 7415832"/>
              <a:gd name="connsiteY6" fmla="*/ 57 h 5671497"/>
              <a:gd name="connsiteX0" fmla="*/ 3632235 w 7419130"/>
              <a:gd name="connsiteY0" fmla="*/ 57 h 5671497"/>
              <a:gd name="connsiteX1" fmla="*/ 7264470 w 7419130"/>
              <a:gd name="connsiteY1" fmla="*/ 3667355 h 5671497"/>
              <a:gd name="connsiteX2" fmla="*/ 6636912 w 7419130"/>
              <a:gd name="connsiteY2" fmla="*/ 5671497 h 5671497"/>
              <a:gd name="connsiteX3" fmla="*/ 606225 w 7419130"/>
              <a:gd name="connsiteY3" fmla="*/ 5671497 h 5671497"/>
              <a:gd name="connsiteX4" fmla="*/ 445617 w 7419130"/>
              <a:gd name="connsiteY4" fmla="*/ 5430140 h 5671497"/>
              <a:gd name="connsiteX5" fmla="*/ 0 w 7419130"/>
              <a:gd name="connsiteY5" fmla="*/ 3667355 h 5671497"/>
              <a:gd name="connsiteX6" fmla="*/ 3632235 w 7419130"/>
              <a:gd name="connsiteY6" fmla="*/ 57 h 5671497"/>
              <a:gd name="connsiteX0" fmla="*/ 3632235 w 7264470"/>
              <a:gd name="connsiteY0" fmla="*/ 105 h 5671545"/>
              <a:gd name="connsiteX1" fmla="*/ 7264470 w 7264470"/>
              <a:gd name="connsiteY1" fmla="*/ 3667403 h 5671545"/>
              <a:gd name="connsiteX2" fmla="*/ 6636912 w 7264470"/>
              <a:gd name="connsiteY2" fmla="*/ 5671545 h 5671545"/>
              <a:gd name="connsiteX3" fmla="*/ 606225 w 7264470"/>
              <a:gd name="connsiteY3" fmla="*/ 5671545 h 5671545"/>
              <a:gd name="connsiteX4" fmla="*/ 445617 w 7264470"/>
              <a:gd name="connsiteY4" fmla="*/ 5430188 h 5671545"/>
              <a:gd name="connsiteX5" fmla="*/ 0 w 7264470"/>
              <a:gd name="connsiteY5" fmla="*/ 3667403 h 5671545"/>
              <a:gd name="connsiteX6" fmla="*/ 3632235 w 7264470"/>
              <a:gd name="connsiteY6" fmla="*/ 105 h 5671545"/>
              <a:gd name="connsiteX0" fmla="*/ 3632235 w 7264470"/>
              <a:gd name="connsiteY0" fmla="*/ 105 h 5671545"/>
              <a:gd name="connsiteX1" fmla="*/ 7264470 w 7264470"/>
              <a:gd name="connsiteY1" fmla="*/ 3667403 h 5671545"/>
              <a:gd name="connsiteX2" fmla="*/ 6636912 w 7264470"/>
              <a:gd name="connsiteY2" fmla="*/ 5671545 h 5671545"/>
              <a:gd name="connsiteX3" fmla="*/ 606225 w 7264470"/>
              <a:gd name="connsiteY3" fmla="*/ 5671545 h 5671545"/>
              <a:gd name="connsiteX4" fmla="*/ 445617 w 7264470"/>
              <a:gd name="connsiteY4" fmla="*/ 5430188 h 5671545"/>
              <a:gd name="connsiteX5" fmla="*/ 0 w 7264470"/>
              <a:gd name="connsiteY5" fmla="*/ 3667403 h 5671545"/>
              <a:gd name="connsiteX6" fmla="*/ 3632235 w 7264470"/>
              <a:gd name="connsiteY6" fmla="*/ 105 h 5671545"/>
              <a:gd name="connsiteX0" fmla="*/ 3632235 w 7264470"/>
              <a:gd name="connsiteY0" fmla="*/ 107 h 5671547"/>
              <a:gd name="connsiteX1" fmla="*/ 7264470 w 7264470"/>
              <a:gd name="connsiteY1" fmla="*/ 3667405 h 5671547"/>
              <a:gd name="connsiteX2" fmla="*/ 6636912 w 7264470"/>
              <a:gd name="connsiteY2" fmla="*/ 5671547 h 5671547"/>
              <a:gd name="connsiteX3" fmla="*/ 606225 w 7264470"/>
              <a:gd name="connsiteY3" fmla="*/ 5671547 h 5671547"/>
              <a:gd name="connsiteX4" fmla="*/ 445617 w 7264470"/>
              <a:gd name="connsiteY4" fmla="*/ 5430190 h 5671547"/>
              <a:gd name="connsiteX5" fmla="*/ 0 w 7264470"/>
              <a:gd name="connsiteY5" fmla="*/ 3667405 h 5671547"/>
              <a:gd name="connsiteX6" fmla="*/ 3632235 w 7264470"/>
              <a:gd name="connsiteY6" fmla="*/ 107 h 5671547"/>
              <a:gd name="connsiteX0" fmla="*/ 3632235 w 7264470"/>
              <a:gd name="connsiteY0" fmla="*/ 107 h 5671547"/>
              <a:gd name="connsiteX1" fmla="*/ 7264470 w 7264470"/>
              <a:gd name="connsiteY1" fmla="*/ 3667405 h 5671547"/>
              <a:gd name="connsiteX2" fmla="*/ 6636912 w 7264470"/>
              <a:gd name="connsiteY2" fmla="*/ 5671547 h 5671547"/>
              <a:gd name="connsiteX3" fmla="*/ 606225 w 7264470"/>
              <a:gd name="connsiteY3" fmla="*/ 5671547 h 5671547"/>
              <a:gd name="connsiteX4" fmla="*/ 445617 w 7264470"/>
              <a:gd name="connsiteY4" fmla="*/ 5430190 h 5671547"/>
              <a:gd name="connsiteX5" fmla="*/ 0 w 7264470"/>
              <a:gd name="connsiteY5" fmla="*/ 3667405 h 5671547"/>
              <a:gd name="connsiteX6" fmla="*/ 3632235 w 7264470"/>
              <a:gd name="connsiteY6" fmla="*/ 107 h 5671547"/>
              <a:gd name="connsiteX0" fmla="*/ 3632235 w 7264470"/>
              <a:gd name="connsiteY0" fmla="*/ 54 h 5671494"/>
              <a:gd name="connsiteX1" fmla="*/ 7264470 w 7264470"/>
              <a:gd name="connsiteY1" fmla="*/ 3667352 h 5671494"/>
              <a:gd name="connsiteX2" fmla="*/ 6636912 w 7264470"/>
              <a:gd name="connsiteY2" fmla="*/ 5671494 h 5671494"/>
              <a:gd name="connsiteX3" fmla="*/ 606225 w 7264470"/>
              <a:gd name="connsiteY3" fmla="*/ 5671494 h 5671494"/>
              <a:gd name="connsiteX4" fmla="*/ 445617 w 7264470"/>
              <a:gd name="connsiteY4" fmla="*/ 5430137 h 5671494"/>
              <a:gd name="connsiteX5" fmla="*/ 0 w 7264470"/>
              <a:gd name="connsiteY5" fmla="*/ 3667352 h 5671494"/>
              <a:gd name="connsiteX6" fmla="*/ 3632235 w 7264470"/>
              <a:gd name="connsiteY6" fmla="*/ 54 h 567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4470" h="5671494">
                <a:moveTo>
                  <a:pt x="3632235" y="54"/>
                </a:moveTo>
                <a:cubicBezTo>
                  <a:pt x="5475145" y="-10113"/>
                  <a:pt x="7263526" y="1424179"/>
                  <a:pt x="7264470" y="3667352"/>
                </a:cubicBezTo>
                <a:cubicBezTo>
                  <a:pt x="7264920" y="4737052"/>
                  <a:pt x="6948638" y="5172480"/>
                  <a:pt x="6636912" y="5671494"/>
                </a:cubicBezTo>
                <a:lnTo>
                  <a:pt x="606225" y="5671494"/>
                </a:lnTo>
                <a:lnTo>
                  <a:pt x="445617" y="5430137"/>
                </a:lnTo>
                <a:cubicBezTo>
                  <a:pt x="166035" y="4910506"/>
                  <a:pt x="0" y="4300288"/>
                  <a:pt x="0" y="3667352"/>
                </a:cubicBezTo>
                <a:cubicBezTo>
                  <a:pt x="22371" y="1383282"/>
                  <a:pt x="1789325" y="10221"/>
                  <a:pt x="3632235" y="54"/>
                </a:cubicBezTo>
                <a:close/>
              </a:path>
            </a:pathLst>
          </a:custGeom>
          <a:solidFill>
            <a:schemeClr val="bg2">
              <a:lumMod val="85000"/>
            </a:schemeClr>
          </a:solidFill>
        </p:spPr>
        <p:txBody>
          <a:bodyPr wrap="square" anchor="ctr">
            <a:noAutofit/>
          </a:bodyPr>
          <a:lstStyle>
            <a:lvl1pPr marL="0" indent="0" algn="ctr">
              <a:buNone/>
              <a:defRPr/>
            </a:lvl1pPr>
          </a:lstStyle>
          <a:p>
            <a:pPr marL="251986" marR="0" lvl="0" indent="-251986" algn="l" defTabSz="1007943" rtl="0" eaLnBrk="1" fontAlgn="auto" latinLnBrk="0" hangingPunct="1">
              <a:lnSpc>
                <a:spcPct val="90000"/>
              </a:lnSpc>
              <a:spcBef>
                <a:spcPts val="1102"/>
              </a:spcBef>
              <a:spcAft>
                <a:spcPts val="0"/>
              </a:spcAft>
              <a:buClr>
                <a:schemeClr val="accent3"/>
              </a:buClr>
              <a:buSzTx/>
              <a:buFont typeface="Arial" panose="020B0604020202020204" pitchFamily="34" charset="0"/>
              <a:buChar char="•"/>
              <a:tabLst/>
              <a:defRPr/>
            </a:pPr>
            <a:endParaRPr lang="nl-NL" dirty="0"/>
          </a:p>
          <a:p>
            <a:pPr marL="251986" marR="0" lvl="0" indent="-251986" algn="l" defTabSz="1007943" rtl="0" eaLnBrk="1" fontAlgn="auto" latinLnBrk="0" hangingPunct="1">
              <a:lnSpc>
                <a:spcPct val="90000"/>
              </a:lnSpc>
              <a:spcBef>
                <a:spcPts val="1102"/>
              </a:spcBef>
              <a:spcAft>
                <a:spcPts val="0"/>
              </a:spcAft>
              <a:buClr>
                <a:schemeClr val="accent3"/>
              </a:buClr>
              <a:buSzTx/>
              <a:buFont typeface="Arial" panose="020B0604020202020204" pitchFamily="34" charset="0"/>
              <a:buChar char="•"/>
              <a:tabLst/>
              <a:defRPr/>
            </a:pPr>
            <a:endParaRPr lang="nl-NL" dirty="0"/>
          </a:p>
        </p:txBody>
      </p:sp>
      <p:sp>
        <p:nvSpPr>
          <p:cNvPr id="14" name="Tijdelijke aanduiding voor tekst 9">
            <a:extLst>
              <a:ext uri="{FF2B5EF4-FFF2-40B4-BE49-F238E27FC236}">
                <a16:creationId xmlns:a16="http://schemas.microsoft.com/office/drawing/2014/main" id="{6379DF5D-71F9-6D1B-53E6-7BE1F6C0C608}"/>
              </a:ext>
            </a:extLst>
          </p:cNvPr>
          <p:cNvSpPr>
            <a:spLocks noGrp="1"/>
          </p:cNvSpPr>
          <p:nvPr>
            <p:ph type="body" sz="quarter" idx="10"/>
          </p:nvPr>
        </p:nvSpPr>
        <p:spPr>
          <a:xfrm>
            <a:off x="1003955" y="3761659"/>
            <a:ext cx="4266677" cy="1793874"/>
          </a:xfrm>
        </p:spPr>
        <p:txBody>
          <a:bodyPr/>
          <a:lstStyle>
            <a:lvl1pPr marL="0" indent="0">
              <a:lnSpc>
                <a:spcPct val="100000"/>
              </a:lnSpc>
              <a:spcBef>
                <a:spcPts val="0"/>
              </a:spcBef>
              <a:buNone/>
              <a:defRPr>
                <a:solidFill>
                  <a:schemeClr val="accent1"/>
                </a:solidFill>
              </a:defRPr>
            </a:lvl1pPr>
          </a:lstStyle>
          <a:p>
            <a:pPr lvl="0"/>
            <a:r>
              <a:rPr lang="nl-NL"/>
              <a:t>Klikken om de tekststijl van het model te bewerken</a:t>
            </a:r>
          </a:p>
        </p:txBody>
      </p:sp>
      <p:sp>
        <p:nvSpPr>
          <p:cNvPr id="3" name="Tekstvak 2">
            <a:extLst>
              <a:ext uri="{FF2B5EF4-FFF2-40B4-BE49-F238E27FC236}">
                <a16:creationId xmlns:a16="http://schemas.microsoft.com/office/drawing/2014/main" id="{6A326BCF-8736-68F9-8AE6-FFFF0D2F5394}"/>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Afbeelding</a:t>
            </a:r>
          </a:p>
          <a:p>
            <a:r>
              <a:rPr lang="nl-NL" sz="1000" dirty="0"/>
              <a:t>Klik met de rechtermuistoets op de foto en kies voor </a:t>
            </a:r>
            <a:r>
              <a:rPr lang="nl-NL" sz="1000" i="1" dirty="0"/>
              <a:t>Afbeelding wijzigen &gt; Dit apparaat </a:t>
            </a:r>
            <a:r>
              <a:rPr lang="nl-NL" sz="1000" dirty="0"/>
              <a:t>om een andere foto te gebruiken. Er opent een Verkenner waar je kunt navigeren naar de juiste foto. Selecteer de gewenste foto. Via deze optie staat de foto automatisch op de juiste plek met de juiste afmetingen.</a:t>
            </a:r>
          </a:p>
          <a:p>
            <a:endParaRPr lang="nl-NL" sz="1000" dirty="0"/>
          </a:p>
          <a:p>
            <a:r>
              <a:rPr lang="nl-NL" sz="1000" dirty="0"/>
              <a:t>Wil je net een ander deel van de foto als uitsnede, selecteer dan de foto en selecteer via het tabblad </a:t>
            </a:r>
            <a:r>
              <a:rPr lang="nl-NL" sz="1000" i="1" dirty="0"/>
              <a:t>Afbeeldingsindeling</a:t>
            </a:r>
            <a:r>
              <a:rPr lang="nl-NL" sz="1000" dirty="0"/>
              <a:t> de optie </a:t>
            </a:r>
            <a:r>
              <a:rPr lang="nl-NL" sz="1000" i="1" dirty="0"/>
              <a:t>Bijsnijden</a:t>
            </a:r>
            <a:r>
              <a:rPr lang="nl-NL" sz="1000" dirty="0"/>
              <a:t>. Verplaats de foto en klik nogmaals op </a:t>
            </a:r>
            <a:r>
              <a:rPr lang="nl-NL" sz="1000" i="1" dirty="0"/>
              <a:t>Bijsnijden</a:t>
            </a:r>
            <a:r>
              <a:rPr lang="nl-NL" sz="1000" dirty="0"/>
              <a:t> zodra je tevreden bent met de uitsnede.</a:t>
            </a:r>
          </a:p>
        </p:txBody>
      </p:sp>
    </p:spTree>
    <p:extLst>
      <p:ext uri="{BB962C8B-B14F-4D97-AF65-F5344CB8AC3E}">
        <p14:creationId xmlns:p14="http://schemas.microsoft.com/office/powerpoint/2010/main" val="276621021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77" y="984146"/>
            <a:ext cx="13458165" cy="6183546"/>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3439775" cy="7559675"/>
          </a:xfrm>
          <a:prstGeom prst="rect">
            <a:avLst/>
          </a:prstGeom>
        </p:spPr>
      </p:pic>
      <p:sp>
        <p:nvSpPr>
          <p:cNvPr id="2" name="Titel 1"/>
          <p:cNvSpPr>
            <a:spLocks noGrp="1"/>
          </p:cNvSpPr>
          <p:nvPr>
            <p:ph type="ctrTitle"/>
          </p:nvPr>
        </p:nvSpPr>
        <p:spPr>
          <a:xfrm>
            <a:off x="7006656" y="1291653"/>
            <a:ext cx="5901410" cy="1361617"/>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7006657" y="3774379"/>
            <a:ext cx="5700959" cy="1708757"/>
          </a:xfrm>
        </p:spPr>
        <p:txBody>
          <a:bodyPr>
            <a:normAutofit/>
          </a:bodyPr>
          <a:lstStyle>
            <a:lvl1pPr marL="0" indent="0" algn="l">
              <a:buNone/>
              <a:defRPr sz="1984">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7006884" y="5955474"/>
            <a:ext cx="5700237" cy="1027206"/>
          </a:xfrm>
        </p:spPr>
        <p:txBody>
          <a:bodyPr anchor="b">
            <a:noAutofit/>
          </a:bodyPr>
          <a:lstStyle>
            <a:lvl1pPr marL="0" indent="0" algn="l">
              <a:buFontTx/>
              <a:buNone/>
              <a:defRPr sz="1102">
                <a:solidFill>
                  <a:schemeClr val="bg1"/>
                </a:solidFill>
              </a:defRPr>
            </a:lvl1pPr>
            <a:lvl2pPr marL="503972" indent="0" algn="l">
              <a:buFontTx/>
              <a:buNone/>
              <a:defRPr sz="1102">
                <a:solidFill>
                  <a:schemeClr val="bg1"/>
                </a:solidFill>
              </a:defRPr>
            </a:lvl2pPr>
            <a:lvl3pPr marL="1007943" indent="0" algn="l">
              <a:buFontTx/>
              <a:buNone/>
              <a:defRPr sz="1102">
                <a:solidFill>
                  <a:schemeClr val="bg1"/>
                </a:solidFill>
              </a:defRPr>
            </a:lvl3pPr>
            <a:lvl4pPr marL="1511915" indent="0" algn="l">
              <a:buFontTx/>
              <a:buNone/>
              <a:defRPr sz="1102">
                <a:solidFill>
                  <a:schemeClr val="bg1"/>
                </a:solidFill>
              </a:defRPr>
            </a:lvl4pPr>
            <a:lvl5pPr marL="2015886" indent="0" algn="l">
              <a:buFontTx/>
              <a:buNone/>
              <a:defRPr sz="1102">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229194" y="358600"/>
            <a:ext cx="184731" cy="397673"/>
          </a:xfrm>
          <a:prstGeom prst="rect">
            <a:avLst/>
          </a:prstGeom>
          <a:noFill/>
        </p:spPr>
        <p:txBody>
          <a:bodyPr wrap="none" rtlCol="0">
            <a:spAutoFit/>
          </a:bodyPr>
          <a:lstStyle/>
          <a:p>
            <a:endParaRPr lang="nl-NL" sz="1984" dirty="0"/>
          </a:p>
        </p:txBody>
      </p:sp>
    </p:spTree>
    <p:extLst>
      <p:ext uri="{BB962C8B-B14F-4D97-AF65-F5344CB8AC3E}">
        <p14:creationId xmlns:p14="http://schemas.microsoft.com/office/powerpoint/2010/main" val="427265492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730808" y="981708"/>
            <a:ext cx="6727357" cy="6183175"/>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3439775" cy="7559675"/>
          </a:xfrm>
          <a:prstGeom prst="rect">
            <a:avLst/>
          </a:prstGeom>
        </p:spPr>
      </p:pic>
      <p:sp>
        <p:nvSpPr>
          <p:cNvPr id="2" name="Titel 1"/>
          <p:cNvSpPr>
            <a:spLocks noGrp="1"/>
          </p:cNvSpPr>
          <p:nvPr>
            <p:ph type="ctrTitle"/>
          </p:nvPr>
        </p:nvSpPr>
        <p:spPr>
          <a:xfrm>
            <a:off x="7006656" y="1291653"/>
            <a:ext cx="5901410" cy="1361617"/>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7006657" y="3774379"/>
            <a:ext cx="5700959" cy="1708757"/>
          </a:xfrm>
        </p:spPr>
        <p:txBody>
          <a:bodyPr>
            <a:normAutofit/>
          </a:bodyPr>
          <a:lstStyle>
            <a:lvl1pPr marL="0" indent="0" algn="l">
              <a:buNone/>
              <a:defRPr sz="1984">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7006884" y="5955474"/>
            <a:ext cx="5700237" cy="1027206"/>
          </a:xfrm>
        </p:spPr>
        <p:txBody>
          <a:bodyPr anchor="b">
            <a:noAutofit/>
          </a:bodyPr>
          <a:lstStyle>
            <a:lvl1pPr marL="0" indent="0" algn="l">
              <a:buFontTx/>
              <a:buNone/>
              <a:defRPr sz="1102">
                <a:solidFill>
                  <a:schemeClr val="bg1"/>
                </a:solidFill>
              </a:defRPr>
            </a:lvl1pPr>
            <a:lvl2pPr marL="503972" indent="0" algn="l">
              <a:buFontTx/>
              <a:buNone/>
              <a:defRPr sz="1102">
                <a:solidFill>
                  <a:schemeClr val="bg1"/>
                </a:solidFill>
              </a:defRPr>
            </a:lvl2pPr>
            <a:lvl3pPr marL="1007943" indent="0" algn="l">
              <a:buFontTx/>
              <a:buNone/>
              <a:defRPr sz="1102">
                <a:solidFill>
                  <a:schemeClr val="bg1"/>
                </a:solidFill>
              </a:defRPr>
            </a:lvl3pPr>
            <a:lvl4pPr marL="1511915" indent="0" algn="l">
              <a:buFontTx/>
              <a:buNone/>
              <a:defRPr sz="1102">
                <a:solidFill>
                  <a:schemeClr val="bg1"/>
                </a:solidFill>
              </a:defRPr>
            </a:lvl4pPr>
            <a:lvl5pPr marL="2015886" indent="0" algn="l">
              <a:buFontTx/>
              <a:buNone/>
              <a:defRPr sz="1102">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229194" y="358600"/>
            <a:ext cx="184731" cy="397673"/>
          </a:xfrm>
          <a:prstGeom prst="rect">
            <a:avLst/>
          </a:prstGeom>
          <a:noFill/>
        </p:spPr>
        <p:txBody>
          <a:bodyPr wrap="none" rtlCol="0">
            <a:spAutoFit/>
          </a:bodyPr>
          <a:lstStyle/>
          <a:p>
            <a:endParaRPr lang="nl-NL" sz="1984"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248" y="981708"/>
            <a:ext cx="6736829" cy="6183175"/>
          </a:xfrm>
          <a:prstGeom prst="rect">
            <a:avLst/>
          </a:prstGeom>
        </p:spPr>
      </p:pic>
    </p:spTree>
    <p:extLst>
      <p:ext uri="{BB962C8B-B14F-4D97-AF65-F5344CB8AC3E}">
        <p14:creationId xmlns:p14="http://schemas.microsoft.com/office/powerpoint/2010/main" val="13835811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730808" y="981708"/>
            <a:ext cx="6727357" cy="6183175"/>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sp>
        <p:nvSpPr>
          <p:cNvPr id="2" name="Titel 1"/>
          <p:cNvSpPr>
            <a:spLocks noGrp="1"/>
          </p:cNvSpPr>
          <p:nvPr>
            <p:ph type="ctrTitle"/>
          </p:nvPr>
        </p:nvSpPr>
        <p:spPr>
          <a:xfrm>
            <a:off x="7006656" y="1291653"/>
            <a:ext cx="5901410" cy="1361617"/>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7006657" y="3774379"/>
            <a:ext cx="5700959" cy="1708757"/>
          </a:xfrm>
        </p:spPr>
        <p:txBody>
          <a:bodyPr>
            <a:normAutofit/>
          </a:bodyPr>
          <a:lstStyle>
            <a:lvl1pPr marL="0" indent="0" algn="l">
              <a:buNone/>
              <a:defRPr sz="1984">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7006884" y="5955474"/>
            <a:ext cx="5700237" cy="1027206"/>
          </a:xfrm>
        </p:spPr>
        <p:txBody>
          <a:bodyPr anchor="b">
            <a:noAutofit/>
          </a:bodyPr>
          <a:lstStyle>
            <a:lvl1pPr marL="0" indent="0" algn="l">
              <a:buFontTx/>
              <a:buNone/>
              <a:defRPr sz="1102">
                <a:solidFill>
                  <a:schemeClr val="bg1"/>
                </a:solidFill>
              </a:defRPr>
            </a:lvl1pPr>
            <a:lvl2pPr marL="503972" indent="0" algn="l">
              <a:buFontTx/>
              <a:buNone/>
              <a:defRPr sz="1102">
                <a:solidFill>
                  <a:schemeClr val="bg1"/>
                </a:solidFill>
              </a:defRPr>
            </a:lvl2pPr>
            <a:lvl3pPr marL="1007943" indent="0" algn="l">
              <a:buFontTx/>
              <a:buNone/>
              <a:defRPr sz="1102">
                <a:solidFill>
                  <a:schemeClr val="bg1"/>
                </a:solidFill>
              </a:defRPr>
            </a:lvl3pPr>
            <a:lvl4pPr marL="1511915" indent="0" algn="l">
              <a:buFontTx/>
              <a:buNone/>
              <a:defRPr sz="1102">
                <a:solidFill>
                  <a:schemeClr val="bg1"/>
                </a:solidFill>
              </a:defRPr>
            </a:lvl4pPr>
            <a:lvl5pPr marL="2015886" indent="0" algn="l">
              <a:buFontTx/>
              <a:buNone/>
              <a:defRPr sz="1102">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229194" y="358600"/>
            <a:ext cx="184731" cy="397673"/>
          </a:xfrm>
          <a:prstGeom prst="rect">
            <a:avLst/>
          </a:prstGeom>
          <a:noFill/>
        </p:spPr>
        <p:txBody>
          <a:bodyPr wrap="none" rtlCol="0">
            <a:spAutoFit/>
          </a:bodyPr>
          <a:lstStyle/>
          <a:p>
            <a:endParaRPr lang="nl-NL" sz="1984"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248" y="981708"/>
            <a:ext cx="6736829" cy="6183175"/>
          </a:xfrm>
          <a:prstGeom prst="rect">
            <a:avLst/>
          </a:prstGeom>
        </p:spPr>
      </p:pic>
    </p:spTree>
    <p:extLst>
      <p:ext uri="{BB962C8B-B14F-4D97-AF65-F5344CB8AC3E}">
        <p14:creationId xmlns:p14="http://schemas.microsoft.com/office/powerpoint/2010/main" val="2112930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6" name="Slide Number Placeholder 5"/>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8" name="Afbeelding 7" descr="Afbeelding met Kleurrijkheid, cirkel, Magenta, paars&#10;&#10;Automatisch gegenereerde beschrijving">
            <a:extLst>
              <a:ext uri="{FF2B5EF4-FFF2-40B4-BE49-F238E27FC236}">
                <a16:creationId xmlns:a16="http://schemas.microsoft.com/office/drawing/2014/main" id="{D4A12944-34B3-FDCF-1CDA-8C4F3561A4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4" name="Tekstvak 3">
            <a:extLst>
              <a:ext uri="{FF2B5EF4-FFF2-40B4-BE49-F238E27FC236}">
                <a16:creationId xmlns:a16="http://schemas.microsoft.com/office/drawing/2014/main" id="{DA659373-A154-B997-97F9-1840A880B75B}"/>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3722149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730808" y="981708"/>
            <a:ext cx="6727357" cy="6183175"/>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3439775" cy="7559675"/>
          </a:xfrm>
          <a:prstGeom prst="rect">
            <a:avLst/>
          </a:prstGeom>
        </p:spPr>
      </p:pic>
      <p:sp>
        <p:nvSpPr>
          <p:cNvPr id="2" name="Titel 1"/>
          <p:cNvSpPr>
            <a:spLocks noGrp="1"/>
          </p:cNvSpPr>
          <p:nvPr>
            <p:ph type="ctrTitle" hasCustomPrompt="1"/>
          </p:nvPr>
        </p:nvSpPr>
        <p:spPr>
          <a:xfrm>
            <a:off x="7006656" y="1291653"/>
            <a:ext cx="5901410" cy="1361617"/>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7006657" y="2660537"/>
            <a:ext cx="5700959" cy="1708757"/>
          </a:xfrm>
        </p:spPr>
        <p:txBody>
          <a:bodyPr>
            <a:normAutofit/>
          </a:bodyPr>
          <a:lstStyle>
            <a:lvl1pPr marL="314982" indent="-314982" algn="l">
              <a:buFont typeface="Arial"/>
              <a:buChar char="•"/>
              <a:defRPr sz="1984" baseline="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248" y="981708"/>
            <a:ext cx="6736829" cy="6183175"/>
          </a:xfrm>
          <a:prstGeom prst="rect">
            <a:avLst/>
          </a:prstGeom>
        </p:spPr>
      </p:pic>
    </p:spTree>
    <p:extLst>
      <p:ext uri="{BB962C8B-B14F-4D97-AF65-F5344CB8AC3E}">
        <p14:creationId xmlns:p14="http://schemas.microsoft.com/office/powerpoint/2010/main" val="3535032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730808" y="981708"/>
            <a:ext cx="6727357" cy="6183175"/>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sp>
        <p:nvSpPr>
          <p:cNvPr id="2" name="Titel 1"/>
          <p:cNvSpPr>
            <a:spLocks noGrp="1"/>
          </p:cNvSpPr>
          <p:nvPr>
            <p:ph type="ctrTitle" hasCustomPrompt="1"/>
          </p:nvPr>
        </p:nvSpPr>
        <p:spPr>
          <a:xfrm>
            <a:off x="7006656" y="1291653"/>
            <a:ext cx="5901410" cy="1361617"/>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7006657" y="2660537"/>
            <a:ext cx="5700959" cy="1708757"/>
          </a:xfrm>
        </p:spPr>
        <p:txBody>
          <a:bodyPr>
            <a:normAutofit/>
          </a:bodyPr>
          <a:lstStyle>
            <a:lvl1pPr marL="314982" indent="-314982" algn="l">
              <a:buFont typeface="Arial"/>
              <a:buChar char="•"/>
              <a:defRPr sz="1984" baseline="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248" y="981708"/>
            <a:ext cx="6736829" cy="6183175"/>
          </a:xfrm>
          <a:prstGeom prst="rect">
            <a:avLst/>
          </a:prstGeom>
        </p:spPr>
      </p:pic>
    </p:spTree>
    <p:extLst>
      <p:ext uri="{BB962C8B-B14F-4D97-AF65-F5344CB8AC3E}">
        <p14:creationId xmlns:p14="http://schemas.microsoft.com/office/powerpoint/2010/main" val="389045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06656" y="1291653"/>
            <a:ext cx="5901410" cy="1361617"/>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7006657" y="2660537"/>
            <a:ext cx="5700959" cy="1708757"/>
          </a:xfrm>
        </p:spPr>
        <p:txBody>
          <a:bodyPr>
            <a:normAutofit/>
          </a:bodyPr>
          <a:lstStyle>
            <a:lvl1pPr marL="314982" indent="-314982" algn="l">
              <a:buFont typeface="Arial"/>
              <a:buChar char="•"/>
              <a:defRPr sz="1984" baseline="0">
                <a:solidFill>
                  <a:srgbClr val="27593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248" y="981708"/>
            <a:ext cx="6736829" cy="6183175"/>
          </a:xfrm>
          <a:prstGeom prst="rect">
            <a:avLst/>
          </a:prstGeom>
        </p:spPr>
      </p:pic>
    </p:spTree>
    <p:extLst>
      <p:ext uri="{BB962C8B-B14F-4D97-AF65-F5344CB8AC3E}">
        <p14:creationId xmlns:p14="http://schemas.microsoft.com/office/powerpoint/2010/main" val="239210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50990" y="1291653"/>
            <a:ext cx="12076071" cy="1361617"/>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50990" y="2660537"/>
            <a:ext cx="12076070" cy="1708757"/>
          </a:xfrm>
        </p:spPr>
        <p:txBody>
          <a:bodyPr>
            <a:normAutofit/>
          </a:bodyPr>
          <a:lstStyle>
            <a:lvl1pPr marL="314982" indent="-314982" algn="l">
              <a:buFont typeface="Arial"/>
              <a:buChar char="•"/>
              <a:defRPr sz="1984" baseline="0">
                <a:solidFill>
                  <a:srgbClr val="27593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9195" y="7164883"/>
            <a:ext cx="13458165" cy="4223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a:p>
        </p:txBody>
      </p:sp>
    </p:spTree>
    <p:extLst>
      <p:ext uri="{BB962C8B-B14F-4D97-AF65-F5344CB8AC3E}">
        <p14:creationId xmlns:p14="http://schemas.microsoft.com/office/powerpoint/2010/main" val="3069846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50990" y="1291653"/>
            <a:ext cx="12076071" cy="1361617"/>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50990" y="2660537"/>
            <a:ext cx="12076070" cy="1708757"/>
          </a:xfrm>
        </p:spPr>
        <p:txBody>
          <a:bodyPr>
            <a:normAutofit/>
          </a:bodyPr>
          <a:lstStyle>
            <a:lvl1pPr marL="314982" indent="-314982" algn="l">
              <a:buFont typeface="Arial"/>
              <a:buChar char="•"/>
              <a:defRPr sz="1984" baseline="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7171781"/>
            <a:ext cx="13439775" cy="394793"/>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7" name="Rechthoek 6">
            <a:extLst>
              <a:ext uri="{FF2B5EF4-FFF2-40B4-BE49-F238E27FC236}">
                <a16:creationId xmlns:a16="http://schemas.microsoft.com/office/drawing/2014/main" id="{E18E1D89-AC64-E14C-A351-0097B0BA1A06}"/>
              </a:ext>
            </a:extLst>
          </p:cNvPr>
          <p:cNvSpPr/>
          <p:nvPr userDrawn="1"/>
        </p:nvSpPr>
        <p:spPr>
          <a:xfrm>
            <a:off x="277" y="984146"/>
            <a:ext cx="13458165" cy="6183546"/>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84" dirty="0"/>
          </a:p>
        </p:txBody>
      </p:sp>
    </p:spTree>
    <p:extLst>
      <p:ext uri="{BB962C8B-B14F-4D97-AF65-F5344CB8AC3E}">
        <p14:creationId xmlns:p14="http://schemas.microsoft.com/office/powerpoint/2010/main" val="3899858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tekst 5"/>
          <p:cNvSpPr>
            <a:spLocks noGrp="1"/>
          </p:cNvSpPr>
          <p:nvPr>
            <p:ph type="body" sz="quarter" idx="12"/>
          </p:nvPr>
        </p:nvSpPr>
        <p:spPr>
          <a:xfrm>
            <a:off x="662657" y="1996665"/>
            <a:ext cx="12086464" cy="4746220"/>
          </a:xfrm>
        </p:spPr>
        <p:txBody>
          <a:bodyPr>
            <a:normAutofit/>
          </a:bodyPr>
          <a:lstStyle>
            <a:lvl1pPr marL="0" indent="0">
              <a:lnSpc>
                <a:spcPts val="2646"/>
              </a:lnSpc>
              <a:buFontTx/>
              <a:buNone/>
              <a:defRPr sz="1764">
                <a:solidFill>
                  <a:srgbClr val="000000"/>
                </a:solidFill>
              </a:defRPr>
            </a:lvl1pPr>
            <a:lvl2pPr marL="503972" indent="0">
              <a:lnSpc>
                <a:spcPts val="2646"/>
              </a:lnSpc>
              <a:buFontTx/>
              <a:buNone/>
              <a:defRPr sz="1764">
                <a:solidFill>
                  <a:srgbClr val="000000"/>
                </a:solidFill>
              </a:defRPr>
            </a:lvl2pPr>
            <a:lvl3pPr marL="1007943" indent="0">
              <a:lnSpc>
                <a:spcPts val="2646"/>
              </a:lnSpc>
              <a:buFontTx/>
              <a:buNone/>
              <a:defRPr sz="1764">
                <a:solidFill>
                  <a:srgbClr val="000000"/>
                </a:solidFill>
              </a:defRPr>
            </a:lvl3pPr>
            <a:lvl4pPr marL="1511915" indent="0">
              <a:lnSpc>
                <a:spcPts val="2646"/>
              </a:lnSpc>
              <a:buFontTx/>
              <a:buNone/>
              <a:defRPr sz="1764">
                <a:solidFill>
                  <a:srgbClr val="000000"/>
                </a:solidFill>
              </a:defRPr>
            </a:lvl4pPr>
            <a:lvl5pPr marL="2015886" indent="0">
              <a:lnSpc>
                <a:spcPts val="2646"/>
              </a:lnSpc>
              <a:buFontTx/>
              <a:buNone/>
              <a:defRPr sz="1764">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87079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tekst 5"/>
          <p:cNvSpPr>
            <a:spLocks noGrp="1"/>
          </p:cNvSpPr>
          <p:nvPr>
            <p:ph type="body" sz="quarter" idx="12"/>
          </p:nvPr>
        </p:nvSpPr>
        <p:spPr>
          <a:xfrm>
            <a:off x="662657" y="1996665"/>
            <a:ext cx="12086464" cy="4746220"/>
          </a:xfrm>
        </p:spPr>
        <p:txBody>
          <a:bodyPr>
            <a:normAutofit/>
          </a:bodyPr>
          <a:lstStyle>
            <a:lvl1pPr marL="314982" indent="-314982">
              <a:lnSpc>
                <a:spcPts val="2646"/>
              </a:lnSpc>
              <a:buFont typeface="Arial"/>
              <a:buChar char="•"/>
              <a:defRPr sz="1764">
                <a:solidFill>
                  <a:schemeClr val="tx1"/>
                </a:solidFill>
              </a:defRPr>
            </a:lvl1pPr>
            <a:lvl2pPr marL="503972" indent="0">
              <a:lnSpc>
                <a:spcPts val="2646"/>
              </a:lnSpc>
              <a:buFontTx/>
              <a:buNone/>
              <a:defRPr sz="1984"/>
            </a:lvl2pPr>
            <a:lvl3pPr marL="1007943" indent="0">
              <a:lnSpc>
                <a:spcPts val="2646"/>
              </a:lnSpc>
              <a:buFontTx/>
              <a:buNone/>
              <a:defRPr sz="1984"/>
            </a:lvl3pPr>
            <a:lvl4pPr marL="1511915" indent="0">
              <a:lnSpc>
                <a:spcPts val="2646"/>
              </a:lnSpc>
              <a:buFontTx/>
              <a:buNone/>
              <a:defRPr sz="1984"/>
            </a:lvl4pPr>
            <a:lvl5pPr marL="2015886" indent="0">
              <a:lnSpc>
                <a:spcPts val="2646"/>
              </a:lnSpc>
              <a:buFontTx/>
              <a:buNone/>
              <a:defRPr sz="1984"/>
            </a:lvl5pPr>
          </a:lstStyle>
          <a:p>
            <a:pPr lvl="0"/>
            <a:r>
              <a:rPr lang="nl-NL"/>
              <a:t>Tekststijl van het model bewerken</a:t>
            </a:r>
          </a:p>
        </p:txBody>
      </p:sp>
    </p:spTree>
    <p:extLst>
      <p:ext uri="{BB962C8B-B14F-4D97-AF65-F5344CB8AC3E}">
        <p14:creationId xmlns:p14="http://schemas.microsoft.com/office/powerpoint/2010/main" val="734285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tekst 5"/>
          <p:cNvSpPr>
            <a:spLocks noGrp="1"/>
          </p:cNvSpPr>
          <p:nvPr>
            <p:ph type="body" sz="quarter" idx="12"/>
          </p:nvPr>
        </p:nvSpPr>
        <p:spPr>
          <a:xfrm>
            <a:off x="650991" y="1996665"/>
            <a:ext cx="6546157" cy="4746220"/>
          </a:xfrm>
        </p:spPr>
        <p:txBody>
          <a:bodyPr>
            <a:normAutofit/>
          </a:bodyPr>
          <a:lstStyle>
            <a:lvl1pPr marL="314982" indent="-314982">
              <a:lnSpc>
                <a:spcPts val="2646"/>
              </a:lnSpc>
              <a:buFont typeface="Arial"/>
              <a:buChar char="•"/>
              <a:defRPr sz="1764">
                <a:solidFill>
                  <a:schemeClr val="tx1"/>
                </a:solidFill>
              </a:defRPr>
            </a:lvl1pPr>
            <a:lvl2pPr marL="503972" indent="0">
              <a:lnSpc>
                <a:spcPts val="2646"/>
              </a:lnSpc>
              <a:buFontTx/>
              <a:buNone/>
              <a:defRPr sz="1984"/>
            </a:lvl2pPr>
            <a:lvl3pPr marL="1007943" indent="0">
              <a:lnSpc>
                <a:spcPts val="2646"/>
              </a:lnSpc>
              <a:buFontTx/>
              <a:buNone/>
              <a:defRPr sz="1984"/>
            </a:lvl3pPr>
            <a:lvl4pPr marL="1511915" indent="0">
              <a:lnSpc>
                <a:spcPts val="2646"/>
              </a:lnSpc>
              <a:buFontTx/>
              <a:buNone/>
              <a:defRPr sz="1984"/>
            </a:lvl4pPr>
            <a:lvl5pPr marL="2015886" indent="0">
              <a:lnSpc>
                <a:spcPts val="2646"/>
              </a:lnSpc>
              <a:buFontTx/>
              <a:buNone/>
              <a:defRPr sz="1984"/>
            </a:lvl5pPr>
          </a:lstStyle>
          <a:p>
            <a:pPr lvl="0"/>
            <a:r>
              <a:rPr lang="nl-NL"/>
              <a:t>Tekststijl van het model bewerken</a:t>
            </a:r>
          </a:p>
        </p:txBody>
      </p:sp>
      <p:sp>
        <p:nvSpPr>
          <p:cNvPr id="7" name="Tijdelijke aanduiding voor afbeelding 6"/>
          <p:cNvSpPr>
            <a:spLocks noGrp="1"/>
          </p:cNvSpPr>
          <p:nvPr>
            <p:ph type="pic" sz="quarter" idx="13"/>
          </p:nvPr>
        </p:nvSpPr>
        <p:spPr>
          <a:xfrm>
            <a:off x="7622874" y="1996665"/>
            <a:ext cx="5135580" cy="4740547"/>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551905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afbeelding 5"/>
          <p:cNvSpPr>
            <a:spLocks noGrp="1"/>
          </p:cNvSpPr>
          <p:nvPr>
            <p:ph type="pic" sz="quarter" idx="12"/>
          </p:nvPr>
        </p:nvSpPr>
        <p:spPr>
          <a:xfrm>
            <a:off x="0" y="5268866"/>
            <a:ext cx="13439775" cy="1638089"/>
          </a:xfrm>
        </p:spPr>
        <p:txBody>
          <a:bodyPr>
            <a:normAutofit/>
          </a:bodyPr>
          <a:lstStyle>
            <a:lvl1pPr>
              <a:defRPr sz="1543"/>
            </a:lvl1pPr>
          </a:lstStyle>
          <a:p>
            <a:r>
              <a:rPr lang="nl-NL"/>
              <a:t>Klik op het pictogram als u een afbeelding wilt toevoegen</a:t>
            </a:r>
            <a:endParaRPr lang="nl-NL" dirty="0"/>
          </a:p>
        </p:txBody>
      </p:sp>
      <p:sp>
        <p:nvSpPr>
          <p:cNvPr id="7" name="Titel 1"/>
          <p:cNvSpPr>
            <a:spLocks noGrp="1"/>
          </p:cNvSpPr>
          <p:nvPr>
            <p:ph type="title"/>
          </p:nvPr>
        </p:nvSpPr>
        <p:spPr>
          <a:xfrm>
            <a:off x="662655" y="1289038"/>
            <a:ext cx="12095798" cy="730970"/>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71989" y="1996665"/>
            <a:ext cx="12086464" cy="3023870"/>
          </a:xfrm>
        </p:spPr>
        <p:txBody>
          <a:bodyPr>
            <a:normAutofit/>
          </a:bodyPr>
          <a:lstStyle>
            <a:lvl1pPr marL="0" indent="0">
              <a:lnSpc>
                <a:spcPts val="2646"/>
              </a:lnSpc>
              <a:buFontTx/>
              <a:buNone/>
              <a:defRPr sz="1764">
                <a:solidFill>
                  <a:srgbClr val="000000"/>
                </a:solidFill>
              </a:defRPr>
            </a:lvl1pPr>
            <a:lvl2pPr marL="503972" indent="0">
              <a:lnSpc>
                <a:spcPts val="2646"/>
              </a:lnSpc>
              <a:buFontTx/>
              <a:buNone/>
              <a:defRPr sz="1764">
                <a:solidFill>
                  <a:srgbClr val="000000"/>
                </a:solidFill>
              </a:defRPr>
            </a:lvl2pPr>
            <a:lvl3pPr marL="1007943" indent="0">
              <a:lnSpc>
                <a:spcPts val="2646"/>
              </a:lnSpc>
              <a:buFontTx/>
              <a:buNone/>
              <a:defRPr sz="1764">
                <a:solidFill>
                  <a:srgbClr val="000000"/>
                </a:solidFill>
              </a:defRPr>
            </a:lvl3pPr>
            <a:lvl4pPr marL="1511915" indent="0">
              <a:lnSpc>
                <a:spcPts val="2646"/>
              </a:lnSpc>
              <a:buFontTx/>
              <a:buNone/>
              <a:defRPr sz="1764">
                <a:solidFill>
                  <a:srgbClr val="000000"/>
                </a:solidFill>
              </a:defRPr>
            </a:lvl4pPr>
            <a:lvl5pPr marL="2015886" indent="0">
              <a:lnSpc>
                <a:spcPts val="2646"/>
              </a:lnSpc>
              <a:buFontTx/>
              <a:buNone/>
              <a:defRPr sz="1764">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29866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afbeelding 5"/>
          <p:cNvSpPr>
            <a:spLocks noGrp="1"/>
          </p:cNvSpPr>
          <p:nvPr>
            <p:ph type="pic" sz="quarter" idx="12"/>
          </p:nvPr>
        </p:nvSpPr>
        <p:spPr>
          <a:xfrm>
            <a:off x="662655" y="4496155"/>
            <a:ext cx="5718598" cy="2263807"/>
          </a:xfrm>
        </p:spPr>
        <p:txBody>
          <a:bodyPr>
            <a:normAutofit/>
          </a:bodyPr>
          <a:lstStyle>
            <a:lvl1pPr>
              <a:defRPr sz="1543"/>
            </a:lvl1pPr>
          </a:lstStyle>
          <a:p>
            <a:r>
              <a:rPr lang="nl-NL"/>
              <a:t>Klik op het pictogram als u een afbeelding wilt toevoegen</a:t>
            </a:r>
            <a:endParaRPr lang="nl-NL" dirty="0"/>
          </a:p>
        </p:txBody>
      </p:sp>
      <p:sp>
        <p:nvSpPr>
          <p:cNvPr id="7" name="Titel 1"/>
          <p:cNvSpPr>
            <a:spLocks noGrp="1"/>
          </p:cNvSpPr>
          <p:nvPr>
            <p:ph type="title"/>
          </p:nvPr>
        </p:nvSpPr>
        <p:spPr>
          <a:xfrm>
            <a:off x="662655" y="1289038"/>
            <a:ext cx="12095798" cy="730970"/>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62655" y="1996666"/>
            <a:ext cx="12095798" cy="2285715"/>
          </a:xfrm>
        </p:spPr>
        <p:txBody>
          <a:bodyPr>
            <a:normAutofit/>
          </a:bodyPr>
          <a:lstStyle>
            <a:lvl1pPr marL="0" indent="0">
              <a:lnSpc>
                <a:spcPts val="2646"/>
              </a:lnSpc>
              <a:buFontTx/>
              <a:buNone/>
              <a:defRPr sz="1764">
                <a:solidFill>
                  <a:srgbClr val="000000"/>
                </a:solidFill>
              </a:defRPr>
            </a:lvl1pPr>
            <a:lvl2pPr marL="503972" indent="0">
              <a:lnSpc>
                <a:spcPts val="2646"/>
              </a:lnSpc>
              <a:buFontTx/>
              <a:buNone/>
              <a:defRPr sz="1764">
                <a:solidFill>
                  <a:srgbClr val="000000"/>
                </a:solidFill>
              </a:defRPr>
            </a:lvl2pPr>
            <a:lvl3pPr marL="1007943" indent="0">
              <a:lnSpc>
                <a:spcPts val="2646"/>
              </a:lnSpc>
              <a:buFontTx/>
              <a:buNone/>
              <a:defRPr sz="1764">
                <a:solidFill>
                  <a:srgbClr val="000000"/>
                </a:solidFill>
              </a:defRPr>
            </a:lvl3pPr>
            <a:lvl4pPr marL="1511915" indent="0">
              <a:lnSpc>
                <a:spcPts val="2646"/>
              </a:lnSpc>
              <a:buFontTx/>
              <a:buNone/>
              <a:defRPr sz="1764">
                <a:solidFill>
                  <a:srgbClr val="000000"/>
                </a:solidFill>
              </a:defRPr>
            </a:lvl4pPr>
            <a:lvl5pPr marL="2015886" indent="0">
              <a:lnSpc>
                <a:spcPts val="2646"/>
              </a:lnSpc>
              <a:buFontTx/>
              <a:buNone/>
              <a:defRPr sz="1764">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7039855" y="4496155"/>
            <a:ext cx="5718598" cy="2263807"/>
          </a:xfrm>
        </p:spPr>
        <p:txBody>
          <a:bodyPr>
            <a:normAutofit/>
          </a:bodyPr>
          <a:lstStyle>
            <a:lvl1pPr>
              <a:defRPr sz="1543"/>
            </a:lvl1pPr>
          </a:lstStyle>
          <a:p>
            <a:r>
              <a:rPr lang="nl-NL"/>
              <a:t>Klik op het pictogram als u een afbeelding wilt toevoegen</a:t>
            </a:r>
            <a:endParaRPr lang="nl-NL" dirty="0"/>
          </a:p>
        </p:txBody>
      </p:sp>
    </p:spTree>
    <p:extLst>
      <p:ext uri="{BB962C8B-B14F-4D97-AF65-F5344CB8AC3E}">
        <p14:creationId xmlns:p14="http://schemas.microsoft.com/office/powerpoint/2010/main" val="88726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_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8934D52-0C5A-68C9-E9D4-BE3E5E364D32}"/>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p:txBody>
          <a:bodyPr/>
          <a:lstStyle>
            <a:lvl1pPr>
              <a:defRPr b="1"/>
            </a:lvl1pPr>
          </a:lstStyle>
          <a:p>
            <a:r>
              <a:rPr lang="nl-NL" dirty="0"/>
              <a:t>Klik om stijl te bewerken</a:t>
            </a:r>
            <a:endParaRPr lang="en-US" dirty="0"/>
          </a:p>
        </p:txBody>
      </p:sp>
      <p:sp>
        <p:nvSpPr>
          <p:cNvPr id="3" name="Content Placeholder 2"/>
          <p:cNvSpPr>
            <a:spLocks noGrp="1"/>
          </p:cNvSpPr>
          <p:nvPr>
            <p:ph idx="1"/>
          </p:nvPr>
        </p:nvSpPr>
        <p:spPr>
          <a:xfrm>
            <a:off x="400478" y="2012414"/>
            <a:ext cx="12603797" cy="474660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Footer Placeholder 4">
            <a:extLst>
              <a:ext uri="{FF2B5EF4-FFF2-40B4-BE49-F238E27FC236}">
                <a16:creationId xmlns:a16="http://schemas.microsoft.com/office/drawing/2014/main" id="{709F8338-52B2-B5C0-D3BD-76FAAD124216}"/>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12" name="Slide Number Placeholder 5">
            <a:extLst>
              <a:ext uri="{FF2B5EF4-FFF2-40B4-BE49-F238E27FC236}">
                <a16:creationId xmlns:a16="http://schemas.microsoft.com/office/drawing/2014/main" id="{443D950A-E5A1-7798-5619-3CAAC9BEC585}"/>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64D9C53F-2A4E-9835-FCC2-D385A0B599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4" name="Tekstvak 13">
            <a:extLst>
              <a:ext uri="{FF2B5EF4-FFF2-40B4-BE49-F238E27FC236}">
                <a16:creationId xmlns:a16="http://schemas.microsoft.com/office/drawing/2014/main" id="{F7719ECB-3CA8-2EAB-0526-466D10CC3272}"/>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3560232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6" name="Tijdelijke aanduiding voor afbeelding 5"/>
          <p:cNvSpPr>
            <a:spLocks noGrp="1"/>
          </p:cNvSpPr>
          <p:nvPr>
            <p:ph type="pic" sz="quarter" idx="12"/>
          </p:nvPr>
        </p:nvSpPr>
        <p:spPr>
          <a:xfrm>
            <a:off x="7044188" y="1989770"/>
            <a:ext cx="5718598" cy="2263807"/>
          </a:xfrm>
        </p:spPr>
        <p:txBody>
          <a:bodyPr>
            <a:normAutofit/>
          </a:bodyPr>
          <a:lstStyle>
            <a:lvl1pPr>
              <a:defRPr sz="1543"/>
            </a:lvl1pPr>
          </a:lstStyle>
          <a:p>
            <a:r>
              <a:rPr lang="nl-NL"/>
              <a:t>Klik op het pictogram als u een afbeelding wilt toevoegen</a:t>
            </a:r>
            <a:endParaRPr lang="nl-NL" dirty="0"/>
          </a:p>
        </p:txBody>
      </p:sp>
      <p:sp>
        <p:nvSpPr>
          <p:cNvPr id="7" name="Titel 1"/>
          <p:cNvSpPr>
            <a:spLocks noGrp="1"/>
          </p:cNvSpPr>
          <p:nvPr>
            <p:ph type="title"/>
          </p:nvPr>
        </p:nvSpPr>
        <p:spPr>
          <a:xfrm>
            <a:off x="662655" y="1289038"/>
            <a:ext cx="12095798" cy="730970"/>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71989" y="1996666"/>
            <a:ext cx="5801356" cy="4763295"/>
          </a:xfrm>
        </p:spPr>
        <p:txBody>
          <a:bodyPr>
            <a:normAutofit/>
          </a:bodyPr>
          <a:lstStyle>
            <a:lvl1pPr marL="0" indent="0">
              <a:lnSpc>
                <a:spcPts val="2646"/>
              </a:lnSpc>
              <a:buFontTx/>
              <a:buNone/>
              <a:defRPr sz="1764">
                <a:solidFill>
                  <a:srgbClr val="000000"/>
                </a:solidFill>
              </a:defRPr>
            </a:lvl1pPr>
            <a:lvl2pPr marL="503972" indent="0">
              <a:lnSpc>
                <a:spcPts val="2646"/>
              </a:lnSpc>
              <a:buFontTx/>
              <a:buNone/>
              <a:defRPr sz="1764">
                <a:solidFill>
                  <a:srgbClr val="000000"/>
                </a:solidFill>
              </a:defRPr>
            </a:lvl2pPr>
            <a:lvl3pPr marL="1007943" indent="0">
              <a:lnSpc>
                <a:spcPts val="2646"/>
              </a:lnSpc>
              <a:buFontTx/>
              <a:buNone/>
              <a:defRPr sz="1764">
                <a:solidFill>
                  <a:srgbClr val="000000"/>
                </a:solidFill>
              </a:defRPr>
            </a:lvl3pPr>
            <a:lvl4pPr marL="1511915" indent="0">
              <a:lnSpc>
                <a:spcPts val="2646"/>
              </a:lnSpc>
              <a:buFontTx/>
              <a:buNone/>
              <a:defRPr sz="1764">
                <a:solidFill>
                  <a:srgbClr val="000000"/>
                </a:solidFill>
              </a:defRPr>
            </a:lvl4pPr>
            <a:lvl5pPr marL="2015886" indent="0">
              <a:lnSpc>
                <a:spcPts val="2646"/>
              </a:lnSpc>
              <a:buFontTx/>
              <a:buNone/>
              <a:defRPr sz="1764">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7039855" y="4496155"/>
            <a:ext cx="5718598" cy="2263807"/>
          </a:xfrm>
        </p:spPr>
        <p:txBody>
          <a:bodyPr>
            <a:normAutofit/>
          </a:bodyPr>
          <a:lstStyle>
            <a:lvl1pPr>
              <a:defRPr sz="1543"/>
            </a:lvl1pPr>
          </a:lstStyle>
          <a:p>
            <a:r>
              <a:rPr lang="nl-NL"/>
              <a:t>Klik op het pictogram als u een afbeelding wilt toevoegen</a:t>
            </a:r>
            <a:endParaRPr lang="nl-NL" dirty="0"/>
          </a:p>
        </p:txBody>
      </p:sp>
    </p:spTree>
    <p:extLst>
      <p:ext uri="{BB962C8B-B14F-4D97-AF65-F5344CB8AC3E}">
        <p14:creationId xmlns:p14="http://schemas.microsoft.com/office/powerpoint/2010/main" val="247344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2" name="Titel 1"/>
          <p:cNvSpPr>
            <a:spLocks noGrp="1"/>
          </p:cNvSpPr>
          <p:nvPr>
            <p:ph type="title"/>
          </p:nvPr>
        </p:nvSpPr>
        <p:spPr>
          <a:xfrm>
            <a:off x="662655" y="1289038"/>
            <a:ext cx="5491586" cy="730970"/>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5" name="Tijdelijke aanduiding voor tekst 5"/>
          <p:cNvSpPr>
            <a:spLocks noGrp="1"/>
          </p:cNvSpPr>
          <p:nvPr>
            <p:ph type="body" sz="quarter" idx="13"/>
          </p:nvPr>
        </p:nvSpPr>
        <p:spPr>
          <a:xfrm>
            <a:off x="671989" y="2406201"/>
            <a:ext cx="5482252" cy="3023870"/>
          </a:xfrm>
        </p:spPr>
        <p:txBody>
          <a:bodyPr>
            <a:normAutofit/>
          </a:bodyPr>
          <a:lstStyle>
            <a:lvl1pPr marL="0" indent="0">
              <a:lnSpc>
                <a:spcPts val="2646"/>
              </a:lnSpc>
              <a:buFontTx/>
              <a:buNone/>
              <a:defRPr sz="1764">
                <a:solidFill>
                  <a:srgbClr val="000000"/>
                </a:solidFill>
              </a:defRPr>
            </a:lvl1pPr>
            <a:lvl2pPr marL="503972" indent="0">
              <a:lnSpc>
                <a:spcPts val="2646"/>
              </a:lnSpc>
              <a:buFontTx/>
              <a:buNone/>
              <a:defRPr sz="1764">
                <a:solidFill>
                  <a:srgbClr val="000000"/>
                </a:solidFill>
              </a:defRPr>
            </a:lvl2pPr>
            <a:lvl3pPr marL="1007943" indent="0">
              <a:lnSpc>
                <a:spcPts val="2646"/>
              </a:lnSpc>
              <a:buFontTx/>
              <a:buNone/>
              <a:defRPr sz="1764">
                <a:solidFill>
                  <a:srgbClr val="000000"/>
                </a:solidFill>
              </a:defRPr>
            </a:lvl3pPr>
            <a:lvl4pPr marL="1511915" indent="0">
              <a:lnSpc>
                <a:spcPts val="2646"/>
              </a:lnSpc>
              <a:buFontTx/>
              <a:buNone/>
              <a:defRPr sz="1764">
                <a:solidFill>
                  <a:srgbClr val="000000"/>
                </a:solidFill>
              </a:defRPr>
            </a:lvl4pPr>
            <a:lvl5pPr marL="2015886" indent="0">
              <a:lnSpc>
                <a:spcPts val="2646"/>
              </a:lnSpc>
              <a:buFontTx/>
              <a:buNone/>
              <a:defRPr sz="1764">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712891" y="1279196"/>
            <a:ext cx="6224592" cy="5480765"/>
          </a:xfrm>
        </p:spPr>
        <p:txBody>
          <a:bodyPr>
            <a:normAutofit/>
          </a:bodyPr>
          <a:lstStyle>
            <a:lvl1pPr>
              <a:defRPr sz="1543"/>
            </a:lvl1pPr>
          </a:lstStyle>
          <a:p>
            <a:r>
              <a:rPr lang="nl-NL"/>
              <a:t>Klik op het pictogram als u een afbeelding wilt toevoegen</a:t>
            </a:r>
            <a:endParaRPr lang="nl-NL" dirty="0"/>
          </a:p>
        </p:txBody>
      </p:sp>
    </p:spTree>
    <p:extLst>
      <p:ext uri="{BB962C8B-B14F-4D97-AF65-F5344CB8AC3E}">
        <p14:creationId xmlns:p14="http://schemas.microsoft.com/office/powerpoint/2010/main" val="1631187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9" name="Tijdelijke aanduiding voor afbeelding 8"/>
          <p:cNvSpPr>
            <a:spLocks noGrp="1"/>
          </p:cNvSpPr>
          <p:nvPr>
            <p:ph type="pic" sz="quarter" idx="13"/>
          </p:nvPr>
        </p:nvSpPr>
        <p:spPr>
          <a:xfrm>
            <a:off x="2123299" y="1287945"/>
            <a:ext cx="9178331" cy="4584803"/>
          </a:xfrm>
        </p:spPr>
        <p:txBody>
          <a:bodyPr>
            <a:normAutofit/>
          </a:bodyPr>
          <a:lstStyle>
            <a:lvl1pPr>
              <a:defRPr sz="1543"/>
            </a:lvl1pPr>
          </a:lstStyle>
          <a:p>
            <a:r>
              <a:rPr lang="nl-NL"/>
              <a:t>Klik op het pictogram als u een afbeelding wilt toevoegen</a:t>
            </a:r>
            <a:endParaRPr lang="nl-NL" dirty="0"/>
          </a:p>
        </p:txBody>
      </p:sp>
      <p:sp>
        <p:nvSpPr>
          <p:cNvPr id="2" name="Titel 1"/>
          <p:cNvSpPr>
            <a:spLocks noGrp="1"/>
          </p:cNvSpPr>
          <p:nvPr>
            <p:ph type="title"/>
          </p:nvPr>
        </p:nvSpPr>
        <p:spPr>
          <a:xfrm>
            <a:off x="2124148" y="5935133"/>
            <a:ext cx="9177482" cy="572468"/>
          </a:xfrm>
        </p:spPr>
        <p:txBody>
          <a:bodyPr>
            <a:normAutofit/>
          </a:bodyPr>
          <a:lstStyle>
            <a:lvl1pPr>
              <a:defRPr sz="2205"/>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7" name="Tijdelijke aanduiding voor tekst 6"/>
          <p:cNvSpPr>
            <a:spLocks noGrp="1"/>
          </p:cNvSpPr>
          <p:nvPr>
            <p:ph type="body" sz="quarter" idx="12"/>
          </p:nvPr>
        </p:nvSpPr>
        <p:spPr>
          <a:xfrm>
            <a:off x="2123299" y="6355251"/>
            <a:ext cx="9179180" cy="449730"/>
          </a:xfrm>
        </p:spPr>
        <p:txBody>
          <a:bodyPr>
            <a:noAutofit/>
          </a:bodyPr>
          <a:lstStyle>
            <a:lvl1pPr algn="l">
              <a:defRPr sz="1543">
                <a:solidFill>
                  <a:srgbClr val="000000"/>
                </a:solidFill>
              </a:defRPr>
            </a:lvl1pPr>
            <a:lvl2pPr algn="l">
              <a:defRPr sz="1543"/>
            </a:lvl2pPr>
            <a:lvl3pPr algn="l">
              <a:defRPr sz="1543"/>
            </a:lvl3pPr>
            <a:lvl4pPr algn="l">
              <a:defRPr sz="1543"/>
            </a:lvl4pPr>
            <a:lvl5pPr algn="l">
              <a:defRPr sz="1543"/>
            </a:lvl5pPr>
          </a:lstStyle>
          <a:p>
            <a:pPr lvl="0"/>
            <a:r>
              <a:rPr lang="nl-NL"/>
              <a:t>Tekststijl van het model bewerken</a:t>
            </a:r>
          </a:p>
        </p:txBody>
      </p:sp>
    </p:spTree>
    <p:extLst>
      <p:ext uri="{BB962C8B-B14F-4D97-AF65-F5344CB8AC3E}">
        <p14:creationId xmlns:p14="http://schemas.microsoft.com/office/powerpoint/2010/main" val="1541497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7179471"/>
            <a:ext cx="13439775" cy="394793"/>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984"/>
          </a:p>
        </p:txBody>
      </p:sp>
      <p:sp>
        <p:nvSpPr>
          <p:cNvPr id="9" name="Tijdelijke aanduiding voor afbeelding 8"/>
          <p:cNvSpPr>
            <a:spLocks noGrp="1"/>
          </p:cNvSpPr>
          <p:nvPr>
            <p:ph type="pic" sz="quarter" idx="13"/>
          </p:nvPr>
        </p:nvSpPr>
        <p:spPr>
          <a:xfrm>
            <a:off x="2123298" y="1287945"/>
            <a:ext cx="4291141" cy="4584803"/>
          </a:xfrm>
        </p:spPr>
        <p:txBody>
          <a:bodyPr>
            <a:normAutofit/>
          </a:bodyPr>
          <a:lstStyle>
            <a:lvl1pPr>
              <a:defRPr sz="1543"/>
            </a:lvl1pPr>
          </a:lstStyle>
          <a:p>
            <a:r>
              <a:rPr lang="nl-NL"/>
              <a:t>Klik op het pictogram als u een afbeelding wilt toevoegen</a:t>
            </a:r>
            <a:endParaRPr lang="nl-NL" dirty="0"/>
          </a:p>
        </p:txBody>
      </p:sp>
      <p:sp>
        <p:nvSpPr>
          <p:cNvPr id="2" name="Titel 1"/>
          <p:cNvSpPr>
            <a:spLocks noGrp="1"/>
          </p:cNvSpPr>
          <p:nvPr>
            <p:ph type="title"/>
          </p:nvPr>
        </p:nvSpPr>
        <p:spPr>
          <a:xfrm>
            <a:off x="2124148" y="5935133"/>
            <a:ext cx="9177482" cy="572468"/>
          </a:xfrm>
        </p:spPr>
        <p:txBody>
          <a:bodyPr>
            <a:normAutofit/>
          </a:bodyPr>
          <a:lstStyle>
            <a:lvl1pPr>
              <a:defRPr sz="2205"/>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r>
              <a:rPr lang="nl-NL"/>
              <a:t>Water, de blauwe draad door het Bal</a:t>
            </a:r>
            <a:endParaRPr lang="nl-NL" dirty="0"/>
          </a:p>
        </p:txBody>
      </p:sp>
      <p:sp>
        <p:nvSpPr>
          <p:cNvPr id="7" name="Tijdelijke aanduiding voor tekst 6"/>
          <p:cNvSpPr>
            <a:spLocks noGrp="1"/>
          </p:cNvSpPr>
          <p:nvPr>
            <p:ph type="body" sz="quarter" idx="12"/>
          </p:nvPr>
        </p:nvSpPr>
        <p:spPr>
          <a:xfrm>
            <a:off x="2123299" y="6355251"/>
            <a:ext cx="9179180" cy="449730"/>
          </a:xfrm>
        </p:spPr>
        <p:txBody>
          <a:bodyPr>
            <a:noAutofit/>
          </a:bodyPr>
          <a:lstStyle>
            <a:lvl1pPr algn="l">
              <a:defRPr sz="1543">
                <a:solidFill>
                  <a:srgbClr val="000000"/>
                </a:solidFill>
              </a:defRPr>
            </a:lvl1pPr>
            <a:lvl2pPr algn="l">
              <a:defRPr sz="1543"/>
            </a:lvl2pPr>
            <a:lvl3pPr algn="l">
              <a:defRPr sz="1543"/>
            </a:lvl3pPr>
            <a:lvl4pPr algn="l">
              <a:defRPr sz="1543"/>
            </a:lvl4pPr>
            <a:lvl5pPr algn="l">
              <a:defRPr sz="1543"/>
            </a:lvl5pPr>
          </a:lstStyle>
          <a:p>
            <a:pPr lvl="0"/>
            <a:r>
              <a:rPr lang="nl-NL"/>
              <a:t>Tekststijl van het model bewerken</a:t>
            </a:r>
          </a:p>
        </p:txBody>
      </p:sp>
      <p:sp>
        <p:nvSpPr>
          <p:cNvPr id="8" name="Tijdelijke aanduiding voor afbeelding 8"/>
          <p:cNvSpPr>
            <a:spLocks noGrp="1"/>
          </p:cNvSpPr>
          <p:nvPr>
            <p:ph type="pic" sz="quarter" idx="14"/>
          </p:nvPr>
        </p:nvSpPr>
        <p:spPr>
          <a:xfrm>
            <a:off x="6991399" y="1279196"/>
            <a:ext cx="4310231" cy="4584803"/>
          </a:xfrm>
        </p:spPr>
        <p:txBody>
          <a:bodyPr>
            <a:normAutofit/>
          </a:bodyPr>
          <a:lstStyle>
            <a:lvl1pPr>
              <a:defRPr sz="1543"/>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038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dia">
    <p:spTree>
      <p:nvGrpSpPr>
        <p:cNvPr id="1" name=""/>
        <p:cNvGrpSpPr/>
        <p:nvPr/>
      </p:nvGrpSpPr>
      <p:grpSpPr>
        <a:xfrm>
          <a:off x="0" y="0"/>
          <a:ext cx="0" cy="0"/>
          <a:chOff x="0" y="0"/>
          <a:chExt cx="0" cy="0"/>
        </a:xfrm>
      </p:grpSpPr>
      <p:pic>
        <p:nvPicPr>
          <p:cNvPr id="5" name="Afbeelding 4" descr="Afbeelding met cirkel, Kleurrijkheid, creativiteit&#10;&#10;Automatisch gegenereerde beschrijving">
            <a:extLst>
              <a:ext uri="{FF2B5EF4-FFF2-40B4-BE49-F238E27FC236}">
                <a16:creationId xmlns:a16="http://schemas.microsoft.com/office/drawing/2014/main" id="{8079537F-654E-A63C-3A49-06A594F7D0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112"/>
          <a:stretch/>
        </p:blipFill>
        <p:spPr>
          <a:xfrm>
            <a:off x="189047" y="462014"/>
            <a:ext cx="7787034" cy="7097662"/>
          </a:xfrm>
          <a:prstGeom prst="rect">
            <a:avLst/>
          </a:prstGeom>
        </p:spPr>
      </p:pic>
      <p:sp>
        <p:nvSpPr>
          <p:cNvPr id="2" name="Title 1"/>
          <p:cNvSpPr>
            <a:spLocks noGrp="1"/>
          </p:cNvSpPr>
          <p:nvPr>
            <p:ph type="ctrTitle"/>
          </p:nvPr>
        </p:nvSpPr>
        <p:spPr>
          <a:xfrm>
            <a:off x="1679972" y="1237197"/>
            <a:ext cx="10079831" cy="2631887"/>
          </a:xfrm>
        </p:spPr>
        <p:txBody>
          <a:bodyPr anchor="b">
            <a:normAutofit/>
          </a:bodyPr>
          <a:lstStyle>
            <a:lvl1pPr algn="l">
              <a:defRPr sz="5000" b="1">
                <a:solidFill>
                  <a:schemeClr val="accent1"/>
                </a:solidFill>
              </a:defRPr>
            </a:lvl1pPr>
          </a:lstStyle>
          <a:p>
            <a:r>
              <a:rPr lang="nl-NL" dirty="0"/>
              <a:t>Klik om stijl te bewerken</a:t>
            </a:r>
            <a:endParaRPr lang="en-US" dirty="0"/>
          </a:p>
        </p:txBody>
      </p:sp>
      <p:sp>
        <p:nvSpPr>
          <p:cNvPr id="3" name="Subtitle 2"/>
          <p:cNvSpPr>
            <a:spLocks noGrp="1"/>
          </p:cNvSpPr>
          <p:nvPr>
            <p:ph type="subTitle" idx="1"/>
          </p:nvPr>
        </p:nvSpPr>
        <p:spPr>
          <a:xfrm>
            <a:off x="1679972" y="3970580"/>
            <a:ext cx="10079831" cy="1825171"/>
          </a:xfrm>
        </p:spPr>
        <p:txBody>
          <a:bodyPr>
            <a:normAutofit/>
          </a:bodyPr>
          <a:lstStyle>
            <a:lvl1pPr marL="0" indent="0" algn="l">
              <a:buNone/>
              <a:defRPr sz="2800">
                <a:solidFill>
                  <a:schemeClr val="accent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dirty="0"/>
              <a:t>Klikken om de ondertitelstijl van het model te bewerken</a:t>
            </a:r>
            <a:endParaRPr lang="en-US" dirty="0"/>
          </a:p>
        </p:txBody>
      </p:sp>
      <p:pic>
        <p:nvPicPr>
          <p:cNvPr id="11" name="Afbeelding 10">
            <a:extLst>
              <a:ext uri="{FF2B5EF4-FFF2-40B4-BE49-F238E27FC236}">
                <a16:creationId xmlns:a16="http://schemas.microsoft.com/office/drawing/2014/main" id="{40ECFD98-7E1A-D94C-77AA-D5A3A4C2E4BC}"/>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554473" y="6673782"/>
            <a:ext cx="2597009" cy="720000"/>
          </a:xfrm>
          <a:prstGeom prst="rect">
            <a:avLst/>
          </a:prstGeom>
        </p:spPr>
      </p:pic>
      <p:sp>
        <p:nvSpPr>
          <p:cNvPr id="4" name="Tekstvak 3">
            <a:extLst>
              <a:ext uri="{FF2B5EF4-FFF2-40B4-BE49-F238E27FC236}">
                <a16:creationId xmlns:a16="http://schemas.microsoft.com/office/drawing/2014/main" id="{7E75BB48-C5EC-7680-D622-8D4A5C7CF274}"/>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Sectie dia</a:t>
            </a:r>
          </a:p>
          <a:p>
            <a:r>
              <a:rPr lang="nl-NL" sz="1000" dirty="0"/>
              <a:t>Gebruik deze dia om secties te maken in je presentatie.</a:t>
            </a:r>
          </a:p>
          <a:p>
            <a:endParaRPr lang="nl-NL" sz="1000" dirty="0"/>
          </a:p>
        </p:txBody>
      </p:sp>
    </p:spTree>
    <p:extLst>
      <p:ext uri="{BB962C8B-B14F-4D97-AF65-F5344CB8AC3E}">
        <p14:creationId xmlns:p14="http://schemas.microsoft.com/office/powerpoint/2010/main" val="278768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dirty="0"/>
              <a:t>Klik om stijl te bewerken</a:t>
            </a:r>
            <a:endParaRPr lang="en-US" dirty="0"/>
          </a:p>
        </p:txBody>
      </p:sp>
      <p:sp>
        <p:nvSpPr>
          <p:cNvPr id="3" name="Content Placeholder 2"/>
          <p:cNvSpPr>
            <a:spLocks noGrp="1"/>
          </p:cNvSpPr>
          <p:nvPr>
            <p:ph sz="half" idx="1"/>
          </p:nvPr>
        </p:nvSpPr>
        <p:spPr>
          <a:xfrm>
            <a:off x="400478" y="2012414"/>
            <a:ext cx="5940000" cy="479654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7062329" y="2012414"/>
            <a:ext cx="5940000" cy="479654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a:extLst>
              <a:ext uri="{FF2B5EF4-FFF2-40B4-BE49-F238E27FC236}">
                <a16:creationId xmlns:a16="http://schemas.microsoft.com/office/drawing/2014/main" id="{23CE4F73-D76C-3A65-BB3D-403142A01094}"/>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10" name="Slide Number Placeholder 5">
            <a:extLst>
              <a:ext uri="{FF2B5EF4-FFF2-40B4-BE49-F238E27FC236}">
                <a16:creationId xmlns:a16="http://schemas.microsoft.com/office/drawing/2014/main" id="{0966AA43-5BEB-F852-F004-C6FED39243CD}"/>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1" name="Afbeelding 10" descr="Afbeelding met Kleurrijkheid, cirkel, Magenta, paars&#10;&#10;Automatisch gegenereerde beschrijving">
            <a:extLst>
              <a:ext uri="{FF2B5EF4-FFF2-40B4-BE49-F238E27FC236}">
                <a16:creationId xmlns:a16="http://schemas.microsoft.com/office/drawing/2014/main" id="{B6B406E4-FC03-46F6-54BE-D93A4256B8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2" name="Tekstvak 11">
            <a:extLst>
              <a:ext uri="{FF2B5EF4-FFF2-40B4-BE49-F238E27FC236}">
                <a16:creationId xmlns:a16="http://schemas.microsoft.com/office/drawing/2014/main" id="{CB3EB52D-816D-DF23-8E9D-BB6276EE9F7B}"/>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a:p>
            <a:endParaRPr lang="nl-NL" sz="1000" dirty="0"/>
          </a:p>
        </p:txBody>
      </p:sp>
    </p:spTree>
    <p:extLst>
      <p:ext uri="{BB962C8B-B14F-4D97-AF65-F5344CB8AC3E}">
        <p14:creationId xmlns:p14="http://schemas.microsoft.com/office/powerpoint/2010/main" val="276695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_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20A640C-BFA4-7B79-E43C-315230C3FC73}"/>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p:txBody>
          <a:bodyPr/>
          <a:lstStyle>
            <a:lvl1pPr>
              <a:defRPr b="1"/>
            </a:lvl1pPr>
          </a:lstStyle>
          <a:p>
            <a:r>
              <a:rPr lang="nl-NL" dirty="0"/>
              <a:t>Klik om stijl te bewerken</a:t>
            </a:r>
            <a:endParaRPr lang="en-US" dirty="0"/>
          </a:p>
        </p:txBody>
      </p:sp>
      <p:sp>
        <p:nvSpPr>
          <p:cNvPr id="3" name="Content Placeholder 2"/>
          <p:cNvSpPr>
            <a:spLocks noGrp="1"/>
          </p:cNvSpPr>
          <p:nvPr>
            <p:ph sz="half" idx="1"/>
          </p:nvPr>
        </p:nvSpPr>
        <p:spPr>
          <a:xfrm>
            <a:off x="400478" y="2012414"/>
            <a:ext cx="5940000" cy="46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7064275" y="2012414"/>
            <a:ext cx="5940000" cy="46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0" name="Footer Placeholder 4">
            <a:extLst>
              <a:ext uri="{FF2B5EF4-FFF2-40B4-BE49-F238E27FC236}">
                <a16:creationId xmlns:a16="http://schemas.microsoft.com/office/drawing/2014/main" id="{582EBC41-CDF4-1CF3-1424-3631DC427E35}"/>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11" name="Slide Number Placeholder 5">
            <a:extLst>
              <a:ext uri="{FF2B5EF4-FFF2-40B4-BE49-F238E27FC236}">
                <a16:creationId xmlns:a16="http://schemas.microsoft.com/office/drawing/2014/main" id="{95680D56-1C0F-DE9A-839C-D65BF56D2096}"/>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2" name="Afbeelding 11" descr="Afbeelding met Kleurrijkheid, cirkel, Magenta, paars&#10;&#10;Automatisch gegenereerde beschrijving">
            <a:extLst>
              <a:ext uri="{FF2B5EF4-FFF2-40B4-BE49-F238E27FC236}">
                <a16:creationId xmlns:a16="http://schemas.microsoft.com/office/drawing/2014/main" id="{E9CB15E5-3557-3744-7F32-A143D86B81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6" name="Tekstvak 5">
            <a:extLst>
              <a:ext uri="{FF2B5EF4-FFF2-40B4-BE49-F238E27FC236}">
                <a16:creationId xmlns:a16="http://schemas.microsoft.com/office/drawing/2014/main" id="{BFEFD008-2987-D934-DF61-2F4A80BAFADE}"/>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a:p>
            <a:endParaRPr lang="nl-NL" sz="1000" dirty="0"/>
          </a:p>
        </p:txBody>
      </p:sp>
    </p:spTree>
    <p:extLst>
      <p:ext uri="{BB962C8B-B14F-4D97-AF65-F5344CB8AC3E}">
        <p14:creationId xmlns:p14="http://schemas.microsoft.com/office/powerpoint/2010/main" val="60740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00639" y="402483"/>
            <a:ext cx="12603636" cy="1461188"/>
          </a:xfrm>
        </p:spPr>
        <p:txBody>
          <a:bodyPr/>
          <a:lstStyle>
            <a:lvl1pPr>
              <a:defRPr b="1"/>
            </a:lvl1pPr>
          </a:lstStyle>
          <a:p>
            <a:r>
              <a:rPr lang="nl-NL" dirty="0"/>
              <a:t>Klik om stijl te bewerken</a:t>
            </a:r>
            <a:endParaRPr lang="en-US" dirty="0"/>
          </a:p>
        </p:txBody>
      </p:sp>
      <p:sp>
        <p:nvSpPr>
          <p:cNvPr id="3" name="Text Placeholder 2"/>
          <p:cNvSpPr>
            <a:spLocks noGrp="1"/>
          </p:cNvSpPr>
          <p:nvPr>
            <p:ph type="body" idx="1"/>
          </p:nvPr>
        </p:nvSpPr>
        <p:spPr>
          <a:xfrm>
            <a:off x="400639" y="1853171"/>
            <a:ext cx="5940000" cy="908210"/>
          </a:xfrm>
        </p:spPr>
        <p:txBody>
          <a:bodyPr anchor="b"/>
          <a:lstStyle>
            <a:lvl1pPr marL="0" indent="0">
              <a:buNone/>
              <a:defRPr sz="2646" b="1">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dirty="0"/>
              <a:t>Klikken om de tekststijl van het model te bewerken</a:t>
            </a:r>
          </a:p>
        </p:txBody>
      </p:sp>
      <p:sp>
        <p:nvSpPr>
          <p:cNvPr id="4" name="Content Placeholder 3"/>
          <p:cNvSpPr>
            <a:spLocks noGrp="1"/>
          </p:cNvSpPr>
          <p:nvPr>
            <p:ph sz="half" idx="2"/>
          </p:nvPr>
        </p:nvSpPr>
        <p:spPr>
          <a:xfrm>
            <a:off x="400639" y="2761381"/>
            <a:ext cx="5940000" cy="39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7064275" y="1853171"/>
            <a:ext cx="5940000" cy="908210"/>
          </a:xfrm>
        </p:spPr>
        <p:txBody>
          <a:bodyPr anchor="b"/>
          <a:lstStyle>
            <a:lvl1pPr marL="0" indent="0">
              <a:buNone/>
              <a:defRPr sz="2646" b="1">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dirty="0"/>
              <a:t>Klikken om de tekststijl van het model te bewerken</a:t>
            </a:r>
          </a:p>
        </p:txBody>
      </p:sp>
      <p:sp>
        <p:nvSpPr>
          <p:cNvPr id="6" name="Content Placeholder 5"/>
          <p:cNvSpPr>
            <a:spLocks noGrp="1"/>
          </p:cNvSpPr>
          <p:nvPr>
            <p:ph sz="quarter" idx="4"/>
          </p:nvPr>
        </p:nvSpPr>
        <p:spPr>
          <a:xfrm>
            <a:off x="7064275" y="2761381"/>
            <a:ext cx="5940000" cy="39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Footer Placeholder 4">
            <a:extLst>
              <a:ext uri="{FF2B5EF4-FFF2-40B4-BE49-F238E27FC236}">
                <a16:creationId xmlns:a16="http://schemas.microsoft.com/office/drawing/2014/main" id="{A0A4DF24-232B-B923-CEDB-0D22FD588DDF}"/>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12" name="Slide Number Placeholder 5">
            <a:extLst>
              <a:ext uri="{FF2B5EF4-FFF2-40B4-BE49-F238E27FC236}">
                <a16:creationId xmlns:a16="http://schemas.microsoft.com/office/drawing/2014/main" id="{63E020B1-6EC4-FB9B-53BC-359230698B20}"/>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3" name="Afbeelding 12" descr="Afbeelding met Kleurrijkheid, cirkel, Magenta, paars&#10;&#10;Automatisch gegenereerde beschrijving">
            <a:extLst>
              <a:ext uri="{FF2B5EF4-FFF2-40B4-BE49-F238E27FC236}">
                <a16:creationId xmlns:a16="http://schemas.microsoft.com/office/drawing/2014/main" id="{A7F50D83-4B29-FC3F-95C6-129CB046EB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4" name="Tekstvak 13">
            <a:extLst>
              <a:ext uri="{FF2B5EF4-FFF2-40B4-BE49-F238E27FC236}">
                <a16:creationId xmlns:a16="http://schemas.microsoft.com/office/drawing/2014/main" id="{72119625-2A41-6696-304E-D524D42F39FA}"/>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258622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_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5BE9A2-FD9B-8D35-2AB0-374EF74A6A6A}"/>
              </a:ext>
            </a:extLst>
          </p:cNvPr>
          <p:cNvSpPr/>
          <p:nvPr userDrawn="1"/>
        </p:nvSpPr>
        <p:spPr>
          <a:xfrm>
            <a:off x="2" y="2"/>
            <a:ext cx="13439775" cy="6793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579"/>
          </a:p>
        </p:txBody>
      </p:sp>
      <p:sp>
        <p:nvSpPr>
          <p:cNvPr id="2" name="Title 1"/>
          <p:cNvSpPr>
            <a:spLocks noGrp="1"/>
          </p:cNvSpPr>
          <p:nvPr>
            <p:ph type="title"/>
          </p:nvPr>
        </p:nvSpPr>
        <p:spPr>
          <a:xfrm>
            <a:off x="400639" y="402483"/>
            <a:ext cx="12603636" cy="1461188"/>
          </a:xfrm>
        </p:spPr>
        <p:txBody>
          <a:bodyPr/>
          <a:lstStyle>
            <a:lvl1pPr>
              <a:defRPr b="1"/>
            </a:lvl1pPr>
          </a:lstStyle>
          <a:p>
            <a:r>
              <a:rPr lang="nl-NL" dirty="0"/>
              <a:t>Klik om stijl te bewerken</a:t>
            </a:r>
            <a:endParaRPr lang="en-US" dirty="0"/>
          </a:p>
        </p:txBody>
      </p:sp>
      <p:sp>
        <p:nvSpPr>
          <p:cNvPr id="3" name="Text Placeholder 2"/>
          <p:cNvSpPr>
            <a:spLocks noGrp="1"/>
          </p:cNvSpPr>
          <p:nvPr>
            <p:ph type="body" idx="1"/>
          </p:nvPr>
        </p:nvSpPr>
        <p:spPr>
          <a:xfrm>
            <a:off x="400639" y="1853171"/>
            <a:ext cx="5940000" cy="908210"/>
          </a:xfrm>
        </p:spPr>
        <p:txBody>
          <a:bodyPr anchor="b"/>
          <a:lstStyle>
            <a:lvl1pPr marL="0" indent="0">
              <a:buNone/>
              <a:defRPr sz="2646" b="1">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dirty="0"/>
              <a:t>Klikken om de tekststijl van het model te bewerken</a:t>
            </a:r>
          </a:p>
        </p:txBody>
      </p:sp>
      <p:sp>
        <p:nvSpPr>
          <p:cNvPr id="4" name="Content Placeholder 3"/>
          <p:cNvSpPr>
            <a:spLocks noGrp="1"/>
          </p:cNvSpPr>
          <p:nvPr>
            <p:ph sz="half" idx="2"/>
          </p:nvPr>
        </p:nvSpPr>
        <p:spPr>
          <a:xfrm>
            <a:off x="400639" y="2761381"/>
            <a:ext cx="5940000" cy="39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7064275" y="1853171"/>
            <a:ext cx="5940000" cy="908210"/>
          </a:xfrm>
        </p:spPr>
        <p:txBody>
          <a:bodyPr anchor="b"/>
          <a:lstStyle>
            <a:lvl1pPr marL="0" indent="0">
              <a:buNone/>
              <a:defRPr sz="2646" b="1">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dirty="0"/>
              <a:t>Klikken om de tekststijl van het model te bewerken</a:t>
            </a:r>
          </a:p>
        </p:txBody>
      </p:sp>
      <p:sp>
        <p:nvSpPr>
          <p:cNvPr id="6" name="Content Placeholder 5"/>
          <p:cNvSpPr>
            <a:spLocks noGrp="1"/>
          </p:cNvSpPr>
          <p:nvPr>
            <p:ph sz="quarter" idx="4"/>
          </p:nvPr>
        </p:nvSpPr>
        <p:spPr>
          <a:xfrm>
            <a:off x="7064275" y="2761381"/>
            <a:ext cx="5940000" cy="396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Footer Placeholder 4">
            <a:extLst>
              <a:ext uri="{FF2B5EF4-FFF2-40B4-BE49-F238E27FC236}">
                <a16:creationId xmlns:a16="http://schemas.microsoft.com/office/drawing/2014/main" id="{022395AC-7D11-2EDB-CB94-1102EA0793B5}"/>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13" name="Slide Number Placeholder 5">
            <a:extLst>
              <a:ext uri="{FF2B5EF4-FFF2-40B4-BE49-F238E27FC236}">
                <a16:creationId xmlns:a16="http://schemas.microsoft.com/office/drawing/2014/main" id="{5ACF9E64-791C-BF71-0305-EAEED8CC7225}"/>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14" name="Afbeelding 13" descr="Afbeelding met Kleurrijkheid, cirkel, Magenta, paars&#10;&#10;Automatisch gegenereerde beschrijving">
            <a:extLst>
              <a:ext uri="{FF2B5EF4-FFF2-40B4-BE49-F238E27FC236}">
                <a16:creationId xmlns:a16="http://schemas.microsoft.com/office/drawing/2014/main" id="{7C79636E-F041-F317-B5C7-C915B9EE0F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5" name="Tekstvak 14">
            <a:extLst>
              <a:ext uri="{FF2B5EF4-FFF2-40B4-BE49-F238E27FC236}">
                <a16:creationId xmlns:a16="http://schemas.microsoft.com/office/drawing/2014/main" id="{3C53C097-B994-3389-9873-CB1D46F1E9E8}"/>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51558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l-NL"/>
              <a:t>Klik om stijl te bewerken</a:t>
            </a:r>
            <a:endParaRPr lang="en-US" dirty="0"/>
          </a:p>
        </p:txBody>
      </p:sp>
      <p:sp>
        <p:nvSpPr>
          <p:cNvPr id="3" name="Footer Placeholder 4">
            <a:extLst>
              <a:ext uri="{FF2B5EF4-FFF2-40B4-BE49-F238E27FC236}">
                <a16:creationId xmlns:a16="http://schemas.microsoft.com/office/drawing/2014/main" id="{8742FB71-A5E6-384E-2557-87A676D70CF5}"/>
              </a:ext>
            </a:extLst>
          </p:cNvPr>
          <p:cNvSpPr>
            <a:spLocks noGrp="1"/>
          </p:cNvSpPr>
          <p:nvPr>
            <p:ph type="ftr" sz="quarter" idx="11"/>
          </p:nvPr>
        </p:nvSpPr>
        <p:spPr>
          <a:xfrm>
            <a:off x="400478" y="7001944"/>
            <a:ext cx="7363507" cy="402483"/>
          </a:xfrm>
          <a:prstGeom prst="rect">
            <a:avLst/>
          </a:prstGeom>
        </p:spPr>
        <p:txBody>
          <a:bodyPr/>
          <a:lstStyle/>
          <a:p>
            <a:r>
              <a:rPr lang="en-US"/>
              <a:t>Water, de blauwe draad door het Bal</a:t>
            </a:r>
            <a:endParaRPr lang="en-US" dirty="0"/>
          </a:p>
        </p:txBody>
      </p:sp>
      <p:sp>
        <p:nvSpPr>
          <p:cNvPr id="8" name="Slide Number Placeholder 5">
            <a:extLst>
              <a:ext uri="{FF2B5EF4-FFF2-40B4-BE49-F238E27FC236}">
                <a16:creationId xmlns:a16="http://schemas.microsoft.com/office/drawing/2014/main" id="{AB555464-BA60-53A2-8DD5-069B1AAE090C}"/>
              </a:ext>
            </a:extLst>
          </p:cNvPr>
          <p:cNvSpPr>
            <a:spLocks noGrp="1"/>
          </p:cNvSpPr>
          <p:nvPr>
            <p:ph type="sldNum" sz="quarter" idx="12"/>
          </p:nvPr>
        </p:nvSpPr>
        <p:spPr>
          <a:xfrm>
            <a:off x="12618137" y="7006699"/>
            <a:ext cx="386137" cy="402483"/>
          </a:xfrm>
          <a:prstGeom prst="rect">
            <a:avLst/>
          </a:prstGeom>
        </p:spPr>
        <p:txBody>
          <a:bodyPr/>
          <a:lstStyle>
            <a:lvl1pPr algn="ctr">
              <a:defRPr/>
            </a:lvl1pPr>
          </a:lstStyle>
          <a:p>
            <a:fld id="{48F63A3B-78C7-47BE-AE5E-E10140E04643}" type="slidenum">
              <a:rPr lang="en-US" smtClean="0"/>
              <a:pPr/>
              <a:t>‹nr.›</a:t>
            </a:fld>
            <a:endParaRPr lang="en-US" dirty="0"/>
          </a:p>
        </p:txBody>
      </p:sp>
      <p:pic>
        <p:nvPicPr>
          <p:cNvPr id="9" name="Afbeelding 8" descr="Afbeelding met Kleurrijkheid, cirkel, Magenta, paars&#10;&#10;Automatisch gegenereerde beschrijving">
            <a:extLst>
              <a:ext uri="{FF2B5EF4-FFF2-40B4-BE49-F238E27FC236}">
                <a16:creationId xmlns:a16="http://schemas.microsoft.com/office/drawing/2014/main" id="{04BA6064-2984-E0C3-526C-A80DF4D727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30838" y="7023185"/>
            <a:ext cx="375026" cy="360000"/>
          </a:xfrm>
          <a:prstGeom prst="rect">
            <a:avLst/>
          </a:prstGeom>
        </p:spPr>
      </p:pic>
      <p:sp>
        <p:nvSpPr>
          <p:cNvPr id="10" name="Tekstvak 9">
            <a:extLst>
              <a:ext uri="{FF2B5EF4-FFF2-40B4-BE49-F238E27FC236}">
                <a16:creationId xmlns:a16="http://schemas.microsoft.com/office/drawing/2014/main" id="{33B5C053-3C4F-285D-56F5-7CD23CA36764}"/>
              </a:ext>
            </a:extLst>
          </p:cNvPr>
          <p:cNvSpPr txBox="1">
            <a:spLocks noChangeAspect="1"/>
          </p:cNvSpPr>
          <p:nvPr userDrawn="1"/>
        </p:nvSpPr>
        <p:spPr>
          <a:xfrm>
            <a:off x="13558520" y="934718"/>
            <a:ext cx="2880000" cy="3600000"/>
          </a:xfrm>
          <a:prstGeom prst="rect">
            <a:avLst/>
          </a:prstGeom>
          <a:noFill/>
        </p:spPr>
        <p:txBody>
          <a:bodyPr wrap="square" rtlCol="0">
            <a:noAutofit/>
          </a:bodyPr>
          <a:lstStyle/>
          <a:p>
            <a:r>
              <a:rPr lang="nl-NL" sz="1000" b="1" dirty="0">
                <a:solidFill>
                  <a:schemeClr val="accent2"/>
                </a:solidFill>
              </a:rPr>
              <a:t>Voettekst</a:t>
            </a:r>
          </a:p>
          <a:p>
            <a:r>
              <a:rPr lang="nl-NL" sz="1000" dirty="0"/>
              <a:t>Vul een eventuele voettekst in via tabblad </a:t>
            </a:r>
            <a:br>
              <a:rPr lang="nl-NL" sz="1000" dirty="0"/>
            </a:br>
            <a:r>
              <a:rPr lang="nl-NL" sz="1000" i="1" dirty="0"/>
              <a:t>Invoegen</a:t>
            </a:r>
            <a:r>
              <a:rPr lang="nl-NL" sz="1000" dirty="0"/>
              <a:t> &gt; </a:t>
            </a:r>
            <a:r>
              <a:rPr lang="nl-NL" sz="1000" i="1" dirty="0"/>
              <a:t>Koptekst en voettekst</a:t>
            </a:r>
            <a:r>
              <a:rPr lang="nl-NL" sz="1000" dirty="0"/>
              <a:t>.</a:t>
            </a:r>
          </a:p>
          <a:p>
            <a:r>
              <a:rPr lang="nl-NL" sz="1000" dirty="0"/>
              <a:t>Vul de tekst in bij het invulvak </a:t>
            </a:r>
            <a:r>
              <a:rPr lang="nl-NL" sz="1000" i="1" dirty="0"/>
              <a:t>Voettekst</a:t>
            </a:r>
            <a:r>
              <a:rPr lang="nl-NL" sz="1000" dirty="0"/>
              <a:t>. Kies voor overal toepassen als je de voettekst op alle dia’s (behalve de titel, sectie, lege en afsluitdia) wilt tonen.</a:t>
            </a:r>
          </a:p>
        </p:txBody>
      </p:sp>
    </p:spTree>
    <p:extLst>
      <p:ext uri="{BB962C8B-B14F-4D97-AF65-F5344CB8AC3E}">
        <p14:creationId xmlns:p14="http://schemas.microsoft.com/office/powerpoint/2010/main" val="124430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478" y="402483"/>
            <a:ext cx="12603797" cy="1461188"/>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400478" y="2012414"/>
            <a:ext cx="12603797" cy="479654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3"/>
          </p:nvPr>
        </p:nvSpPr>
        <p:spPr>
          <a:xfrm>
            <a:off x="400478" y="7001944"/>
            <a:ext cx="7363507" cy="402483"/>
          </a:xfrm>
          <a:prstGeom prst="rect">
            <a:avLst/>
          </a:prstGeom>
        </p:spPr>
        <p:txBody>
          <a:bodyPr vert="horz" lIns="91440" tIns="45720" rIns="91440" bIns="45720" rtlCol="0" anchor="ctr"/>
          <a:lstStyle>
            <a:lvl1pPr algn="l">
              <a:defRPr sz="1100">
                <a:solidFill>
                  <a:schemeClr val="accent1"/>
                </a:solidFill>
              </a:defRPr>
            </a:lvl1pPr>
          </a:lstStyle>
          <a:p>
            <a:r>
              <a:rPr lang="en-US"/>
              <a:t>Water, de blauwe draad door het Bal</a:t>
            </a:r>
            <a:endParaRPr lang="en-US" dirty="0"/>
          </a:p>
        </p:txBody>
      </p:sp>
      <p:sp>
        <p:nvSpPr>
          <p:cNvPr id="6" name="Slide Number Placeholder 5"/>
          <p:cNvSpPr>
            <a:spLocks noGrp="1"/>
          </p:cNvSpPr>
          <p:nvPr>
            <p:ph type="sldNum" sz="quarter" idx="4"/>
          </p:nvPr>
        </p:nvSpPr>
        <p:spPr>
          <a:xfrm>
            <a:off x="9491841" y="7006699"/>
            <a:ext cx="3512434" cy="402483"/>
          </a:xfrm>
          <a:prstGeom prst="rect">
            <a:avLst/>
          </a:prstGeom>
        </p:spPr>
        <p:txBody>
          <a:bodyPr vert="horz" lIns="91440" tIns="45720" rIns="91440" bIns="45720" rtlCol="0" anchor="ctr"/>
          <a:lstStyle>
            <a:lvl1pPr algn="r">
              <a:defRPr sz="1100">
                <a:solidFill>
                  <a:schemeClr val="accent1"/>
                </a:solidFill>
              </a:defRPr>
            </a:lvl1pPr>
          </a:lstStyle>
          <a:p>
            <a:fld id="{48F63A3B-78C7-47BE-AE5E-E10140E04643}" type="slidenum">
              <a:rPr lang="en-US" smtClean="0"/>
              <a:pPr/>
              <a:t>‹nr.›</a:t>
            </a:fld>
            <a:endParaRPr lang="en-US" dirty="0"/>
          </a:p>
        </p:txBody>
      </p:sp>
    </p:spTree>
    <p:extLst>
      <p:ext uri="{BB962C8B-B14F-4D97-AF65-F5344CB8AC3E}">
        <p14:creationId xmlns:p14="http://schemas.microsoft.com/office/powerpoint/2010/main" val="625749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18" r:id="rId3"/>
    <p:sldLayoutId id="2147483931" r:id="rId4"/>
    <p:sldLayoutId id="2147483903" r:id="rId5"/>
    <p:sldLayoutId id="2147483919" r:id="rId6"/>
    <p:sldLayoutId id="2147483904" r:id="rId7"/>
    <p:sldLayoutId id="2147483927" r:id="rId8"/>
    <p:sldLayoutId id="2147483905" r:id="rId9"/>
    <p:sldLayoutId id="2147483921" r:id="rId10"/>
    <p:sldLayoutId id="2147483906" r:id="rId11"/>
    <p:sldLayoutId id="2147483923" r:id="rId12"/>
    <p:sldLayoutId id="2147483928" r:id="rId13"/>
    <p:sldLayoutId id="2147483925" r:id="rId14"/>
    <p:sldLayoutId id="2147483929" r:id="rId15"/>
    <p:sldLayoutId id="2147483932" r:id="rId16"/>
  </p:sldLayoutIdLst>
  <p:hf sldNum="0" hdr="0" dt="0"/>
  <p:txStyles>
    <p:titleStyle>
      <a:lvl1pPr algn="l" defTabSz="1007943"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51986" indent="-251986" algn="l" defTabSz="1007943" rtl="0" eaLnBrk="1" latinLnBrk="0" hangingPunct="1">
        <a:lnSpc>
          <a:spcPct val="90000"/>
        </a:lnSpc>
        <a:spcBef>
          <a:spcPts val="1102"/>
        </a:spcBef>
        <a:buClr>
          <a:schemeClr val="accent3"/>
        </a:buClr>
        <a:buFont typeface="Arial" panose="020B0604020202020204" pitchFamily="34" charset="0"/>
        <a:buChar char="•"/>
        <a:defRPr sz="2800"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chemeClr val="accent3"/>
        </a:buClr>
        <a:buSzPct val="100000"/>
        <a:buFont typeface="Verdana" panose="020B0604030504040204" pitchFamily="34" charset="0"/>
        <a:buChar char="»"/>
        <a:defRPr sz="2400"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Clr>
          <a:schemeClr val="accent3"/>
        </a:buClr>
        <a:buFont typeface="Assistant" pitchFamily="2" charset="-79"/>
        <a:buChar char="−"/>
        <a:defRPr sz="2000"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Clr>
          <a:schemeClr val="accent3"/>
        </a:buClr>
        <a:buFont typeface="Courier New" panose="02070309020205020404" pitchFamily="49" charset="0"/>
        <a:buChar char="o"/>
        <a:defRPr sz="1800"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Clr>
          <a:schemeClr val="accent3"/>
        </a:buClr>
        <a:buFont typeface="Arial" panose="020B0604020202020204" pitchFamily="34" charset="0"/>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62655" y="1289038"/>
            <a:ext cx="12095798" cy="730970"/>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62655" y="1910445"/>
            <a:ext cx="12188849" cy="4427464"/>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9801533" y="7171781"/>
            <a:ext cx="3135948" cy="402483"/>
          </a:xfrm>
          <a:prstGeom prst="rect">
            <a:avLst/>
          </a:prstGeom>
        </p:spPr>
        <p:txBody>
          <a:bodyPr vert="horz" lIns="91440" tIns="45720" rIns="91440" bIns="45720" rtlCol="0" anchor="ctr"/>
          <a:lstStyle>
            <a:lvl1pPr algn="r">
              <a:defRPr sz="1102"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71989" y="7179470"/>
            <a:ext cx="4255929" cy="402483"/>
          </a:xfrm>
          <a:prstGeom prst="rect">
            <a:avLst/>
          </a:prstGeom>
        </p:spPr>
        <p:txBody>
          <a:bodyPr vert="horz" lIns="91440" tIns="45720" rIns="91440" bIns="45720" rtlCol="0" anchor="ctr"/>
          <a:lstStyle>
            <a:lvl1pPr algn="l">
              <a:defRPr sz="1102" b="0" i="0">
                <a:solidFill>
                  <a:srgbClr val="FFFFFF"/>
                </a:solidFill>
                <a:latin typeface="Verdana"/>
                <a:cs typeface="Verdana"/>
              </a:defRPr>
            </a:lvl1pPr>
          </a:lstStyle>
          <a:p>
            <a:r>
              <a:rPr lang="nl-NL"/>
              <a:t>Water, de blauwe draad door het Bal</a:t>
            </a:r>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57790" y="81119"/>
            <a:ext cx="2986880" cy="869720"/>
          </a:xfrm>
          <a:prstGeom prst="rect">
            <a:avLst/>
          </a:prstGeom>
        </p:spPr>
      </p:pic>
    </p:spTree>
    <p:extLst>
      <p:ext uri="{BB962C8B-B14F-4D97-AF65-F5344CB8AC3E}">
        <p14:creationId xmlns:p14="http://schemas.microsoft.com/office/powerpoint/2010/main" val="162763878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hf sldNum="0" hdr="0" dt="0"/>
  <p:txStyles>
    <p:titleStyle>
      <a:lvl1pPr algn="l" defTabSz="503972" rtl="0" eaLnBrk="1" latinLnBrk="0" hangingPunct="1">
        <a:spcBef>
          <a:spcPct val="0"/>
        </a:spcBef>
        <a:buNone/>
        <a:defRPr sz="3086" b="1" i="0" kern="1200">
          <a:solidFill>
            <a:srgbClr val="275937"/>
          </a:solidFill>
          <a:latin typeface="Verdana"/>
          <a:ea typeface="+mj-ea"/>
          <a:cs typeface="Verdana"/>
        </a:defRPr>
      </a:lvl1pPr>
    </p:titleStyle>
    <p:bodyStyle>
      <a:lvl1pPr marL="0" indent="0" algn="l" defTabSz="503972" rtl="0" eaLnBrk="1" latinLnBrk="0" hangingPunct="1">
        <a:lnSpc>
          <a:spcPct val="100000"/>
        </a:lnSpc>
        <a:spcBef>
          <a:spcPct val="20000"/>
        </a:spcBef>
        <a:buFontTx/>
        <a:buNone/>
        <a:defRPr sz="1764" b="0" i="0" kern="1200">
          <a:solidFill>
            <a:srgbClr val="275937"/>
          </a:solidFill>
          <a:latin typeface="Verdana"/>
          <a:ea typeface="+mn-ea"/>
          <a:cs typeface="Verdana"/>
        </a:defRPr>
      </a:lvl1pPr>
      <a:lvl2pPr marL="503972" indent="0" algn="l" defTabSz="503972" rtl="0" eaLnBrk="1" latinLnBrk="0" hangingPunct="1">
        <a:lnSpc>
          <a:spcPct val="100000"/>
        </a:lnSpc>
        <a:spcBef>
          <a:spcPct val="20000"/>
        </a:spcBef>
        <a:buFontTx/>
        <a:buNone/>
        <a:defRPr sz="1764" b="0" i="0" kern="1200">
          <a:solidFill>
            <a:srgbClr val="275937"/>
          </a:solidFill>
          <a:latin typeface="Verdana"/>
          <a:ea typeface="+mn-ea"/>
          <a:cs typeface="Verdana"/>
        </a:defRPr>
      </a:lvl2pPr>
      <a:lvl3pPr marL="1007943" indent="0" algn="l" defTabSz="503972" rtl="0" eaLnBrk="1" latinLnBrk="0" hangingPunct="1">
        <a:lnSpc>
          <a:spcPct val="100000"/>
        </a:lnSpc>
        <a:spcBef>
          <a:spcPct val="20000"/>
        </a:spcBef>
        <a:buFontTx/>
        <a:buNone/>
        <a:defRPr sz="1764" b="0" i="0" kern="1200">
          <a:solidFill>
            <a:srgbClr val="275937"/>
          </a:solidFill>
          <a:latin typeface="Verdana"/>
          <a:ea typeface="+mn-ea"/>
          <a:cs typeface="Verdana"/>
        </a:defRPr>
      </a:lvl3pPr>
      <a:lvl4pPr marL="1511915" indent="0" algn="l" defTabSz="503972" rtl="0" eaLnBrk="1" latinLnBrk="0" hangingPunct="1">
        <a:lnSpc>
          <a:spcPct val="100000"/>
        </a:lnSpc>
        <a:spcBef>
          <a:spcPct val="20000"/>
        </a:spcBef>
        <a:buFontTx/>
        <a:buNone/>
        <a:defRPr sz="1764" b="0" i="0" kern="1200">
          <a:solidFill>
            <a:srgbClr val="275937"/>
          </a:solidFill>
          <a:latin typeface="Verdana"/>
          <a:ea typeface="+mn-ea"/>
          <a:cs typeface="Verdana"/>
        </a:defRPr>
      </a:lvl4pPr>
      <a:lvl5pPr marL="2015886" indent="0" algn="l" defTabSz="503972" rtl="0" eaLnBrk="1" latinLnBrk="0" hangingPunct="1">
        <a:lnSpc>
          <a:spcPct val="100000"/>
        </a:lnSpc>
        <a:spcBef>
          <a:spcPct val="20000"/>
        </a:spcBef>
        <a:buFontTx/>
        <a:buNone/>
        <a:defRPr sz="1764" b="0" i="0" kern="1200">
          <a:solidFill>
            <a:srgbClr val="275937"/>
          </a:solidFill>
          <a:latin typeface="Verdana"/>
          <a:ea typeface="+mn-ea"/>
          <a:cs typeface="Verdana"/>
        </a:defRPr>
      </a:lvl5pPr>
      <a:lvl6pPr marL="2771844" indent="-251986" algn="l" defTabSz="503972" rtl="0" eaLnBrk="1" latinLnBrk="0" hangingPunct="1">
        <a:spcBef>
          <a:spcPct val="20000"/>
        </a:spcBef>
        <a:buFont typeface="Arial"/>
        <a:buChar char="•"/>
        <a:defRPr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5" kern="1200">
          <a:solidFill>
            <a:schemeClr val="tx1"/>
          </a:solidFill>
          <a:latin typeface="+mn-lt"/>
          <a:ea typeface="+mn-ea"/>
          <a:cs typeface="+mn-cs"/>
        </a:defRPr>
      </a:lvl9pPr>
    </p:bodyStyle>
    <p:otherStyle>
      <a:defPPr>
        <a:defRPr lang="nl-NL"/>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iplo.nl/@247608/handreiking-stedelijk-waterbeheer-omgevingswe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err="1"/>
              <a:t>Schakeldag</a:t>
            </a:r>
            <a:r>
              <a:rPr lang="nl-NL" dirty="0"/>
              <a:t> 2024</a:t>
            </a:r>
          </a:p>
        </p:txBody>
      </p:sp>
      <p:sp>
        <p:nvSpPr>
          <p:cNvPr id="3" name="Titel 2"/>
          <p:cNvSpPr>
            <a:spLocks noGrp="1"/>
          </p:cNvSpPr>
          <p:nvPr>
            <p:ph type="ctrTitle"/>
          </p:nvPr>
        </p:nvSpPr>
        <p:spPr/>
        <p:txBody>
          <a:bodyPr/>
          <a:lstStyle/>
          <a:p>
            <a:r>
              <a:rPr lang="nl-NL" dirty="0"/>
              <a:t>Water, de blauwe draad door het Bal</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specifieke zorgplicht</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pPr>
              <a:lnSpc>
                <a:spcPct val="100000"/>
              </a:lnSpc>
            </a:pPr>
            <a:r>
              <a:rPr lang="nl-NL" dirty="0">
                <a:ea typeface="Source Sans Pro SemiBold" charset="0"/>
              </a:rPr>
              <a:t>Specifieke zorgplicht geldt altijd</a:t>
            </a:r>
          </a:p>
          <a:p>
            <a:pPr lvl="1">
              <a:lnSpc>
                <a:spcPct val="100000"/>
              </a:lnSpc>
            </a:pPr>
            <a:r>
              <a:rPr lang="nl-NL" dirty="0">
                <a:ea typeface="Source Sans Pro SemiBold" charset="0"/>
              </a:rPr>
              <a:t>naast algemene regels</a:t>
            </a:r>
          </a:p>
          <a:p>
            <a:pPr lvl="1">
              <a:lnSpc>
                <a:spcPct val="100000"/>
              </a:lnSpc>
            </a:pPr>
            <a:r>
              <a:rPr lang="nl-NL" dirty="0">
                <a:ea typeface="Source Sans Pro SemiBold" charset="0"/>
              </a:rPr>
              <a:t>naast vergunningvoorschriften</a:t>
            </a:r>
          </a:p>
          <a:p>
            <a:pPr>
              <a:lnSpc>
                <a:spcPct val="100000"/>
              </a:lnSpc>
            </a:pPr>
            <a:endParaRPr lang="nl-NL" dirty="0">
              <a:ea typeface="Source Sans Pro SemiBold" charset="0"/>
            </a:endParaRPr>
          </a:p>
          <a:p>
            <a:pPr>
              <a:lnSpc>
                <a:spcPct val="100000"/>
              </a:lnSpc>
            </a:pPr>
            <a:r>
              <a:rPr lang="nl-NL" dirty="0">
                <a:ea typeface="Source Sans Pro SemiBold" charset="0"/>
              </a:rPr>
              <a:t>'Vanzelfsprekende' maatregelen komen niet terug</a:t>
            </a:r>
          </a:p>
          <a:p>
            <a:pPr>
              <a:lnSpc>
                <a:spcPct val="100000"/>
              </a:lnSpc>
            </a:pPr>
            <a:endParaRPr lang="nl-NL" dirty="0">
              <a:ea typeface="Source Sans Pro SemiBold" charset="0"/>
            </a:endParaRPr>
          </a:p>
          <a:p>
            <a:pPr>
              <a:lnSpc>
                <a:spcPct val="100000"/>
              </a:lnSpc>
            </a:pPr>
            <a:r>
              <a:rPr lang="nl-NL" dirty="0">
                <a:ea typeface="Source Sans Pro SemiBold" charset="0"/>
              </a:rPr>
              <a:t>Zo nodig invullen met maatwerkvoorschrift</a:t>
            </a: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300678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specifieke zorgplicht</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fontScale="92500"/>
          </a:bodyPr>
          <a:lstStyle/>
          <a:p>
            <a:pPr marL="0" indent="0">
              <a:lnSpc>
                <a:spcPct val="100000"/>
              </a:lnSpc>
              <a:buNone/>
            </a:pPr>
            <a:r>
              <a:rPr lang="nl-NL" dirty="0">
                <a:ea typeface="Source Sans Pro SemiBold" charset="0"/>
              </a:rPr>
              <a:t>Specifieke zorgplicht houdt in ieder geval in dat:</a:t>
            </a:r>
          </a:p>
          <a:p>
            <a:pPr>
              <a:lnSpc>
                <a:spcPct val="100000"/>
              </a:lnSpc>
            </a:pPr>
            <a:r>
              <a:rPr lang="nl-NL" dirty="0">
                <a:ea typeface="Source Sans Pro SemiBold" charset="0"/>
              </a:rPr>
              <a:t>alle passende preventieve maatregelen tegen milieuverontreiniging worden getroffen</a:t>
            </a:r>
          </a:p>
          <a:p>
            <a:pPr>
              <a:lnSpc>
                <a:spcPct val="100000"/>
              </a:lnSpc>
            </a:pPr>
            <a:r>
              <a:rPr lang="nl-NL" dirty="0">
                <a:ea typeface="Source Sans Pro SemiBold" charset="0"/>
              </a:rPr>
              <a:t>de beste beschikbare technieken worden toegepast</a:t>
            </a:r>
          </a:p>
          <a:p>
            <a:pPr>
              <a:lnSpc>
                <a:spcPct val="100000"/>
              </a:lnSpc>
            </a:pPr>
            <a:r>
              <a:rPr lang="nl-NL" dirty="0">
                <a:ea typeface="Source Sans Pro SemiBold" charset="0"/>
              </a:rPr>
              <a:t>geen significante milieuverontreiniging wordt veroorzaakt</a:t>
            </a:r>
          </a:p>
          <a:p>
            <a:pPr>
              <a:lnSpc>
                <a:spcPct val="100000"/>
              </a:lnSpc>
            </a:pPr>
            <a:r>
              <a:rPr lang="nl-NL" dirty="0">
                <a:ea typeface="Source Sans Pro SemiBold" charset="0"/>
              </a:rPr>
              <a:t>alle passende maatregelen worden getroffen voor het voorkomen van ongewone voorvallen en de nadelige gevolgen daarvan</a:t>
            </a:r>
          </a:p>
          <a:p>
            <a:pPr>
              <a:lnSpc>
                <a:spcPct val="100000"/>
              </a:lnSpc>
            </a:pPr>
            <a:r>
              <a:rPr lang="nl-NL" dirty="0">
                <a:ea typeface="Source Sans Pro SemiBold" charset="0"/>
              </a:rPr>
              <a:t>lozingen doelmatig kunnen worden bemonsterd</a:t>
            </a:r>
          </a:p>
          <a:p>
            <a:pPr>
              <a:lnSpc>
                <a:spcPct val="100000"/>
              </a:lnSpc>
            </a:pPr>
            <a:r>
              <a:rPr lang="nl-NL" dirty="0">
                <a:ea typeface="Source Sans Pro SemiBold" charset="0"/>
              </a:rPr>
              <a:t>metingen representatief zijn en monsters niet worden verdund</a:t>
            </a:r>
          </a:p>
          <a:p>
            <a:pPr>
              <a:lnSpc>
                <a:spcPct val="100000"/>
              </a:lnSpc>
            </a:pPr>
            <a:r>
              <a:rPr lang="nl-NL" dirty="0">
                <a:ea typeface="Source Sans Pro SemiBold" charset="0"/>
              </a:rPr>
              <a:t>meetresultaten op geschikte wijze worden geregistreerd, verwerkt en gepresenteerd</a:t>
            </a:r>
          </a:p>
          <a:p>
            <a:pPr>
              <a:lnSpc>
                <a:spcPct val="100000"/>
              </a:lnSpc>
            </a:pPr>
            <a:endParaRPr lang="nl-NL" dirty="0">
              <a:ea typeface="Source Sans Pro SemiBold" charset="0"/>
            </a:endParaRP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92202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6F381C33-B896-A1FD-D3A2-402F21F0A84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86DD132C-B464-787E-B9F1-D129ECF2DA98}"/>
              </a:ext>
            </a:extLst>
          </p:cNvPr>
          <p:cNvSpPr>
            <a:spLocks noGrp="1"/>
          </p:cNvSpPr>
          <p:nvPr>
            <p:ph type="ctrTitle"/>
          </p:nvPr>
        </p:nvSpPr>
        <p:spPr/>
        <p:txBody>
          <a:bodyPr/>
          <a:lstStyle/>
          <a:p>
            <a:r>
              <a:rPr lang="nl-NL" dirty="0"/>
              <a:t>Beoordelingsregels </a:t>
            </a:r>
            <a:r>
              <a:rPr lang="nl-NL" dirty="0" err="1"/>
              <a:t>Bkl</a:t>
            </a:r>
            <a:endParaRPr lang="nl-NL" dirty="0"/>
          </a:p>
        </p:txBody>
      </p:sp>
      <p:sp>
        <p:nvSpPr>
          <p:cNvPr id="4" name="Ondertitel 3">
            <a:extLst>
              <a:ext uri="{FF2B5EF4-FFF2-40B4-BE49-F238E27FC236}">
                <a16:creationId xmlns:a16="http://schemas.microsoft.com/office/drawing/2014/main" id="{7079B742-7D98-81F9-929E-AF011390139D}"/>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9247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Beoordelingsregels in </a:t>
            </a:r>
            <a:r>
              <a:rPr lang="nl-NL" dirty="0" err="1"/>
              <a:t>Bkl</a:t>
            </a:r>
            <a:endParaRPr lang="nl-NL" dirty="0"/>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fontScale="85000" lnSpcReduction="10000"/>
          </a:bodyPr>
          <a:lstStyle/>
          <a:p>
            <a:pPr marL="0" indent="0">
              <a:lnSpc>
                <a:spcPct val="100000"/>
              </a:lnSpc>
              <a:buNone/>
            </a:pPr>
            <a:r>
              <a:rPr lang="nl-NL" dirty="0">
                <a:ea typeface="Source Sans Pro SemiBold" charset="0"/>
              </a:rPr>
              <a:t>Beoordelingsregels </a:t>
            </a:r>
            <a:r>
              <a:rPr lang="nl-NL" b="1" u="sng" dirty="0">
                <a:ea typeface="Source Sans Pro SemiBold" charset="0"/>
              </a:rPr>
              <a:t>MBA</a:t>
            </a:r>
            <a:r>
              <a:rPr lang="nl-NL" dirty="0">
                <a:ea typeface="Source Sans Pro SemiBold" charset="0"/>
              </a:rPr>
              <a:t> (art. 8.9 </a:t>
            </a:r>
            <a:r>
              <a:rPr lang="nl-NL" dirty="0" err="1">
                <a:ea typeface="Source Sans Pro SemiBold" charset="0"/>
              </a:rPr>
              <a:t>Bkl</a:t>
            </a:r>
            <a:r>
              <a:rPr lang="nl-NL" dirty="0">
                <a:ea typeface="Source Sans Pro SemiBold" charset="0"/>
              </a:rPr>
              <a:t>)</a:t>
            </a:r>
          </a:p>
          <a:p>
            <a:pPr>
              <a:lnSpc>
                <a:spcPct val="100000"/>
              </a:lnSpc>
            </a:pPr>
            <a:r>
              <a:rPr lang="nl-NL" dirty="0">
                <a:ea typeface="Source Sans Pro SemiBold" charset="0"/>
              </a:rPr>
              <a:t>milieuverontreiniging door de activiteit wordt geïntegreerd voorkomen of, wanneer dit niet mogelijk is, beperkt;</a:t>
            </a:r>
          </a:p>
          <a:p>
            <a:pPr>
              <a:lnSpc>
                <a:spcPct val="100000"/>
              </a:lnSpc>
            </a:pPr>
            <a:r>
              <a:rPr lang="nl-NL" dirty="0">
                <a:ea typeface="Source Sans Pro SemiBold" charset="0"/>
              </a:rPr>
              <a:t>emissies in de lucht, het water en de bodem en het ontstaan van afval door de activiteit worden voorkomen of, wanneer dat niet mogelijk is, beperkt om een hoog niveau van bescherming van het milieu in zijn geheel te bereiken;</a:t>
            </a:r>
          </a:p>
          <a:p>
            <a:pPr>
              <a:lnSpc>
                <a:spcPct val="100000"/>
              </a:lnSpc>
            </a:pPr>
            <a:r>
              <a:rPr lang="nl-NL" dirty="0">
                <a:ea typeface="Source Sans Pro SemiBold" charset="0"/>
              </a:rPr>
              <a:t>alle passende preventieve maatregelen tegen milieuverontreiniging worden getroffen;</a:t>
            </a:r>
          </a:p>
          <a:p>
            <a:pPr>
              <a:lnSpc>
                <a:spcPct val="100000"/>
              </a:lnSpc>
            </a:pPr>
            <a:r>
              <a:rPr lang="nl-NL" dirty="0">
                <a:ea typeface="Source Sans Pro SemiBold" charset="0"/>
              </a:rPr>
              <a:t>de voor de activiteit in aanmerking komende beste beschikbare technieken worden toegepast;</a:t>
            </a:r>
          </a:p>
          <a:p>
            <a:pPr>
              <a:lnSpc>
                <a:spcPct val="100000"/>
              </a:lnSpc>
            </a:pPr>
            <a:r>
              <a:rPr lang="nl-NL" dirty="0">
                <a:ea typeface="Source Sans Pro SemiBold" charset="0"/>
              </a:rPr>
              <a:t>er wordt geen significante milieuverontreiniging veroorzaakt;</a:t>
            </a:r>
          </a:p>
          <a:p>
            <a:pPr>
              <a:lnSpc>
                <a:spcPct val="100000"/>
              </a:lnSpc>
            </a:pPr>
            <a:r>
              <a:rPr lang="nl-NL" dirty="0">
                <a:ea typeface="Source Sans Pro SemiBold" charset="0"/>
              </a:rPr>
              <a:t>energie wordt doelmatig gebruikt;</a:t>
            </a:r>
          </a:p>
          <a:p>
            <a:pPr>
              <a:lnSpc>
                <a:spcPct val="100000"/>
              </a:lnSpc>
            </a:pPr>
            <a:r>
              <a:rPr lang="nl-NL" dirty="0">
                <a:ea typeface="Source Sans Pro SemiBold" charset="0"/>
              </a:rPr>
              <a:t>etc.</a:t>
            </a: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63134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Beoordelingsregels in </a:t>
            </a:r>
            <a:r>
              <a:rPr lang="nl-NL" dirty="0" err="1"/>
              <a:t>Bkl</a:t>
            </a:r>
            <a:endParaRPr lang="nl-NL" dirty="0"/>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lnSpcReduction="10000"/>
          </a:bodyPr>
          <a:lstStyle/>
          <a:p>
            <a:pPr marL="0" indent="0">
              <a:lnSpc>
                <a:spcPct val="100000"/>
              </a:lnSpc>
              <a:buNone/>
            </a:pPr>
            <a:r>
              <a:rPr lang="nl-NL" dirty="0">
                <a:ea typeface="Source Sans Pro SemiBold" charset="0"/>
              </a:rPr>
              <a:t>Beoordelingsregels </a:t>
            </a:r>
            <a:r>
              <a:rPr lang="nl-NL" b="1" u="sng" dirty="0">
                <a:ea typeface="Source Sans Pro SemiBold" charset="0"/>
              </a:rPr>
              <a:t>MBA</a:t>
            </a:r>
          </a:p>
          <a:p>
            <a:pPr>
              <a:lnSpc>
                <a:spcPct val="100000"/>
              </a:lnSpc>
            </a:pPr>
            <a:r>
              <a:rPr lang="nl-NL" dirty="0">
                <a:ea typeface="Source Sans Pro SemiBold" charset="0"/>
              </a:rPr>
              <a:t>art. 8.9 lid 2 </a:t>
            </a:r>
            <a:r>
              <a:rPr lang="nl-NL" dirty="0" err="1">
                <a:ea typeface="Source Sans Pro SemiBold" charset="0"/>
              </a:rPr>
              <a:t>Bkl</a:t>
            </a:r>
            <a:r>
              <a:rPr lang="nl-NL" dirty="0">
                <a:ea typeface="Source Sans Pro SemiBold" charset="0"/>
              </a:rPr>
              <a:t>: rekening houden met voorkeursvolgorde afvalwater van art. 10.29a </a:t>
            </a:r>
            <a:r>
              <a:rPr lang="nl-NL" dirty="0" err="1">
                <a:ea typeface="Source Sans Pro SemiBold" charset="0"/>
              </a:rPr>
              <a:t>Wm</a:t>
            </a:r>
            <a:endParaRPr lang="nl-NL" dirty="0">
              <a:ea typeface="Source Sans Pro SemiBold" charset="0"/>
            </a:endParaRPr>
          </a:p>
          <a:p>
            <a:pPr>
              <a:lnSpc>
                <a:spcPct val="100000"/>
              </a:lnSpc>
            </a:pPr>
            <a:r>
              <a:rPr lang="nl-NL" dirty="0">
                <a:ea typeface="Source Sans Pro SemiBold" charset="0"/>
              </a:rPr>
              <a:t>art. 8.9 lid 4 </a:t>
            </a:r>
            <a:r>
              <a:rPr lang="nl-NL" dirty="0" err="1">
                <a:ea typeface="Source Sans Pro SemiBold" charset="0"/>
              </a:rPr>
              <a:t>Bkl</a:t>
            </a:r>
            <a:r>
              <a:rPr lang="nl-NL" dirty="0">
                <a:ea typeface="Source Sans Pro SemiBold" charset="0"/>
              </a:rPr>
              <a:t>: rekening houden met informatiedocumenten van bijlage XVIII onder B:</a:t>
            </a:r>
          </a:p>
          <a:p>
            <a:pPr lvl="1">
              <a:lnSpc>
                <a:spcPct val="100000"/>
              </a:lnSpc>
            </a:pPr>
            <a:r>
              <a:rPr lang="nl-NL" dirty="0">
                <a:ea typeface="Source Sans Pro SemiBold" charset="0"/>
              </a:rPr>
              <a:t>ABM</a:t>
            </a:r>
          </a:p>
          <a:p>
            <a:pPr lvl="1">
              <a:lnSpc>
                <a:spcPct val="100000"/>
              </a:lnSpc>
            </a:pPr>
            <a:r>
              <a:rPr lang="nl-NL" dirty="0">
                <a:ea typeface="Source Sans Pro SemiBold" charset="0"/>
              </a:rPr>
              <a:t>Handboek immissietoets</a:t>
            </a:r>
          </a:p>
          <a:p>
            <a:r>
              <a:rPr lang="nl-NL" dirty="0"/>
              <a:t>art. 8.10 </a:t>
            </a:r>
            <a:r>
              <a:rPr lang="nl-NL" dirty="0" err="1"/>
              <a:t>Bkl</a:t>
            </a:r>
            <a:r>
              <a:rPr lang="nl-NL" dirty="0"/>
              <a:t>: bepalen BBT</a:t>
            </a:r>
          </a:p>
          <a:p>
            <a:r>
              <a:rPr lang="nl-NL" dirty="0"/>
              <a:t>art. 8.23 </a:t>
            </a:r>
            <a:r>
              <a:rPr lang="nl-NL" dirty="0" err="1"/>
              <a:t>Bkl</a:t>
            </a:r>
            <a:r>
              <a:rPr lang="nl-NL" dirty="0"/>
              <a:t>: belang van het beschermen van de doelmatige werking van riolering en zuiveringtechnisch werk</a:t>
            </a:r>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74955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Regels over vergunningvoorschriften in </a:t>
            </a:r>
            <a:r>
              <a:rPr lang="nl-NL" dirty="0" err="1"/>
              <a:t>Bkl</a:t>
            </a:r>
            <a:endParaRPr lang="nl-NL" dirty="0"/>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pPr marL="0" indent="0">
              <a:lnSpc>
                <a:spcPct val="100000"/>
              </a:lnSpc>
              <a:buNone/>
            </a:pPr>
            <a:r>
              <a:rPr lang="nl-NL" dirty="0">
                <a:ea typeface="Source Sans Pro SemiBold" charset="0"/>
              </a:rPr>
              <a:t>Vergunningvoorschriften MBA</a:t>
            </a:r>
          </a:p>
          <a:p>
            <a:pPr>
              <a:lnSpc>
                <a:spcPct val="100000"/>
              </a:lnSpc>
            </a:pPr>
            <a:r>
              <a:rPr lang="nl-NL" dirty="0">
                <a:ea typeface="Source Sans Pro SemiBold" charset="0"/>
              </a:rPr>
              <a:t>art. 8.26 - 8.28 </a:t>
            </a:r>
            <a:r>
              <a:rPr lang="nl-NL" dirty="0" err="1">
                <a:ea typeface="Source Sans Pro SemiBold" charset="0"/>
              </a:rPr>
              <a:t>Bkl</a:t>
            </a:r>
            <a:r>
              <a:rPr lang="nl-NL" dirty="0">
                <a:ea typeface="Source Sans Pro SemiBold" charset="0"/>
              </a:rPr>
              <a:t>: emissiegrenswaarden opnemen</a:t>
            </a:r>
          </a:p>
          <a:p>
            <a:pPr lvl="1">
              <a:lnSpc>
                <a:spcPct val="100000"/>
              </a:lnSpc>
            </a:pPr>
            <a:r>
              <a:rPr lang="nl-NL" dirty="0">
                <a:ea typeface="Source Sans Pro SemiBold" charset="0"/>
              </a:rPr>
              <a:t>art. 8.26 lid 4: je kunt rekening houden met het effect van de RWZI </a:t>
            </a:r>
          </a:p>
          <a:p>
            <a:pPr>
              <a:lnSpc>
                <a:spcPct val="100000"/>
              </a:lnSpc>
            </a:pPr>
            <a:r>
              <a:rPr lang="nl-NL" dirty="0">
                <a:ea typeface="Source Sans Pro SemiBold" charset="0"/>
              </a:rPr>
              <a:t>art. 8.29 </a:t>
            </a:r>
            <a:r>
              <a:rPr lang="nl-NL" dirty="0" err="1">
                <a:ea typeface="Source Sans Pro SemiBold" charset="0"/>
              </a:rPr>
              <a:t>Bkl</a:t>
            </a:r>
            <a:r>
              <a:rPr lang="nl-NL" dirty="0">
                <a:ea typeface="Source Sans Pro SemiBold" charset="0"/>
              </a:rPr>
              <a:t>: voorschriften over het beschermen van bodem grondwater </a:t>
            </a:r>
          </a:p>
          <a:p>
            <a:pPr lvl="1">
              <a:lnSpc>
                <a:spcPct val="100000"/>
              </a:lnSpc>
            </a:pPr>
            <a:r>
              <a:rPr lang="nl-NL" dirty="0">
                <a:ea typeface="Source Sans Pro SemiBold" charset="0"/>
              </a:rPr>
              <a:t>niet van toepassing als in motivering wordt verwezen naar algemene regels</a:t>
            </a:r>
          </a:p>
          <a:p>
            <a:pPr>
              <a:lnSpc>
                <a:spcPct val="100000"/>
              </a:lnSpc>
            </a:pPr>
            <a:r>
              <a:rPr lang="nl-NL" dirty="0">
                <a:ea typeface="Source Sans Pro SemiBold" charset="0"/>
              </a:rPr>
              <a:t>art. 8.30 </a:t>
            </a:r>
            <a:r>
              <a:rPr lang="nl-NL" dirty="0" err="1">
                <a:ea typeface="Source Sans Pro SemiBold" charset="0"/>
              </a:rPr>
              <a:t>Bkl</a:t>
            </a:r>
            <a:r>
              <a:rPr lang="nl-NL" dirty="0">
                <a:ea typeface="Source Sans Pro SemiBold" charset="0"/>
              </a:rPr>
              <a:t>: strengere eisen stellen dan BBT – verplicht als dat nodig is om omgevingswaarden te halen (waaronder KRW-doelen)</a:t>
            </a:r>
          </a:p>
          <a:p>
            <a:r>
              <a:rPr lang="nl-NL" dirty="0"/>
              <a:t>art. 8.33 </a:t>
            </a:r>
            <a:r>
              <a:rPr lang="nl-NL" dirty="0" err="1"/>
              <a:t>Bkl</a:t>
            </a:r>
            <a:r>
              <a:rPr lang="nl-NL" dirty="0"/>
              <a:t>: monitoring of aan emissiegrenswaarden wordt voldaan </a:t>
            </a:r>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387170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Beoordelingsregels in </a:t>
            </a:r>
            <a:r>
              <a:rPr lang="nl-NL" dirty="0" err="1"/>
              <a:t>Bkl</a:t>
            </a:r>
            <a:endParaRPr lang="nl-NL" dirty="0"/>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pPr marL="0" indent="0">
              <a:lnSpc>
                <a:spcPct val="100000"/>
              </a:lnSpc>
              <a:buNone/>
            </a:pPr>
            <a:r>
              <a:rPr lang="nl-NL" dirty="0">
                <a:ea typeface="Source Sans Pro SemiBold" charset="0"/>
              </a:rPr>
              <a:t>Beoordelingsregels wateractiviteit (art. 8.84 </a:t>
            </a:r>
            <a:r>
              <a:rPr lang="nl-NL" dirty="0" err="1">
                <a:ea typeface="Source Sans Pro SemiBold" charset="0"/>
              </a:rPr>
              <a:t>Bkl</a:t>
            </a:r>
            <a:r>
              <a:rPr lang="nl-NL" dirty="0">
                <a:ea typeface="Source Sans Pro SemiBold" charset="0"/>
              </a:rPr>
              <a:t>)</a:t>
            </a:r>
          </a:p>
          <a:p>
            <a:r>
              <a:rPr lang="nl-NL" dirty="0"/>
              <a:t>Doelen waterbeheer</a:t>
            </a:r>
          </a:p>
          <a:p>
            <a:r>
              <a:rPr lang="nl-NL" dirty="0"/>
              <a:t>Rekening houden met programma’s</a:t>
            </a:r>
          </a:p>
          <a:p>
            <a:r>
              <a:rPr lang="nl-NL" dirty="0"/>
              <a:t>Koppeling aan KRW-doelen en ‘geen achteruitgang’</a:t>
            </a:r>
          </a:p>
          <a:p>
            <a:endParaRPr lang="nl-NL" dirty="0"/>
          </a:p>
          <a:p>
            <a:pPr marL="0" indent="0">
              <a:buNone/>
            </a:pPr>
            <a:r>
              <a:rPr lang="nl-NL" dirty="0"/>
              <a:t>Beoordelingsregels en voorschriften specifiek voor lozingsactiviteit</a:t>
            </a:r>
          </a:p>
          <a:p>
            <a:r>
              <a:rPr lang="nl-NL" dirty="0"/>
              <a:t>verwijzing naar o.a. 8.9, 8.10, 8.26 – 8.33 </a:t>
            </a:r>
            <a:r>
              <a:rPr lang="nl-NL" dirty="0" err="1"/>
              <a:t>Bkl</a:t>
            </a:r>
            <a:endParaRPr lang="nl-NL" dirty="0"/>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
        <p:nvSpPr>
          <p:cNvPr id="4" name="Tekstvak 3">
            <a:extLst>
              <a:ext uri="{FF2B5EF4-FFF2-40B4-BE49-F238E27FC236}">
                <a16:creationId xmlns:a16="http://schemas.microsoft.com/office/drawing/2014/main" id="{E1145D70-4068-8078-FBB3-29C53025E64F}"/>
              </a:ext>
            </a:extLst>
          </p:cNvPr>
          <p:cNvSpPr txBox="1"/>
          <p:nvPr/>
        </p:nvSpPr>
        <p:spPr>
          <a:xfrm>
            <a:off x="8542420" y="3446432"/>
            <a:ext cx="388248" cy="830997"/>
          </a:xfrm>
          <a:prstGeom prst="rect">
            <a:avLst/>
          </a:prstGeom>
          <a:noFill/>
        </p:spPr>
        <p:txBody>
          <a:bodyPr wrap="none" rtlCol="0">
            <a:spAutoFit/>
          </a:bodyPr>
          <a:lstStyle/>
          <a:p>
            <a:r>
              <a:rPr lang="nl-NL" sz="4800" b="1" dirty="0">
                <a:solidFill>
                  <a:srgbClr val="FF0000"/>
                </a:solidFill>
              </a:rPr>
              <a:t>!</a:t>
            </a:r>
          </a:p>
        </p:txBody>
      </p:sp>
    </p:spTree>
    <p:extLst>
      <p:ext uri="{BB962C8B-B14F-4D97-AF65-F5344CB8AC3E}">
        <p14:creationId xmlns:p14="http://schemas.microsoft.com/office/powerpoint/2010/main" val="302030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6F381C33-B896-A1FD-D3A2-402F21F0A84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86DD132C-B464-787E-B9F1-D129ECF2DA98}"/>
              </a:ext>
            </a:extLst>
          </p:cNvPr>
          <p:cNvSpPr>
            <a:spLocks noGrp="1"/>
          </p:cNvSpPr>
          <p:nvPr>
            <p:ph type="ctrTitle"/>
          </p:nvPr>
        </p:nvSpPr>
        <p:spPr/>
        <p:txBody>
          <a:bodyPr/>
          <a:lstStyle/>
          <a:p>
            <a:r>
              <a:rPr lang="nl-NL" dirty="0"/>
              <a:t>Decentrale afwegingsruimte</a:t>
            </a:r>
          </a:p>
        </p:txBody>
      </p:sp>
      <p:sp>
        <p:nvSpPr>
          <p:cNvPr id="4" name="Ondertitel 3">
            <a:extLst>
              <a:ext uri="{FF2B5EF4-FFF2-40B4-BE49-F238E27FC236}">
                <a16:creationId xmlns:a16="http://schemas.microsoft.com/office/drawing/2014/main" id="{7079B742-7D98-81F9-929E-AF011390139D}"/>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92989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EB82-F355-58F0-D897-92DC581E972D}"/>
              </a:ext>
            </a:extLst>
          </p:cNvPr>
          <p:cNvSpPr>
            <a:spLocks noGrp="1"/>
          </p:cNvSpPr>
          <p:nvPr>
            <p:ph type="title"/>
          </p:nvPr>
        </p:nvSpPr>
        <p:spPr/>
        <p:txBody>
          <a:bodyPr/>
          <a:lstStyle/>
          <a:p>
            <a:r>
              <a:rPr lang="nl-NL" dirty="0"/>
              <a:t>Maatwerk op het Bal</a:t>
            </a:r>
          </a:p>
        </p:txBody>
      </p:sp>
      <p:sp>
        <p:nvSpPr>
          <p:cNvPr id="3" name="Tijdelijke aanduiding voor inhoud 2">
            <a:extLst>
              <a:ext uri="{FF2B5EF4-FFF2-40B4-BE49-F238E27FC236}">
                <a16:creationId xmlns:a16="http://schemas.microsoft.com/office/drawing/2014/main" id="{233820A4-5CC2-39EE-D72D-015E16793CD7}"/>
              </a:ext>
            </a:extLst>
          </p:cNvPr>
          <p:cNvSpPr>
            <a:spLocks noGrp="1"/>
          </p:cNvSpPr>
          <p:nvPr>
            <p:ph idx="1"/>
          </p:nvPr>
        </p:nvSpPr>
        <p:spPr/>
        <p:txBody>
          <a:bodyPr>
            <a:normAutofit/>
          </a:bodyPr>
          <a:lstStyle/>
          <a:p>
            <a:r>
              <a:rPr lang="nl-NL" dirty="0"/>
              <a:t>Maatwerkregels, maatwerkvoorschriften</a:t>
            </a:r>
          </a:p>
          <a:p>
            <a:pPr lvl="1"/>
            <a:r>
              <a:rPr lang="nl-NL" dirty="0"/>
              <a:t>Maatwerkvoorschriften zijn individuele besluiten gericht op de initiatiefnemer</a:t>
            </a:r>
          </a:p>
          <a:p>
            <a:pPr lvl="1"/>
            <a:r>
              <a:rPr lang="nl-NL" dirty="0"/>
              <a:t>Maatwerkregels zijn regels op een locatie in omgevingsplan, waterschapsverordening of omgevingsverordening</a:t>
            </a:r>
          </a:p>
          <a:p>
            <a:endParaRPr lang="nl-NL" dirty="0"/>
          </a:p>
          <a:p>
            <a:r>
              <a:rPr lang="nl-NL" dirty="0"/>
              <a:t>Maatwerk is altijd mogelijk, tenzij implementatie EU-regels</a:t>
            </a:r>
          </a:p>
          <a:p>
            <a:endParaRPr lang="nl-NL" dirty="0"/>
          </a:p>
          <a:p>
            <a:r>
              <a:rPr lang="nl-NL" dirty="0"/>
              <a:t>Maatwerk moet passen binnen de oogmerken van het Bal</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74C5F606-EA12-CD6D-42BA-5F196532F96D}"/>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42607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EB82-F355-58F0-D897-92DC581E972D}"/>
              </a:ext>
            </a:extLst>
          </p:cNvPr>
          <p:cNvSpPr>
            <a:spLocks noGrp="1"/>
          </p:cNvSpPr>
          <p:nvPr>
            <p:ph type="title"/>
          </p:nvPr>
        </p:nvSpPr>
        <p:spPr/>
        <p:txBody>
          <a:bodyPr/>
          <a:lstStyle/>
          <a:p>
            <a:r>
              <a:rPr lang="nl-NL" dirty="0"/>
              <a:t>Maatwerk op het Bal</a:t>
            </a:r>
          </a:p>
        </p:txBody>
      </p:sp>
      <p:sp>
        <p:nvSpPr>
          <p:cNvPr id="3" name="Tijdelijke aanduiding voor inhoud 2">
            <a:extLst>
              <a:ext uri="{FF2B5EF4-FFF2-40B4-BE49-F238E27FC236}">
                <a16:creationId xmlns:a16="http://schemas.microsoft.com/office/drawing/2014/main" id="{233820A4-5CC2-39EE-D72D-015E16793CD7}"/>
              </a:ext>
            </a:extLst>
          </p:cNvPr>
          <p:cNvSpPr>
            <a:spLocks noGrp="1"/>
          </p:cNvSpPr>
          <p:nvPr>
            <p:ph idx="1"/>
          </p:nvPr>
        </p:nvSpPr>
        <p:spPr/>
        <p:txBody>
          <a:bodyPr>
            <a:normAutofit fontScale="92500"/>
          </a:bodyPr>
          <a:lstStyle/>
          <a:p>
            <a:r>
              <a:rPr lang="nl-NL" dirty="0"/>
              <a:t>Grenzen aan maatwerk: </a:t>
            </a:r>
          </a:p>
          <a:p>
            <a:pPr lvl="1"/>
            <a:r>
              <a:rPr lang="nl-NL" dirty="0"/>
              <a:t>alle passende preventieve maatregelen treffen</a:t>
            </a:r>
          </a:p>
          <a:p>
            <a:pPr lvl="1"/>
            <a:r>
              <a:rPr lang="nl-NL" dirty="0"/>
              <a:t>BBT toepassen</a:t>
            </a:r>
          </a:p>
          <a:p>
            <a:pPr lvl="1"/>
            <a:r>
              <a:rPr lang="nl-NL" dirty="0"/>
              <a:t>geen significante verontreiniging </a:t>
            </a:r>
          </a:p>
          <a:p>
            <a:pPr lvl="1"/>
            <a:r>
              <a:rPr lang="nl-NL" dirty="0"/>
              <a:t>etc.</a:t>
            </a:r>
          </a:p>
          <a:p>
            <a:r>
              <a:rPr lang="nl-NL" dirty="0"/>
              <a:t>Geen maatwerk op aanwijzing MBA of lozingsactiviteit</a:t>
            </a:r>
          </a:p>
          <a:p>
            <a:r>
              <a:rPr lang="nl-NL" dirty="0"/>
              <a:t>Beoordelingsregels en regels over vergunningvoorschriften zijn van overeenkomstige toepassing op maatwerkvoorschriften</a:t>
            </a:r>
          </a:p>
          <a:p>
            <a:r>
              <a:rPr lang="nl-NL" dirty="0"/>
              <a:t>Instructieregels omgevingsplan / verordening zijn van toepassing op maatwerkregels</a:t>
            </a:r>
          </a:p>
          <a:p>
            <a:r>
              <a:rPr lang="nl-NL" dirty="0"/>
              <a:t>Voorkeursvolgorde art. 10.29a </a:t>
            </a:r>
            <a:r>
              <a:rPr lang="nl-NL" dirty="0" err="1"/>
              <a:t>Wm</a:t>
            </a:r>
            <a:r>
              <a:rPr lang="nl-NL" dirty="0"/>
              <a:t> is ook van toepassing op maatwerkvoorschriften en maatwerkregels</a:t>
            </a:r>
          </a:p>
          <a:p>
            <a:endParaRPr lang="nl-NL" dirty="0"/>
          </a:p>
          <a:p>
            <a:endParaRPr lang="nl-NL" dirty="0"/>
          </a:p>
        </p:txBody>
      </p:sp>
      <p:sp>
        <p:nvSpPr>
          <p:cNvPr id="4" name="Tijdelijke aanduiding voor voettekst 3">
            <a:extLst>
              <a:ext uri="{FF2B5EF4-FFF2-40B4-BE49-F238E27FC236}">
                <a16:creationId xmlns:a16="http://schemas.microsoft.com/office/drawing/2014/main" id="{74C5F606-EA12-CD6D-42BA-5F196532F96D}"/>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406046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Programma</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lstStyle/>
          <a:p>
            <a:r>
              <a:rPr lang="nl-NL" dirty="0"/>
              <a:t>Systematiek milieuregels Omgevingswet </a:t>
            </a:r>
          </a:p>
          <a:p>
            <a:pPr lvl="1"/>
            <a:r>
              <a:rPr lang="nl-NL" dirty="0"/>
              <a:t>focus op indirecte lozingen en lozingsactiviteiten op een oppervlaktewaterlichaam</a:t>
            </a:r>
          </a:p>
          <a:p>
            <a:endParaRPr lang="nl-NL" dirty="0"/>
          </a:p>
          <a:p>
            <a:r>
              <a:rPr lang="nl-NL" dirty="0"/>
              <a:t>Beoordelingsregels </a:t>
            </a:r>
            <a:r>
              <a:rPr lang="nl-NL" dirty="0" err="1"/>
              <a:t>Bkl</a:t>
            </a:r>
            <a:endParaRPr lang="nl-NL" dirty="0"/>
          </a:p>
          <a:p>
            <a:endParaRPr lang="nl-NL" dirty="0"/>
          </a:p>
          <a:p>
            <a:r>
              <a:rPr lang="nl-NL" dirty="0"/>
              <a:t>Decentrale afwegingsruimte</a:t>
            </a:r>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18862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EB82-F355-58F0-D897-92DC581E972D}"/>
              </a:ext>
            </a:extLst>
          </p:cNvPr>
          <p:cNvSpPr>
            <a:spLocks noGrp="1"/>
          </p:cNvSpPr>
          <p:nvPr>
            <p:ph type="title"/>
          </p:nvPr>
        </p:nvSpPr>
        <p:spPr/>
        <p:txBody>
          <a:bodyPr/>
          <a:lstStyle/>
          <a:p>
            <a:r>
              <a:rPr lang="nl-NL" dirty="0"/>
              <a:t>Afwijking meldplichten en vergunningplichten Bal</a:t>
            </a:r>
          </a:p>
        </p:txBody>
      </p:sp>
      <p:sp>
        <p:nvSpPr>
          <p:cNvPr id="3" name="Tijdelijke aanduiding voor inhoud 2">
            <a:extLst>
              <a:ext uri="{FF2B5EF4-FFF2-40B4-BE49-F238E27FC236}">
                <a16:creationId xmlns:a16="http://schemas.microsoft.com/office/drawing/2014/main" id="{233820A4-5CC2-39EE-D72D-015E16793CD7}"/>
              </a:ext>
            </a:extLst>
          </p:cNvPr>
          <p:cNvSpPr>
            <a:spLocks noGrp="1"/>
          </p:cNvSpPr>
          <p:nvPr>
            <p:ph idx="1"/>
          </p:nvPr>
        </p:nvSpPr>
        <p:spPr/>
        <p:txBody>
          <a:bodyPr>
            <a:normAutofit/>
          </a:bodyPr>
          <a:lstStyle/>
          <a:p>
            <a:r>
              <a:rPr lang="nl-NL" dirty="0"/>
              <a:t>Maatwerkregels over meldingen kunnen alleen aanvullende meldplicht inhouden</a:t>
            </a:r>
          </a:p>
          <a:p>
            <a:endParaRPr lang="nl-NL" dirty="0"/>
          </a:p>
          <a:p>
            <a:r>
              <a:rPr lang="nl-NL" dirty="0"/>
              <a:t>Daarnaast: aanvullende vergunningplichten</a:t>
            </a:r>
          </a:p>
          <a:p>
            <a:pPr lvl="1"/>
            <a:r>
              <a:rPr lang="nl-NL" dirty="0"/>
              <a:t>In omgevingsverordening: vanwege grondwaterbeschermingsgebieden of beheer van watersystemen dat aan de provincie is opgedragen</a:t>
            </a:r>
          </a:p>
          <a:p>
            <a:pPr lvl="1"/>
            <a:r>
              <a:rPr lang="nl-NL" dirty="0"/>
              <a:t>In waterschapsverordening: vanwege taken water(keten)beheer</a:t>
            </a:r>
          </a:p>
          <a:p>
            <a:pPr lvl="1"/>
            <a:r>
              <a:rPr lang="nl-NL" dirty="0"/>
              <a:t>In omgevingsplan: vanwege evenwichtige toedeling van functies aan locaties</a:t>
            </a:r>
          </a:p>
        </p:txBody>
      </p:sp>
      <p:sp>
        <p:nvSpPr>
          <p:cNvPr id="4" name="Tijdelijke aanduiding voor voettekst 3">
            <a:extLst>
              <a:ext uri="{FF2B5EF4-FFF2-40B4-BE49-F238E27FC236}">
                <a16:creationId xmlns:a16="http://schemas.microsoft.com/office/drawing/2014/main" id="{74C5F606-EA12-CD6D-42BA-5F196532F96D}"/>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90682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Indirecte lozingen in de bruidsschat omgevingsplan</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r>
              <a:rPr lang="nl-NL" dirty="0"/>
              <a:t>Paragraaf 22.3.8 – Thema afvalwaterbeheer: </a:t>
            </a:r>
          </a:p>
          <a:p>
            <a:pPr lvl="1"/>
            <a:r>
              <a:rPr lang="nl-NL" dirty="0"/>
              <a:t>afvloeiend hemelwater</a:t>
            </a:r>
          </a:p>
          <a:p>
            <a:pPr lvl="1"/>
            <a:r>
              <a:rPr lang="nl-NL" dirty="0"/>
              <a:t>huishoudelijk afvalwater</a:t>
            </a:r>
          </a:p>
          <a:p>
            <a:pPr lvl="1"/>
            <a:r>
              <a:rPr lang="nl-NL" dirty="0"/>
              <a:t>etc.</a:t>
            </a:r>
          </a:p>
          <a:p>
            <a:r>
              <a:rPr lang="nl-NL" dirty="0"/>
              <a:t>Paragraaf 22.3.9 t/m 22.3.25 - Diverse specifieke MBA:</a:t>
            </a:r>
          </a:p>
          <a:p>
            <a:pPr lvl="1"/>
            <a:r>
              <a:rPr lang="nl-NL" dirty="0"/>
              <a:t>niet-industriële voedselbereiding</a:t>
            </a:r>
          </a:p>
          <a:p>
            <a:pPr lvl="1"/>
            <a:r>
              <a:rPr lang="nl-NL" dirty="0"/>
              <a:t>wassen van motorvoertuigen</a:t>
            </a:r>
          </a:p>
          <a:p>
            <a:pPr lvl="1"/>
            <a:r>
              <a:rPr lang="nl-NL" dirty="0"/>
              <a:t>etc.</a:t>
            </a:r>
          </a:p>
          <a:p>
            <a:r>
              <a:rPr lang="nl-NL" dirty="0"/>
              <a:t>Paragraaf 22.3.26 - Vergunningplichten MBA:</a:t>
            </a:r>
          </a:p>
          <a:p>
            <a:pPr lvl="1"/>
            <a:r>
              <a:rPr lang="nl-NL" dirty="0"/>
              <a:t>‘vangnetvergunningplicht’ lozen in bodem of riolering</a:t>
            </a:r>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386663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Verhouding bruidsschat MBA en Bal</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pPr marL="0" indent="0">
              <a:buNone/>
            </a:pPr>
            <a:r>
              <a:rPr lang="nl-NL" dirty="0"/>
              <a:t>Vier smaken:</a:t>
            </a:r>
          </a:p>
          <a:p>
            <a:pPr marL="514350" indent="-514350">
              <a:buFont typeface="+mj-lt"/>
              <a:buAutoNum type="arabicPeriod"/>
            </a:pPr>
            <a:r>
              <a:rPr lang="nl-NL" dirty="0"/>
              <a:t>Bruidsschatregels zijn van toepassing op Bal en niet-Bal activiteiten:</a:t>
            </a:r>
          </a:p>
          <a:p>
            <a:pPr lvl="1"/>
            <a:r>
              <a:rPr lang="nl-NL" dirty="0"/>
              <a:t>paragraaf 22.3.8.1 Lozen van grondwater bij sanering of ontwatering</a:t>
            </a:r>
          </a:p>
          <a:p>
            <a:pPr lvl="1"/>
            <a:r>
              <a:rPr lang="nl-NL" dirty="0"/>
              <a:t>paragraaf 22.3.13 Ontwikkelen of afdrukken van fotografisch materiaal</a:t>
            </a:r>
          </a:p>
          <a:p>
            <a:endParaRPr lang="nl-NL" dirty="0"/>
          </a:p>
          <a:p>
            <a:pPr marL="514350" indent="-514350">
              <a:buFont typeface="+mj-lt"/>
              <a:buAutoNum type="arabicPeriod" startAt="2"/>
            </a:pPr>
            <a:r>
              <a:rPr lang="nl-NL" dirty="0"/>
              <a:t>Bruidsschatregels zijn niet van toepassing op Bal-activiteiten:</a:t>
            </a:r>
          </a:p>
          <a:p>
            <a:pPr lvl="1"/>
            <a:r>
              <a:rPr lang="nl-NL" dirty="0"/>
              <a:t>paragraaf 22.3.14 Wassen van motorvoertuigen</a:t>
            </a:r>
          </a:p>
          <a:p>
            <a:pPr lvl="1"/>
            <a:r>
              <a:rPr lang="nl-NL" dirty="0"/>
              <a:t>paragraaf 22.3.25 Het fokken, houden of trainen van landbouwhuisdieren, andere zoogdieren of vogels</a:t>
            </a: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167275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Verhouding bruidsschat MBA en Bal</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pPr marL="0" indent="0">
              <a:buNone/>
            </a:pPr>
            <a:r>
              <a:rPr lang="nl-NL" dirty="0"/>
              <a:t>Vier smaken:</a:t>
            </a:r>
          </a:p>
          <a:p>
            <a:pPr marL="514350" indent="-514350">
              <a:buFont typeface="+mj-lt"/>
              <a:buAutoNum type="arabicPeriod" startAt="3"/>
            </a:pPr>
            <a:r>
              <a:rPr lang="nl-NL" dirty="0"/>
              <a:t>Bruidsschatregels zijn uitsluitend van toepassing op Bal-activiteiten:</a:t>
            </a:r>
          </a:p>
          <a:p>
            <a:pPr lvl="1"/>
            <a:r>
              <a:rPr lang="nl-NL" dirty="0"/>
              <a:t>paragraaf 22.3.9 Lozen bij telen, kweken, spoelen of sorteren van gewassen</a:t>
            </a:r>
          </a:p>
          <a:p>
            <a:pPr lvl="1"/>
            <a:r>
              <a:rPr lang="nl-NL" dirty="0"/>
              <a:t>paragraaf 22.3.10 Lozen bij maken van betonmortel</a:t>
            </a:r>
          </a:p>
          <a:p>
            <a:endParaRPr lang="nl-NL" dirty="0"/>
          </a:p>
          <a:p>
            <a:pPr marL="514350" indent="-514350">
              <a:buFont typeface="+mj-lt"/>
              <a:buAutoNum type="arabicPeriod" startAt="3"/>
            </a:pPr>
            <a:r>
              <a:rPr lang="nl-NL" dirty="0"/>
              <a:t>Bruidsschatregels zijn van toepassing op een deel van de Bal-activiteiten:</a:t>
            </a:r>
          </a:p>
          <a:p>
            <a:pPr lvl="1"/>
            <a:r>
              <a:rPr lang="nl-NL" dirty="0"/>
              <a:t>paragraaf 22.3.8.2 Lozen van afvloeiend hemelwater dat niet afkomstig is van een bodembeschermende voorziening</a:t>
            </a:r>
          </a:p>
          <a:p>
            <a:pPr marL="514350" indent="-514350">
              <a:buFont typeface="+mj-lt"/>
              <a:buAutoNum type="arabicPeriod" startAt="3"/>
            </a:pPr>
            <a:endParaRPr lang="nl-NL" dirty="0"/>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32147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Handreiking stedelijk waterbeheer onder de Ow</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a:xfrm>
            <a:off x="400478" y="2012414"/>
            <a:ext cx="7995377" cy="4746605"/>
          </a:xfrm>
        </p:spPr>
        <p:txBody>
          <a:bodyPr>
            <a:normAutofit/>
          </a:bodyPr>
          <a:lstStyle/>
          <a:p>
            <a:pPr marL="0" indent="0">
              <a:buNone/>
            </a:pPr>
            <a:r>
              <a:rPr lang="nl-NL" dirty="0"/>
              <a:t>Advies voor:</a:t>
            </a:r>
          </a:p>
          <a:p>
            <a:r>
              <a:rPr lang="nl-NL" dirty="0"/>
              <a:t>omgevingsvisie, water- en rioleringsprogramma, regels omgevingsplan</a:t>
            </a:r>
          </a:p>
          <a:p>
            <a:r>
              <a:rPr lang="nl-NL" dirty="0"/>
              <a:t>omzetting MBA-lozingsregels bruidsschat</a:t>
            </a:r>
          </a:p>
          <a:p>
            <a:r>
              <a:rPr lang="nl-NL" dirty="0"/>
              <a:t>omzetting vangnetvergunningplicht lozingen in bodem en schoonwaterriool</a:t>
            </a:r>
          </a:p>
          <a:p>
            <a:pPr marL="0" indent="0">
              <a:buNone/>
            </a:pPr>
            <a:endParaRPr lang="nl-NL" dirty="0"/>
          </a:p>
          <a:p>
            <a:pPr marL="0" indent="0">
              <a:buNone/>
            </a:pPr>
            <a:r>
              <a:rPr lang="nl-NL" sz="1600" dirty="0">
                <a:hlinkClick r:id="rId3"/>
              </a:rPr>
              <a:t>https://iplo.nl/@247608/handreiking-stedelijk-waterbeheer-omgevingswet/</a:t>
            </a:r>
            <a:r>
              <a:rPr lang="nl-NL" sz="1600" dirty="0"/>
              <a:t> </a:t>
            </a:r>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pic>
        <p:nvPicPr>
          <p:cNvPr id="4" name="Afbeelding 3" descr="afbeelding van de titelpagina van de Handreiking stedelijk waterbeheer onder de omgevingswet">
            <a:extLst>
              <a:ext uri="{FF2B5EF4-FFF2-40B4-BE49-F238E27FC236}">
                <a16:creationId xmlns:a16="http://schemas.microsoft.com/office/drawing/2014/main" id="{8ED4037D-2B37-1093-652F-20374C908D97}"/>
              </a:ext>
            </a:extLst>
          </p:cNvPr>
          <p:cNvPicPr>
            <a:picLocks noChangeAspect="1"/>
          </p:cNvPicPr>
          <p:nvPr/>
        </p:nvPicPr>
        <p:blipFill>
          <a:blip r:embed="rId4"/>
          <a:stretch>
            <a:fillRect/>
          </a:stretch>
        </p:blipFill>
        <p:spPr>
          <a:xfrm>
            <a:off x="8644806" y="1351110"/>
            <a:ext cx="4794969" cy="6163396"/>
          </a:xfrm>
          <a:prstGeom prst="rect">
            <a:avLst/>
          </a:prstGeom>
        </p:spPr>
      </p:pic>
    </p:spTree>
    <p:extLst>
      <p:ext uri="{BB962C8B-B14F-4D97-AF65-F5344CB8AC3E}">
        <p14:creationId xmlns:p14="http://schemas.microsoft.com/office/powerpoint/2010/main" val="219941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00E7C-B32C-1668-7DD1-369DE6AC57AD}"/>
              </a:ext>
            </a:extLst>
          </p:cNvPr>
          <p:cNvSpPr>
            <a:spLocks noGrp="1"/>
          </p:cNvSpPr>
          <p:nvPr>
            <p:ph type="title"/>
          </p:nvPr>
        </p:nvSpPr>
        <p:spPr/>
        <p:txBody>
          <a:bodyPr/>
          <a:lstStyle/>
          <a:p>
            <a:r>
              <a:rPr lang="nl-NL" dirty="0"/>
              <a:t>Bedankt!</a:t>
            </a:r>
          </a:p>
        </p:txBody>
      </p:sp>
      <p:pic>
        <p:nvPicPr>
          <p:cNvPr id="8" name="Tijdelijke aanduiding voor afbeelding 7" descr="Afbeelding met buitenshuis, wiel, boom, Landvoertuig&#10;&#10;Automatisch gegenereerde beschrijving">
            <a:extLst>
              <a:ext uri="{FF2B5EF4-FFF2-40B4-BE49-F238E27FC236}">
                <a16:creationId xmlns:a16="http://schemas.microsoft.com/office/drawing/2014/main" id="{24E612DA-6AD0-49D3-58F1-92872D8C256E}"/>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p:pic>
      <p:sp>
        <p:nvSpPr>
          <p:cNvPr id="3" name="Tijdelijke aanduiding voor tekst 2">
            <a:extLst>
              <a:ext uri="{FF2B5EF4-FFF2-40B4-BE49-F238E27FC236}">
                <a16:creationId xmlns:a16="http://schemas.microsoft.com/office/drawing/2014/main" id="{7010AE56-4B52-F1F7-AFD3-B8839FFE8BF9}"/>
              </a:ext>
            </a:extLst>
          </p:cNvPr>
          <p:cNvSpPr>
            <a:spLocks noGrp="1"/>
          </p:cNvSpPr>
          <p:nvPr>
            <p:ph type="body" sz="quarter" idx="10"/>
          </p:nvPr>
        </p:nvSpPr>
        <p:spPr/>
        <p:txBody>
          <a:bodyPr>
            <a:normAutofit lnSpcReduction="10000"/>
          </a:bodyPr>
          <a:lstStyle/>
          <a:p>
            <a:r>
              <a:rPr lang="nl-NL" b="1" dirty="0"/>
              <a:t>Contactgegevens</a:t>
            </a:r>
          </a:p>
          <a:p>
            <a:endParaRPr lang="nl-NL" dirty="0">
              <a:solidFill>
                <a:schemeClr val="tx2"/>
              </a:solidFill>
            </a:endParaRPr>
          </a:p>
          <a:p>
            <a:r>
              <a:rPr lang="nl-NL" dirty="0">
                <a:solidFill>
                  <a:schemeClr val="tx2"/>
                </a:solidFill>
              </a:rPr>
              <a:t>06 288 57 089</a:t>
            </a:r>
          </a:p>
          <a:p>
            <a:r>
              <a:rPr lang="nl-NL" dirty="0" err="1">
                <a:solidFill>
                  <a:schemeClr val="tx2"/>
                </a:solidFill>
              </a:rPr>
              <a:t>simon@flolegal.nl</a:t>
            </a:r>
            <a:endParaRPr lang="nl-NL" dirty="0">
              <a:solidFill>
                <a:schemeClr val="tx2"/>
              </a:solidFill>
            </a:endParaRPr>
          </a:p>
        </p:txBody>
      </p:sp>
    </p:spTree>
    <p:extLst>
      <p:ext uri="{BB962C8B-B14F-4D97-AF65-F5344CB8AC3E}">
        <p14:creationId xmlns:p14="http://schemas.microsoft.com/office/powerpoint/2010/main" val="150152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Luchtfotografie, lucht, Vogelperspectief, Stedenbouwkunde&#10;&#10;Automatisch gegenereerde beschrijving">
            <a:extLst>
              <a:ext uri="{FF2B5EF4-FFF2-40B4-BE49-F238E27FC236}">
                <a16:creationId xmlns:a16="http://schemas.microsoft.com/office/drawing/2014/main" id="{6F381C33-B896-A1FD-D3A2-402F21F0A84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3" name="Titel 2">
            <a:extLst>
              <a:ext uri="{FF2B5EF4-FFF2-40B4-BE49-F238E27FC236}">
                <a16:creationId xmlns:a16="http://schemas.microsoft.com/office/drawing/2014/main" id="{86DD132C-B464-787E-B9F1-D129ECF2DA98}"/>
              </a:ext>
            </a:extLst>
          </p:cNvPr>
          <p:cNvSpPr>
            <a:spLocks noGrp="1"/>
          </p:cNvSpPr>
          <p:nvPr>
            <p:ph type="ctrTitle"/>
          </p:nvPr>
        </p:nvSpPr>
        <p:spPr/>
        <p:txBody>
          <a:bodyPr/>
          <a:lstStyle/>
          <a:p>
            <a:r>
              <a:rPr lang="nl-NL" dirty="0"/>
              <a:t>Systematiek milieuregels Omgevingswet</a:t>
            </a:r>
          </a:p>
        </p:txBody>
      </p:sp>
      <p:sp>
        <p:nvSpPr>
          <p:cNvPr id="4" name="Ondertitel 3">
            <a:extLst>
              <a:ext uri="{FF2B5EF4-FFF2-40B4-BE49-F238E27FC236}">
                <a16:creationId xmlns:a16="http://schemas.microsoft.com/office/drawing/2014/main" id="{7079B742-7D98-81F9-929E-AF011390139D}"/>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34330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voor MBA en lozingsactiviteiten</a:t>
            </a:r>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graphicFrame>
        <p:nvGraphicFramePr>
          <p:cNvPr id="7" name="Tabel 6">
            <a:extLst>
              <a:ext uri="{FF2B5EF4-FFF2-40B4-BE49-F238E27FC236}">
                <a16:creationId xmlns:a16="http://schemas.microsoft.com/office/drawing/2014/main" id="{53BFF742-5CDD-C7CF-61D9-1F42429C5E4F}"/>
              </a:ext>
            </a:extLst>
          </p:cNvPr>
          <p:cNvGraphicFramePr>
            <a:graphicFrameLocks noGrp="1"/>
          </p:cNvGraphicFramePr>
          <p:nvPr>
            <p:extLst>
              <p:ext uri="{D42A27DB-BD31-4B8C-83A1-F6EECF244321}">
                <p14:modId xmlns:p14="http://schemas.microsoft.com/office/powerpoint/2010/main" val="1393797645"/>
              </p:ext>
            </p:extLst>
          </p:nvPr>
        </p:nvGraphicFramePr>
        <p:xfrm>
          <a:off x="2896157" y="1506908"/>
          <a:ext cx="8858696" cy="5504525"/>
        </p:xfrm>
        <a:graphic>
          <a:graphicData uri="http://schemas.openxmlformats.org/drawingml/2006/table">
            <a:tbl>
              <a:tblPr firstRow="1" bandRow="1"/>
              <a:tblGrid>
                <a:gridCol w="850662">
                  <a:extLst>
                    <a:ext uri="{9D8B030D-6E8A-4147-A177-3AD203B41FA5}">
                      <a16:colId xmlns:a16="http://schemas.microsoft.com/office/drawing/2014/main" val="3270217202"/>
                    </a:ext>
                  </a:extLst>
                </a:gridCol>
                <a:gridCol w="8008034">
                  <a:extLst>
                    <a:ext uri="{9D8B030D-6E8A-4147-A177-3AD203B41FA5}">
                      <a16:colId xmlns:a16="http://schemas.microsoft.com/office/drawing/2014/main" val="4048517509"/>
                    </a:ext>
                  </a:extLst>
                </a:gridCol>
              </a:tblGrid>
              <a:tr h="4749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2000" dirty="0">
                          <a:latin typeface="Source Sans Pro" panose="020B0503030403020204" pitchFamily="34" charset="0"/>
                          <a:ea typeface="Source Sans Pro" panose="020B0503030403020204" pitchFamily="34" charset="0"/>
                        </a:rPr>
                        <a:t>Hst.</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nl-NL" sz="2000" dirty="0">
                          <a:latin typeface="Source Sans Pro" panose="020B0503030403020204" pitchFamily="34" charset="0"/>
                          <a:ea typeface="Source Sans Pro" panose="020B0503030403020204" pitchFamily="34" charset="0"/>
                        </a:rPr>
                        <a:t>inhoud</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08260215"/>
                  </a:ext>
                </a:extLst>
              </a:tr>
              <a:tr h="4749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dirty="0">
                          <a:latin typeface="Source Sans Pro" panose="020B0503030403020204" pitchFamily="34" charset="0"/>
                          <a:ea typeface="Source Sans Pro" panose="020B0503030403020204" pitchFamily="34" charset="0"/>
                        </a:rPr>
                        <a:t>1</a:t>
                      </a:r>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dirty="0">
                          <a:latin typeface="Source Sans Pro" panose="020B0503030403020204" pitchFamily="34" charset="0"/>
                          <a:ea typeface="Source Sans Pro" panose="020B0503030403020204" pitchFamily="34" charset="0"/>
                        </a:rPr>
                        <a:t>algemeen</a:t>
                      </a:r>
                    </a:p>
                  </a:txBody>
                  <a:tcPr marL="84406" marR="84406" marT="42203" marB="4220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03868309"/>
                  </a:ext>
                </a:extLst>
              </a:tr>
              <a:tr h="4749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C00000"/>
                          </a:solidFill>
                          <a:latin typeface="Source Sans Pro" panose="020B0503030403020204" pitchFamily="34" charset="0"/>
                          <a:ea typeface="Source Sans Pro" panose="020B0503030403020204" pitchFamily="34" charset="0"/>
                        </a:rPr>
                        <a:t>2</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C00000"/>
                          </a:solidFill>
                          <a:latin typeface="Source Sans Pro" panose="020B0503030403020204" pitchFamily="34" charset="0"/>
                          <a:ea typeface="Source Sans Pro" panose="020B0503030403020204" pitchFamily="34" charset="0"/>
                        </a:rPr>
                        <a:t>Milieubelastende activiteiten en lozingsactiviteiten: algemeen + </a:t>
                      </a:r>
                      <a:r>
                        <a:rPr lang="nl-NL" sz="2000" b="1" u="sng" dirty="0">
                          <a:solidFill>
                            <a:srgbClr val="C00000"/>
                          </a:solidFill>
                          <a:latin typeface="Source Sans Pro" panose="020B0503030403020204" pitchFamily="34" charset="0"/>
                          <a:ea typeface="Source Sans Pro" panose="020B0503030403020204" pitchFamily="34" charset="0"/>
                        </a:rPr>
                        <a:t>zorgplicht</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955685342"/>
                  </a:ext>
                </a:extLst>
              </a:tr>
              <a:tr h="9318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C00000"/>
                          </a:solidFill>
                          <a:latin typeface="Source Sans Pro" panose="020B0503030403020204" pitchFamily="34" charset="0"/>
                          <a:ea typeface="Source Sans Pro" panose="020B0503030403020204" pitchFamily="34" charset="0"/>
                        </a:rPr>
                        <a:t>3</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C00000"/>
                          </a:solidFill>
                          <a:latin typeface="Source Sans Pro" panose="020B0503030403020204" pitchFamily="34" charset="0"/>
                          <a:ea typeface="Source Sans Pro" panose="020B0503030403020204" pitchFamily="34" charset="0"/>
                        </a:rPr>
                        <a:t>Milieubelastende activiteiten en lozingsactiviteiten: richtingaanwijzer</a:t>
                      </a:r>
                      <a:br>
                        <a:rPr lang="nl-NL" sz="2000" b="1" dirty="0">
                          <a:solidFill>
                            <a:srgbClr val="C00000"/>
                          </a:solidFill>
                          <a:latin typeface="Source Sans Pro" panose="020B0503030403020204" pitchFamily="34" charset="0"/>
                          <a:ea typeface="Source Sans Pro" panose="020B0503030403020204" pitchFamily="34" charset="0"/>
                        </a:rPr>
                      </a:br>
                      <a:r>
                        <a:rPr lang="nl-NL" sz="2000" b="0" i="1" dirty="0">
                          <a:solidFill>
                            <a:srgbClr val="C00000"/>
                          </a:solidFill>
                          <a:latin typeface="Source Sans Pro" panose="020B0503030403020204" pitchFamily="34" charset="0"/>
                          <a:ea typeface="Source Sans Pro" panose="020B0503030403020204" pitchFamily="34" charset="0"/>
                          <a:sym typeface="Wingdings" panose="05000000000000000000" pitchFamily="2" charset="2"/>
                        </a:rPr>
                        <a:t> </a:t>
                      </a:r>
                      <a:r>
                        <a:rPr lang="nl-NL" sz="2000" b="0" i="1" dirty="0" err="1">
                          <a:solidFill>
                            <a:srgbClr val="C00000"/>
                          </a:solidFill>
                          <a:latin typeface="Source Sans Pro" panose="020B0503030403020204" pitchFamily="34" charset="0"/>
                          <a:ea typeface="Source Sans Pro" panose="020B0503030403020204" pitchFamily="34" charset="0"/>
                          <a:sym typeface="Wingdings" panose="05000000000000000000" pitchFamily="2" charset="2"/>
                        </a:rPr>
                        <a:t>bedrijfstakoverstijgende</a:t>
                      </a:r>
                      <a:r>
                        <a:rPr lang="nl-NL" sz="2000" b="0" i="1" dirty="0">
                          <a:solidFill>
                            <a:srgbClr val="C00000"/>
                          </a:solidFill>
                          <a:latin typeface="Source Sans Pro" panose="020B0503030403020204" pitchFamily="34" charset="0"/>
                          <a:ea typeface="Source Sans Pro" panose="020B0503030403020204" pitchFamily="34" charset="0"/>
                          <a:sym typeface="Wingdings" panose="05000000000000000000" pitchFamily="2" charset="2"/>
                        </a:rPr>
                        <a:t> </a:t>
                      </a:r>
                      <a:r>
                        <a:rPr lang="nl-NL" sz="2000" b="0" i="1" dirty="0" err="1">
                          <a:solidFill>
                            <a:srgbClr val="C00000"/>
                          </a:solidFill>
                          <a:latin typeface="Source Sans Pro" panose="020B0503030403020204" pitchFamily="34" charset="0"/>
                          <a:ea typeface="Source Sans Pro" panose="020B0503030403020204" pitchFamily="34" charset="0"/>
                          <a:sym typeface="Wingdings" panose="05000000000000000000" pitchFamily="2" charset="2"/>
                        </a:rPr>
                        <a:t>mba’s</a:t>
                      </a:r>
                      <a:r>
                        <a:rPr lang="nl-NL" sz="2000" b="0" i="1" dirty="0">
                          <a:solidFill>
                            <a:srgbClr val="C00000"/>
                          </a:solidFill>
                          <a:latin typeface="Source Sans Pro" panose="020B0503030403020204" pitchFamily="34" charset="0"/>
                          <a:ea typeface="Source Sans Pro" panose="020B0503030403020204" pitchFamily="34" charset="0"/>
                          <a:sym typeface="Wingdings" panose="05000000000000000000" pitchFamily="2" charset="2"/>
                        </a:rPr>
                        <a:t> (afd. 3.2), complexe bedrijven (afd. 3.3) + overige bedrijfstakken (afd. 3.4 t/m 3/11)</a:t>
                      </a:r>
                      <a:endParaRPr lang="nl-NL" sz="2000" b="0" i="1" dirty="0">
                        <a:solidFill>
                          <a:srgbClr val="C00000"/>
                        </a:solidFill>
                        <a:latin typeface="Source Sans Pro" panose="020B0503030403020204" pitchFamily="34" charset="0"/>
                        <a:ea typeface="Source Sans Pro" panose="020B0503030403020204" pitchFamily="34" charset="0"/>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34290508"/>
                  </a:ext>
                </a:extLst>
              </a:tr>
              <a:tr h="4749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C00000"/>
                          </a:solidFill>
                          <a:latin typeface="Source Sans Pro" panose="020B0503030403020204" pitchFamily="34" charset="0"/>
                          <a:ea typeface="Source Sans Pro" panose="020B0503030403020204" pitchFamily="34" charset="0"/>
                        </a:rPr>
                        <a:t>4</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C00000"/>
                          </a:solidFill>
                          <a:latin typeface="Source Sans Pro" panose="020B0503030403020204" pitchFamily="34" charset="0"/>
                          <a:ea typeface="Source Sans Pro" panose="020B0503030403020204" pitchFamily="34" charset="0"/>
                        </a:rPr>
                        <a:t>Milieubelastende activiteiten en lozingsactiviteiten: inhoudelijke regels</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417415506"/>
                  </a:ext>
                </a:extLst>
              </a:tr>
              <a:tr h="4749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C00000"/>
                          </a:solidFill>
                          <a:latin typeface="Source Sans Pro" panose="020B0503030403020204" pitchFamily="34" charset="0"/>
                          <a:ea typeface="Source Sans Pro" panose="020B0503030403020204" pitchFamily="34" charset="0"/>
                        </a:rPr>
                        <a:t>5</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C00000"/>
                          </a:solidFill>
                          <a:latin typeface="Source Sans Pro" panose="020B0503030403020204" pitchFamily="34" charset="0"/>
                          <a:ea typeface="Source Sans Pro" panose="020B0503030403020204" pitchFamily="34" charset="0"/>
                        </a:rPr>
                        <a:t>Milieubelastende activiteiten en lozingsactiviteiten: modules</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23805566"/>
                  </a:ext>
                </a:extLst>
              </a:tr>
              <a:tr h="655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0066CC"/>
                          </a:solidFill>
                          <a:latin typeface="Source Sans Pro" panose="020B0503030403020204" pitchFamily="34" charset="0"/>
                          <a:ea typeface="Source Sans Pro" panose="020B0503030403020204" pitchFamily="34" charset="0"/>
                        </a:rPr>
                        <a:t>6</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0066CC"/>
                          </a:solidFill>
                          <a:latin typeface="Source Sans Pro" panose="020B0503030403020204" pitchFamily="34" charset="0"/>
                          <a:ea typeface="Source Sans Pro" panose="020B0503030403020204" pitchFamily="34" charset="0"/>
                        </a:rPr>
                        <a:t>Activiteiten in of bij rijkswaterstaatswerken in beheer bij het Rijk</a:t>
                      </a:r>
                      <a:br>
                        <a:rPr lang="nl-NL" sz="2000" b="1" dirty="0">
                          <a:solidFill>
                            <a:srgbClr val="0066CC"/>
                          </a:solidFill>
                          <a:latin typeface="Source Sans Pro" panose="020B0503030403020204" pitchFamily="34" charset="0"/>
                          <a:ea typeface="Source Sans Pro" panose="020B0503030403020204" pitchFamily="34" charset="0"/>
                        </a:rPr>
                      </a:b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 ook lozingsactiviteiten in oppervlaktewater (vgl. oude </a:t>
                      </a:r>
                      <a:r>
                        <a:rPr lang="nl-NL" sz="2000" b="0" i="1" dirty="0" err="1">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Blbi</a:t>
                      </a: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 en </a:t>
                      </a:r>
                      <a:r>
                        <a:rPr lang="nl-NL" sz="2000" b="0" i="1" dirty="0" err="1">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Blah</a:t>
                      </a: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a:t>
                      </a:r>
                      <a:endParaRPr lang="nl-NL" sz="2000" b="0" i="1" dirty="0">
                        <a:solidFill>
                          <a:srgbClr val="0066CC"/>
                        </a:solidFill>
                        <a:latin typeface="Source Sans Pro" panose="020B0503030403020204" pitchFamily="34" charset="0"/>
                        <a:ea typeface="Source Sans Pro" panose="020B0503030403020204" pitchFamily="34" charset="0"/>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15445712"/>
                  </a:ext>
                </a:extLst>
              </a:tr>
              <a:tr h="655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nl-NL" sz="2000" b="1" dirty="0">
                          <a:solidFill>
                            <a:srgbClr val="0066CC"/>
                          </a:solidFill>
                          <a:latin typeface="Source Sans Pro" panose="020B0503030403020204" pitchFamily="34" charset="0"/>
                          <a:ea typeface="Source Sans Pro" panose="020B0503030403020204" pitchFamily="34" charset="0"/>
                        </a:rPr>
                        <a:t>7</a:t>
                      </a: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nl-NL" sz="2000" b="1" dirty="0">
                          <a:solidFill>
                            <a:srgbClr val="0066CC"/>
                          </a:solidFill>
                          <a:latin typeface="Source Sans Pro" panose="020B0503030403020204" pitchFamily="34" charset="0"/>
                          <a:ea typeface="Source Sans Pro" panose="020B0503030403020204" pitchFamily="34" charset="0"/>
                        </a:rPr>
                        <a:t>Activiteiten in de Noordzee</a:t>
                      </a:r>
                      <a:br>
                        <a:rPr lang="nl-NL" sz="2000" b="1" dirty="0">
                          <a:solidFill>
                            <a:srgbClr val="0066CC"/>
                          </a:solidFill>
                          <a:latin typeface="Source Sans Pro" panose="020B0503030403020204" pitchFamily="34" charset="0"/>
                          <a:ea typeface="Source Sans Pro" panose="020B0503030403020204" pitchFamily="34" charset="0"/>
                        </a:rPr>
                      </a:b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 ook lozingsactiviteiten in oppervlaktewater (vgl. oude </a:t>
                      </a:r>
                      <a:r>
                        <a:rPr lang="nl-NL" sz="2000" b="0" i="1" dirty="0" err="1">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Blbi</a:t>
                      </a: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 en </a:t>
                      </a:r>
                      <a:r>
                        <a:rPr lang="nl-NL" sz="2000" b="0" i="1" dirty="0" err="1">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Blah</a:t>
                      </a:r>
                      <a:r>
                        <a:rPr lang="nl-NL" sz="2000" b="0" i="1" dirty="0">
                          <a:solidFill>
                            <a:srgbClr val="0066CC"/>
                          </a:solidFill>
                          <a:latin typeface="Source Sans Pro" panose="020B0503030403020204" pitchFamily="34" charset="0"/>
                          <a:ea typeface="Source Sans Pro" panose="020B0503030403020204" pitchFamily="34" charset="0"/>
                          <a:sym typeface="Wingdings" panose="05000000000000000000" pitchFamily="2" charset="2"/>
                        </a:rPr>
                        <a:t>)</a:t>
                      </a:r>
                      <a:endParaRPr lang="nl-NL" sz="2000" b="1" dirty="0">
                        <a:solidFill>
                          <a:srgbClr val="0066CC"/>
                        </a:solidFill>
                        <a:latin typeface="Source Sans Pro" panose="020B0503030403020204" pitchFamily="34" charset="0"/>
                        <a:ea typeface="Source Sans Pro" panose="020B0503030403020204" pitchFamily="34" charset="0"/>
                      </a:endParaRPr>
                    </a:p>
                  </a:txBody>
                  <a:tcPr marL="84406" marR="84406" marT="42203" marB="4220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6906875"/>
                  </a:ext>
                </a:extLst>
              </a:tr>
            </a:tbl>
          </a:graphicData>
        </a:graphic>
      </p:graphicFrame>
      <p:sp>
        <p:nvSpPr>
          <p:cNvPr id="11" name="Tekstvak 10">
            <a:extLst>
              <a:ext uri="{FF2B5EF4-FFF2-40B4-BE49-F238E27FC236}">
                <a16:creationId xmlns:a16="http://schemas.microsoft.com/office/drawing/2014/main" id="{56FADB43-A6C9-9B2C-4284-EC9F9A8653DC}"/>
              </a:ext>
            </a:extLst>
          </p:cNvPr>
          <p:cNvSpPr txBox="1"/>
          <p:nvPr/>
        </p:nvSpPr>
        <p:spPr>
          <a:xfrm>
            <a:off x="517358" y="3298575"/>
            <a:ext cx="2313212" cy="1200329"/>
          </a:xfrm>
          <a:prstGeom prst="rect">
            <a:avLst/>
          </a:prstGeom>
          <a:noFill/>
        </p:spPr>
        <p:txBody>
          <a:bodyPr wrap="square">
            <a:spAutoFit/>
          </a:bodyPr>
          <a:lstStyle/>
          <a:p>
            <a:pPr>
              <a:defRPr/>
            </a:pPr>
            <a:r>
              <a:rPr lang="nl-NL" b="1" dirty="0">
                <a:solidFill>
                  <a:schemeClr val="accent2"/>
                </a:solidFill>
                <a:latin typeface="+mn-lt"/>
              </a:rPr>
              <a:t>‘Opvolger’ </a:t>
            </a:r>
            <a:br>
              <a:rPr lang="nl-NL" b="1" dirty="0">
                <a:solidFill>
                  <a:schemeClr val="accent2"/>
                </a:solidFill>
                <a:latin typeface="+mn-lt"/>
              </a:rPr>
            </a:br>
            <a:r>
              <a:rPr lang="nl-NL" b="1" dirty="0">
                <a:solidFill>
                  <a:schemeClr val="accent2"/>
                </a:solidFill>
                <a:latin typeface="+mn-lt"/>
              </a:rPr>
              <a:t>Act</a:t>
            </a:r>
            <a:r>
              <a:rPr lang="nl-NL" b="1" dirty="0">
                <a:solidFill>
                  <a:schemeClr val="accent2"/>
                </a:solidFill>
              </a:rPr>
              <a:t>iviteitenb</a:t>
            </a:r>
            <a:r>
              <a:rPr lang="nl-NL" b="1" dirty="0">
                <a:solidFill>
                  <a:schemeClr val="accent2"/>
                </a:solidFill>
                <a:latin typeface="+mn-lt"/>
              </a:rPr>
              <a:t>esluit,</a:t>
            </a:r>
            <a:br>
              <a:rPr lang="nl-NL" b="1" dirty="0">
                <a:solidFill>
                  <a:schemeClr val="accent2"/>
                </a:solidFill>
                <a:latin typeface="+mn-lt"/>
              </a:rPr>
            </a:br>
            <a:r>
              <a:rPr lang="nl-NL" b="1" dirty="0">
                <a:solidFill>
                  <a:schemeClr val="accent2"/>
                </a:solidFill>
                <a:latin typeface="+mn-lt"/>
              </a:rPr>
              <a:t>van inrichting </a:t>
            </a:r>
            <a:br>
              <a:rPr lang="nl-NL" b="1" dirty="0">
                <a:solidFill>
                  <a:schemeClr val="accent2"/>
                </a:solidFill>
                <a:latin typeface="+mn-lt"/>
              </a:rPr>
            </a:br>
            <a:r>
              <a:rPr lang="nl-NL" b="1" dirty="0">
                <a:solidFill>
                  <a:schemeClr val="accent2"/>
                </a:solidFill>
                <a:latin typeface="+mn-lt"/>
              </a:rPr>
              <a:t>naar MBA</a:t>
            </a:r>
          </a:p>
        </p:txBody>
      </p:sp>
      <p:sp>
        <p:nvSpPr>
          <p:cNvPr id="12" name="Tekstvak 11">
            <a:extLst>
              <a:ext uri="{FF2B5EF4-FFF2-40B4-BE49-F238E27FC236}">
                <a16:creationId xmlns:a16="http://schemas.microsoft.com/office/drawing/2014/main" id="{2FEEB1EC-1CBD-3BCE-490A-C92C822D401E}"/>
              </a:ext>
            </a:extLst>
          </p:cNvPr>
          <p:cNvSpPr txBox="1"/>
          <p:nvPr/>
        </p:nvSpPr>
        <p:spPr>
          <a:xfrm>
            <a:off x="1350923" y="5808613"/>
            <a:ext cx="1470274" cy="646331"/>
          </a:xfrm>
          <a:prstGeom prst="rect">
            <a:avLst/>
          </a:prstGeom>
          <a:noFill/>
        </p:spPr>
        <p:txBody>
          <a:bodyPr wrap="none">
            <a:spAutoFit/>
          </a:bodyPr>
          <a:lstStyle/>
          <a:p>
            <a:pPr>
              <a:defRPr/>
            </a:pPr>
            <a:r>
              <a:rPr lang="nl-NL" b="1" dirty="0">
                <a:solidFill>
                  <a:srgbClr val="0066CC"/>
                </a:solidFill>
                <a:latin typeface="+mn-lt"/>
              </a:rPr>
              <a:t>A.h.w. ‘keur’</a:t>
            </a:r>
            <a:br>
              <a:rPr lang="nl-NL" b="1" dirty="0">
                <a:solidFill>
                  <a:srgbClr val="0066CC"/>
                </a:solidFill>
                <a:latin typeface="+mn-lt"/>
              </a:rPr>
            </a:br>
            <a:r>
              <a:rPr lang="nl-NL" b="1" dirty="0">
                <a:solidFill>
                  <a:srgbClr val="0066CC"/>
                </a:solidFill>
                <a:latin typeface="+mn-lt"/>
              </a:rPr>
              <a:t> van RWS</a:t>
            </a:r>
          </a:p>
        </p:txBody>
      </p:sp>
    </p:spTree>
    <p:extLst>
      <p:ext uri="{BB962C8B-B14F-4D97-AF65-F5344CB8AC3E}">
        <p14:creationId xmlns:p14="http://schemas.microsoft.com/office/powerpoint/2010/main" val="26861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aanwijzing MBA</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r>
              <a:rPr lang="nl-NL" dirty="0"/>
              <a:t>Iedere paragraaf in Hst 3 Bal start met aanwijzing activiteit</a:t>
            </a:r>
          </a:p>
          <a:p>
            <a:r>
              <a:rPr lang="nl-NL" dirty="0"/>
              <a:t>Aanwijzing in drie stappen:</a:t>
            </a:r>
          </a:p>
          <a:p>
            <a:pPr lvl="1"/>
            <a:r>
              <a:rPr lang="nl-NL" dirty="0"/>
              <a:t>kernactiviteit (bv. proces of installatie)</a:t>
            </a:r>
          </a:p>
          <a:p>
            <a:pPr lvl="1"/>
            <a:r>
              <a:rPr lang="nl-NL" dirty="0"/>
              <a:t>functioneel ondersteunende activiteiten</a:t>
            </a:r>
          </a:p>
          <a:p>
            <a:pPr lvl="1"/>
            <a:r>
              <a:rPr lang="nl-NL" dirty="0"/>
              <a:t>uitzonderingen</a:t>
            </a:r>
          </a:p>
          <a:p>
            <a:r>
              <a:rPr lang="nl-NL" dirty="0"/>
              <a:t>Koppeling MBA en lozingsactiviteit (art. 3.1 Bal)</a:t>
            </a:r>
          </a:p>
          <a:p>
            <a:pPr lvl="1"/>
            <a:r>
              <a:rPr lang="nl-NL" dirty="0"/>
              <a:t>lozen op oppervlaktewater vanaf MBA is lozingsactiviteit</a:t>
            </a:r>
          </a:p>
          <a:p>
            <a:pPr lvl="1"/>
            <a:r>
              <a:rPr lang="nl-NL" dirty="0"/>
              <a:t>idem voor rechtstreekse lozing op RWZI</a:t>
            </a:r>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6684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functioneel ondersteunende activiteit</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r>
              <a:rPr lang="nl-NL" dirty="0"/>
              <a:t>Milieubelastende activiteiten die op dezelfde locatie worden verricht en de kernactiviteit functioneel ondersteunen</a:t>
            </a:r>
          </a:p>
          <a:p>
            <a:endParaRPr lang="nl-NL" dirty="0"/>
          </a:p>
          <a:p>
            <a:r>
              <a:rPr lang="nl-NL" dirty="0"/>
              <a:t>Functioneel ondersteunen is ruim begrip: in brede zin ten dienste staan aan de kernactiviteit</a:t>
            </a:r>
          </a:p>
          <a:p>
            <a:endParaRPr lang="nl-NL" dirty="0"/>
          </a:p>
          <a:p>
            <a:r>
              <a:rPr lang="nl-NL" dirty="0"/>
              <a:t>Criterium: zou de activiteit er zonder kernactiviteit zijn?</a:t>
            </a:r>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18086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Voorbeeld uit de praktijk</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a:xfrm>
            <a:off x="400478" y="2012414"/>
            <a:ext cx="6950969" cy="4746605"/>
          </a:xfrm>
        </p:spPr>
        <p:txBody>
          <a:bodyPr>
            <a:normAutofit lnSpcReduction="10000"/>
          </a:bodyPr>
          <a:lstStyle/>
          <a:p>
            <a:pPr marL="514350" indent="-514350">
              <a:buFont typeface="+mj-lt"/>
              <a:buAutoNum type="arabicPeriod"/>
            </a:pPr>
            <a:r>
              <a:rPr lang="nl-NL" dirty="0"/>
              <a:t>Champignonteelt, lozing op gemeentelijk riool met beperkte capaciteit, overstort op bermsloot (1a)</a:t>
            </a:r>
          </a:p>
          <a:p>
            <a:pPr marL="514350" indent="-514350">
              <a:buFont typeface="+mj-lt"/>
              <a:buAutoNum type="arabicPeriod"/>
            </a:pPr>
            <a:r>
              <a:rPr lang="nl-NL" dirty="0"/>
              <a:t>Vergisting champignonresten plus aardappels (van buiten aangevoerd) </a:t>
            </a:r>
          </a:p>
          <a:p>
            <a:pPr marL="514350" indent="-514350">
              <a:buFont typeface="+mj-lt"/>
              <a:buAutoNum type="arabicPeriod"/>
            </a:pPr>
            <a:r>
              <a:rPr lang="nl-NL" dirty="0"/>
              <a:t>Opslag aardappelen in de open lucht op een bodembeschermende voorziening</a:t>
            </a:r>
          </a:p>
          <a:p>
            <a:pPr marL="514350" indent="-514350">
              <a:buFont typeface="+mj-lt"/>
              <a:buAutoNum type="arabicPeriod"/>
            </a:pPr>
            <a:r>
              <a:rPr lang="nl-NL" dirty="0"/>
              <a:t>Lozing afstromend hemelwater vanuit opslag op sloot</a:t>
            </a:r>
          </a:p>
          <a:p>
            <a:pPr marL="514350" indent="-514350">
              <a:buFont typeface="+mj-lt"/>
              <a:buAutoNum type="arabicPeriod"/>
            </a:pPr>
            <a:r>
              <a:rPr lang="nl-NL" dirty="0"/>
              <a:t>Lozing afstromend hemelwater terreinverharding op sloot</a:t>
            </a:r>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331980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Systeem Bal: vergunningplichten</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r>
              <a:rPr lang="nl-NL" dirty="0"/>
              <a:t>Drie vormen van de aanwijzing (zowel voor MBA als lozingsactiviteit):</a:t>
            </a:r>
          </a:p>
          <a:p>
            <a:pPr lvl="1"/>
            <a:r>
              <a:rPr lang="nl-NL" dirty="0"/>
              <a:t>kernactiviteit en functioneel ondersteunende activiteiten</a:t>
            </a:r>
          </a:p>
          <a:p>
            <a:pPr lvl="1"/>
            <a:r>
              <a:rPr lang="nl-NL" dirty="0"/>
              <a:t>alleen de kernactiviteit</a:t>
            </a:r>
          </a:p>
          <a:p>
            <a:pPr lvl="1"/>
            <a:r>
              <a:rPr lang="nl-NL" dirty="0"/>
              <a:t>specifieke activiteit (voorbeeld: opslaan van schroot, lozen van koelwater)</a:t>
            </a:r>
          </a:p>
          <a:p>
            <a:endParaRPr lang="nl-NL" dirty="0"/>
          </a:p>
          <a:p>
            <a:r>
              <a:rPr lang="nl-NL" dirty="0"/>
              <a:t>Maatwerk landt in de vergunning</a:t>
            </a:r>
          </a:p>
          <a:p>
            <a:pPr lvl="1"/>
            <a:r>
              <a:rPr lang="nl-NL" dirty="0"/>
              <a:t>dus geen afzonderlijk maatwerkvoorschrift</a:t>
            </a: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261015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5E80534-4725-C6A3-D41E-87776002C5DF}"/>
              </a:ext>
            </a:extLst>
          </p:cNvPr>
          <p:cNvSpPr>
            <a:spLocks noGrp="1"/>
          </p:cNvSpPr>
          <p:nvPr>
            <p:ph type="title"/>
          </p:nvPr>
        </p:nvSpPr>
        <p:spPr/>
        <p:txBody>
          <a:bodyPr/>
          <a:lstStyle/>
          <a:p>
            <a:r>
              <a:rPr lang="nl-NL" dirty="0"/>
              <a:t>Uitbreiding vergunningplicht complexe bedrijven</a:t>
            </a:r>
          </a:p>
        </p:txBody>
      </p:sp>
      <p:sp>
        <p:nvSpPr>
          <p:cNvPr id="8" name="Tijdelijke aanduiding voor inhoud 7">
            <a:extLst>
              <a:ext uri="{FF2B5EF4-FFF2-40B4-BE49-F238E27FC236}">
                <a16:creationId xmlns:a16="http://schemas.microsoft.com/office/drawing/2014/main" id="{E07CC7C0-78D0-5DB0-61AA-70FC2D8E71F2}"/>
              </a:ext>
            </a:extLst>
          </p:cNvPr>
          <p:cNvSpPr>
            <a:spLocks noGrp="1"/>
          </p:cNvSpPr>
          <p:nvPr>
            <p:ph idx="1"/>
          </p:nvPr>
        </p:nvSpPr>
        <p:spPr/>
        <p:txBody>
          <a:bodyPr>
            <a:normAutofit/>
          </a:bodyPr>
          <a:lstStyle/>
          <a:p>
            <a:r>
              <a:rPr lang="nl-NL" dirty="0"/>
              <a:t>Omgevingsvergunning complexe bedrijven omvat ook alle functioneel ondersteunende activiteiten</a:t>
            </a:r>
          </a:p>
          <a:p>
            <a:pPr lvl="1"/>
            <a:r>
              <a:rPr lang="nl-NL" dirty="0"/>
              <a:t>Dus lozingen die voorheen onder H3 Activiteitenbesluit vielen, zijn weer </a:t>
            </a:r>
            <a:r>
              <a:rPr lang="nl-NL" dirty="0" err="1"/>
              <a:t>vergunningplichtig</a:t>
            </a:r>
            <a:endParaRPr lang="nl-NL" dirty="0"/>
          </a:p>
          <a:p>
            <a:endParaRPr lang="nl-NL" dirty="0"/>
          </a:p>
          <a:p>
            <a:r>
              <a:rPr lang="nl-NL" dirty="0"/>
              <a:t>Richtingaanwijzer naar paragrafen in H4 is beperkt aangezet</a:t>
            </a:r>
          </a:p>
          <a:p>
            <a:pPr lvl="1"/>
            <a:r>
              <a:rPr lang="nl-NL" dirty="0"/>
              <a:t>Dus weinig algemene regels naast de omgevingsvergunning</a:t>
            </a:r>
          </a:p>
          <a:p>
            <a:pPr lvl="1"/>
            <a:endParaRPr lang="nl-NL" dirty="0"/>
          </a:p>
          <a:p>
            <a:r>
              <a:rPr lang="nl-NL" dirty="0"/>
              <a:t>Specifiek overgangsrecht voor vergunningvoorschriften: art. 8.1.7 </a:t>
            </a:r>
            <a:r>
              <a:rPr lang="nl-NL" dirty="0" err="1"/>
              <a:t>IbOw</a:t>
            </a:r>
            <a:endParaRPr lang="nl-NL" dirty="0"/>
          </a:p>
          <a:p>
            <a:pPr lvl="1"/>
            <a:r>
              <a:rPr lang="nl-NL" dirty="0"/>
              <a:t>Diverse paragrafen van H4 Bal gelden als vergunningvoorschrift</a:t>
            </a:r>
          </a:p>
          <a:p>
            <a:pPr lvl="1"/>
            <a:r>
              <a:rPr lang="nl-NL" dirty="0"/>
              <a:t>O.a. kleinschalig en grootschalig tanken, wasstraat</a:t>
            </a:r>
          </a:p>
          <a:p>
            <a:endParaRPr lang="nl-NL" dirty="0"/>
          </a:p>
          <a:p>
            <a:endParaRPr lang="nl-NL" dirty="0"/>
          </a:p>
          <a:p>
            <a:endParaRPr lang="nl-NL" dirty="0"/>
          </a:p>
        </p:txBody>
      </p:sp>
      <p:sp>
        <p:nvSpPr>
          <p:cNvPr id="2" name="Tijdelijke aanduiding voor voettekst 1">
            <a:extLst>
              <a:ext uri="{FF2B5EF4-FFF2-40B4-BE49-F238E27FC236}">
                <a16:creationId xmlns:a16="http://schemas.microsoft.com/office/drawing/2014/main" id="{61050944-0202-182E-38EE-B49BB0935E35}"/>
              </a:ext>
            </a:extLst>
          </p:cNvPr>
          <p:cNvSpPr>
            <a:spLocks noGrp="1"/>
          </p:cNvSpPr>
          <p:nvPr>
            <p:ph type="ftr" sz="quarter" idx="11"/>
          </p:nvPr>
        </p:nvSpPr>
        <p:spPr/>
        <p:txBody>
          <a:bodyPr/>
          <a:lstStyle/>
          <a:p>
            <a:r>
              <a:rPr lang="en-US"/>
              <a:t>Water, de blauwe draad door het Bal</a:t>
            </a:r>
            <a:endParaRPr lang="en-US" dirty="0"/>
          </a:p>
        </p:txBody>
      </p:sp>
    </p:spTree>
    <p:extLst>
      <p:ext uri="{BB962C8B-B14F-4D97-AF65-F5344CB8AC3E}">
        <p14:creationId xmlns:p14="http://schemas.microsoft.com/office/powerpoint/2010/main" val="3361915363"/>
      </p:ext>
    </p:extLst>
  </p:cSld>
  <p:clrMapOvr>
    <a:masterClrMapping/>
  </p:clrMapOvr>
</p:sld>
</file>

<file path=ppt/theme/theme1.xml><?xml version="1.0" encoding="utf-8"?>
<a:theme xmlns:a="http://schemas.openxmlformats.org/drawingml/2006/main" name="FLO Legal">
  <a:themeElements>
    <a:clrScheme name="FLO Legal">
      <a:dk1>
        <a:sysClr val="windowText" lastClr="000000"/>
      </a:dk1>
      <a:lt1>
        <a:sysClr val="window" lastClr="FFFFFF"/>
      </a:lt1>
      <a:dk2>
        <a:srgbClr val="000000"/>
      </a:dk2>
      <a:lt2>
        <a:srgbClr val="FFFFFF"/>
      </a:lt2>
      <a:accent1>
        <a:srgbClr val="380370"/>
      </a:accent1>
      <a:accent2>
        <a:srgbClr val="AF1382"/>
      </a:accent2>
      <a:accent3>
        <a:srgbClr val="55FF75"/>
      </a:accent3>
      <a:accent4>
        <a:srgbClr val="16D3CE"/>
      </a:accent4>
      <a:accent5>
        <a:srgbClr val="333333"/>
      </a:accent5>
      <a:accent6>
        <a:srgbClr val="ECFBFB"/>
      </a:accent6>
      <a:hlink>
        <a:srgbClr val="0563C1"/>
      </a:hlink>
      <a:folHlink>
        <a:srgbClr val="954F72"/>
      </a:folHlink>
    </a:clrScheme>
    <a:fontScheme name="FLO Legal">
      <a:majorFont>
        <a:latin typeface="Assistant"/>
        <a:ea typeface=""/>
        <a:cs typeface=""/>
      </a:majorFont>
      <a:minorFont>
        <a:latin typeface="Assistan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 Legal - Presentatie.potx" id="{7D89457A-8C7D-4CED-BD29-01779D82C838}" vid="{A12EEB10-3D39-4F96-95FA-93C9785E642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8a7df3-fa1d-4cd0-b2a9-bd8517d49458">
      <Terms xmlns="http://schemas.microsoft.com/office/infopath/2007/PartnerControls"/>
    </lcf76f155ced4ddcb4097134ff3c332f>
    <TaxCatchAll xmlns="b9280c45-9313-4c57-8759-89eb390a14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88A268A73CFD4BA75A7ED27C4C0FB9" ma:contentTypeVersion="15" ma:contentTypeDescription="Een nieuw document maken." ma:contentTypeScope="" ma:versionID="4fcc5dcb4f00432457f7da29bc06c46c">
  <xsd:schema xmlns:xsd="http://www.w3.org/2001/XMLSchema" xmlns:xs="http://www.w3.org/2001/XMLSchema" xmlns:p="http://schemas.microsoft.com/office/2006/metadata/properties" xmlns:ns2="b9280c45-9313-4c57-8759-89eb390a1424" xmlns:ns3="0b8a7df3-fa1d-4cd0-b2a9-bd8517d49458" targetNamespace="http://schemas.microsoft.com/office/2006/metadata/properties" ma:root="true" ma:fieldsID="7248415ae7fc64977b66aaef39628670" ns2:_="" ns3:_="">
    <xsd:import namespace="b9280c45-9313-4c57-8759-89eb390a1424"/>
    <xsd:import namespace="0b8a7df3-fa1d-4cd0-b2a9-bd8517d494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80c45-9313-4c57-8759-89eb390a142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68d0a578-1258-41a3-a788-b37157c114d0}" ma:internalName="TaxCatchAll" ma:showField="CatchAllData" ma:web="b9280c45-9313-4c57-8759-89eb390a14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8a7df3-fa1d-4cd0-b2a9-bd8517d494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fb789a1-b930-43be-9589-c40cffc5ffd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7CD99-7F17-4B0B-83C0-6BB2CC91AF20}">
  <ds:schemaRefs>
    <ds:schemaRef ds:uri="http://purl.org/dc/terms/"/>
    <ds:schemaRef ds:uri="http://www.w3.org/XML/1998/namespace"/>
    <ds:schemaRef ds:uri="b9280c45-9313-4c57-8759-89eb390a1424"/>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0b8a7df3-fa1d-4cd0-b2a9-bd8517d49458"/>
  </ds:schemaRefs>
</ds:datastoreItem>
</file>

<file path=customXml/itemProps2.xml><?xml version="1.0" encoding="utf-8"?>
<ds:datastoreItem xmlns:ds="http://schemas.openxmlformats.org/officeDocument/2006/customXml" ds:itemID="{35B1D746-8307-4A2C-8C6B-54A45AFBC6B8}">
  <ds:schemaRefs>
    <ds:schemaRef ds:uri="http://schemas.microsoft.com/sharepoint/v3/contenttype/forms"/>
  </ds:schemaRefs>
</ds:datastoreItem>
</file>

<file path=customXml/itemProps3.xml><?xml version="1.0" encoding="utf-8"?>
<ds:datastoreItem xmlns:ds="http://schemas.openxmlformats.org/officeDocument/2006/customXml" ds:itemID="{34665077-D753-4AE7-866C-F654E8899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80c45-9313-4c57-8759-89eb390a1424"/>
    <ds:schemaRef ds:uri="0b8a7df3-fa1d-4cd0-b2a9-bd8517d49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1277</TotalTime>
  <Words>1404</Words>
  <Application>Microsoft Office PowerPoint</Application>
  <PresentationFormat>Aangepast</PresentationFormat>
  <Paragraphs>236</Paragraphs>
  <Slides>25</Slides>
  <Notes>20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25</vt:i4>
      </vt:variant>
    </vt:vector>
  </HeadingPairs>
  <TitlesOfParts>
    <vt:vector size="34" baseType="lpstr">
      <vt:lpstr>Arial</vt:lpstr>
      <vt:lpstr>Assistant</vt:lpstr>
      <vt:lpstr>Calibri</vt:lpstr>
      <vt:lpstr>Courier New</vt:lpstr>
      <vt:lpstr>Source Sans Pro</vt:lpstr>
      <vt:lpstr>Source Sans Pro SemiBold</vt:lpstr>
      <vt:lpstr>Verdana</vt:lpstr>
      <vt:lpstr>FLO Legal</vt:lpstr>
      <vt:lpstr>Aangepast ontwerp</vt:lpstr>
      <vt:lpstr>Water, de blauwe draad door het Bal</vt:lpstr>
      <vt:lpstr>Programma</vt:lpstr>
      <vt:lpstr>Systematiek milieuregels Omgevingswet</vt:lpstr>
      <vt:lpstr>Systeem Bal voor MBA en lozingsactiviteiten</vt:lpstr>
      <vt:lpstr>Systeem Bal: aanwijzing MBA</vt:lpstr>
      <vt:lpstr>Systeem Bal: functioneel ondersteunende activiteit</vt:lpstr>
      <vt:lpstr>Voorbeeld uit de praktijk</vt:lpstr>
      <vt:lpstr>Systeem Bal: vergunningplichten</vt:lpstr>
      <vt:lpstr>Uitbreiding vergunningplicht complexe bedrijven</vt:lpstr>
      <vt:lpstr>Systeem Bal: specifieke zorgplicht</vt:lpstr>
      <vt:lpstr>Systeem Bal: specifieke zorgplicht</vt:lpstr>
      <vt:lpstr>Beoordelingsregels Bkl</vt:lpstr>
      <vt:lpstr>Beoordelingsregels in Bkl</vt:lpstr>
      <vt:lpstr>Beoordelingsregels in Bkl</vt:lpstr>
      <vt:lpstr>Regels over vergunningvoorschriften in Bkl</vt:lpstr>
      <vt:lpstr>Beoordelingsregels in Bkl</vt:lpstr>
      <vt:lpstr>Decentrale afwegingsruimte</vt:lpstr>
      <vt:lpstr>Maatwerk op het Bal</vt:lpstr>
      <vt:lpstr>Maatwerk op het Bal</vt:lpstr>
      <vt:lpstr>Afwijking meldplichten en vergunningplichten Bal</vt:lpstr>
      <vt:lpstr>Indirecte lozingen in de bruidsschat omgevingsplan</vt:lpstr>
      <vt:lpstr>Verhouding bruidsschat MBA en Bal</vt:lpstr>
      <vt:lpstr>Verhouding bruidsschat MBA en Bal</vt:lpstr>
      <vt:lpstr>Handreiking stedelijk waterbeheer onder de Ow</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Schavemaker</dc:creator>
  <cp:lastModifiedBy>Degeling, Ageeth (RWS WVL)</cp:lastModifiedBy>
  <cp:revision>13</cp:revision>
  <dcterms:created xsi:type="dcterms:W3CDTF">2018-01-10T10:16:46Z</dcterms:created>
  <dcterms:modified xsi:type="dcterms:W3CDTF">2024-07-19T06:40:06Z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0x0101004A88A268A73CFD4BA75A7ED27C4C0FB9</vt:lpwstr>
  </property>
  <property fmtid="{D5CDD505-2E9C-101B-9397-08002B2CF9AE}" pid="3" name="MediaServiceImageTags">
    <vt:lpwstr/>
  </property>
</Properties>
</file>