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 id="2147483741" r:id="rId2"/>
    <p:sldMasterId id="2147483781" r:id="rId3"/>
  </p:sldMasterIdLst>
  <p:notesMasterIdLst>
    <p:notesMasterId r:id="rId55"/>
  </p:notesMasterIdLst>
  <p:handoutMasterIdLst>
    <p:handoutMasterId r:id="rId56"/>
  </p:handoutMasterIdLst>
  <p:sldIdLst>
    <p:sldId id="413" r:id="rId4"/>
    <p:sldId id="424" r:id="rId5"/>
    <p:sldId id="429" r:id="rId6"/>
    <p:sldId id="381" r:id="rId7"/>
    <p:sldId id="399" r:id="rId8"/>
    <p:sldId id="465" r:id="rId9"/>
    <p:sldId id="267" r:id="rId10"/>
    <p:sldId id="449" r:id="rId11"/>
    <p:sldId id="414" r:id="rId12"/>
    <p:sldId id="421" r:id="rId13"/>
    <p:sldId id="454" r:id="rId14"/>
    <p:sldId id="453" r:id="rId15"/>
    <p:sldId id="450" r:id="rId16"/>
    <p:sldId id="268" r:id="rId17"/>
    <p:sldId id="455" r:id="rId18"/>
    <p:sldId id="393" r:id="rId19"/>
    <p:sldId id="333" r:id="rId20"/>
    <p:sldId id="467" r:id="rId21"/>
    <p:sldId id="456" r:id="rId22"/>
    <p:sldId id="466" r:id="rId23"/>
    <p:sldId id="451" r:id="rId24"/>
    <p:sldId id="463" r:id="rId25"/>
    <p:sldId id="417" r:id="rId26"/>
    <p:sldId id="457" r:id="rId27"/>
    <p:sldId id="461" r:id="rId28"/>
    <p:sldId id="322" r:id="rId29"/>
    <p:sldId id="328" r:id="rId30"/>
    <p:sldId id="460" r:id="rId31"/>
    <p:sldId id="452" r:id="rId32"/>
    <p:sldId id="356" r:id="rId33"/>
    <p:sldId id="459" r:id="rId34"/>
    <p:sldId id="458" r:id="rId35"/>
    <p:sldId id="442" r:id="rId36"/>
    <p:sldId id="321" r:id="rId37"/>
    <p:sldId id="320" r:id="rId38"/>
    <p:sldId id="443" r:id="rId39"/>
    <p:sldId id="425" r:id="rId40"/>
    <p:sldId id="298" r:id="rId41"/>
    <p:sldId id="462" r:id="rId42"/>
    <p:sldId id="427" r:id="rId43"/>
    <p:sldId id="436" r:id="rId44"/>
    <p:sldId id="431" r:id="rId45"/>
    <p:sldId id="446" r:id="rId46"/>
    <p:sldId id="448" r:id="rId47"/>
    <p:sldId id="440" r:id="rId48"/>
    <p:sldId id="444" r:id="rId49"/>
    <p:sldId id="445" r:id="rId50"/>
    <p:sldId id="447" r:id="rId51"/>
    <p:sldId id="437" r:id="rId52"/>
    <p:sldId id="412" r:id="rId53"/>
    <p:sldId id="405" r:id="rId54"/>
  </p:sldIdLst>
  <p:sldSz cx="12192000" cy="6858000"/>
  <p:notesSz cx="6805613" cy="99441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18" userDrawn="1">
          <p15:clr>
            <a:srgbClr val="A4A3A4"/>
          </p15:clr>
        </p15:guide>
        <p15:guide id="2" orient="horz" pos="2160">
          <p15:clr>
            <a:srgbClr val="A4A3A4"/>
          </p15:clr>
        </p15:guide>
        <p15:guide id="3" orient="horz" pos="10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cmAuthor id="1" name="Arnout Drenthel" initials="AD" lastIdx="1" clrIdx="0"/>
  <p:cmAuthor id="8" name="Arnout Drenthel" initials="AD [8]" lastIdx="1" clrIdx="7"/>
  <p:cmAuthor id="2" name="Arnout Drenthel" initials="AD [2]" lastIdx="1" clrIdx="1"/>
  <p:cmAuthor id="9" name="Arnout Drenthel" initials="AD [9]" lastIdx="1" clrIdx="8"/>
  <p:cmAuthor id="3" name="Arnout Drenthel" initials="AD [3]" lastIdx="1" clrIdx="2"/>
  <p:cmAuthor id="10" name="Malschaert, F.O. (Fleur) - BSK" initials="MF(-B" lastIdx="3" clrIdx="9">
    <p:extLst>
      <p:ext uri="{19B8F6BF-5375-455C-9EA6-DF929625EA0E}">
        <p15:presenceInfo xmlns:p15="http://schemas.microsoft.com/office/powerpoint/2012/main" userId="S-1-5-21-558646700-597192482-1244863647-62761" providerId="AD"/>
      </p:ext>
    </p:extLst>
  </p:cmAuthor>
  <p:cmAuthor id="4" name="Arnout Drenthel" initials="AD [4]" lastIdx="1" clrIdx="3"/>
  <p:cmAuthor id="11" name="Spee, L.M. (Luuk) - DGMo" initials="SL(-D" lastIdx="1" clrIdx="10">
    <p:extLst>
      <p:ext uri="{19B8F6BF-5375-455C-9EA6-DF929625EA0E}">
        <p15:presenceInfo xmlns:p15="http://schemas.microsoft.com/office/powerpoint/2012/main" userId="Spee, L.M. (Luuk) - DGMo" providerId="None"/>
      </p:ext>
    </p:extLst>
  </p:cmAuthor>
  <p:cmAuthor id="5" name="Arnout Drenthel" initials="AD [5]" lastIdx="1" clrIdx="4"/>
  <p:cmAuthor id="12" name="Spee, L.M. (Luuk) - DGMo" initials="SL(-D [2]" lastIdx="2" clrIdx="11">
    <p:extLst>
      <p:ext uri="{19B8F6BF-5375-455C-9EA6-DF929625EA0E}">
        <p15:presenceInfo xmlns:p15="http://schemas.microsoft.com/office/powerpoint/2012/main" userId="S-1-5-21-558646700-597192482-1244863647-69502" providerId="AD"/>
      </p:ext>
    </p:extLst>
  </p:cmAuthor>
  <p:cmAuthor id="6" name="Arnout Drenthel" initials="AD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273"/>
    <a:srgbClr val="002570"/>
    <a:srgbClr val="001B50"/>
    <a:srgbClr val="A9D08E"/>
    <a:srgbClr val="E2EF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FECB4D8-DB02-4DC6-A0A2-4F2EBAE1DC90}" styleName="Stijl, gemiddeld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Stijl, gemiddeld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Stijl, licht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3" autoAdjust="0"/>
    <p:restoredTop sz="86469" autoAdjust="0"/>
  </p:normalViewPr>
  <p:slideViewPr>
    <p:cSldViewPr snapToGrid="0">
      <p:cViewPr varScale="1">
        <p:scale>
          <a:sx n="72" d="100"/>
          <a:sy n="72" d="100"/>
        </p:scale>
        <p:origin x="125" y="62"/>
      </p:cViewPr>
      <p:guideLst>
        <p:guide pos="518"/>
        <p:guide orient="horz" pos="2160"/>
        <p:guide orient="horz" pos="1036"/>
      </p:guideLst>
    </p:cSldViewPr>
  </p:slideViewPr>
  <p:outlineViewPr>
    <p:cViewPr>
      <p:scale>
        <a:sx n="33" d="100"/>
        <a:sy n="33" d="100"/>
      </p:scale>
      <p:origin x="0" y="-20755"/>
    </p:cViewPr>
  </p:outlineViewPr>
  <p:notesTextViewPr>
    <p:cViewPr>
      <p:scale>
        <a:sx n="3" d="2"/>
        <a:sy n="3" d="2"/>
      </p:scale>
      <p:origin x="0" y="0"/>
    </p:cViewPr>
  </p:notesTextViewPr>
  <p:sorterViewPr>
    <p:cViewPr varScale="1">
      <p:scale>
        <a:sx n="1" d="1"/>
        <a:sy n="1" d="1"/>
      </p:scale>
      <p:origin x="0" y="-15224"/>
    </p:cViewPr>
  </p:sorterViewPr>
  <p:notesViewPr>
    <p:cSldViewPr snapToGrid="0">
      <p:cViewPr varScale="1">
        <p:scale>
          <a:sx n="79" d="100"/>
          <a:sy n="79" d="100"/>
        </p:scale>
        <p:origin x="394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commentAuthors" Target="commentAuthor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diagrams/_rels/data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image" Target="../media/image51.jpeg"/><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4.jpg"/></Relationships>
</file>

<file path=ppt/diagrams/_rels/drawing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image" Target="../media/image51.jpeg"/><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4.jp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239BC2-ABC6-4FA2-9DD8-DC2BF77AEF25}" type="doc">
      <dgm:prSet loTypeId="urn:microsoft.com/office/officeart/2005/8/layout/radial6" loCatId="relationship" qsTypeId="urn:microsoft.com/office/officeart/2005/8/quickstyle/simple2" qsCatId="simple" csTypeId="urn:microsoft.com/office/officeart/2005/8/colors/accent0_3" csCatId="mainScheme" phldr="1"/>
      <dgm:spPr/>
      <dgm:t>
        <a:bodyPr/>
        <a:lstStyle/>
        <a:p>
          <a:endParaRPr lang="nl-NL"/>
        </a:p>
      </dgm:t>
    </dgm:pt>
    <dgm:pt modelId="{323F734E-D84A-427A-907C-80B84747C48D}">
      <dgm:prSet phldrT="[Tekst]"/>
      <dgm:spPr/>
      <dgm:t>
        <a:bodyPr/>
        <a:lstStyle/>
        <a:p>
          <a:r>
            <a:rPr lang="nl-NL" noProof="0" dirty="0"/>
            <a:t>Batterijen- strategie</a:t>
          </a:r>
        </a:p>
        <a:p>
          <a:r>
            <a:rPr lang="nl-NL" noProof="0" dirty="0"/>
            <a:t>NL</a:t>
          </a:r>
        </a:p>
      </dgm:t>
    </dgm:pt>
    <dgm:pt modelId="{B0FCE0DB-A84C-43D4-89EF-E38FDB62904E}" type="parTrans" cxnId="{AAEFBA97-AE30-41A2-96D7-B45DE7235FFE}">
      <dgm:prSet/>
      <dgm:spPr/>
      <dgm:t>
        <a:bodyPr/>
        <a:lstStyle/>
        <a:p>
          <a:endParaRPr lang="nl-NL"/>
        </a:p>
      </dgm:t>
    </dgm:pt>
    <dgm:pt modelId="{3AE67DAB-1996-4D1F-8D7B-8FEAD062045D}" type="sibTrans" cxnId="{AAEFBA97-AE30-41A2-96D7-B45DE7235FFE}">
      <dgm:prSet/>
      <dgm:spPr/>
      <dgm:t>
        <a:bodyPr/>
        <a:lstStyle/>
        <a:p>
          <a:endParaRPr lang="nl-NL"/>
        </a:p>
      </dgm:t>
    </dgm:pt>
    <dgm:pt modelId="{F52507F8-A47F-4A17-967C-4F8F42308118}">
      <dgm:prSet phldrT="[Tekst]" custT="1"/>
      <dgm:spPr/>
      <dgm:t>
        <a:bodyPr/>
        <a:lstStyle/>
        <a:p>
          <a:r>
            <a:rPr lang="nl-NL" sz="1000" noProof="0" dirty="0"/>
            <a:t>Binnenlandse Zaken en Koninkrijk-relaties</a:t>
          </a:r>
        </a:p>
      </dgm:t>
    </dgm:pt>
    <dgm:pt modelId="{25BFF700-774D-4194-AED3-F9B12D1A5E09}" type="parTrans" cxnId="{63259802-682B-44DC-8381-B241E5FDFA48}">
      <dgm:prSet/>
      <dgm:spPr/>
      <dgm:t>
        <a:bodyPr/>
        <a:lstStyle/>
        <a:p>
          <a:endParaRPr lang="nl-NL"/>
        </a:p>
      </dgm:t>
    </dgm:pt>
    <dgm:pt modelId="{E25F8CF7-B747-4004-8C6D-DFFDDAEE1FE0}" type="sibTrans" cxnId="{63259802-682B-44DC-8381-B241E5FDFA48}">
      <dgm:prSet/>
      <dgm:spPr/>
      <dgm:t>
        <a:bodyPr/>
        <a:lstStyle/>
        <a:p>
          <a:endParaRPr lang="nl-NL"/>
        </a:p>
      </dgm:t>
    </dgm:pt>
    <dgm:pt modelId="{6BCD7282-D47E-4F67-A50E-2E3111EAB236}">
      <dgm:prSet phldrT="[Tekst]"/>
      <dgm:spPr/>
      <dgm:t>
        <a:bodyPr/>
        <a:lstStyle/>
        <a:p>
          <a:r>
            <a:rPr lang="nl-NL" noProof="0" dirty="0"/>
            <a:t>Buitenlandse Zaken</a:t>
          </a:r>
        </a:p>
      </dgm:t>
    </dgm:pt>
    <dgm:pt modelId="{9F947CF5-6D2F-4054-BDCF-B84F474B7F38}" type="parTrans" cxnId="{F79608E3-0464-4C1B-85F6-DD922321EF28}">
      <dgm:prSet/>
      <dgm:spPr/>
      <dgm:t>
        <a:bodyPr/>
        <a:lstStyle/>
        <a:p>
          <a:endParaRPr lang="nl-NL"/>
        </a:p>
      </dgm:t>
    </dgm:pt>
    <dgm:pt modelId="{2C91AE1F-029B-42DE-BBBE-D9A2A29F0051}" type="sibTrans" cxnId="{F79608E3-0464-4C1B-85F6-DD922321EF28}">
      <dgm:prSet/>
      <dgm:spPr/>
      <dgm:t>
        <a:bodyPr/>
        <a:lstStyle/>
        <a:p>
          <a:endParaRPr lang="nl-NL"/>
        </a:p>
      </dgm:t>
    </dgm:pt>
    <dgm:pt modelId="{F824FB10-F759-4975-943F-F4FB1D201438}">
      <dgm:prSet phldrT="[Tekst]" custT="1"/>
      <dgm:spPr/>
      <dgm:t>
        <a:bodyPr/>
        <a:lstStyle/>
        <a:p>
          <a:r>
            <a:rPr lang="nl-NL" sz="1000" b="0" i="0" dirty="0"/>
            <a:t>Sociale Zaken en Werkgelegenheid</a:t>
          </a:r>
        </a:p>
      </dgm:t>
    </dgm:pt>
    <dgm:pt modelId="{172F907A-4DB3-4F8B-A60B-249F676D010A}" type="parTrans" cxnId="{1D46A140-123F-4D4E-B68C-3A056973A895}">
      <dgm:prSet/>
      <dgm:spPr/>
      <dgm:t>
        <a:bodyPr/>
        <a:lstStyle/>
        <a:p>
          <a:endParaRPr lang="nl-NL"/>
        </a:p>
      </dgm:t>
    </dgm:pt>
    <dgm:pt modelId="{FFBC05AC-65B4-48A0-BDB2-6D9510637F22}" type="sibTrans" cxnId="{1D46A140-123F-4D4E-B68C-3A056973A895}">
      <dgm:prSet/>
      <dgm:spPr/>
      <dgm:t>
        <a:bodyPr/>
        <a:lstStyle/>
        <a:p>
          <a:endParaRPr lang="nl-NL"/>
        </a:p>
      </dgm:t>
    </dgm:pt>
    <dgm:pt modelId="{F00DC621-2C79-45A7-AA96-3C9FD73668E1}">
      <dgm:prSet phldrT="[Tekst]" custT="1"/>
      <dgm:spPr/>
      <dgm:t>
        <a:bodyPr/>
        <a:lstStyle/>
        <a:p>
          <a:r>
            <a:rPr lang="nl-NL" sz="1000" noProof="0" dirty="0"/>
            <a:t>Infrastructuur en Waterstaat</a:t>
          </a:r>
        </a:p>
      </dgm:t>
    </dgm:pt>
    <dgm:pt modelId="{727EBDD2-EBA3-4FC0-B2AE-6647B57EFE4E}" type="sibTrans" cxnId="{F842756B-00E2-41EF-A00E-D0493D78C353}">
      <dgm:prSet/>
      <dgm:spPr/>
      <dgm:t>
        <a:bodyPr/>
        <a:lstStyle/>
        <a:p>
          <a:endParaRPr lang="nl-NL"/>
        </a:p>
      </dgm:t>
    </dgm:pt>
    <dgm:pt modelId="{186AD214-2151-4A21-90A9-CB3FD7BD59BF}" type="parTrans" cxnId="{F842756B-00E2-41EF-A00E-D0493D78C353}">
      <dgm:prSet/>
      <dgm:spPr/>
      <dgm:t>
        <a:bodyPr/>
        <a:lstStyle/>
        <a:p>
          <a:endParaRPr lang="nl-NL"/>
        </a:p>
      </dgm:t>
    </dgm:pt>
    <dgm:pt modelId="{80B29830-FC44-4DC7-B6CB-6CF1F436DE1D}">
      <dgm:prSet phldrT="[Tekst]"/>
      <dgm:spPr/>
      <dgm:t>
        <a:bodyPr/>
        <a:lstStyle/>
        <a:p>
          <a:r>
            <a:rPr lang="nl-NL" noProof="0" dirty="0"/>
            <a:t>Economische Zaken</a:t>
          </a:r>
        </a:p>
      </dgm:t>
    </dgm:pt>
    <dgm:pt modelId="{220C6F2D-118D-46A9-845B-3B5CC078FE05}" type="parTrans" cxnId="{B51EE70C-1FAC-4112-8D13-76D4971BF3A7}">
      <dgm:prSet/>
      <dgm:spPr/>
      <dgm:t>
        <a:bodyPr/>
        <a:lstStyle/>
        <a:p>
          <a:endParaRPr lang="nl-NL"/>
        </a:p>
      </dgm:t>
    </dgm:pt>
    <dgm:pt modelId="{F6DE81FB-6470-4DAD-88F6-E413BA81490D}" type="sibTrans" cxnId="{B51EE70C-1FAC-4112-8D13-76D4971BF3A7}">
      <dgm:prSet/>
      <dgm:spPr/>
      <dgm:t>
        <a:bodyPr/>
        <a:lstStyle/>
        <a:p>
          <a:endParaRPr lang="nl-NL"/>
        </a:p>
      </dgm:t>
    </dgm:pt>
    <dgm:pt modelId="{839D91F7-C024-4C0C-A921-415AA372C387}">
      <dgm:prSet/>
      <dgm:spPr/>
      <dgm:t>
        <a:bodyPr/>
        <a:lstStyle/>
        <a:p>
          <a:r>
            <a:rPr lang="nl-NL" dirty="0"/>
            <a:t>Financiën </a:t>
          </a:r>
        </a:p>
      </dgm:t>
    </dgm:pt>
    <dgm:pt modelId="{4833F53E-67D0-420B-9D76-AF49CF06BB4A}" type="parTrans" cxnId="{A3A359D7-320C-461C-A589-5921C8FBA235}">
      <dgm:prSet/>
      <dgm:spPr/>
      <dgm:t>
        <a:bodyPr/>
        <a:lstStyle/>
        <a:p>
          <a:endParaRPr lang="nl-NL"/>
        </a:p>
      </dgm:t>
    </dgm:pt>
    <dgm:pt modelId="{C6F83498-07A9-4F5A-BFD2-4DF62D209118}" type="sibTrans" cxnId="{A3A359D7-320C-461C-A589-5921C8FBA235}">
      <dgm:prSet/>
      <dgm:spPr/>
      <dgm:t>
        <a:bodyPr/>
        <a:lstStyle/>
        <a:p>
          <a:endParaRPr lang="nl-NL"/>
        </a:p>
      </dgm:t>
    </dgm:pt>
    <dgm:pt modelId="{ADD2D9DB-033F-4B4A-BF2F-A58B5E329BDE}">
      <dgm:prSet phldrT="[Tekst]"/>
      <dgm:spPr/>
      <dgm:t>
        <a:bodyPr/>
        <a:lstStyle/>
        <a:p>
          <a:r>
            <a:rPr lang="nl-NL" b="0" i="0" dirty="0"/>
            <a:t>Onderwijs, Cultuur en Wetenschap</a:t>
          </a:r>
        </a:p>
      </dgm:t>
    </dgm:pt>
    <dgm:pt modelId="{BAAF37C0-D759-481C-8E78-1A151528188E}" type="parTrans" cxnId="{46B5D2E9-BBA3-4C36-BE21-DA26072C6BC1}">
      <dgm:prSet/>
      <dgm:spPr/>
      <dgm:t>
        <a:bodyPr/>
        <a:lstStyle/>
        <a:p>
          <a:endParaRPr lang="nl-NL"/>
        </a:p>
      </dgm:t>
    </dgm:pt>
    <dgm:pt modelId="{818CB652-DCC6-4088-8E1B-C9472C0976B3}" type="sibTrans" cxnId="{46B5D2E9-BBA3-4C36-BE21-DA26072C6BC1}">
      <dgm:prSet/>
      <dgm:spPr/>
      <dgm:t>
        <a:bodyPr/>
        <a:lstStyle/>
        <a:p>
          <a:endParaRPr lang="nl-NL"/>
        </a:p>
      </dgm:t>
    </dgm:pt>
    <dgm:pt modelId="{56A5F7C1-4CCF-4CDA-ADE0-3385F01625C8}">
      <dgm:prSet phldrT="[Tekst]"/>
      <dgm:spPr/>
      <dgm:t>
        <a:bodyPr/>
        <a:lstStyle/>
        <a:p>
          <a:r>
            <a:rPr lang="nl-NL" noProof="0" dirty="0"/>
            <a:t>Justitie en Veiligheid</a:t>
          </a:r>
        </a:p>
      </dgm:t>
    </dgm:pt>
    <dgm:pt modelId="{913EC174-5B5F-488E-8875-36C896EB4253}" type="parTrans" cxnId="{1AEC7ED3-C0C4-4258-9191-069B516A6FDD}">
      <dgm:prSet/>
      <dgm:spPr/>
      <dgm:t>
        <a:bodyPr/>
        <a:lstStyle/>
        <a:p>
          <a:endParaRPr lang="nl-NL"/>
        </a:p>
      </dgm:t>
    </dgm:pt>
    <dgm:pt modelId="{D77579C7-0BBE-44CC-B760-A3AD05277792}" type="sibTrans" cxnId="{1AEC7ED3-C0C4-4258-9191-069B516A6FDD}">
      <dgm:prSet/>
      <dgm:spPr/>
      <dgm:t>
        <a:bodyPr/>
        <a:lstStyle/>
        <a:p>
          <a:endParaRPr lang="nl-NL"/>
        </a:p>
      </dgm:t>
    </dgm:pt>
    <dgm:pt modelId="{3066538B-C914-425B-BD8F-0035F1AB4518}">
      <dgm:prSet phldrT="[Tekst]"/>
      <dgm:spPr/>
      <dgm:t>
        <a:bodyPr/>
        <a:lstStyle/>
        <a:p>
          <a:r>
            <a:rPr lang="nl-NL" noProof="0" dirty="0"/>
            <a:t>Klimaat en groene groei</a:t>
          </a:r>
        </a:p>
      </dgm:t>
    </dgm:pt>
    <dgm:pt modelId="{990B2CB0-CEB0-4DFD-B005-B0CCDB492CC3}" type="parTrans" cxnId="{FE73B662-F918-4BA4-8614-ABAD5C077C6B}">
      <dgm:prSet/>
      <dgm:spPr/>
      <dgm:t>
        <a:bodyPr/>
        <a:lstStyle/>
        <a:p>
          <a:endParaRPr lang="nl-NL"/>
        </a:p>
      </dgm:t>
    </dgm:pt>
    <dgm:pt modelId="{D6BF03BF-8AD0-49A2-A139-9C75E616253D}" type="sibTrans" cxnId="{FE73B662-F918-4BA4-8614-ABAD5C077C6B}">
      <dgm:prSet/>
      <dgm:spPr/>
      <dgm:t>
        <a:bodyPr/>
        <a:lstStyle/>
        <a:p>
          <a:endParaRPr lang="nl-NL"/>
        </a:p>
      </dgm:t>
    </dgm:pt>
    <dgm:pt modelId="{EA6A15E2-68BF-4EF0-BDBB-F2C7E7458840}" type="pres">
      <dgm:prSet presAssocID="{A3239BC2-ABC6-4FA2-9DD8-DC2BF77AEF25}" presName="Name0" presStyleCnt="0">
        <dgm:presLayoutVars>
          <dgm:chMax val="1"/>
          <dgm:dir/>
          <dgm:animLvl val="ctr"/>
          <dgm:resizeHandles val="exact"/>
        </dgm:presLayoutVars>
      </dgm:prSet>
      <dgm:spPr/>
    </dgm:pt>
    <dgm:pt modelId="{FDF78CB2-614F-4457-9393-2CB7119AE485}" type="pres">
      <dgm:prSet presAssocID="{323F734E-D84A-427A-907C-80B84747C48D}" presName="centerShape" presStyleLbl="node0" presStyleIdx="0" presStyleCnt="1"/>
      <dgm:spPr/>
    </dgm:pt>
    <dgm:pt modelId="{03C843AD-1E16-4EBE-8C07-AE32800A7082}" type="pres">
      <dgm:prSet presAssocID="{F00DC621-2C79-45A7-AA96-3C9FD73668E1}" presName="node" presStyleLbl="node1" presStyleIdx="0" presStyleCnt="9" custScaleX="121176" custScaleY="111061">
        <dgm:presLayoutVars>
          <dgm:bulletEnabled val="1"/>
        </dgm:presLayoutVars>
      </dgm:prSet>
      <dgm:spPr/>
    </dgm:pt>
    <dgm:pt modelId="{37ABF919-9DB2-4A0E-B1D0-0BDB527FE6A1}" type="pres">
      <dgm:prSet presAssocID="{F00DC621-2C79-45A7-AA96-3C9FD73668E1}" presName="dummy" presStyleCnt="0"/>
      <dgm:spPr/>
    </dgm:pt>
    <dgm:pt modelId="{4DEA98CA-C090-4226-BB98-D38D8E2B7F36}" type="pres">
      <dgm:prSet presAssocID="{727EBDD2-EBA3-4FC0-B2AE-6647B57EFE4E}" presName="sibTrans" presStyleLbl="sibTrans2D1" presStyleIdx="0" presStyleCnt="9"/>
      <dgm:spPr/>
    </dgm:pt>
    <dgm:pt modelId="{4F475D9E-395E-45FF-BF0D-1F6FE1214A01}" type="pres">
      <dgm:prSet presAssocID="{F52507F8-A47F-4A17-967C-4F8F42308118}" presName="node" presStyleLbl="node1" presStyleIdx="1" presStyleCnt="9" custScaleX="113582" custScaleY="111061">
        <dgm:presLayoutVars>
          <dgm:bulletEnabled val="1"/>
        </dgm:presLayoutVars>
      </dgm:prSet>
      <dgm:spPr/>
    </dgm:pt>
    <dgm:pt modelId="{D16D5C04-D1E0-47B5-9EC6-16D7D7BC023E}" type="pres">
      <dgm:prSet presAssocID="{F52507F8-A47F-4A17-967C-4F8F42308118}" presName="dummy" presStyleCnt="0"/>
      <dgm:spPr/>
    </dgm:pt>
    <dgm:pt modelId="{5F4A6C7F-FFFC-42CC-997D-C6FA726C16FF}" type="pres">
      <dgm:prSet presAssocID="{E25F8CF7-B747-4004-8C6D-DFFDDAEE1FE0}" presName="sibTrans" presStyleLbl="sibTrans2D1" presStyleIdx="1" presStyleCnt="9"/>
      <dgm:spPr/>
    </dgm:pt>
    <dgm:pt modelId="{34B30552-3E5B-4575-9FFF-253A7CC0404F}" type="pres">
      <dgm:prSet presAssocID="{6BCD7282-D47E-4F67-A50E-2E3111EAB236}" presName="node" presStyleLbl="node1" presStyleIdx="2" presStyleCnt="9" custScaleX="113582" custScaleY="111061">
        <dgm:presLayoutVars>
          <dgm:bulletEnabled val="1"/>
        </dgm:presLayoutVars>
      </dgm:prSet>
      <dgm:spPr/>
    </dgm:pt>
    <dgm:pt modelId="{148D6EFE-E0AC-4F11-BC13-852A305C6684}" type="pres">
      <dgm:prSet presAssocID="{6BCD7282-D47E-4F67-A50E-2E3111EAB236}" presName="dummy" presStyleCnt="0"/>
      <dgm:spPr/>
    </dgm:pt>
    <dgm:pt modelId="{E3CA3794-2525-4117-9190-706BB0D93179}" type="pres">
      <dgm:prSet presAssocID="{2C91AE1F-029B-42DE-BBBE-D9A2A29F0051}" presName="sibTrans" presStyleLbl="sibTrans2D1" presStyleIdx="2" presStyleCnt="9"/>
      <dgm:spPr/>
    </dgm:pt>
    <dgm:pt modelId="{0E0D4A3E-E9F4-4124-B048-6D8B50A79736}" type="pres">
      <dgm:prSet presAssocID="{F824FB10-F759-4975-943F-F4FB1D201438}" presName="node" presStyleLbl="node1" presStyleIdx="3" presStyleCnt="9" custScaleX="113582" custScaleY="111061">
        <dgm:presLayoutVars>
          <dgm:bulletEnabled val="1"/>
        </dgm:presLayoutVars>
      </dgm:prSet>
      <dgm:spPr/>
    </dgm:pt>
    <dgm:pt modelId="{27F668B5-54EA-47A5-9CF3-DFAAB5A4C6E4}" type="pres">
      <dgm:prSet presAssocID="{F824FB10-F759-4975-943F-F4FB1D201438}" presName="dummy" presStyleCnt="0"/>
      <dgm:spPr/>
    </dgm:pt>
    <dgm:pt modelId="{0CD12D7B-5626-4908-BDFF-4A95B32476D6}" type="pres">
      <dgm:prSet presAssocID="{FFBC05AC-65B4-48A0-BDB2-6D9510637F22}" presName="sibTrans" presStyleLbl="sibTrans2D1" presStyleIdx="3" presStyleCnt="9"/>
      <dgm:spPr/>
    </dgm:pt>
    <dgm:pt modelId="{88AF2EA1-2604-4376-8F3D-D1AAB95E0FE8}" type="pres">
      <dgm:prSet presAssocID="{ADD2D9DB-033F-4B4A-BF2F-A58B5E329BDE}" presName="node" presStyleLbl="node1" presStyleIdx="4" presStyleCnt="9" custScaleX="113582" custScaleY="111061">
        <dgm:presLayoutVars>
          <dgm:bulletEnabled val="1"/>
        </dgm:presLayoutVars>
      </dgm:prSet>
      <dgm:spPr/>
    </dgm:pt>
    <dgm:pt modelId="{18075BA6-73F1-4AF2-8E23-84A3FA1756F1}" type="pres">
      <dgm:prSet presAssocID="{ADD2D9DB-033F-4B4A-BF2F-A58B5E329BDE}" presName="dummy" presStyleCnt="0"/>
      <dgm:spPr/>
    </dgm:pt>
    <dgm:pt modelId="{84DD696A-CF46-4855-987A-C3BD322F23A1}" type="pres">
      <dgm:prSet presAssocID="{818CB652-DCC6-4088-8E1B-C9472C0976B3}" presName="sibTrans" presStyleLbl="sibTrans2D1" presStyleIdx="4" presStyleCnt="9"/>
      <dgm:spPr/>
    </dgm:pt>
    <dgm:pt modelId="{2E1492C0-BC25-4686-8169-0C80ED548863}" type="pres">
      <dgm:prSet presAssocID="{56A5F7C1-4CCF-4CDA-ADE0-3385F01625C8}" presName="node" presStyleLbl="node1" presStyleIdx="5" presStyleCnt="9" custScaleX="113582" custScaleY="111061">
        <dgm:presLayoutVars>
          <dgm:bulletEnabled val="1"/>
        </dgm:presLayoutVars>
      </dgm:prSet>
      <dgm:spPr/>
    </dgm:pt>
    <dgm:pt modelId="{5D4F29FD-3FF7-4BE0-93BD-8823D4621BD9}" type="pres">
      <dgm:prSet presAssocID="{56A5F7C1-4CCF-4CDA-ADE0-3385F01625C8}" presName="dummy" presStyleCnt="0"/>
      <dgm:spPr/>
    </dgm:pt>
    <dgm:pt modelId="{BA88ECA9-27E3-4577-BC48-CB8B33677D53}" type="pres">
      <dgm:prSet presAssocID="{D77579C7-0BBE-44CC-B760-A3AD05277792}" presName="sibTrans" presStyleLbl="sibTrans2D1" presStyleIdx="5" presStyleCnt="9"/>
      <dgm:spPr/>
    </dgm:pt>
    <dgm:pt modelId="{A37755D0-FB29-4490-A0D4-EBA76F131DCC}" type="pres">
      <dgm:prSet presAssocID="{839D91F7-C024-4C0C-A921-415AA372C387}" presName="node" presStyleLbl="node1" presStyleIdx="6" presStyleCnt="9" custScaleX="113582" custScaleY="111061">
        <dgm:presLayoutVars>
          <dgm:bulletEnabled val="1"/>
        </dgm:presLayoutVars>
      </dgm:prSet>
      <dgm:spPr/>
    </dgm:pt>
    <dgm:pt modelId="{FD271DE9-7589-4045-9586-318642166203}" type="pres">
      <dgm:prSet presAssocID="{839D91F7-C024-4C0C-A921-415AA372C387}" presName="dummy" presStyleCnt="0"/>
      <dgm:spPr/>
    </dgm:pt>
    <dgm:pt modelId="{B83C062F-3943-4353-A3EF-40221D198FC8}" type="pres">
      <dgm:prSet presAssocID="{C6F83498-07A9-4F5A-BFD2-4DF62D209118}" presName="sibTrans" presStyleLbl="sibTrans2D1" presStyleIdx="6" presStyleCnt="9"/>
      <dgm:spPr/>
    </dgm:pt>
    <dgm:pt modelId="{1812732F-037D-4F00-89A7-5E32A2FF4978}" type="pres">
      <dgm:prSet presAssocID="{80B29830-FC44-4DC7-B6CB-6CF1F436DE1D}" presName="node" presStyleLbl="node1" presStyleIdx="7" presStyleCnt="9" custScaleX="113582" custScaleY="111061">
        <dgm:presLayoutVars>
          <dgm:bulletEnabled val="1"/>
        </dgm:presLayoutVars>
      </dgm:prSet>
      <dgm:spPr/>
    </dgm:pt>
    <dgm:pt modelId="{9DC33155-CFCD-42D0-A70C-9CB07D258EA3}" type="pres">
      <dgm:prSet presAssocID="{80B29830-FC44-4DC7-B6CB-6CF1F436DE1D}" presName="dummy" presStyleCnt="0"/>
      <dgm:spPr/>
    </dgm:pt>
    <dgm:pt modelId="{D0CB7306-CB4F-4116-BA0C-5D8DA9EC9883}" type="pres">
      <dgm:prSet presAssocID="{F6DE81FB-6470-4DAD-88F6-E413BA81490D}" presName="sibTrans" presStyleLbl="sibTrans2D1" presStyleIdx="7" presStyleCnt="9" custLinFactNeighborX="425"/>
      <dgm:spPr/>
    </dgm:pt>
    <dgm:pt modelId="{B0152EBF-1429-4FD6-BF9D-B051E199BAB8}" type="pres">
      <dgm:prSet presAssocID="{3066538B-C914-425B-BD8F-0035F1AB4518}" presName="node" presStyleLbl="node1" presStyleIdx="8" presStyleCnt="9">
        <dgm:presLayoutVars>
          <dgm:bulletEnabled val="1"/>
        </dgm:presLayoutVars>
      </dgm:prSet>
      <dgm:spPr/>
    </dgm:pt>
    <dgm:pt modelId="{DCB43F0C-03E1-4446-93B5-F1A77A3B73A5}" type="pres">
      <dgm:prSet presAssocID="{3066538B-C914-425B-BD8F-0035F1AB4518}" presName="dummy" presStyleCnt="0"/>
      <dgm:spPr/>
    </dgm:pt>
    <dgm:pt modelId="{E90E6760-4ED6-4480-B0AD-A6FBC88DB624}" type="pres">
      <dgm:prSet presAssocID="{D6BF03BF-8AD0-49A2-A139-9C75E616253D}" presName="sibTrans" presStyleLbl="sibTrans2D1" presStyleIdx="8" presStyleCnt="9"/>
      <dgm:spPr/>
    </dgm:pt>
  </dgm:ptLst>
  <dgm:cxnLst>
    <dgm:cxn modelId="{63259802-682B-44DC-8381-B241E5FDFA48}" srcId="{323F734E-D84A-427A-907C-80B84747C48D}" destId="{F52507F8-A47F-4A17-967C-4F8F42308118}" srcOrd="1" destOrd="0" parTransId="{25BFF700-774D-4194-AED3-F9B12D1A5E09}" sibTransId="{E25F8CF7-B747-4004-8C6D-DFFDDAEE1FE0}"/>
    <dgm:cxn modelId="{A16AF20B-E6F1-4418-BCEF-7575D4205F02}" type="presOf" srcId="{F00DC621-2C79-45A7-AA96-3C9FD73668E1}" destId="{03C843AD-1E16-4EBE-8C07-AE32800A7082}" srcOrd="0" destOrd="0" presId="urn:microsoft.com/office/officeart/2005/8/layout/radial6"/>
    <dgm:cxn modelId="{B51EE70C-1FAC-4112-8D13-76D4971BF3A7}" srcId="{323F734E-D84A-427A-907C-80B84747C48D}" destId="{80B29830-FC44-4DC7-B6CB-6CF1F436DE1D}" srcOrd="7" destOrd="0" parTransId="{220C6F2D-118D-46A9-845B-3B5CC078FE05}" sibTransId="{F6DE81FB-6470-4DAD-88F6-E413BA81490D}"/>
    <dgm:cxn modelId="{22693D10-654F-41C7-BEB9-6688705DB8A6}" type="presOf" srcId="{727EBDD2-EBA3-4FC0-B2AE-6647B57EFE4E}" destId="{4DEA98CA-C090-4226-BB98-D38D8E2B7F36}" srcOrd="0" destOrd="0" presId="urn:microsoft.com/office/officeart/2005/8/layout/radial6"/>
    <dgm:cxn modelId="{EEDCEA1D-861B-4207-99B5-2BD7640F77E8}" type="presOf" srcId="{80B29830-FC44-4DC7-B6CB-6CF1F436DE1D}" destId="{1812732F-037D-4F00-89A7-5E32A2FF4978}" srcOrd="0" destOrd="0" presId="urn:microsoft.com/office/officeart/2005/8/layout/radial6"/>
    <dgm:cxn modelId="{A758722E-B790-451D-BE66-4760AA27B229}" type="presOf" srcId="{6BCD7282-D47E-4F67-A50E-2E3111EAB236}" destId="{34B30552-3E5B-4575-9FFF-253A7CC0404F}" srcOrd="0" destOrd="0" presId="urn:microsoft.com/office/officeart/2005/8/layout/radial6"/>
    <dgm:cxn modelId="{3D5F3B37-FD8A-4B8E-87EC-9524026E01AC}" type="presOf" srcId="{818CB652-DCC6-4088-8E1B-C9472C0976B3}" destId="{84DD696A-CF46-4855-987A-C3BD322F23A1}" srcOrd="0" destOrd="0" presId="urn:microsoft.com/office/officeart/2005/8/layout/radial6"/>
    <dgm:cxn modelId="{1D46A140-123F-4D4E-B68C-3A056973A895}" srcId="{323F734E-D84A-427A-907C-80B84747C48D}" destId="{F824FB10-F759-4975-943F-F4FB1D201438}" srcOrd="3" destOrd="0" parTransId="{172F907A-4DB3-4F8B-A60B-249F676D010A}" sibTransId="{FFBC05AC-65B4-48A0-BDB2-6D9510637F22}"/>
    <dgm:cxn modelId="{FE73B662-F918-4BA4-8614-ABAD5C077C6B}" srcId="{323F734E-D84A-427A-907C-80B84747C48D}" destId="{3066538B-C914-425B-BD8F-0035F1AB4518}" srcOrd="8" destOrd="0" parTransId="{990B2CB0-CEB0-4DFD-B005-B0CCDB492CC3}" sibTransId="{D6BF03BF-8AD0-49A2-A139-9C75E616253D}"/>
    <dgm:cxn modelId="{5CE8B348-CA61-49E7-936B-256000A19221}" type="presOf" srcId="{D77579C7-0BBE-44CC-B760-A3AD05277792}" destId="{BA88ECA9-27E3-4577-BC48-CB8B33677D53}" srcOrd="0" destOrd="0" presId="urn:microsoft.com/office/officeart/2005/8/layout/radial6"/>
    <dgm:cxn modelId="{F842756B-00E2-41EF-A00E-D0493D78C353}" srcId="{323F734E-D84A-427A-907C-80B84747C48D}" destId="{F00DC621-2C79-45A7-AA96-3C9FD73668E1}" srcOrd="0" destOrd="0" parTransId="{186AD214-2151-4A21-90A9-CB3FD7BD59BF}" sibTransId="{727EBDD2-EBA3-4FC0-B2AE-6647B57EFE4E}"/>
    <dgm:cxn modelId="{C5463352-AF2A-41EB-9B6D-0BCFCFCC41E8}" type="presOf" srcId="{ADD2D9DB-033F-4B4A-BF2F-A58B5E329BDE}" destId="{88AF2EA1-2604-4376-8F3D-D1AAB95E0FE8}" srcOrd="0" destOrd="0" presId="urn:microsoft.com/office/officeart/2005/8/layout/radial6"/>
    <dgm:cxn modelId="{EE734D52-8A31-44DB-B597-1B1B496F0E37}" type="presOf" srcId="{839D91F7-C024-4C0C-A921-415AA372C387}" destId="{A37755D0-FB29-4490-A0D4-EBA76F131DCC}" srcOrd="0" destOrd="0" presId="urn:microsoft.com/office/officeart/2005/8/layout/radial6"/>
    <dgm:cxn modelId="{C598137A-E255-4B1E-9C21-198388041B82}" type="presOf" srcId="{56A5F7C1-4CCF-4CDA-ADE0-3385F01625C8}" destId="{2E1492C0-BC25-4686-8169-0C80ED548863}" srcOrd="0" destOrd="0" presId="urn:microsoft.com/office/officeart/2005/8/layout/radial6"/>
    <dgm:cxn modelId="{A0F1B57A-DC09-418C-ACC5-7FFFF494D86E}" type="presOf" srcId="{F824FB10-F759-4975-943F-F4FB1D201438}" destId="{0E0D4A3E-E9F4-4124-B048-6D8B50A79736}" srcOrd="0" destOrd="0" presId="urn:microsoft.com/office/officeart/2005/8/layout/radial6"/>
    <dgm:cxn modelId="{ECBC9883-4A3C-4129-8288-D48BBAD3D88C}" type="presOf" srcId="{A3239BC2-ABC6-4FA2-9DD8-DC2BF77AEF25}" destId="{EA6A15E2-68BF-4EF0-BDBB-F2C7E7458840}" srcOrd="0" destOrd="0" presId="urn:microsoft.com/office/officeart/2005/8/layout/radial6"/>
    <dgm:cxn modelId="{28927D84-A886-4AF2-A3DE-7FAB0A336D39}" type="presOf" srcId="{FFBC05AC-65B4-48A0-BDB2-6D9510637F22}" destId="{0CD12D7B-5626-4908-BDFF-4A95B32476D6}" srcOrd="0" destOrd="0" presId="urn:microsoft.com/office/officeart/2005/8/layout/radial6"/>
    <dgm:cxn modelId="{8B554596-E03B-4A2C-83DA-B83C01EE217B}" type="presOf" srcId="{2C91AE1F-029B-42DE-BBBE-D9A2A29F0051}" destId="{E3CA3794-2525-4117-9190-706BB0D93179}" srcOrd="0" destOrd="0" presId="urn:microsoft.com/office/officeart/2005/8/layout/radial6"/>
    <dgm:cxn modelId="{AAEFBA97-AE30-41A2-96D7-B45DE7235FFE}" srcId="{A3239BC2-ABC6-4FA2-9DD8-DC2BF77AEF25}" destId="{323F734E-D84A-427A-907C-80B84747C48D}" srcOrd="0" destOrd="0" parTransId="{B0FCE0DB-A84C-43D4-89EF-E38FDB62904E}" sibTransId="{3AE67DAB-1996-4D1F-8D7B-8FEAD062045D}"/>
    <dgm:cxn modelId="{6BB529A7-F75E-49F2-B1BB-6B6A39BDA81D}" type="presOf" srcId="{F6DE81FB-6470-4DAD-88F6-E413BA81490D}" destId="{D0CB7306-CB4F-4116-BA0C-5D8DA9EC9883}" srcOrd="0" destOrd="0" presId="urn:microsoft.com/office/officeart/2005/8/layout/radial6"/>
    <dgm:cxn modelId="{0D5880A7-F223-46D1-9B40-24E6E1D20530}" type="presOf" srcId="{C6F83498-07A9-4F5A-BFD2-4DF62D209118}" destId="{B83C062F-3943-4353-A3EF-40221D198FC8}" srcOrd="0" destOrd="0" presId="urn:microsoft.com/office/officeart/2005/8/layout/radial6"/>
    <dgm:cxn modelId="{E9425AC8-1264-42F2-8FE2-F1A13F7DA66A}" type="presOf" srcId="{3066538B-C914-425B-BD8F-0035F1AB4518}" destId="{B0152EBF-1429-4FD6-BF9D-B051E199BAB8}" srcOrd="0" destOrd="0" presId="urn:microsoft.com/office/officeart/2005/8/layout/radial6"/>
    <dgm:cxn modelId="{93D4B8D2-F0CF-490C-8E55-BA902B082ADD}" type="presOf" srcId="{F52507F8-A47F-4A17-967C-4F8F42308118}" destId="{4F475D9E-395E-45FF-BF0D-1F6FE1214A01}" srcOrd="0" destOrd="0" presId="urn:microsoft.com/office/officeart/2005/8/layout/radial6"/>
    <dgm:cxn modelId="{1AEC7ED3-C0C4-4258-9191-069B516A6FDD}" srcId="{323F734E-D84A-427A-907C-80B84747C48D}" destId="{56A5F7C1-4CCF-4CDA-ADE0-3385F01625C8}" srcOrd="5" destOrd="0" parTransId="{913EC174-5B5F-488E-8875-36C896EB4253}" sibTransId="{D77579C7-0BBE-44CC-B760-A3AD05277792}"/>
    <dgm:cxn modelId="{A3A359D7-320C-461C-A589-5921C8FBA235}" srcId="{323F734E-D84A-427A-907C-80B84747C48D}" destId="{839D91F7-C024-4C0C-A921-415AA372C387}" srcOrd="6" destOrd="0" parTransId="{4833F53E-67D0-420B-9D76-AF49CF06BB4A}" sibTransId="{C6F83498-07A9-4F5A-BFD2-4DF62D209118}"/>
    <dgm:cxn modelId="{F79608E3-0464-4C1B-85F6-DD922321EF28}" srcId="{323F734E-D84A-427A-907C-80B84747C48D}" destId="{6BCD7282-D47E-4F67-A50E-2E3111EAB236}" srcOrd="2" destOrd="0" parTransId="{9F947CF5-6D2F-4054-BDCF-B84F474B7F38}" sibTransId="{2C91AE1F-029B-42DE-BBBE-D9A2A29F0051}"/>
    <dgm:cxn modelId="{A9DA81E4-E112-4093-9A1A-721C878B98DD}" type="presOf" srcId="{E25F8CF7-B747-4004-8C6D-DFFDDAEE1FE0}" destId="{5F4A6C7F-FFFC-42CC-997D-C6FA726C16FF}" srcOrd="0" destOrd="0" presId="urn:microsoft.com/office/officeart/2005/8/layout/radial6"/>
    <dgm:cxn modelId="{46B5D2E9-BBA3-4C36-BE21-DA26072C6BC1}" srcId="{323F734E-D84A-427A-907C-80B84747C48D}" destId="{ADD2D9DB-033F-4B4A-BF2F-A58B5E329BDE}" srcOrd="4" destOrd="0" parTransId="{BAAF37C0-D759-481C-8E78-1A151528188E}" sibTransId="{818CB652-DCC6-4088-8E1B-C9472C0976B3}"/>
    <dgm:cxn modelId="{D22207F9-25B1-4B09-94BA-7118C504ABF2}" type="presOf" srcId="{D6BF03BF-8AD0-49A2-A139-9C75E616253D}" destId="{E90E6760-4ED6-4480-B0AD-A6FBC88DB624}" srcOrd="0" destOrd="0" presId="urn:microsoft.com/office/officeart/2005/8/layout/radial6"/>
    <dgm:cxn modelId="{47FF35FC-8069-481A-A1C7-4906A71939D9}" type="presOf" srcId="{323F734E-D84A-427A-907C-80B84747C48D}" destId="{FDF78CB2-614F-4457-9393-2CB7119AE485}" srcOrd="0" destOrd="0" presId="urn:microsoft.com/office/officeart/2005/8/layout/radial6"/>
    <dgm:cxn modelId="{1BA42808-80C2-481F-A8B4-2ADC46C6C74A}" type="presParOf" srcId="{EA6A15E2-68BF-4EF0-BDBB-F2C7E7458840}" destId="{FDF78CB2-614F-4457-9393-2CB7119AE485}" srcOrd="0" destOrd="0" presId="urn:microsoft.com/office/officeart/2005/8/layout/radial6"/>
    <dgm:cxn modelId="{7AB5BFA6-F8B8-45AE-9013-D6FC0A230DD6}" type="presParOf" srcId="{EA6A15E2-68BF-4EF0-BDBB-F2C7E7458840}" destId="{03C843AD-1E16-4EBE-8C07-AE32800A7082}" srcOrd="1" destOrd="0" presId="urn:microsoft.com/office/officeart/2005/8/layout/radial6"/>
    <dgm:cxn modelId="{A8353F07-FACB-4EFC-B805-6E6D48EF1914}" type="presParOf" srcId="{EA6A15E2-68BF-4EF0-BDBB-F2C7E7458840}" destId="{37ABF919-9DB2-4A0E-B1D0-0BDB527FE6A1}" srcOrd="2" destOrd="0" presId="urn:microsoft.com/office/officeart/2005/8/layout/radial6"/>
    <dgm:cxn modelId="{5A37724D-FE71-48A7-A4B2-6D7B15CF0A09}" type="presParOf" srcId="{EA6A15E2-68BF-4EF0-BDBB-F2C7E7458840}" destId="{4DEA98CA-C090-4226-BB98-D38D8E2B7F36}" srcOrd="3" destOrd="0" presId="urn:microsoft.com/office/officeart/2005/8/layout/radial6"/>
    <dgm:cxn modelId="{9BA635C6-FB2F-4221-8167-DFA4E8E9A6C3}" type="presParOf" srcId="{EA6A15E2-68BF-4EF0-BDBB-F2C7E7458840}" destId="{4F475D9E-395E-45FF-BF0D-1F6FE1214A01}" srcOrd="4" destOrd="0" presId="urn:microsoft.com/office/officeart/2005/8/layout/radial6"/>
    <dgm:cxn modelId="{8C7E1669-CFBC-44C1-8633-E2902B584366}" type="presParOf" srcId="{EA6A15E2-68BF-4EF0-BDBB-F2C7E7458840}" destId="{D16D5C04-D1E0-47B5-9EC6-16D7D7BC023E}" srcOrd="5" destOrd="0" presId="urn:microsoft.com/office/officeart/2005/8/layout/radial6"/>
    <dgm:cxn modelId="{9DE4C8D4-25BB-4331-9ED1-14D8F4480075}" type="presParOf" srcId="{EA6A15E2-68BF-4EF0-BDBB-F2C7E7458840}" destId="{5F4A6C7F-FFFC-42CC-997D-C6FA726C16FF}" srcOrd="6" destOrd="0" presId="urn:microsoft.com/office/officeart/2005/8/layout/radial6"/>
    <dgm:cxn modelId="{51DF4F72-9A31-4366-8862-9B258290407F}" type="presParOf" srcId="{EA6A15E2-68BF-4EF0-BDBB-F2C7E7458840}" destId="{34B30552-3E5B-4575-9FFF-253A7CC0404F}" srcOrd="7" destOrd="0" presId="urn:microsoft.com/office/officeart/2005/8/layout/radial6"/>
    <dgm:cxn modelId="{633593D0-8B02-4014-83EF-C70D9F5AA716}" type="presParOf" srcId="{EA6A15E2-68BF-4EF0-BDBB-F2C7E7458840}" destId="{148D6EFE-E0AC-4F11-BC13-852A305C6684}" srcOrd="8" destOrd="0" presId="urn:microsoft.com/office/officeart/2005/8/layout/radial6"/>
    <dgm:cxn modelId="{F70CD87B-E03E-4D36-8C33-27F114CE608A}" type="presParOf" srcId="{EA6A15E2-68BF-4EF0-BDBB-F2C7E7458840}" destId="{E3CA3794-2525-4117-9190-706BB0D93179}" srcOrd="9" destOrd="0" presId="urn:microsoft.com/office/officeart/2005/8/layout/radial6"/>
    <dgm:cxn modelId="{317A76FF-D157-424D-96D7-AD64F666FD34}" type="presParOf" srcId="{EA6A15E2-68BF-4EF0-BDBB-F2C7E7458840}" destId="{0E0D4A3E-E9F4-4124-B048-6D8B50A79736}" srcOrd="10" destOrd="0" presId="urn:microsoft.com/office/officeart/2005/8/layout/radial6"/>
    <dgm:cxn modelId="{4DB60A7D-8405-4111-B3B8-B8FF191ADDF0}" type="presParOf" srcId="{EA6A15E2-68BF-4EF0-BDBB-F2C7E7458840}" destId="{27F668B5-54EA-47A5-9CF3-DFAAB5A4C6E4}" srcOrd="11" destOrd="0" presId="urn:microsoft.com/office/officeart/2005/8/layout/radial6"/>
    <dgm:cxn modelId="{74C88DB9-755A-41D3-A27B-8FFE562695EF}" type="presParOf" srcId="{EA6A15E2-68BF-4EF0-BDBB-F2C7E7458840}" destId="{0CD12D7B-5626-4908-BDFF-4A95B32476D6}" srcOrd="12" destOrd="0" presId="urn:microsoft.com/office/officeart/2005/8/layout/radial6"/>
    <dgm:cxn modelId="{3C0A56BE-EA4A-4FE3-B3F4-EF31AD68A88C}" type="presParOf" srcId="{EA6A15E2-68BF-4EF0-BDBB-F2C7E7458840}" destId="{88AF2EA1-2604-4376-8F3D-D1AAB95E0FE8}" srcOrd="13" destOrd="0" presId="urn:microsoft.com/office/officeart/2005/8/layout/radial6"/>
    <dgm:cxn modelId="{EB3F8E1E-9D50-405E-859A-D931FF6D1378}" type="presParOf" srcId="{EA6A15E2-68BF-4EF0-BDBB-F2C7E7458840}" destId="{18075BA6-73F1-4AF2-8E23-84A3FA1756F1}" srcOrd="14" destOrd="0" presId="urn:microsoft.com/office/officeart/2005/8/layout/radial6"/>
    <dgm:cxn modelId="{9748A640-29A5-4F4F-A931-D624CE1ADDBE}" type="presParOf" srcId="{EA6A15E2-68BF-4EF0-BDBB-F2C7E7458840}" destId="{84DD696A-CF46-4855-987A-C3BD322F23A1}" srcOrd="15" destOrd="0" presId="urn:microsoft.com/office/officeart/2005/8/layout/radial6"/>
    <dgm:cxn modelId="{D8B0A6B9-B682-4782-B024-D3A08F38E1B7}" type="presParOf" srcId="{EA6A15E2-68BF-4EF0-BDBB-F2C7E7458840}" destId="{2E1492C0-BC25-4686-8169-0C80ED548863}" srcOrd="16" destOrd="0" presId="urn:microsoft.com/office/officeart/2005/8/layout/radial6"/>
    <dgm:cxn modelId="{64349B05-9D36-4DC8-90C2-698585B1B3C0}" type="presParOf" srcId="{EA6A15E2-68BF-4EF0-BDBB-F2C7E7458840}" destId="{5D4F29FD-3FF7-4BE0-93BD-8823D4621BD9}" srcOrd="17" destOrd="0" presId="urn:microsoft.com/office/officeart/2005/8/layout/radial6"/>
    <dgm:cxn modelId="{9BFDD702-EF8A-405E-97FE-6FFE1E14D649}" type="presParOf" srcId="{EA6A15E2-68BF-4EF0-BDBB-F2C7E7458840}" destId="{BA88ECA9-27E3-4577-BC48-CB8B33677D53}" srcOrd="18" destOrd="0" presId="urn:microsoft.com/office/officeart/2005/8/layout/radial6"/>
    <dgm:cxn modelId="{58012759-EC1C-40A5-B8E8-7B43CEAB013E}" type="presParOf" srcId="{EA6A15E2-68BF-4EF0-BDBB-F2C7E7458840}" destId="{A37755D0-FB29-4490-A0D4-EBA76F131DCC}" srcOrd="19" destOrd="0" presId="urn:microsoft.com/office/officeart/2005/8/layout/radial6"/>
    <dgm:cxn modelId="{B65E3026-18C5-40D4-BEB5-EC46FB0DC545}" type="presParOf" srcId="{EA6A15E2-68BF-4EF0-BDBB-F2C7E7458840}" destId="{FD271DE9-7589-4045-9586-318642166203}" srcOrd="20" destOrd="0" presId="urn:microsoft.com/office/officeart/2005/8/layout/radial6"/>
    <dgm:cxn modelId="{6713B966-787B-4604-BCB8-E0D245575107}" type="presParOf" srcId="{EA6A15E2-68BF-4EF0-BDBB-F2C7E7458840}" destId="{B83C062F-3943-4353-A3EF-40221D198FC8}" srcOrd="21" destOrd="0" presId="urn:microsoft.com/office/officeart/2005/8/layout/radial6"/>
    <dgm:cxn modelId="{FAD1F72F-2C99-4215-9061-EB097DB1E154}" type="presParOf" srcId="{EA6A15E2-68BF-4EF0-BDBB-F2C7E7458840}" destId="{1812732F-037D-4F00-89A7-5E32A2FF4978}" srcOrd="22" destOrd="0" presId="urn:microsoft.com/office/officeart/2005/8/layout/radial6"/>
    <dgm:cxn modelId="{14896706-43AF-45AE-AB3E-A9AB7D4327CD}" type="presParOf" srcId="{EA6A15E2-68BF-4EF0-BDBB-F2C7E7458840}" destId="{9DC33155-CFCD-42D0-A70C-9CB07D258EA3}" srcOrd="23" destOrd="0" presId="urn:microsoft.com/office/officeart/2005/8/layout/radial6"/>
    <dgm:cxn modelId="{234FBFAA-A92B-4F5B-B5EB-668153255333}" type="presParOf" srcId="{EA6A15E2-68BF-4EF0-BDBB-F2C7E7458840}" destId="{D0CB7306-CB4F-4116-BA0C-5D8DA9EC9883}" srcOrd="24" destOrd="0" presId="urn:microsoft.com/office/officeart/2005/8/layout/radial6"/>
    <dgm:cxn modelId="{83FAA969-4BF4-4DB9-A081-FB1EB61203B6}" type="presParOf" srcId="{EA6A15E2-68BF-4EF0-BDBB-F2C7E7458840}" destId="{B0152EBF-1429-4FD6-BF9D-B051E199BAB8}" srcOrd="25" destOrd="0" presId="urn:microsoft.com/office/officeart/2005/8/layout/radial6"/>
    <dgm:cxn modelId="{9D57698B-8059-4C76-A3AD-8EB2679F735B}" type="presParOf" srcId="{EA6A15E2-68BF-4EF0-BDBB-F2C7E7458840}" destId="{DCB43F0C-03E1-4446-93B5-F1A77A3B73A5}" srcOrd="26" destOrd="0" presId="urn:microsoft.com/office/officeart/2005/8/layout/radial6"/>
    <dgm:cxn modelId="{545B9657-E555-4135-947D-2034A22CE81A}" type="presParOf" srcId="{EA6A15E2-68BF-4EF0-BDBB-F2C7E7458840}" destId="{E90E6760-4ED6-4480-B0AD-A6FBC88DB624}" srcOrd="27"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5C2433-2278-4987-95F1-797E2822162D}"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nl-NL"/>
        </a:p>
      </dgm:t>
    </dgm:pt>
    <dgm:pt modelId="{AB5C61C7-5B87-402C-A089-8AD989CF3B9B}">
      <dgm:prSet phldrT="[Tekst]"/>
      <dgm:spPr/>
      <dgm:t>
        <a:bodyPr/>
        <a:lstStyle/>
        <a:p>
          <a:pPr>
            <a:buNone/>
          </a:pPr>
          <a:r>
            <a:rPr lang="nl-NL" i="1" dirty="0"/>
            <a:t>Maatschappelijk belang:</a:t>
          </a:r>
        </a:p>
        <a:p>
          <a:pPr>
            <a:buNone/>
          </a:pPr>
          <a:r>
            <a:rPr lang="nl-NL" i="1" dirty="0"/>
            <a:t>“Met de batterijenstrategie laten wij de toename van het gebruik van batterijen in de samenleving veilig, verantwoord en duurzaam verlopen en willen wij de kansen ervan slim benutten.”</a:t>
          </a:r>
          <a:endParaRPr lang="nl-NL" dirty="0"/>
        </a:p>
      </dgm:t>
    </dgm:pt>
    <dgm:pt modelId="{82415441-53D8-4DE1-98D6-D148978C66C6}" type="parTrans" cxnId="{C48A3F5B-86A2-4C57-9699-36EF22354287}">
      <dgm:prSet/>
      <dgm:spPr/>
      <dgm:t>
        <a:bodyPr/>
        <a:lstStyle/>
        <a:p>
          <a:endParaRPr lang="nl-NL"/>
        </a:p>
      </dgm:t>
    </dgm:pt>
    <dgm:pt modelId="{161CD064-45F3-4446-B0B7-F1A2C975014C}" type="sibTrans" cxnId="{C48A3F5B-86A2-4C57-9699-36EF22354287}">
      <dgm:prSet/>
      <dgm:spPr/>
      <dgm:t>
        <a:bodyPr/>
        <a:lstStyle/>
        <a:p>
          <a:endParaRPr lang="nl-NL"/>
        </a:p>
      </dgm:t>
    </dgm:pt>
    <dgm:pt modelId="{7D4E441A-271F-4845-A3F1-B64A109B5257}">
      <dgm:prSet phldrT="[Tekst]"/>
      <dgm:spPr/>
      <dgm:t>
        <a:bodyPr/>
        <a:lstStyle/>
        <a:p>
          <a:r>
            <a:rPr lang="nl-NL" dirty="0"/>
            <a:t>Grondstoffen</a:t>
          </a:r>
        </a:p>
      </dgm:t>
    </dgm:pt>
    <dgm:pt modelId="{8384B129-AE09-445D-A858-F026DFEF702E}" type="parTrans" cxnId="{8EECE772-CB90-48E1-8E80-8666DEAF8126}">
      <dgm:prSet/>
      <dgm:spPr/>
      <dgm:t>
        <a:bodyPr/>
        <a:lstStyle/>
        <a:p>
          <a:endParaRPr lang="nl-NL"/>
        </a:p>
      </dgm:t>
    </dgm:pt>
    <dgm:pt modelId="{DE697253-F5E7-4241-8986-BFEBFB64A5AB}" type="sibTrans" cxnId="{8EECE772-CB90-48E1-8E80-8666DEAF8126}">
      <dgm:prSet/>
      <dgm:spPr/>
      <dgm:t>
        <a:bodyPr/>
        <a:lstStyle/>
        <a:p>
          <a:endParaRPr lang="nl-NL"/>
        </a:p>
      </dgm:t>
    </dgm:pt>
    <dgm:pt modelId="{FC743230-40C8-4BA4-8CB7-19391281DD71}">
      <dgm:prSet phldrT="[Tekst]"/>
      <dgm:spPr/>
      <dgm:t>
        <a:bodyPr/>
        <a:lstStyle/>
        <a:p>
          <a:r>
            <a:rPr lang="nl-NL" dirty="0"/>
            <a:t>Circulariteit</a:t>
          </a:r>
        </a:p>
      </dgm:t>
    </dgm:pt>
    <dgm:pt modelId="{46B982C0-1DA3-488B-873D-04BBB3D93A7F}" type="parTrans" cxnId="{6035BE6F-0EE9-44F4-8D8C-C2BA21EF8C10}">
      <dgm:prSet/>
      <dgm:spPr/>
      <dgm:t>
        <a:bodyPr/>
        <a:lstStyle/>
        <a:p>
          <a:endParaRPr lang="nl-NL"/>
        </a:p>
      </dgm:t>
    </dgm:pt>
    <dgm:pt modelId="{65008DFC-5B06-49DE-B176-E599AE8B3AB7}" type="sibTrans" cxnId="{6035BE6F-0EE9-44F4-8D8C-C2BA21EF8C10}">
      <dgm:prSet/>
      <dgm:spPr/>
      <dgm:t>
        <a:bodyPr/>
        <a:lstStyle/>
        <a:p>
          <a:endParaRPr lang="nl-NL"/>
        </a:p>
      </dgm:t>
    </dgm:pt>
    <dgm:pt modelId="{37B55041-6A54-4BD3-9DC9-5DD2283B8051}">
      <dgm:prSet phldrT="[Tekst]"/>
      <dgm:spPr/>
      <dgm:t>
        <a:bodyPr/>
        <a:lstStyle/>
        <a:p>
          <a:r>
            <a:rPr lang="nl-NL" dirty="0"/>
            <a:t>Veiligheid</a:t>
          </a:r>
        </a:p>
      </dgm:t>
    </dgm:pt>
    <dgm:pt modelId="{667BF300-E51A-4FD4-A721-9717098FBD92}" type="parTrans" cxnId="{D916D622-FEB5-4935-8FF0-EC9B6A82483B}">
      <dgm:prSet/>
      <dgm:spPr/>
      <dgm:t>
        <a:bodyPr/>
        <a:lstStyle/>
        <a:p>
          <a:endParaRPr lang="nl-NL"/>
        </a:p>
      </dgm:t>
    </dgm:pt>
    <dgm:pt modelId="{DB976E03-83DE-4BEE-BAAC-D3774D41FF1B}" type="sibTrans" cxnId="{D916D622-FEB5-4935-8FF0-EC9B6A82483B}">
      <dgm:prSet/>
      <dgm:spPr/>
      <dgm:t>
        <a:bodyPr/>
        <a:lstStyle/>
        <a:p>
          <a:endParaRPr lang="nl-NL"/>
        </a:p>
      </dgm:t>
    </dgm:pt>
    <dgm:pt modelId="{44FC2FF0-C3AD-4803-92AD-770D353B59B4}">
      <dgm:prSet phldrT="[Tekst]"/>
      <dgm:spPr/>
      <dgm:t>
        <a:bodyPr/>
        <a:lstStyle/>
        <a:p>
          <a:r>
            <a:rPr lang="nl-NL" dirty="0"/>
            <a:t>Economische kansen</a:t>
          </a:r>
        </a:p>
      </dgm:t>
    </dgm:pt>
    <dgm:pt modelId="{0B5F7D0F-EB45-4176-A9D3-8B7125485D18}" type="parTrans" cxnId="{048BEFBD-4E4D-47AE-939D-4485E1180FA8}">
      <dgm:prSet/>
      <dgm:spPr/>
      <dgm:t>
        <a:bodyPr/>
        <a:lstStyle/>
        <a:p>
          <a:endParaRPr lang="nl-NL"/>
        </a:p>
      </dgm:t>
    </dgm:pt>
    <dgm:pt modelId="{BE4C37E5-3469-42A4-A5E2-35592B62DA2A}" type="sibTrans" cxnId="{048BEFBD-4E4D-47AE-939D-4485E1180FA8}">
      <dgm:prSet/>
      <dgm:spPr/>
      <dgm:t>
        <a:bodyPr/>
        <a:lstStyle/>
        <a:p>
          <a:endParaRPr lang="nl-NL"/>
        </a:p>
      </dgm:t>
    </dgm:pt>
    <dgm:pt modelId="{F1DE0D7F-81F6-4FAD-BF8F-10A1A4C88E77}">
      <dgm:prSet phldrT="[Tekst]"/>
      <dgm:spPr/>
      <dgm:t>
        <a:bodyPr/>
        <a:lstStyle/>
        <a:p>
          <a:r>
            <a:rPr lang="nl-NL" dirty="0"/>
            <a:t>Energiesysteem</a:t>
          </a:r>
        </a:p>
      </dgm:t>
    </dgm:pt>
    <dgm:pt modelId="{30AA9E40-668B-4886-BAD9-BEE4ED2C8443}" type="parTrans" cxnId="{DEAC9E58-D488-4EB0-8A2A-5DD5967B13A7}">
      <dgm:prSet/>
      <dgm:spPr/>
      <dgm:t>
        <a:bodyPr/>
        <a:lstStyle/>
        <a:p>
          <a:endParaRPr lang="nl-NL"/>
        </a:p>
      </dgm:t>
    </dgm:pt>
    <dgm:pt modelId="{96DC3E4E-5F19-4857-9E60-7C311F7EB6A2}" type="sibTrans" cxnId="{DEAC9E58-D488-4EB0-8A2A-5DD5967B13A7}">
      <dgm:prSet/>
      <dgm:spPr/>
      <dgm:t>
        <a:bodyPr/>
        <a:lstStyle/>
        <a:p>
          <a:endParaRPr lang="nl-NL"/>
        </a:p>
      </dgm:t>
    </dgm:pt>
    <dgm:pt modelId="{F70B714F-FA45-4281-A2B1-D063FE216B1C}" type="pres">
      <dgm:prSet presAssocID="{DD5C2433-2278-4987-95F1-797E2822162D}" presName="hierChild1" presStyleCnt="0">
        <dgm:presLayoutVars>
          <dgm:chPref val="1"/>
          <dgm:dir/>
          <dgm:animOne val="branch"/>
          <dgm:animLvl val="lvl"/>
          <dgm:resizeHandles/>
        </dgm:presLayoutVars>
      </dgm:prSet>
      <dgm:spPr/>
    </dgm:pt>
    <dgm:pt modelId="{AE20DB9D-CCAB-48DC-AD3D-35F32714D9ED}" type="pres">
      <dgm:prSet presAssocID="{AB5C61C7-5B87-402C-A089-8AD989CF3B9B}" presName="hierRoot1" presStyleCnt="0"/>
      <dgm:spPr/>
    </dgm:pt>
    <dgm:pt modelId="{7B4B76D7-7103-4C3B-B1A2-25C40F409B26}" type="pres">
      <dgm:prSet presAssocID="{AB5C61C7-5B87-402C-A089-8AD989CF3B9B}" presName="composite" presStyleCnt="0"/>
      <dgm:spPr/>
    </dgm:pt>
    <dgm:pt modelId="{9109B6C7-3332-452D-9AC9-725D4CF21AC5}" type="pres">
      <dgm:prSet presAssocID="{AB5C61C7-5B87-402C-A089-8AD989CF3B9B}" presName="background" presStyleLbl="node0" presStyleIdx="0" presStyleCnt="1"/>
      <dgm:spPr/>
    </dgm:pt>
    <dgm:pt modelId="{BFBAEC53-67B1-42BB-847B-30C3A7B83D2F}" type="pres">
      <dgm:prSet presAssocID="{AB5C61C7-5B87-402C-A089-8AD989CF3B9B}" presName="text" presStyleLbl="fgAcc0" presStyleIdx="0" presStyleCnt="1" custScaleX="286393">
        <dgm:presLayoutVars>
          <dgm:chPref val="3"/>
        </dgm:presLayoutVars>
      </dgm:prSet>
      <dgm:spPr/>
    </dgm:pt>
    <dgm:pt modelId="{56194A92-45C5-4596-84B5-906B9A60C9F3}" type="pres">
      <dgm:prSet presAssocID="{AB5C61C7-5B87-402C-A089-8AD989CF3B9B}" presName="hierChild2" presStyleCnt="0"/>
      <dgm:spPr/>
    </dgm:pt>
    <dgm:pt modelId="{C7A01B39-6434-45F0-8046-B135D639D831}" type="pres">
      <dgm:prSet presAssocID="{8384B129-AE09-445D-A858-F026DFEF702E}" presName="Name10" presStyleLbl="parChTrans1D2" presStyleIdx="0" presStyleCnt="5"/>
      <dgm:spPr/>
    </dgm:pt>
    <dgm:pt modelId="{A7B28C84-F2D9-46A1-8B46-2CC10C5C85E4}" type="pres">
      <dgm:prSet presAssocID="{7D4E441A-271F-4845-A3F1-B64A109B5257}" presName="hierRoot2" presStyleCnt="0"/>
      <dgm:spPr/>
    </dgm:pt>
    <dgm:pt modelId="{937F327F-DA54-4A5D-9318-B98CA3EAFE1B}" type="pres">
      <dgm:prSet presAssocID="{7D4E441A-271F-4845-A3F1-B64A109B5257}" presName="composite2" presStyleCnt="0"/>
      <dgm:spPr/>
    </dgm:pt>
    <dgm:pt modelId="{60B5ED9F-163B-4CBD-96A9-968B6B38A90A}" type="pres">
      <dgm:prSet presAssocID="{7D4E441A-271F-4845-A3F1-B64A109B5257}" presName="background2" presStyleLbl="node2" presStyleIdx="0" presStyleCnt="5"/>
      <dgm:spPr/>
    </dgm:pt>
    <dgm:pt modelId="{11E597A2-37FB-4843-B024-493B331C6FDE}" type="pres">
      <dgm:prSet presAssocID="{7D4E441A-271F-4845-A3F1-B64A109B5257}" presName="text2" presStyleLbl="fgAcc2" presStyleIdx="0" presStyleCnt="5">
        <dgm:presLayoutVars>
          <dgm:chPref val="3"/>
        </dgm:presLayoutVars>
      </dgm:prSet>
      <dgm:spPr/>
    </dgm:pt>
    <dgm:pt modelId="{69FB1790-64B3-4161-99D7-4BC0F68C30DF}" type="pres">
      <dgm:prSet presAssocID="{7D4E441A-271F-4845-A3F1-B64A109B5257}" presName="hierChild3" presStyleCnt="0"/>
      <dgm:spPr/>
    </dgm:pt>
    <dgm:pt modelId="{13670D42-6C55-483E-B675-D66C010F5DA5}" type="pres">
      <dgm:prSet presAssocID="{46B982C0-1DA3-488B-873D-04BBB3D93A7F}" presName="Name10" presStyleLbl="parChTrans1D2" presStyleIdx="1" presStyleCnt="5"/>
      <dgm:spPr/>
    </dgm:pt>
    <dgm:pt modelId="{E1EC4348-616C-48F4-B056-D497E2909452}" type="pres">
      <dgm:prSet presAssocID="{FC743230-40C8-4BA4-8CB7-19391281DD71}" presName="hierRoot2" presStyleCnt="0"/>
      <dgm:spPr/>
    </dgm:pt>
    <dgm:pt modelId="{6F42AD49-5956-4D85-AF53-1E1ABC3B5A70}" type="pres">
      <dgm:prSet presAssocID="{FC743230-40C8-4BA4-8CB7-19391281DD71}" presName="composite2" presStyleCnt="0"/>
      <dgm:spPr/>
    </dgm:pt>
    <dgm:pt modelId="{88F17809-E4F7-4E01-ACBA-6440DE816D51}" type="pres">
      <dgm:prSet presAssocID="{FC743230-40C8-4BA4-8CB7-19391281DD71}" presName="background2" presStyleLbl="node2" presStyleIdx="1" presStyleCnt="5"/>
      <dgm:spPr/>
    </dgm:pt>
    <dgm:pt modelId="{A5D584A9-14FB-44E5-9A64-60E78CC0AD9C}" type="pres">
      <dgm:prSet presAssocID="{FC743230-40C8-4BA4-8CB7-19391281DD71}" presName="text2" presStyleLbl="fgAcc2" presStyleIdx="1" presStyleCnt="5">
        <dgm:presLayoutVars>
          <dgm:chPref val="3"/>
        </dgm:presLayoutVars>
      </dgm:prSet>
      <dgm:spPr/>
    </dgm:pt>
    <dgm:pt modelId="{45F872CE-B541-4AF0-AA8A-BE8D2FF7CF0D}" type="pres">
      <dgm:prSet presAssocID="{FC743230-40C8-4BA4-8CB7-19391281DD71}" presName="hierChild3" presStyleCnt="0"/>
      <dgm:spPr/>
    </dgm:pt>
    <dgm:pt modelId="{72B5CC22-10EE-4BAF-8545-DF8E3F1DDF09}" type="pres">
      <dgm:prSet presAssocID="{667BF300-E51A-4FD4-A721-9717098FBD92}" presName="Name10" presStyleLbl="parChTrans1D2" presStyleIdx="2" presStyleCnt="5"/>
      <dgm:spPr/>
    </dgm:pt>
    <dgm:pt modelId="{324D3C2F-98A7-4501-944E-CE2A985B808D}" type="pres">
      <dgm:prSet presAssocID="{37B55041-6A54-4BD3-9DC9-5DD2283B8051}" presName="hierRoot2" presStyleCnt="0"/>
      <dgm:spPr/>
    </dgm:pt>
    <dgm:pt modelId="{2FBEC63B-12C8-4753-B87D-0434C1A45A73}" type="pres">
      <dgm:prSet presAssocID="{37B55041-6A54-4BD3-9DC9-5DD2283B8051}" presName="composite2" presStyleCnt="0"/>
      <dgm:spPr/>
    </dgm:pt>
    <dgm:pt modelId="{D3891E6B-E2B6-4A0C-9AC5-67253D1A8B7F}" type="pres">
      <dgm:prSet presAssocID="{37B55041-6A54-4BD3-9DC9-5DD2283B8051}" presName="background2" presStyleLbl="node2" presStyleIdx="2" presStyleCnt="5"/>
      <dgm:spPr/>
    </dgm:pt>
    <dgm:pt modelId="{F5B664AB-23D0-43ED-A600-70DAB65DE943}" type="pres">
      <dgm:prSet presAssocID="{37B55041-6A54-4BD3-9DC9-5DD2283B8051}" presName="text2" presStyleLbl="fgAcc2" presStyleIdx="2" presStyleCnt="5">
        <dgm:presLayoutVars>
          <dgm:chPref val="3"/>
        </dgm:presLayoutVars>
      </dgm:prSet>
      <dgm:spPr/>
    </dgm:pt>
    <dgm:pt modelId="{AD92859C-A63F-4888-90F3-4874EA60FA00}" type="pres">
      <dgm:prSet presAssocID="{37B55041-6A54-4BD3-9DC9-5DD2283B8051}" presName="hierChild3" presStyleCnt="0"/>
      <dgm:spPr/>
    </dgm:pt>
    <dgm:pt modelId="{F4A8FB0E-0D3B-4C67-86B7-89104D835717}" type="pres">
      <dgm:prSet presAssocID="{0B5F7D0F-EB45-4176-A9D3-8B7125485D18}" presName="Name10" presStyleLbl="parChTrans1D2" presStyleIdx="3" presStyleCnt="5"/>
      <dgm:spPr/>
    </dgm:pt>
    <dgm:pt modelId="{4B4CCFA4-90CB-4DA0-B90E-C6107C25966F}" type="pres">
      <dgm:prSet presAssocID="{44FC2FF0-C3AD-4803-92AD-770D353B59B4}" presName="hierRoot2" presStyleCnt="0"/>
      <dgm:spPr/>
    </dgm:pt>
    <dgm:pt modelId="{676C9318-8F5C-4E3A-AA2B-0E9F1A059C2F}" type="pres">
      <dgm:prSet presAssocID="{44FC2FF0-C3AD-4803-92AD-770D353B59B4}" presName="composite2" presStyleCnt="0"/>
      <dgm:spPr/>
    </dgm:pt>
    <dgm:pt modelId="{10612D94-8A9C-44F3-877C-2B2CFC0549AF}" type="pres">
      <dgm:prSet presAssocID="{44FC2FF0-C3AD-4803-92AD-770D353B59B4}" presName="background2" presStyleLbl="node2" presStyleIdx="3" presStyleCnt="5"/>
      <dgm:spPr/>
    </dgm:pt>
    <dgm:pt modelId="{8E83FB5D-EF84-4861-B026-BA522911583D}" type="pres">
      <dgm:prSet presAssocID="{44FC2FF0-C3AD-4803-92AD-770D353B59B4}" presName="text2" presStyleLbl="fgAcc2" presStyleIdx="3" presStyleCnt="5">
        <dgm:presLayoutVars>
          <dgm:chPref val="3"/>
        </dgm:presLayoutVars>
      </dgm:prSet>
      <dgm:spPr/>
    </dgm:pt>
    <dgm:pt modelId="{18836D1C-9F52-4576-966D-54E88998C0AF}" type="pres">
      <dgm:prSet presAssocID="{44FC2FF0-C3AD-4803-92AD-770D353B59B4}" presName="hierChild3" presStyleCnt="0"/>
      <dgm:spPr/>
    </dgm:pt>
    <dgm:pt modelId="{04DDA335-9883-4409-A15C-2E0B88BDD524}" type="pres">
      <dgm:prSet presAssocID="{30AA9E40-668B-4886-BAD9-BEE4ED2C8443}" presName="Name10" presStyleLbl="parChTrans1D2" presStyleIdx="4" presStyleCnt="5"/>
      <dgm:spPr/>
    </dgm:pt>
    <dgm:pt modelId="{7AF1D221-B6AD-4A79-B717-765C2B27F051}" type="pres">
      <dgm:prSet presAssocID="{F1DE0D7F-81F6-4FAD-BF8F-10A1A4C88E77}" presName="hierRoot2" presStyleCnt="0"/>
      <dgm:spPr/>
    </dgm:pt>
    <dgm:pt modelId="{B31B825C-6B3A-4E37-94CE-A824DB9D6BE1}" type="pres">
      <dgm:prSet presAssocID="{F1DE0D7F-81F6-4FAD-BF8F-10A1A4C88E77}" presName="composite2" presStyleCnt="0"/>
      <dgm:spPr/>
    </dgm:pt>
    <dgm:pt modelId="{F583B529-249C-4D74-BAB5-04F53146086E}" type="pres">
      <dgm:prSet presAssocID="{F1DE0D7F-81F6-4FAD-BF8F-10A1A4C88E77}" presName="background2" presStyleLbl="node2" presStyleIdx="4" presStyleCnt="5"/>
      <dgm:spPr/>
    </dgm:pt>
    <dgm:pt modelId="{20FC53BB-AE9C-43F4-B275-0B00F72E288B}" type="pres">
      <dgm:prSet presAssocID="{F1DE0D7F-81F6-4FAD-BF8F-10A1A4C88E77}" presName="text2" presStyleLbl="fgAcc2" presStyleIdx="4" presStyleCnt="5">
        <dgm:presLayoutVars>
          <dgm:chPref val="3"/>
        </dgm:presLayoutVars>
      </dgm:prSet>
      <dgm:spPr/>
    </dgm:pt>
    <dgm:pt modelId="{9A27C7B0-67E9-4F79-BDD5-E3B4D0ED72A8}" type="pres">
      <dgm:prSet presAssocID="{F1DE0D7F-81F6-4FAD-BF8F-10A1A4C88E77}" presName="hierChild3" presStyleCnt="0"/>
      <dgm:spPr/>
    </dgm:pt>
  </dgm:ptLst>
  <dgm:cxnLst>
    <dgm:cxn modelId="{514EA11F-94E5-406C-A7E8-3CD7961129C6}" type="presOf" srcId="{0B5F7D0F-EB45-4176-A9D3-8B7125485D18}" destId="{F4A8FB0E-0D3B-4C67-86B7-89104D835717}" srcOrd="0" destOrd="0" presId="urn:microsoft.com/office/officeart/2005/8/layout/hierarchy1"/>
    <dgm:cxn modelId="{D916D622-FEB5-4935-8FF0-EC9B6A82483B}" srcId="{AB5C61C7-5B87-402C-A089-8AD989CF3B9B}" destId="{37B55041-6A54-4BD3-9DC9-5DD2283B8051}" srcOrd="2" destOrd="0" parTransId="{667BF300-E51A-4FD4-A721-9717098FBD92}" sibTransId="{DB976E03-83DE-4BEE-BAAC-D3774D41FF1B}"/>
    <dgm:cxn modelId="{02518B2C-8F61-4FC0-91BD-0238A3DC52FA}" type="presOf" srcId="{8384B129-AE09-445D-A858-F026DFEF702E}" destId="{C7A01B39-6434-45F0-8046-B135D639D831}" srcOrd="0" destOrd="0" presId="urn:microsoft.com/office/officeart/2005/8/layout/hierarchy1"/>
    <dgm:cxn modelId="{36BD653D-6EE6-40EC-A591-A62FBB6C16E2}" type="presOf" srcId="{667BF300-E51A-4FD4-A721-9717098FBD92}" destId="{72B5CC22-10EE-4BAF-8545-DF8E3F1DDF09}" srcOrd="0" destOrd="0" presId="urn:microsoft.com/office/officeart/2005/8/layout/hierarchy1"/>
    <dgm:cxn modelId="{C48A3F5B-86A2-4C57-9699-36EF22354287}" srcId="{DD5C2433-2278-4987-95F1-797E2822162D}" destId="{AB5C61C7-5B87-402C-A089-8AD989CF3B9B}" srcOrd="0" destOrd="0" parTransId="{82415441-53D8-4DE1-98D6-D148978C66C6}" sibTransId="{161CD064-45F3-4446-B0B7-F1A2C975014C}"/>
    <dgm:cxn modelId="{B20D0462-BFE0-4D26-B6DC-D77738ABC796}" type="presOf" srcId="{DD5C2433-2278-4987-95F1-797E2822162D}" destId="{F70B714F-FA45-4281-A2B1-D063FE216B1C}" srcOrd="0" destOrd="0" presId="urn:microsoft.com/office/officeart/2005/8/layout/hierarchy1"/>
    <dgm:cxn modelId="{EFB4974C-0677-4485-A354-506DA2DB53C8}" type="presOf" srcId="{37B55041-6A54-4BD3-9DC9-5DD2283B8051}" destId="{F5B664AB-23D0-43ED-A600-70DAB65DE943}" srcOrd="0" destOrd="0" presId="urn:microsoft.com/office/officeart/2005/8/layout/hierarchy1"/>
    <dgm:cxn modelId="{59AC496F-379A-4B6F-8C97-6DE217DAE971}" type="presOf" srcId="{F1DE0D7F-81F6-4FAD-BF8F-10A1A4C88E77}" destId="{20FC53BB-AE9C-43F4-B275-0B00F72E288B}" srcOrd="0" destOrd="0" presId="urn:microsoft.com/office/officeart/2005/8/layout/hierarchy1"/>
    <dgm:cxn modelId="{6035BE6F-0EE9-44F4-8D8C-C2BA21EF8C10}" srcId="{AB5C61C7-5B87-402C-A089-8AD989CF3B9B}" destId="{FC743230-40C8-4BA4-8CB7-19391281DD71}" srcOrd="1" destOrd="0" parTransId="{46B982C0-1DA3-488B-873D-04BBB3D93A7F}" sibTransId="{65008DFC-5B06-49DE-B176-E599AE8B3AB7}"/>
    <dgm:cxn modelId="{8EECE772-CB90-48E1-8E80-8666DEAF8126}" srcId="{AB5C61C7-5B87-402C-A089-8AD989CF3B9B}" destId="{7D4E441A-271F-4845-A3F1-B64A109B5257}" srcOrd="0" destOrd="0" parTransId="{8384B129-AE09-445D-A858-F026DFEF702E}" sibTransId="{DE697253-F5E7-4241-8986-BFEBFB64A5AB}"/>
    <dgm:cxn modelId="{DEAC9E58-D488-4EB0-8A2A-5DD5967B13A7}" srcId="{AB5C61C7-5B87-402C-A089-8AD989CF3B9B}" destId="{F1DE0D7F-81F6-4FAD-BF8F-10A1A4C88E77}" srcOrd="4" destOrd="0" parTransId="{30AA9E40-668B-4886-BAD9-BEE4ED2C8443}" sibTransId="{96DC3E4E-5F19-4857-9E60-7C311F7EB6A2}"/>
    <dgm:cxn modelId="{3385E27A-6225-418C-912B-73F499FCBDE9}" type="presOf" srcId="{30AA9E40-668B-4886-BAD9-BEE4ED2C8443}" destId="{04DDA335-9883-4409-A15C-2E0B88BDD524}" srcOrd="0" destOrd="0" presId="urn:microsoft.com/office/officeart/2005/8/layout/hierarchy1"/>
    <dgm:cxn modelId="{737FF892-1781-4648-8BAE-A54A6C3CA90A}" type="presOf" srcId="{44FC2FF0-C3AD-4803-92AD-770D353B59B4}" destId="{8E83FB5D-EF84-4861-B026-BA522911583D}" srcOrd="0" destOrd="0" presId="urn:microsoft.com/office/officeart/2005/8/layout/hierarchy1"/>
    <dgm:cxn modelId="{ED769DA6-50D8-4A7D-9DE8-8998A522798D}" type="presOf" srcId="{7D4E441A-271F-4845-A3F1-B64A109B5257}" destId="{11E597A2-37FB-4843-B024-493B331C6FDE}" srcOrd="0" destOrd="0" presId="urn:microsoft.com/office/officeart/2005/8/layout/hierarchy1"/>
    <dgm:cxn modelId="{048BEFBD-4E4D-47AE-939D-4485E1180FA8}" srcId="{AB5C61C7-5B87-402C-A089-8AD989CF3B9B}" destId="{44FC2FF0-C3AD-4803-92AD-770D353B59B4}" srcOrd="3" destOrd="0" parTransId="{0B5F7D0F-EB45-4176-A9D3-8B7125485D18}" sibTransId="{BE4C37E5-3469-42A4-A5E2-35592B62DA2A}"/>
    <dgm:cxn modelId="{2937EDCF-F4A3-4EE1-99EC-C8B557D716C0}" type="presOf" srcId="{46B982C0-1DA3-488B-873D-04BBB3D93A7F}" destId="{13670D42-6C55-483E-B675-D66C010F5DA5}" srcOrd="0" destOrd="0" presId="urn:microsoft.com/office/officeart/2005/8/layout/hierarchy1"/>
    <dgm:cxn modelId="{98A26EE7-9B6F-423B-85CB-44632B0B415B}" type="presOf" srcId="{FC743230-40C8-4BA4-8CB7-19391281DD71}" destId="{A5D584A9-14FB-44E5-9A64-60E78CC0AD9C}" srcOrd="0" destOrd="0" presId="urn:microsoft.com/office/officeart/2005/8/layout/hierarchy1"/>
    <dgm:cxn modelId="{0A9594E8-2936-41B9-AB80-A49AA33D6C16}" type="presOf" srcId="{AB5C61C7-5B87-402C-A089-8AD989CF3B9B}" destId="{BFBAEC53-67B1-42BB-847B-30C3A7B83D2F}" srcOrd="0" destOrd="0" presId="urn:microsoft.com/office/officeart/2005/8/layout/hierarchy1"/>
    <dgm:cxn modelId="{267A9C93-1A0E-4D8E-B5D4-C8C051DF93A4}" type="presParOf" srcId="{F70B714F-FA45-4281-A2B1-D063FE216B1C}" destId="{AE20DB9D-CCAB-48DC-AD3D-35F32714D9ED}" srcOrd="0" destOrd="0" presId="urn:microsoft.com/office/officeart/2005/8/layout/hierarchy1"/>
    <dgm:cxn modelId="{1B353307-1B72-4FF4-A25E-10F48512096E}" type="presParOf" srcId="{AE20DB9D-CCAB-48DC-AD3D-35F32714D9ED}" destId="{7B4B76D7-7103-4C3B-B1A2-25C40F409B26}" srcOrd="0" destOrd="0" presId="urn:microsoft.com/office/officeart/2005/8/layout/hierarchy1"/>
    <dgm:cxn modelId="{03FC6BFA-74ED-405F-9F3B-92183A8F6640}" type="presParOf" srcId="{7B4B76D7-7103-4C3B-B1A2-25C40F409B26}" destId="{9109B6C7-3332-452D-9AC9-725D4CF21AC5}" srcOrd="0" destOrd="0" presId="urn:microsoft.com/office/officeart/2005/8/layout/hierarchy1"/>
    <dgm:cxn modelId="{3A823E75-EC74-4BE6-AE21-AC6CF4A8383D}" type="presParOf" srcId="{7B4B76D7-7103-4C3B-B1A2-25C40F409B26}" destId="{BFBAEC53-67B1-42BB-847B-30C3A7B83D2F}" srcOrd="1" destOrd="0" presId="urn:microsoft.com/office/officeart/2005/8/layout/hierarchy1"/>
    <dgm:cxn modelId="{F54C899E-4199-451B-82B6-9430CDE02F99}" type="presParOf" srcId="{AE20DB9D-CCAB-48DC-AD3D-35F32714D9ED}" destId="{56194A92-45C5-4596-84B5-906B9A60C9F3}" srcOrd="1" destOrd="0" presId="urn:microsoft.com/office/officeart/2005/8/layout/hierarchy1"/>
    <dgm:cxn modelId="{7AFD8DEB-18E8-4F7A-904A-AB6D7B8830C0}" type="presParOf" srcId="{56194A92-45C5-4596-84B5-906B9A60C9F3}" destId="{C7A01B39-6434-45F0-8046-B135D639D831}" srcOrd="0" destOrd="0" presId="urn:microsoft.com/office/officeart/2005/8/layout/hierarchy1"/>
    <dgm:cxn modelId="{4F5F6126-F58A-4134-9ED4-E0B9E098107E}" type="presParOf" srcId="{56194A92-45C5-4596-84B5-906B9A60C9F3}" destId="{A7B28C84-F2D9-46A1-8B46-2CC10C5C85E4}" srcOrd="1" destOrd="0" presId="urn:microsoft.com/office/officeart/2005/8/layout/hierarchy1"/>
    <dgm:cxn modelId="{1091291F-284C-4B35-855D-BD5D4717AE62}" type="presParOf" srcId="{A7B28C84-F2D9-46A1-8B46-2CC10C5C85E4}" destId="{937F327F-DA54-4A5D-9318-B98CA3EAFE1B}" srcOrd="0" destOrd="0" presId="urn:microsoft.com/office/officeart/2005/8/layout/hierarchy1"/>
    <dgm:cxn modelId="{191E5AB5-3004-417F-B1E9-FDE307F85935}" type="presParOf" srcId="{937F327F-DA54-4A5D-9318-B98CA3EAFE1B}" destId="{60B5ED9F-163B-4CBD-96A9-968B6B38A90A}" srcOrd="0" destOrd="0" presId="urn:microsoft.com/office/officeart/2005/8/layout/hierarchy1"/>
    <dgm:cxn modelId="{FF0262FC-4CBD-4AAB-B97B-F7B398B03A00}" type="presParOf" srcId="{937F327F-DA54-4A5D-9318-B98CA3EAFE1B}" destId="{11E597A2-37FB-4843-B024-493B331C6FDE}" srcOrd="1" destOrd="0" presId="urn:microsoft.com/office/officeart/2005/8/layout/hierarchy1"/>
    <dgm:cxn modelId="{CD114CCC-BE25-4093-8476-28CA50A55442}" type="presParOf" srcId="{A7B28C84-F2D9-46A1-8B46-2CC10C5C85E4}" destId="{69FB1790-64B3-4161-99D7-4BC0F68C30DF}" srcOrd="1" destOrd="0" presId="urn:microsoft.com/office/officeart/2005/8/layout/hierarchy1"/>
    <dgm:cxn modelId="{70B22745-D717-43E2-879E-BF938EB5CFE8}" type="presParOf" srcId="{56194A92-45C5-4596-84B5-906B9A60C9F3}" destId="{13670D42-6C55-483E-B675-D66C010F5DA5}" srcOrd="2" destOrd="0" presId="urn:microsoft.com/office/officeart/2005/8/layout/hierarchy1"/>
    <dgm:cxn modelId="{047E8A3F-9F8E-4CA1-980B-C0E73AE653CA}" type="presParOf" srcId="{56194A92-45C5-4596-84B5-906B9A60C9F3}" destId="{E1EC4348-616C-48F4-B056-D497E2909452}" srcOrd="3" destOrd="0" presId="urn:microsoft.com/office/officeart/2005/8/layout/hierarchy1"/>
    <dgm:cxn modelId="{D017E400-2BBF-4246-AFC6-FD93B510FE43}" type="presParOf" srcId="{E1EC4348-616C-48F4-B056-D497E2909452}" destId="{6F42AD49-5956-4D85-AF53-1E1ABC3B5A70}" srcOrd="0" destOrd="0" presId="urn:microsoft.com/office/officeart/2005/8/layout/hierarchy1"/>
    <dgm:cxn modelId="{5E3CD19F-7E1E-4D98-B753-AC1912AD692A}" type="presParOf" srcId="{6F42AD49-5956-4D85-AF53-1E1ABC3B5A70}" destId="{88F17809-E4F7-4E01-ACBA-6440DE816D51}" srcOrd="0" destOrd="0" presId="urn:microsoft.com/office/officeart/2005/8/layout/hierarchy1"/>
    <dgm:cxn modelId="{DDF3C581-509E-4EA2-936E-CBA848B23A02}" type="presParOf" srcId="{6F42AD49-5956-4D85-AF53-1E1ABC3B5A70}" destId="{A5D584A9-14FB-44E5-9A64-60E78CC0AD9C}" srcOrd="1" destOrd="0" presId="urn:microsoft.com/office/officeart/2005/8/layout/hierarchy1"/>
    <dgm:cxn modelId="{7E178C87-06E6-4AD3-89F4-E3EF63135145}" type="presParOf" srcId="{E1EC4348-616C-48F4-B056-D497E2909452}" destId="{45F872CE-B541-4AF0-AA8A-BE8D2FF7CF0D}" srcOrd="1" destOrd="0" presId="urn:microsoft.com/office/officeart/2005/8/layout/hierarchy1"/>
    <dgm:cxn modelId="{B746D7EF-3F84-40E0-A781-7D26D1043A35}" type="presParOf" srcId="{56194A92-45C5-4596-84B5-906B9A60C9F3}" destId="{72B5CC22-10EE-4BAF-8545-DF8E3F1DDF09}" srcOrd="4" destOrd="0" presId="urn:microsoft.com/office/officeart/2005/8/layout/hierarchy1"/>
    <dgm:cxn modelId="{5EA47363-15D6-4865-9D37-31346DE89885}" type="presParOf" srcId="{56194A92-45C5-4596-84B5-906B9A60C9F3}" destId="{324D3C2F-98A7-4501-944E-CE2A985B808D}" srcOrd="5" destOrd="0" presId="urn:microsoft.com/office/officeart/2005/8/layout/hierarchy1"/>
    <dgm:cxn modelId="{F215120F-FAD0-4332-8DE6-154550A2B47A}" type="presParOf" srcId="{324D3C2F-98A7-4501-944E-CE2A985B808D}" destId="{2FBEC63B-12C8-4753-B87D-0434C1A45A73}" srcOrd="0" destOrd="0" presId="urn:microsoft.com/office/officeart/2005/8/layout/hierarchy1"/>
    <dgm:cxn modelId="{2DA469CB-6A9A-426F-8BE4-C42D945FB5D1}" type="presParOf" srcId="{2FBEC63B-12C8-4753-B87D-0434C1A45A73}" destId="{D3891E6B-E2B6-4A0C-9AC5-67253D1A8B7F}" srcOrd="0" destOrd="0" presId="urn:microsoft.com/office/officeart/2005/8/layout/hierarchy1"/>
    <dgm:cxn modelId="{5768A884-F3F1-49E9-AB12-A27EC9FB46D4}" type="presParOf" srcId="{2FBEC63B-12C8-4753-B87D-0434C1A45A73}" destId="{F5B664AB-23D0-43ED-A600-70DAB65DE943}" srcOrd="1" destOrd="0" presId="urn:microsoft.com/office/officeart/2005/8/layout/hierarchy1"/>
    <dgm:cxn modelId="{CAF44EC8-65A5-48B0-9DBD-281D3C5AEFC3}" type="presParOf" srcId="{324D3C2F-98A7-4501-944E-CE2A985B808D}" destId="{AD92859C-A63F-4888-90F3-4874EA60FA00}" srcOrd="1" destOrd="0" presId="urn:microsoft.com/office/officeart/2005/8/layout/hierarchy1"/>
    <dgm:cxn modelId="{03DEF432-F46C-48E9-A1C7-E5B19D634AFC}" type="presParOf" srcId="{56194A92-45C5-4596-84B5-906B9A60C9F3}" destId="{F4A8FB0E-0D3B-4C67-86B7-89104D835717}" srcOrd="6" destOrd="0" presId="urn:microsoft.com/office/officeart/2005/8/layout/hierarchy1"/>
    <dgm:cxn modelId="{49057620-CFD6-4729-B4AF-FE609DFCB535}" type="presParOf" srcId="{56194A92-45C5-4596-84B5-906B9A60C9F3}" destId="{4B4CCFA4-90CB-4DA0-B90E-C6107C25966F}" srcOrd="7" destOrd="0" presId="urn:microsoft.com/office/officeart/2005/8/layout/hierarchy1"/>
    <dgm:cxn modelId="{447F495C-2D22-48C0-BEED-CDAD2E66DBB4}" type="presParOf" srcId="{4B4CCFA4-90CB-4DA0-B90E-C6107C25966F}" destId="{676C9318-8F5C-4E3A-AA2B-0E9F1A059C2F}" srcOrd="0" destOrd="0" presId="urn:microsoft.com/office/officeart/2005/8/layout/hierarchy1"/>
    <dgm:cxn modelId="{8844C42D-6978-416B-A2EC-DCC2F0BFE55E}" type="presParOf" srcId="{676C9318-8F5C-4E3A-AA2B-0E9F1A059C2F}" destId="{10612D94-8A9C-44F3-877C-2B2CFC0549AF}" srcOrd="0" destOrd="0" presId="urn:microsoft.com/office/officeart/2005/8/layout/hierarchy1"/>
    <dgm:cxn modelId="{0A649BDE-9AE1-4DEA-B55F-FBD2FA8C77D7}" type="presParOf" srcId="{676C9318-8F5C-4E3A-AA2B-0E9F1A059C2F}" destId="{8E83FB5D-EF84-4861-B026-BA522911583D}" srcOrd="1" destOrd="0" presId="urn:microsoft.com/office/officeart/2005/8/layout/hierarchy1"/>
    <dgm:cxn modelId="{1D47660C-7ACC-4106-9C20-984B1451E75A}" type="presParOf" srcId="{4B4CCFA4-90CB-4DA0-B90E-C6107C25966F}" destId="{18836D1C-9F52-4576-966D-54E88998C0AF}" srcOrd="1" destOrd="0" presId="urn:microsoft.com/office/officeart/2005/8/layout/hierarchy1"/>
    <dgm:cxn modelId="{64492BE3-7B23-49AD-862B-0F9AF04BD09A}" type="presParOf" srcId="{56194A92-45C5-4596-84B5-906B9A60C9F3}" destId="{04DDA335-9883-4409-A15C-2E0B88BDD524}" srcOrd="8" destOrd="0" presId="urn:microsoft.com/office/officeart/2005/8/layout/hierarchy1"/>
    <dgm:cxn modelId="{CAABAC22-05D5-454B-B28D-755844C6709F}" type="presParOf" srcId="{56194A92-45C5-4596-84B5-906B9A60C9F3}" destId="{7AF1D221-B6AD-4A79-B717-765C2B27F051}" srcOrd="9" destOrd="0" presId="urn:microsoft.com/office/officeart/2005/8/layout/hierarchy1"/>
    <dgm:cxn modelId="{04E355B7-3C94-4075-978E-C04B068DD2D2}" type="presParOf" srcId="{7AF1D221-B6AD-4A79-B717-765C2B27F051}" destId="{B31B825C-6B3A-4E37-94CE-A824DB9D6BE1}" srcOrd="0" destOrd="0" presId="urn:microsoft.com/office/officeart/2005/8/layout/hierarchy1"/>
    <dgm:cxn modelId="{6D18143C-4922-48AC-86DF-B9ECA8F9C3BE}" type="presParOf" srcId="{B31B825C-6B3A-4E37-94CE-A824DB9D6BE1}" destId="{F583B529-249C-4D74-BAB5-04F53146086E}" srcOrd="0" destOrd="0" presId="urn:microsoft.com/office/officeart/2005/8/layout/hierarchy1"/>
    <dgm:cxn modelId="{26E9BEB8-720F-4518-914A-C029E390FC52}" type="presParOf" srcId="{B31B825C-6B3A-4E37-94CE-A824DB9D6BE1}" destId="{20FC53BB-AE9C-43F4-B275-0B00F72E288B}" srcOrd="1" destOrd="0" presId="urn:microsoft.com/office/officeart/2005/8/layout/hierarchy1"/>
    <dgm:cxn modelId="{6D8219BE-8084-4F2D-87D2-9FEBE81ADD70}" type="presParOf" srcId="{7AF1D221-B6AD-4A79-B717-765C2B27F051}" destId="{9A27C7B0-67E9-4F79-BDD5-E3B4D0ED72A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AE6BB2-9398-4A86-BA6B-81A50F64A926}"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nl-NL"/>
        </a:p>
      </dgm:t>
    </dgm:pt>
    <dgm:pt modelId="{43EF889A-77AC-43CB-A435-22FF73AB540E}">
      <dgm:prSet phldrT="[Tekst]"/>
      <dgm:spPr/>
      <dgm:t>
        <a:bodyPr/>
        <a:lstStyle/>
        <a:p>
          <a:r>
            <a:rPr lang="nl-NL" dirty="0">
              <a:latin typeface="RijksoverheidSansHeadingTT" panose="020B0503040202060203" pitchFamily="34" charset="0"/>
            </a:rPr>
            <a:t>Materialen en </a:t>
          </a:r>
          <a:r>
            <a:rPr lang="nl-NL" dirty="0" err="1">
              <a:latin typeface="RijksoverheidSansHeadingTT" panose="020B0503040202060203" pitchFamily="34" charset="0"/>
            </a:rPr>
            <a:t>celontwerp</a:t>
          </a:r>
          <a:endParaRPr lang="nl-NL" dirty="0">
            <a:latin typeface="RijksoverheidSansHeadingTT" panose="020B0503040202060203" pitchFamily="34" charset="0"/>
          </a:endParaRPr>
        </a:p>
      </dgm:t>
    </dgm:pt>
    <dgm:pt modelId="{6A28F987-3A7A-4DCC-A590-07074DB29AAD}" type="parTrans" cxnId="{9FA9F2FA-29C3-4BB9-89C5-6CE939E22CBB}">
      <dgm:prSet/>
      <dgm:spPr/>
      <dgm:t>
        <a:bodyPr/>
        <a:lstStyle/>
        <a:p>
          <a:endParaRPr lang="nl-NL"/>
        </a:p>
      </dgm:t>
    </dgm:pt>
    <dgm:pt modelId="{1DDC477C-5874-48CB-85A4-87ECD68D62FA}" type="sibTrans" cxnId="{9FA9F2FA-29C3-4BB9-89C5-6CE939E22CBB}">
      <dgm:prSet/>
      <dgm:spPr/>
      <dgm:t>
        <a:bodyPr/>
        <a:lstStyle/>
        <a:p>
          <a:endParaRPr lang="nl-NL"/>
        </a:p>
      </dgm:t>
    </dgm:pt>
    <dgm:pt modelId="{3A62A7A9-2522-4452-A40D-3423DB3F20EC}">
      <dgm:prSet phldrT="[Tekst]"/>
      <dgm:spPr/>
      <dgm:t>
        <a:bodyPr/>
        <a:lstStyle/>
        <a:p>
          <a:r>
            <a:rPr lang="nl-NL" dirty="0">
              <a:latin typeface="RijksoverheidSansHeadingTT" panose="020B0503040202060203" pitchFamily="34" charset="0"/>
            </a:rPr>
            <a:t>Apparatuur voor cellen, modules en pakketten</a:t>
          </a:r>
        </a:p>
      </dgm:t>
    </dgm:pt>
    <dgm:pt modelId="{87558663-5E42-4AF7-8FD3-8545BE542E9B}" type="parTrans" cxnId="{748397C0-82E9-47EF-8A26-9562805F2BC5}">
      <dgm:prSet/>
      <dgm:spPr/>
      <dgm:t>
        <a:bodyPr/>
        <a:lstStyle/>
        <a:p>
          <a:endParaRPr lang="nl-NL"/>
        </a:p>
      </dgm:t>
    </dgm:pt>
    <dgm:pt modelId="{72A4AFBD-8792-4CFB-90E6-8AF808C5EC8F}" type="sibTrans" cxnId="{748397C0-82E9-47EF-8A26-9562805F2BC5}">
      <dgm:prSet/>
      <dgm:spPr/>
      <dgm:t>
        <a:bodyPr/>
        <a:lstStyle/>
        <a:p>
          <a:endParaRPr lang="nl-NL"/>
        </a:p>
      </dgm:t>
    </dgm:pt>
    <dgm:pt modelId="{D6DDEC95-521E-41B6-9F39-2928CCC808E9}">
      <dgm:prSet phldrT="[Tekst]"/>
      <dgm:spPr/>
      <dgm:t>
        <a:bodyPr/>
        <a:lstStyle/>
        <a:p>
          <a:r>
            <a:rPr lang="nl-NL" dirty="0">
              <a:latin typeface="RijksoverheidSansHeadingTT" panose="020B0503040202060203" pitchFamily="34" charset="0"/>
            </a:rPr>
            <a:t>Batterijsystemen voor heavy </a:t>
          </a:r>
          <a:r>
            <a:rPr lang="nl-NL" dirty="0" err="1">
              <a:latin typeface="RijksoverheidSansHeadingTT" panose="020B0503040202060203" pitchFamily="34" charset="0"/>
            </a:rPr>
            <a:t>duty</a:t>
          </a:r>
          <a:r>
            <a:rPr lang="nl-NL" dirty="0">
              <a:latin typeface="RijksoverheidSansHeadingTT" panose="020B0503040202060203" pitchFamily="34" charset="0"/>
            </a:rPr>
            <a:t> mobiliteit</a:t>
          </a:r>
        </a:p>
      </dgm:t>
    </dgm:pt>
    <dgm:pt modelId="{CE293C8D-6BBC-4025-9E51-A10D656D6F6F}" type="parTrans" cxnId="{15122466-8620-45ED-9A56-351AAA30C15B}">
      <dgm:prSet/>
      <dgm:spPr/>
      <dgm:t>
        <a:bodyPr/>
        <a:lstStyle/>
        <a:p>
          <a:endParaRPr lang="nl-NL"/>
        </a:p>
      </dgm:t>
    </dgm:pt>
    <dgm:pt modelId="{AA660365-9C3C-46B7-A009-705BA80D2129}" type="sibTrans" cxnId="{15122466-8620-45ED-9A56-351AAA30C15B}">
      <dgm:prSet/>
      <dgm:spPr/>
      <dgm:t>
        <a:bodyPr/>
        <a:lstStyle/>
        <a:p>
          <a:endParaRPr lang="nl-NL"/>
        </a:p>
      </dgm:t>
    </dgm:pt>
    <dgm:pt modelId="{BAB2AD42-5B4D-4B47-9927-4C6697B03020}">
      <dgm:prSet/>
      <dgm:spPr/>
      <dgm:t>
        <a:bodyPr/>
        <a:lstStyle/>
        <a:p>
          <a:r>
            <a:rPr lang="nl-NL" dirty="0">
              <a:latin typeface="RijksoverheidSansHeadingTT" panose="020B0503040202060203" pitchFamily="34" charset="0"/>
            </a:rPr>
            <a:t>Batterijsystemen voor netondersteuning</a:t>
          </a:r>
        </a:p>
      </dgm:t>
    </dgm:pt>
    <dgm:pt modelId="{87D07595-427B-4993-BFF2-8F44A7469050}" type="parTrans" cxnId="{B432B46F-03C0-4065-B5EE-C212690E1BAA}">
      <dgm:prSet/>
      <dgm:spPr/>
      <dgm:t>
        <a:bodyPr/>
        <a:lstStyle/>
        <a:p>
          <a:endParaRPr lang="nl-NL"/>
        </a:p>
      </dgm:t>
    </dgm:pt>
    <dgm:pt modelId="{FA4D974B-F497-4C71-A200-D38A876FD6CB}" type="sibTrans" cxnId="{B432B46F-03C0-4065-B5EE-C212690E1BAA}">
      <dgm:prSet/>
      <dgm:spPr/>
      <dgm:t>
        <a:bodyPr/>
        <a:lstStyle/>
        <a:p>
          <a:endParaRPr lang="nl-NL"/>
        </a:p>
      </dgm:t>
    </dgm:pt>
    <dgm:pt modelId="{B868A83D-CD7C-4AE4-BE6F-7F3CBFC97FE5}">
      <dgm:prSet/>
      <dgm:spPr/>
      <dgm:t>
        <a:bodyPr/>
        <a:lstStyle/>
        <a:p>
          <a:r>
            <a:rPr lang="nl-NL" dirty="0">
              <a:latin typeface="RijksoverheidSansHeadingTT" panose="020B0503040202060203" pitchFamily="34" charset="0"/>
            </a:rPr>
            <a:t>Data, veiligheid en testen</a:t>
          </a:r>
        </a:p>
      </dgm:t>
    </dgm:pt>
    <dgm:pt modelId="{768D6A65-4E48-4CFE-B2EA-87B51F9EEC22}" type="parTrans" cxnId="{B12FF1B6-2ADD-4CE8-BFAF-CFEB7A1D2729}">
      <dgm:prSet/>
      <dgm:spPr/>
      <dgm:t>
        <a:bodyPr/>
        <a:lstStyle/>
        <a:p>
          <a:endParaRPr lang="nl-NL"/>
        </a:p>
      </dgm:t>
    </dgm:pt>
    <dgm:pt modelId="{BCAA7C34-6DBE-4488-AC46-963BE78C1675}" type="sibTrans" cxnId="{B12FF1B6-2ADD-4CE8-BFAF-CFEB7A1D2729}">
      <dgm:prSet/>
      <dgm:spPr/>
      <dgm:t>
        <a:bodyPr/>
        <a:lstStyle/>
        <a:p>
          <a:endParaRPr lang="nl-NL"/>
        </a:p>
      </dgm:t>
    </dgm:pt>
    <dgm:pt modelId="{A4B75408-B430-4214-8626-EAF4F95B014A}">
      <dgm:prSet/>
      <dgm:spPr/>
      <dgm:t>
        <a:bodyPr/>
        <a:lstStyle/>
        <a:p>
          <a:r>
            <a:rPr lang="nl-NL" dirty="0">
              <a:latin typeface="RijksoverheidSansHeadingTT" panose="020B0503040202060203" pitchFamily="34" charset="0"/>
            </a:rPr>
            <a:t>Circulariteit</a:t>
          </a:r>
        </a:p>
      </dgm:t>
    </dgm:pt>
    <dgm:pt modelId="{C01FC245-F2ED-4783-87DE-79E2399B104A}" type="parTrans" cxnId="{06190468-251C-4307-ABF8-59DB4F2779D5}">
      <dgm:prSet/>
      <dgm:spPr/>
      <dgm:t>
        <a:bodyPr/>
        <a:lstStyle/>
        <a:p>
          <a:endParaRPr lang="nl-NL"/>
        </a:p>
      </dgm:t>
    </dgm:pt>
    <dgm:pt modelId="{08815EA6-38E7-4E7E-BE71-402BEA64C31C}" type="sibTrans" cxnId="{06190468-251C-4307-ABF8-59DB4F2779D5}">
      <dgm:prSet/>
      <dgm:spPr/>
      <dgm:t>
        <a:bodyPr/>
        <a:lstStyle/>
        <a:p>
          <a:endParaRPr lang="nl-NL"/>
        </a:p>
      </dgm:t>
    </dgm:pt>
    <dgm:pt modelId="{A3082E2F-D5D8-4766-96DA-96668342FC77}" type="pres">
      <dgm:prSet presAssocID="{05AE6BB2-9398-4A86-BA6B-81A50F64A926}" presName="Name0" presStyleCnt="0">
        <dgm:presLayoutVars>
          <dgm:dir/>
          <dgm:resizeHandles val="exact"/>
        </dgm:presLayoutVars>
      </dgm:prSet>
      <dgm:spPr/>
    </dgm:pt>
    <dgm:pt modelId="{12F7DE05-AF15-4537-B70C-AB9898AEC081}" type="pres">
      <dgm:prSet presAssocID="{43EF889A-77AC-43CB-A435-22FF73AB540E}" presName="composite" presStyleCnt="0"/>
      <dgm:spPr/>
    </dgm:pt>
    <dgm:pt modelId="{5077D97D-C108-42C2-B833-8B086F4FE038}" type="pres">
      <dgm:prSet presAssocID="{43EF889A-77AC-43CB-A435-22FF73AB540E}" presName="rect1" presStyleLbl="trAlignAcc1" presStyleIdx="0" presStyleCnt="6" custLinFactNeighborX="-1373" custLinFactNeighborY="2915">
        <dgm:presLayoutVars>
          <dgm:bulletEnabled val="1"/>
        </dgm:presLayoutVars>
      </dgm:prSet>
      <dgm:spPr/>
    </dgm:pt>
    <dgm:pt modelId="{44DD37FA-4F3F-450C-AA3B-C6349D5DDF1D}" type="pres">
      <dgm:prSet presAssocID="{43EF889A-77AC-43CB-A435-22FF73AB540E}" presName="rect2"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EB7DEF74-1D9F-4212-B25F-6C21374F402B}" type="pres">
      <dgm:prSet presAssocID="{1DDC477C-5874-48CB-85A4-87ECD68D62FA}" presName="sibTrans" presStyleCnt="0"/>
      <dgm:spPr/>
    </dgm:pt>
    <dgm:pt modelId="{F96B4DE7-3F37-4553-80AD-D66E30FAE730}" type="pres">
      <dgm:prSet presAssocID="{3A62A7A9-2522-4452-A40D-3423DB3F20EC}" presName="composite" presStyleCnt="0"/>
      <dgm:spPr/>
    </dgm:pt>
    <dgm:pt modelId="{1B5FA453-54BA-4617-AEED-3D50519EF709}" type="pres">
      <dgm:prSet presAssocID="{3A62A7A9-2522-4452-A40D-3423DB3F20EC}" presName="rect1" presStyleLbl="trAlignAcc1" presStyleIdx="1" presStyleCnt="6">
        <dgm:presLayoutVars>
          <dgm:bulletEnabled val="1"/>
        </dgm:presLayoutVars>
      </dgm:prSet>
      <dgm:spPr/>
    </dgm:pt>
    <dgm:pt modelId="{7924F9E4-97A5-406E-AFFD-B3F902B64F59}" type="pres">
      <dgm:prSet presAssocID="{3A62A7A9-2522-4452-A40D-3423DB3F20EC}" presName="rect2" presStyleLbl="fgImgPlace1" presStyleIdx="1" presStyleCnt="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1000" r="-21000"/>
          </a:stretch>
        </a:blipFill>
      </dgm:spPr>
    </dgm:pt>
    <dgm:pt modelId="{87467379-B4A8-4212-8DC0-8E9975EB40CF}" type="pres">
      <dgm:prSet presAssocID="{72A4AFBD-8792-4CFB-90E6-8AF808C5EC8F}" presName="sibTrans" presStyleCnt="0"/>
      <dgm:spPr/>
    </dgm:pt>
    <dgm:pt modelId="{A3FA69F4-6896-4693-8646-9880F06C5CA7}" type="pres">
      <dgm:prSet presAssocID="{D6DDEC95-521E-41B6-9F39-2928CCC808E9}" presName="composite" presStyleCnt="0"/>
      <dgm:spPr/>
    </dgm:pt>
    <dgm:pt modelId="{748FAB96-0163-4BEB-9945-911F4C6DF76E}" type="pres">
      <dgm:prSet presAssocID="{D6DDEC95-521E-41B6-9F39-2928CCC808E9}" presName="rect1" presStyleLbl="trAlignAcc1" presStyleIdx="2" presStyleCnt="6">
        <dgm:presLayoutVars>
          <dgm:bulletEnabled val="1"/>
        </dgm:presLayoutVars>
      </dgm:prSet>
      <dgm:spPr/>
    </dgm:pt>
    <dgm:pt modelId="{D8186C12-0F14-48DC-84FF-09B204BF6502}" type="pres">
      <dgm:prSet presAssocID="{D6DDEC95-521E-41B6-9F39-2928CCC808E9}" presName="rect2" presStyleLbl="fgImgPlac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66000" r="-66000"/>
          </a:stretch>
        </a:blipFill>
      </dgm:spPr>
    </dgm:pt>
    <dgm:pt modelId="{AD36BC6B-A290-428D-A866-99528208B6B0}" type="pres">
      <dgm:prSet presAssocID="{AA660365-9C3C-46B7-A009-705BA80D2129}" presName="sibTrans" presStyleCnt="0"/>
      <dgm:spPr/>
    </dgm:pt>
    <dgm:pt modelId="{55C1A85D-1AD6-43F3-BB77-09C7459E111A}" type="pres">
      <dgm:prSet presAssocID="{BAB2AD42-5B4D-4B47-9927-4C6697B03020}" presName="composite" presStyleCnt="0"/>
      <dgm:spPr/>
    </dgm:pt>
    <dgm:pt modelId="{2B4423B7-7984-4DF4-BFF5-E1C71D56E947}" type="pres">
      <dgm:prSet presAssocID="{BAB2AD42-5B4D-4B47-9927-4C6697B03020}" presName="rect1" presStyleLbl="trAlignAcc1" presStyleIdx="3" presStyleCnt="6">
        <dgm:presLayoutVars>
          <dgm:bulletEnabled val="1"/>
        </dgm:presLayoutVars>
      </dgm:prSet>
      <dgm:spPr/>
    </dgm:pt>
    <dgm:pt modelId="{A3D94C72-FF50-4B74-8178-55BF9EDCCAE6}" type="pres">
      <dgm:prSet presAssocID="{BAB2AD42-5B4D-4B47-9927-4C6697B03020}" presName="rect2"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63000" r="-63000"/>
          </a:stretch>
        </a:blipFill>
      </dgm:spPr>
    </dgm:pt>
    <dgm:pt modelId="{22FEBE73-20E1-426C-9713-625A7B5A90E2}" type="pres">
      <dgm:prSet presAssocID="{FA4D974B-F497-4C71-A200-D38A876FD6CB}" presName="sibTrans" presStyleCnt="0"/>
      <dgm:spPr/>
    </dgm:pt>
    <dgm:pt modelId="{2FD71F81-99A3-42B8-936D-F396B84606A1}" type="pres">
      <dgm:prSet presAssocID="{B868A83D-CD7C-4AE4-BE6F-7F3CBFC97FE5}" presName="composite" presStyleCnt="0"/>
      <dgm:spPr/>
    </dgm:pt>
    <dgm:pt modelId="{E6FB8139-2F37-4210-A646-FEEB4A38D5B0}" type="pres">
      <dgm:prSet presAssocID="{B868A83D-CD7C-4AE4-BE6F-7F3CBFC97FE5}" presName="rect1" presStyleLbl="trAlignAcc1" presStyleIdx="4" presStyleCnt="6">
        <dgm:presLayoutVars>
          <dgm:bulletEnabled val="1"/>
        </dgm:presLayoutVars>
      </dgm:prSet>
      <dgm:spPr/>
    </dgm:pt>
    <dgm:pt modelId="{D4098FCC-8E51-49FA-ADDF-31DA53298A55}" type="pres">
      <dgm:prSet presAssocID="{B868A83D-CD7C-4AE4-BE6F-7F3CBFC97FE5}" presName="rect2" presStyleLbl="fgImgPlace1" presStyleIdx="4"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52000" r="-52000"/>
          </a:stretch>
        </a:blipFill>
      </dgm:spPr>
    </dgm:pt>
    <dgm:pt modelId="{423180B3-4199-4389-B610-F6C1D01F92C4}" type="pres">
      <dgm:prSet presAssocID="{BCAA7C34-6DBE-4488-AC46-963BE78C1675}" presName="sibTrans" presStyleCnt="0"/>
      <dgm:spPr/>
    </dgm:pt>
    <dgm:pt modelId="{A9D65BF8-1CB5-4D93-BF43-06080E0FDAC6}" type="pres">
      <dgm:prSet presAssocID="{A4B75408-B430-4214-8626-EAF4F95B014A}" presName="composite" presStyleCnt="0"/>
      <dgm:spPr/>
    </dgm:pt>
    <dgm:pt modelId="{89D06246-5DDD-4A72-9BFE-42CF3FAA53FA}" type="pres">
      <dgm:prSet presAssocID="{A4B75408-B430-4214-8626-EAF4F95B014A}" presName="rect1" presStyleLbl="trAlignAcc1" presStyleIdx="5" presStyleCnt="6">
        <dgm:presLayoutVars>
          <dgm:bulletEnabled val="1"/>
        </dgm:presLayoutVars>
      </dgm:prSet>
      <dgm:spPr/>
    </dgm:pt>
    <dgm:pt modelId="{58F8837F-327B-4CC3-B45D-B34997E446E2}" type="pres">
      <dgm:prSet presAssocID="{A4B75408-B430-4214-8626-EAF4F95B014A}" presName="rect2" presStyleLbl="fgImgPlac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62000" r="-62000"/>
          </a:stretch>
        </a:blipFill>
      </dgm:spPr>
    </dgm:pt>
  </dgm:ptLst>
  <dgm:cxnLst>
    <dgm:cxn modelId="{E3AE992E-4757-4F90-BDA6-1234CAC56B4E}" type="presOf" srcId="{BAB2AD42-5B4D-4B47-9927-4C6697B03020}" destId="{2B4423B7-7984-4DF4-BFF5-E1C71D56E947}" srcOrd="0" destOrd="0" presId="urn:microsoft.com/office/officeart/2008/layout/PictureStrips"/>
    <dgm:cxn modelId="{15122466-8620-45ED-9A56-351AAA30C15B}" srcId="{05AE6BB2-9398-4A86-BA6B-81A50F64A926}" destId="{D6DDEC95-521E-41B6-9F39-2928CCC808E9}" srcOrd="2" destOrd="0" parTransId="{CE293C8D-6BBC-4025-9E51-A10D656D6F6F}" sibTransId="{AA660365-9C3C-46B7-A009-705BA80D2129}"/>
    <dgm:cxn modelId="{06190468-251C-4307-ABF8-59DB4F2779D5}" srcId="{05AE6BB2-9398-4A86-BA6B-81A50F64A926}" destId="{A4B75408-B430-4214-8626-EAF4F95B014A}" srcOrd="5" destOrd="0" parTransId="{C01FC245-F2ED-4783-87DE-79E2399B104A}" sibTransId="{08815EA6-38E7-4E7E-BE71-402BEA64C31C}"/>
    <dgm:cxn modelId="{B432B46F-03C0-4065-B5EE-C212690E1BAA}" srcId="{05AE6BB2-9398-4A86-BA6B-81A50F64A926}" destId="{BAB2AD42-5B4D-4B47-9927-4C6697B03020}" srcOrd="3" destOrd="0" parTransId="{87D07595-427B-4993-BFF2-8F44A7469050}" sibTransId="{FA4D974B-F497-4C71-A200-D38A876FD6CB}"/>
    <dgm:cxn modelId="{A5AB1895-D721-47DF-A616-649C912D3221}" type="presOf" srcId="{B868A83D-CD7C-4AE4-BE6F-7F3CBFC97FE5}" destId="{E6FB8139-2F37-4210-A646-FEEB4A38D5B0}" srcOrd="0" destOrd="0" presId="urn:microsoft.com/office/officeart/2008/layout/PictureStrips"/>
    <dgm:cxn modelId="{E87D7D9F-FB2D-4225-8395-0C6908E9AA64}" type="presOf" srcId="{D6DDEC95-521E-41B6-9F39-2928CCC808E9}" destId="{748FAB96-0163-4BEB-9945-911F4C6DF76E}" srcOrd="0" destOrd="0" presId="urn:microsoft.com/office/officeart/2008/layout/PictureStrips"/>
    <dgm:cxn modelId="{1588BCB2-170A-4AEE-8778-95311C8BFE3C}" type="presOf" srcId="{43EF889A-77AC-43CB-A435-22FF73AB540E}" destId="{5077D97D-C108-42C2-B833-8B086F4FE038}" srcOrd="0" destOrd="0" presId="urn:microsoft.com/office/officeart/2008/layout/PictureStrips"/>
    <dgm:cxn modelId="{91E5CBB2-098A-4341-B695-ED409160C322}" type="presOf" srcId="{A4B75408-B430-4214-8626-EAF4F95B014A}" destId="{89D06246-5DDD-4A72-9BFE-42CF3FAA53FA}" srcOrd="0" destOrd="0" presId="urn:microsoft.com/office/officeart/2008/layout/PictureStrips"/>
    <dgm:cxn modelId="{B12FF1B6-2ADD-4CE8-BFAF-CFEB7A1D2729}" srcId="{05AE6BB2-9398-4A86-BA6B-81A50F64A926}" destId="{B868A83D-CD7C-4AE4-BE6F-7F3CBFC97FE5}" srcOrd="4" destOrd="0" parTransId="{768D6A65-4E48-4CFE-B2EA-87B51F9EEC22}" sibTransId="{BCAA7C34-6DBE-4488-AC46-963BE78C1675}"/>
    <dgm:cxn modelId="{748397C0-82E9-47EF-8A26-9562805F2BC5}" srcId="{05AE6BB2-9398-4A86-BA6B-81A50F64A926}" destId="{3A62A7A9-2522-4452-A40D-3423DB3F20EC}" srcOrd="1" destOrd="0" parTransId="{87558663-5E42-4AF7-8FD3-8545BE542E9B}" sibTransId="{72A4AFBD-8792-4CFB-90E6-8AF808C5EC8F}"/>
    <dgm:cxn modelId="{0219B3C4-C84B-4E00-BB14-59458349BBB8}" type="presOf" srcId="{05AE6BB2-9398-4A86-BA6B-81A50F64A926}" destId="{A3082E2F-D5D8-4766-96DA-96668342FC77}" srcOrd="0" destOrd="0" presId="urn:microsoft.com/office/officeart/2008/layout/PictureStrips"/>
    <dgm:cxn modelId="{67C724CF-7B45-419A-A7DD-8E32E03CBE1A}" type="presOf" srcId="{3A62A7A9-2522-4452-A40D-3423DB3F20EC}" destId="{1B5FA453-54BA-4617-AEED-3D50519EF709}" srcOrd="0" destOrd="0" presId="urn:microsoft.com/office/officeart/2008/layout/PictureStrips"/>
    <dgm:cxn modelId="{9FA9F2FA-29C3-4BB9-89C5-6CE939E22CBB}" srcId="{05AE6BB2-9398-4A86-BA6B-81A50F64A926}" destId="{43EF889A-77AC-43CB-A435-22FF73AB540E}" srcOrd="0" destOrd="0" parTransId="{6A28F987-3A7A-4DCC-A590-07074DB29AAD}" sibTransId="{1DDC477C-5874-48CB-85A4-87ECD68D62FA}"/>
    <dgm:cxn modelId="{C91E7F36-8968-4304-AE1E-5F33E66ACF55}" type="presParOf" srcId="{A3082E2F-D5D8-4766-96DA-96668342FC77}" destId="{12F7DE05-AF15-4537-B70C-AB9898AEC081}" srcOrd="0" destOrd="0" presId="urn:microsoft.com/office/officeart/2008/layout/PictureStrips"/>
    <dgm:cxn modelId="{F510AE0D-AA5A-4623-9BB9-CA9B4818EB6C}" type="presParOf" srcId="{12F7DE05-AF15-4537-B70C-AB9898AEC081}" destId="{5077D97D-C108-42C2-B833-8B086F4FE038}" srcOrd="0" destOrd="0" presId="urn:microsoft.com/office/officeart/2008/layout/PictureStrips"/>
    <dgm:cxn modelId="{E050FB1C-3EFD-4010-9FF9-344012574CC3}" type="presParOf" srcId="{12F7DE05-AF15-4537-B70C-AB9898AEC081}" destId="{44DD37FA-4F3F-450C-AA3B-C6349D5DDF1D}" srcOrd="1" destOrd="0" presId="urn:microsoft.com/office/officeart/2008/layout/PictureStrips"/>
    <dgm:cxn modelId="{B2CA8BEF-5F94-4711-BF90-4B38D63F342D}" type="presParOf" srcId="{A3082E2F-D5D8-4766-96DA-96668342FC77}" destId="{EB7DEF74-1D9F-4212-B25F-6C21374F402B}" srcOrd="1" destOrd="0" presId="urn:microsoft.com/office/officeart/2008/layout/PictureStrips"/>
    <dgm:cxn modelId="{4F3936A0-0530-4BCF-A0D1-25BEB0E9F631}" type="presParOf" srcId="{A3082E2F-D5D8-4766-96DA-96668342FC77}" destId="{F96B4DE7-3F37-4553-80AD-D66E30FAE730}" srcOrd="2" destOrd="0" presId="urn:microsoft.com/office/officeart/2008/layout/PictureStrips"/>
    <dgm:cxn modelId="{0E80C0C4-5DA5-4A70-B235-D286AF97B38B}" type="presParOf" srcId="{F96B4DE7-3F37-4553-80AD-D66E30FAE730}" destId="{1B5FA453-54BA-4617-AEED-3D50519EF709}" srcOrd="0" destOrd="0" presId="urn:microsoft.com/office/officeart/2008/layout/PictureStrips"/>
    <dgm:cxn modelId="{57B6E807-194C-42A9-B8F6-953798440550}" type="presParOf" srcId="{F96B4DE7-3F37-4553-80AD-D66E30FAE730}" destId="{7924F9E4-97A5-406E-AFFD-B3F902B64F59}" srcOrd="1" destOrd="0" presId="urn:microsoft.com/office/officeart/2008/layout/PictureStrips"/>
    <dgm:cxn modelId="{D51B7F32-1E92-455F-9519-5A33C95B107F}" type="presParOf" srcId="{A3082E2F-D5D8-4766-96DA-96668342FC77}" destId="{87467379-B4A8-4212-8DC0-8E9975EB40CF}" srcOrd="3" destOrd="0" presId="urn:microsoft.com/office/officeart/2008/layout/PictureStrips"/>
    <dgm:cxn modelId="{28A7721A-18EB-4746-A8D8-90ACAF2F7601}" type="presParOf" srcId="{A3082E2F-D5D8-4766-96DA-96668342FC77}" destId="{A3FA69F4-6896-4693-8646-9880F06C5CA7}" srcOrd="4" destOrd="0" presId="urn:microsoft.com/office/officeart/2008/layout/PictureStrips"/>
    <dgm:cxn modelId="{326F45A1-87B7-4617-8963-FF417F79B5A2}" type="presParOf" srcId="{A3FA69F4-6896-4693-8646-9880F06C5CA7}" destId="{748FAB96-0163-4BEB-9945-911F4C6DF76E}" srcOrd="0" destOrd="0" presId="urn:microsoft.com/office/officeart/2008/layout/PictureStrips"/>
    <dgm:cxn modelId="{6AD0CAF9-9F17-4F0D-AC0C-DD6587860267}" type="presParOf" srcId="{A3FA69F4-6896-4693-8646-9880F06C5CA7}" destId="{D8186C12-0F14-48DC-84FF-09B204BF6502}" srcOrd="1" destOrd="0" presId="urn:microsoft.com/office/officeart/2008/layout/PictureStrips"/>
    <dgm:cxn modelId="{80C0BACA-405F-46E9-A434-BC6928D01332}" type="presParOf" srcId="{A3082E2F-D5D8-4766-96DA-96668342FC77}" destId="{AD36BC6B-A290-428D-A866-99528208B6B0}" srcOrd="5" destOrd="0" presId="urn:microsoft.com/office/officeart/2008/layout/PictureStrips"/>
    <dgm:cxn modelId="{F4694ED8-844C-4B9A-8505-F23A9112E7B4}" type="presParOf" srcId="{A3082E2F-D5D8-4766-96DA-96668342FC77}" destId="{55C1A85D-1AD6-43F3-BB77-09C7459E111A}" srcOrd="6" destOrd="0" presId="urn:microsoft.com/office/officeart/2008/layout/PictureStrips"/>
    <dgm:cxn modelId="{E7812CF1-0E5C-462D-8040-A4F5B5D2DA39}" type="presParOf" srcId="{55C1A85D-1AD6-43F3-BB77-09C7459E111A}" destId="{2B4423B7-7984-4DF4-BFF5-E1C71D56E947}" srcOrd="0" destOrd="0" presId="urn:microsoft.com/office/officeart/2008/layout/PictureStrips"/>
    <dgm:cxn modelId="{C179E5AD-640C-4686-9DC7-A5B3A23085EB}" type="presParOf" srcId="{55C1A85D-1AD6-43F3-BB77-09C7459E111A}" destId="{A3D94C72-FF50-4B74-8178-55BF9EDCCAE6}" srcOrd="1" destOrd="0" presId="urn:microsoft.com/office/officeart/2008/layout/PictureStrips"/>
    <dgm:cxn modelId="{306EDC89-A25C-4EB0-8D73-CC8C592F3585}" type="presParOf" srcId="{A3082E2F-D5D8-4766-96DA-96668342FC77}" destId="{22FEBE73-20E1-426C-9713-625A7B5A90E2}" srcOrd="7" destOrd="0" presId="urn:microsoft.com/office/officeart/2008/layout/PictureStrips"/>
    <dgm:cxn modelId="{D742C567-DA99-4DDF-8366-2DA1CEA655A4}" type="presParOf" srcId="{A3082E2F-D5D8-4766-96DA-96668342FC77}" destId="{2FD71F81-99A3-42B8-936D-F396B84606A1}" srcOrd="8" destOrd="0" presId="urn:microsoft.com/office/officeart/2008/layout/PictureStrips"/>
    <dgm:cxn modelId="{53277BF2-5011-4460-9AA2-92A8D5A9CDA6}" type="presParOf" srcId="{2FD71F81-99A3-42B8-936D-F396B84606A1}" destId="{E6FB8139-2F37-4210-A646-FEEB4A38D5B0}" srcOrd="0" destOrd="0" presId="urn:microsoft.com/office/officeart/2008/layout/PictureStrips"/>
    <dgm:cxn modelId="{2418F8C5-757F-4D58-A20B-91A84BAC639D}" type="presParOf" srcId="{2FD71F81-99A3-42B8-936D-F396B84606A1}" destId="{D4098FCC-8E51-49FA-ADDF-31DA53298A55}" srcOrd="1" destOrd="0" presId="urn:microsoft.com/office/officeart/2008/layout/PictureStrips"/>
    <dgm:cxn modelId="{6C684D92-1E42-4485-AEF3-E3F53CEE4FA7}" type="presParOf" srcId="{A3082E2F-D5D8-4766-96DA-96668342FC77}" destId="{423180B3-4199-4389-B610-F6C1D01F92C4}" srcOrd="9" destOrd="0" presId="urn:microsoft.com/office/officeart/2008/layout/PictureStrips"/>
    <dgm:cxn modelId="{6020A30B-340D-419E-88AE-263A4A69BC75}" type="presParOf" srcId="{A3082E2F-D5D8-4766-96DA-96668342FC77}" destId="{A9D65BF8-1CB5-4D93-BF43-06080E0FDAC6}" srcOrd="10" destOrd="0" presId="urn:microsoft.com/office/officeart/2008/layout/PictureStrips"/>
    <dgm:cxn modelId="{C99D2A1A-A3FC-4912-9241-31D26E9859F3}" type="presParOf" srcId="{A9D65BF8-1CB5-4D93-BF43-06080E0FDAC6}" destId="{89D06246-5DDD-4A72-9BFE-42CF3FAA53FA}" srcOrd="0" destOrd="0" presId="urn:microsoft.com/office/officeart/2008/layout/PictureStrips"/>
    <dgm:cxn modelId="{6B1436F4-F0EF-43DA-906A-41607EC24FB6}" type="presParOf" srcId="{A9D65BF8-1CB5-4D93-BF43-06080E0FDAC6}" destId="{58F8837F-327B-4CC3-B45D-B34997E446E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E6760-4ED6-4480-B0AD-A6FBC88DB624}">
      <dsp:nvSpPr>
        <dsp:cNvPr id="0" name=""/>
        <dsp:cNvSpPr/>
      </dsp:nvSpPr>
      <dsp:spPr>
        <a:xfrm>
          <a:off x="809833" y="490986"/>
          <a:ext cx="4964243" cy="4964243"/>
        </a:xfrm>
        <a:prstGeom prst="blockArc">
          <a:avLst>
            <a:gd name="adj1" fmla="val 13800000"/>
            <a:gd name="adj2" fmla="val 16200000"/>
            <a:gd name="adj3" fmla="val 3058"/>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D0CB7306-CB4F-4116-BA0C-5D8DA9EC9883}">
      <dsp:nvSpPr>
        <dsp:cNvPr id="0" name=""/>
        <dsp:cNvSpPr/>
      </dsp:nvSpPr>
      <dsp:spPr>
        <a:xfrm>
          <a:off x="830932" y="490986"/>
          <a:ext cx="4964243" cy="4964243"/>
        </a:xfrm>
        <a:prstGeom prst="blockArc">
          <a:avLst>
            <a:gd name="adj1" fmla="val 11400000"/>
            <a:gd name="adj2" fmla="val 13800000"/>
            <a:gd name="adj3" fmla="val 3058"/>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83C062F-3943-4353-A3EF-40221D198FC8}">
      <dsp:nvSpPr>
        <dsp:cNvPr id="0" name=""/>
        <dsp:cNvSpPr/>
      </dsp:nvSpPr>
      <dsp:spPr>
        <a:xfrm>
          <a:off x="809833" y="490986"/>
          <a:ext cx="4964243" cy="4964243"/>
        </a:xfrm>
        <a:prstGeom prst="blockArc">
          <a:avLst>
            <a:gd name="adj1" fmla="val 9000000"/>
            <a:gd name="adj2" fmla="val 11400000"/>
            <a:gd name="adj3" fmla="val 3058"/>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A88ECA9-27E3-4577-BC48-CB8B33677D53}">
      <dsp:nvSpPr>
        <dsp:cNvPr id="0" name=""/>
        <dsp:cNvSpPr/>
      </dsp:nvSpPr>
      <dsp:spPr>
        <a:xfrm>
          <a:off x="809833" y="490986"/>
          <a:ext cx="4964243" cy="4964243"/>
        </a:xfrm>
        <a:prstGeom prst="blockArc">
          <a:avLst>
            <a:gd name="adj1" fmla="val 6600000"/>
            <a:gd name="adj2" fmla="val 9000000"/>
            <a:gd name="adj3" fmla="val 3058"/>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84DD696A-CF46-4855-987A-C3BD322F23A1}">
      <dsp:nvSpPr>
        <dsp:cNvPr id="0" name=""/>
        <dsp:cNvSpPr/>
      </dsp:nvSpPr>
      <dsp:spPr>
        <a:xfrm>
          <a:off x="809833" y="490986"/>
          <a:ext cx="4964243" cy="4964243"/>
        </a:xfrm>
        <a:prstGeom prst="blockArc">
          <a:avLst>
            <a:gd name="adj1" fmla="val 4200000"/>
            <a:gd name="adj2" fmla="val 6600000"/>
            <a:gd name="adj3" fmla="val 3058"/>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CD12D7B-5626-4908-BDFF-4A95B32476D6}">
      <dsp:nvSpPr>
        <dsp:cNvPr id="0" name=""/>
        <dsp:cNvSpPr/>
      </dsp:nvSpPr>
      <dsp:spPr>
        <a:xfrm>
          <a:off x="809833" y="490986"/>
          <a:ext cx="4964243" cy="4964243"/>
        </a:xfrm>
        <a:prstGeom prst="blockArc">
          <a:avLst>
            <a:gd name="adj1" fmla="val 1800000"/>
            <a:gd name="adj2" fmla="val 4200000"/>
            <a:gd name="adj3" fmla="val 3058"/>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3CA3794-2525-4117-9190-706BB0D93179}">
      <dsp:nvSpPr>
        <dsp:cNvPr id="0" name=""/>
        <dsp:cNvSpPr/>
      </dsp:nvSpPr>
      <dsp:spPr>
        <a:xfrm>
          <a:off x="809833" y="490986"/>
          <a:ext cx="4964243" cy="4964243"/>
        </a:xfrm>
        <a:prstGeom prst="blockArc">
          <a:avLst>
            <a:gd name="adj1" fmla="val 21000000"/>
            <a:gd name="adj2" fmla="val 1800000"/>
            <a:gd name="adj3" fmla="val 3058"/>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5F4A6C7F-FFFC-42CC-997D-C6FA726C16FF}">
      <dsp:nvSpPr>
        <dsp:cNvPr id="0" name=""/>
        <dsp:cNvSpPr/>
      </dsp:nvSpPr>
      <dsp:spPr>
        <a:xfrm>
          <a:off x="809833" y="490986"/>
          <a:ext cx="4964243" cy="4964243"/>
        </a:xfrm>
        <a:prstGeom prst="blockArc">
          <a:avLst>
            <a:gd name="adj1" fmla="val 18600000"/>
            <a:gd name="adj2" fmla="val 21000000"/>
            <a:gd name="adj3" fmla="val 3058"/>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4DEA98CA-C090-4226-BB98-D38D8E2B7F36}">
      <dsp:nvSpPr>
        <dsp:cNvPr id="0" name=""/>
        <dsp:cNvSpPr/>
      </dsp:nvSpPr>
      <dsp:spPr>
        <a:xfrm>
          <a:off x="809833" y="490986"/>
          <a:ext cx="4964243" cy="4964243"/>
        </a:xfrm>
        <a:prstGeom prst="blockArc">
          <a:avLst>
            <a:gd name="adj1" fmla="val 16200000"/>
            <a:gd name="adj2" fmla="val 18600000"/>
            <a:gd name="adj3" fmla="val 3058"/>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FDF78CB2-614F-4457-9393-2CB7119AE485}">
      <dsp:nvSpPr>
        <dsp:cNvPr id="0" name=""/>
        <dsp:cNvSpPr/>
      </dsp:nvSpPr>
      <dsp:spPr>
        <a:xfrm>
          <a:off x="2538888" y="2220041"/>
          <a:ext cx="1506133" cy="1506133"/>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NL" sz="1400" kern="1200" noProof="0" dirty="0"/>
            <a:t>Batterijen- strategie</a:t>
          </a:r>
        </a:p>
        <a:p>
          <a:pPr marL="0" lvl="0" indent="0" algn="ctr" defTabSz="622300">
            <a:lnSpc>
              <a:spcPct val="90000"/>
            </a:lnSpc>
            <a:spcBef>
              <a:spcPct val="0"/>
            </a:spcBef>
            <a:spcAft>
              <a:spcPct val="35000"/>
            </a:spcAft>
            <a:buNone/>
          </a:pPr>
          <a:r>
            <a:rPr lang="nl-NL" sz="1400" kern="1200" noProof="0" dirty="0"/>
            <a:t>NL</a:t>
          </a:r>
        </a:p>
      </dsp:txBody>
      <dsp:txXfrm>
        <a:off x="2759456" y="2440609"/>
        <a:ext cx="1064997" cy="1064997"/>
      </dsp:txXfrm>
    </dsp:sp>
    <dsp:sp modelId="{03C843AD-1E16-4EBE-8C07-AE32800A7082}">
      <dsp:nvSpPr>
        <dsp:cNvPr id="0" name=""/>
        <dsp:cNvSpPr/>
      </dsp:nvSpPr>
      <dsp:spPr>
        <a:xfrm>
          <a:off x="2653179" y="-56513"/>
          <a:ext cx="1277551" cy="1170909"/>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l-NL" sz="1000" kern="1200" noProof="0" dirty="0"/>
            <a:t>Infrastructuur en Waterstaat</a:t>
          </a:r>
        </a:p>
      </dsp:txBody>
      <dsp:txXfrm>
        <a:off x="2840272" y="114963"/>
        <a:ext cx="903365" cy="827957"/>
      </dsp:txXfrm>
    </dsp:sp>
    <dsp:sp modelId="{4F475D9E-395E-45FF-BF0D-1F6FE1214A01}">
      <dsp:nvSpPr>
        <dsp:cNvPr id="0" name=""/>
        <dsp:cNvSpPr/>
      </dsp:nvSpPr>
      <dsp:spPr>
        <a:xfrm>
          <a:off x="4264291" y="515313"/>
          <a:ext cx="1197487" cy="1170909"/>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l-NL" sz="1000" kern="1200" noProof="0" dirty="0"/>
            <a:t>Binnenlandse Zaken en Koninkrijk-relaties</a:t>
          </a:r>
        </a:p>
      </dsp:txBody>
      <dsp:txXfrm>
        <a:off x="4439659" y="686789"/>
        <a:ext cx="846751" cy="827957"/>
      </dsp:txXfrm>
    </dsp:sp>
    <dsp:sp modelId="{34B30552-3E5B-4575-9FFF-253A7CC0404F}">
      <dsp:nvSpPr>
        <dsp:cNvPr id="0" name=""/>
        <dsp:cNvSpPr/>
      </dsp:nvSpPr>
      <dsp:spPr>
        <a:xfrm>
          <a:off x="5100246" y="1963228"/>
          <a:ext cx="1197487" cy="1170909"/>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nl-NL" sz="900" kern="1200" noProof="0" dirty="0"/>
            <a:t>Buitenlandse Zaken</a:t>
          </a:r>
        </a:p>
      </dsp:txBody>
      <dsp:txXfrm>
        <a:off x="5275614" y="2134704"/>
        <a:ext cx="846751" cy="827957"/>
      </dsp:txXfrm>
    </dsp:sp>
    <dsp:sp modelId="{0E0D4A3E-E9F4-4124-B048-6D8B50A79736}">
      <dsp:nvSpPr>
        <dsp:cNvPr id="0" name=""/>
        <dsp:cNvSpPr/>
      </dsp:nvSpPr>
      <dsp:spPr>
        <a:xfrm>
          <a:off x="4809922" y="3609737"/>
          <a:ext cx="1197487" cy="1170909"/>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nl-NL" sz="1000" b="0" i="0" kern="1200" dirty="0"/>
            <a:t>Sociale Zaken en Werkgelegenheid</a:t>
          </a:r>
        </a:p>
      </dsp:txBody>
      <dsp:txXfrm>
        <a:off x="4985290" y="3781213"/>
        <a:ext cx="846751" cy="827957"/>
      </dsp:txXfrm>
    </dsp:sp>
    <dsp:sp modelId="{88AF2EA1-2604-4376-8F3D-D1AAB95E0FE8}">
      <dsp:nvSpPr>
        <dsp:cNvPr id="0" name=""/>
        <dsp:cNvSpPr/>
      </dsp:nvSpPr>
      <dsp:spPr>
        <a:xfrm>
          <a:off x="3529165" y="4684419"/>
          <a:ext cx="1197487" cy="1170909"/>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nl-NL" sz="900" b="0" i="0" kern="1200" dirty="0"/>
            <a:t>Onderwijs, Cultuur en Wetenschap</a:t>
          </a:r>
        </a:p>
      </dsp:txBody>
      <dsp:txXfrm>
        <a:off x="3704533" y="4855895"/>
        <a:ext cx="846751" cy="827957"/>
      </dsp:txXfrm>
    </dsp:sp>
    <dsp:sp modelId="{2E1492C0-BC25-4686-8169-0C80ED548863}">
      <dsp:nvSpPr>
        <dsp:cNvPr id="0" name=""/>
        <dsp:cNvSpPr/>
      </dsp:nvSpPr>
      <dsp:spPr>
        <a:xfrm>
          <a:off x="1857257" y="4684419"/>
          <a:ext cx="1197487" cy="1170909"/>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nl-NL" sz="900" kern="1200" noProof="0" dirty="0"/>
            <a:t>Justitie en Veiligheid</a:t>
          </a:r>
        </a:p>
      </dsp:txBody>
      <dsp:txXfrm>
        <a:off x="2032625" y="4855895"/>
        <a:ext cx="846751" cy="827957"/>
      </dsp:txXfrm>
    </dsp:sp>
    <dsp:sp modelId="{A37755D0-FB29-4490-A0D4-EBA76F131DCC}">
      <dsp:nvSpPr>
        <dsp:cNvPr id="0" name=""/>
        <dsp:cNvSpPr/>
      </dsp:nvSpPr>
      <dsp:spPr>
        <a:xfrm>
          <a:off x="576500" y="3609737"/>
          <a:ext cx="1197487" cy="1170909"/>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nl-NL" sz="900" kern="1200" dirty="0"/>
            <a:t>Financiën </a:t>
          </a:r>
        </a:p>
      </dsp:txBody>
      <dsp:txXfrm>
        <a:off x="751868" y="3781213"/>
        <a:ext cx="846751" cy="827957"/>
      </dsp:txXfrm>
    </dsp:sp>
    <dsp:sp modelId="{1812732F-037D-4F00-89A7-5E32A2FF4978}">
      <dsp:nvSpPr>
        <dsp:cNvPr id="0" name=""/>
        <dsp:cNvSpPr/>
      </dsp:nvSpPr>
      <dsp:spPr>
        <a:xfrm>
          <a:off x="286176" y="1963228"/>
          <a:ext cx="1197487" cy="1170909"/>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nl-NL" sz="900" kern="1200" noProof="0" dirty="0"/>
            <a:t>Economische Zaken</a:t>
          </a:r>
        </a:p>
      </dsp:txBody>
      <dsp:txXfrm>
        <a:off x="461544" y="2134704"/>
        <a:ext cx="846751" cy="827957"/>
      </dsp:txXfrm>
    </dsp:sp>
    <dsp:sp modelId="{B0152EBF-1429-4FD6-BF9D-B051E199BAB8}">
      <dsp:nvSpPr>
        <dsp:cNvPr id="0" name=""/>
        <dsp:cNvSpPr/>
      </dsp:nvSpPr>
      <dsp:spPr>
        <a:xfrm>
          <a:off x="1193728" y="573620"/>
          <a:ext cx="1054293" cy="1054293"/>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nl-NL" sz="900" kern="1200" noProof="0" dirty="0"/>
            <a:t>Klimaat en groene groei</a:t>
          </a:r>
        </a:p>
      </dsp:txBody>
      <dsp:txXfrm>
        <a:off x="1348126" y="728018"/>
        <a:ext cx="745497" cy="7454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DA335-9883-4409-A15C-2E0B88BDD524}">
      <dsp:nvSpPr>
        <dsp:cNvPr id="0" name=""/>
        <dsp:cNvSpPr/>
      </dsp:nvSpPr>
      <dsp:spPr>
        <a:xfrm>
          <a:off x="5360718" y="1605533"/>
          <a:ext cx="4447308" cy="529128"/>
        </a:xfrm>
        <a:custGeom>
          <a:avLst/>
          <a:gdLst/>
          <a:ahLst/>
          <a:cxnLst/>
          <a:rect l="0" t="0" r="0" b="0"/>
          <a:pathLst>
            <a:path>
              <a:moveTo>
                <a:pt x="0" y="0"/>
              </a:moveTo>
              <a:lnTo>
                <a:pt x="0" y="360585"/>
              </a:lnTo>
              <a:lnTo>
                <a:pt x="4447308" y="360585"/>
              </a:lnTo>
              <a:lnTo>
                <a:pt x="4447308" y="52912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A8FB0E-0D3B-4C67-86B7-89104D835717}">
      <dsp:nvSpPr>
        <dsp:cNvPr id="0" name=""/>
        <dsp:cNvSpPr/>
      </dsp:nvSpPr>
      <dsp:spPr>
        <a:xfrm>
          <a:off x="5360718" y="1605533"/>
          <a:ext cx="2223654" cy="529128"/>
        </a:xfrm>
        <a:custGeom>
          <a:avLst/>
          <a:gdLst/>
          <a:ahLst/>
          <a:cxnLst/>
          <a:rect l="0" t="0" r="0" b="0"/>
          <a:pathLst>
            <a:path>
              <a:moveTo>
                <a:pt x="0" y="0"/>
              </a:moveTo>
              <a:lnTo>
                <a:pt x="0" y="360585"/>
              </a:lnTo>
              <a:lnTo>
                <a:pt x="2223654" y="360585"/>
              </a:lnTo>
              <a:lnTo>
                <a:pt x="2223654" y="52912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B5CC22-10EE-4BAF-8545-DF8E3F1DDF09}">
      <dsp:nvSpPr>
        <dsp:cNvPr id="0" name=""/>
        <dsp:cNvSpPr/>
      </dsp:nvSpPr>
      <dsp:spPr>
        <a:xfrm>
          <a:off x="5314998" y="1605533"/>
          <a:ext cx="91440" cy="529128"/>
        </a:xfrm>
        <a:custGeom>
          <a:avLst/>
          <a:gdLst/>
          <a:ahLst/>
          <a:cxnLst/>
          <a:rect l="0" t="0" r="0" b="0"/>
          <a:pathLst>
            <a:path>
              <a:moveTo>
                <a:pt x="45720" y="0"/>
              </a:moveTo>
              <a:lnTo>
                <a:pt x="45720" y="52912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670D42-6C55-483E-B675-D66C010F5DA5}">
      <dsp:nvSpPr>
        <dsp:cNvPr id="0" name=""/>
        <dsp:cNvSpPr/>
      </dsp:nvSpPr>
      <dsp:spPr>
        <a:xfrm>
          <a:off x="3137064" y="1605533"/>
          <a:ext cx="2223654" cy="529128"/>
        </a:xfrm>
        <a:custGeom>
          <a:avLst/>
          <a:gdLst/>
          <a:ahLst/>
          <a:cxnLst/>
          <a:rect l="0" t="0" r="0" b="0"/>
          <a:pathLst>
            <a:path>
              <a:moveTo>
                <a:pt x="2223654" y="0"/>
              </a:moveTo>
              <a:lnTo>
                <a:pt x="2223654" y="360585"/>
              </a:lnTo>
              <a:lnTo>
                <a:pt x="0" y="360585"/>
              </a:lnTo>
              <a:lnTo>
                <a:pt x="0" y="52912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A01B39-6434-45F0-8046-B135D639D831}">
      <dsp:nvSpPr>
        <dsp:cNvPr id="0" name=""/>
        <dsp:cNvSpPr/>
      </dsp:nvSpPr>
      <dsp:spPr>
        <a:xfrm>
          <a:off x="913410" y="1605533"/>
          <a:ext cx="4447308" cy="529128"/>
        </a:xfrm>
        <a:custGeom>
          <a:avLst/>
          <a:gdLst/>
          <a:ahLst/>
          <a:cxnLst/>
          <a:rect l="0" t="0" r="0" b="0"/>
          <a:pathLst>
            <a:path>
              <a:moveTo>
                <a:pt x="4447308" y="0"/>
              </a:moveTo>
              <a:lnTo>
                <a:pt x="4447308" y="360585"/>
              </a:lnTo>
              <a:lnTo>
                <a:pt x="0" y="360585"/>
              </a:lnTo>
              <a:lnTo>
                <a:pt x="0" y="52912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09B6C7-3332-452D-9AC9-725D4CF21AC5}">
      <dsp:nvSpPr>
        <dsp:cNvPr id="0" name=""/>
        <dsp:cNvSpPr/>
      </dsp:nvSpPr>
      <dsp:spPr>
        <a:xfrm>
          <a:off x="2755468" y="450243"/>
          <a:ext cx="5210500" cy="115528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BAEC53-67B1-42BB-847B-30C3A7B83D2F}">
      <dsp:nvSpPr>
        <dsp:cNvPr id="0" name=""/>
        <dsp:cNvSpPr/>
      </dsp:nvSpPr>
      <dsp:spPr>
        <a:xfrm>
          <a:off x="2957618" y="642286"/>
          <a:ext cx="5210500" cy="115528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i="1" kern="1200" dirty="0"/>
            <a:t>Maatschappelijk belang:</a:t>
          </a:r>
        </a:p>
        <a:p>
          <a:pPr marL="0" lvl="0" indent="0" algn="ctr" defTabSz="577850">
            <a:lnSpc>
              <a:spcPct val="90000"/>
            </a:lnSpc>
            <a:spcBef>
              <a:spcPct val="0"/>
            </a:spcBef>
            <a:spcAft>
              <a:spcPct val="35000"/>
            </a:spcAft>
            <a:buNone/>
          </a:pPr>
          <a:r>
            <a:rPr lang="nl-NL" sz="1300" i="1" kern="1200" dirty="0"/>
            <a:t>“Met de batterijenstrategie laten wij de toename van het gebruik van batterijen in de samenleving veilig, verantwoord en duurzaam verlopen en willen wij de kansen ervan slim benutten.”</a:t>
          </a:r>
          <a:endParaRPr lang="nl-NL" sz="1300" kern="1200" dirty="0"/>
        </a:p>
      </dsp:txBody>
      <dsp:txXfrm>
        <a:off x="2991455" y="676123"/>
        <a:ext cx="5142826" cy="1087615"/>
      </dsp:txXfrm>
    </dsp:sp>
    <dsp:sp modelId="{60B5ED9F-163B-4CBD-96A9-968B6B38A90A}">
      <dsp:nvSpPr>
        <dsp:cNvPr id="0" name=""/>
        <dsp:cNvSpPr/>
      </dsp:nvSpPr>
      <dsp:spPr>
        <a:xfrm>
          <a:off x="3733" y="2134661"/>
          <a:ext cx="1819353" cy="115528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E597A2-37FB-4843-B024-493B331C6FDE}">
      <dsp:nvSpPr>
        <dsp:cNvPr id="0" name=""/>
        <dsp:cNvSpPr/>
      </dsp:nvSpPr>
      <dsp:spPr>
        <a:xfrm>
          <a:off x="205884" y="2326704"/>
          <a:ext cx="1819353" cy="115528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dirty="0"/>
            <a:t>Grondstoffen</a:t>
          </a:r>
        </a:p>
      </dsp:txBody>
      <dsp:txXfrm>
        <a:off x="239721" y="2360541"/>
        <a:ext cx="1751679" cy="1087615"/>
      </dsp:txXfrm>
    </dsp:sp>
    <dsp:sp modelId="{88F17809-E4F7-4E01-ACBA-6440DE816D51}">
      <dsp:nvSpPr>
        <dsp:cNvPr id="0" name=""/>
        <dsp:cNvSpPr/>
      </dsp:nvSpPr>
      <dsp:spPr>
        <a:xfrm>
          <a:off x="2227387" y="2134661"/>
          <a:ext cx="1819353" cy="115528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D584A9-14FB-44E5-9A64-60E78CC0AD9C}">
      <dsp:nvSpPr>
        <dsp:cNvPr id="0" name=""/>
        <dsp:cNvSpPr/>
      </dsp:nvSpPr>
      <dsp:spPr>
        <a:xfrm>
          <a:off x="2429538" y="2326704"/>
          <a:ext cx="1819353" cy="115528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dirty="0"/>
            <a:t>Circulariteit</a:t>
          </a:r>
        </a:p>
      </dsp:txBody>
      <dsp:txXfrm>
        <a:off x="2463375" y="2360541"/>
        <a:ext cx="1751679" cy="1087615"/>
      </dsp:txXfrm>
    </dsp:sp>
    <dsp:sp modelId="{D3891E6B-E2B6-4A0C-9AC5-67253D1A8B7F}">
      <dsp:nvSpPr>
        <dsp:cNvPr id="0" name=""/>
        <dsp:cNvSpPr/>
      </dsp:nvSpPr>
      <dsp:spPr>
        <a:xfrm>
          <a:off x="4451042" y="2134661"/>
          <a:ext cx="1819353" cy="115528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B664AB-23D0-43ED-A600-70DAB65DE943}">
      <dsp:nvSpPr>
        <dsp:cNvPr id="0" name=""/>
        <dsp:cNvSpPr/>
      </dsp:nvSpPr>
      <dsp:spPr>
        <a:xfrm>
          <a:off x="4653192" y="2326704"/>
          <a:ext cx="1819353" cy="115528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dirty="0"/>
            <a:t>Veiligheid</a:t>
          </a:r>
        </a:p>
      </dsp:txBody>
      <dsp:txXfrm>
        <a:off x="4687029" y="2360541"/>
        <a:ext cx="1751679" cy="1087615"/>
      </dsp:txXfrm>
    </dsp:sp>
    <dsp:sp modelId="{10612D94-8A9C-44F3-877C-2B2CFC0549AF}">
      <dsp:nvSpPr>
        <dsp:cNvPr id="0" name=""/>
        <dsp:cNvSpPr/>
      </dsp:nvSpPr>
      <dsp:spPr>
        <a:xfrm>
          <a:off x="6674696" y="2134661"/>
          <a:ext cx="1819353" cy="115528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83FB5D-EF84-4861-B026-BA522911583D}">
      <dsp:nvSpPr>
        <dsp:cNvPr id="0" name=""/>
        <dsp:cNvSpPr/>
      </dsp:nvSpPr>
      <dsp:spPr>
        <a:xfrm>
          <a:off x="6876846" y="2326704"/>
          <a:ext cx="1819353" cy="115528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dirty="0"/>
            <a:t>Economische kansen</a:t>
          </a:r>
        </a:p>
      </dsp:txBody>
      <dsp:txXfrm>
        <a:off x="6910683" y="2360541"/>
        <a:ext cx="1751679" cy="1087615"/>
      </dsp:txXfrm>
    </dsp:sp>
    <dsp:sp modelId="{F583B529-249C-4D74-BAB5-04F53146086E}">
      <dsp:nvSpPr>
        <dsp:cNvPr id="0" name=""/>
        <dsp:cNvSpPr/>
      </dsp:nvSpPr>
      <dsp:spPr>
        <a:xfrm>
          <a:off x="8898350" y="2134661"/>
          <a:ext cx="1819353" cy="115528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FC53BB-AE9C-43F4-B275-0B00F72E288B}">
      <dsp:nvSpPr>
        <dsp:cNvPr id="0" name=""/>
        <dsp:cNvSpPr/>
      </dsp:nvSpPr>
      <dsp:spPr>
        <a:xfrm>
          <a:off x="9100500" y="2326704"/>
          <a:ext cx="1819353" cy="1155289"/>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nl-NL" sz="1300" kern="1200" dirty="0"/>
            <a:t>Energiesysteem</a:t>
          </a:r>
        </a:p>
      </dsp:txBody>
      <dsp:txXfrm>
        <a:off x="9134337" y="2360541"/>
        <a:ext cx="1751679" cy="10876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7D97D-C108-42C2-B833-8B086F4FE038}">
      <dsp:nvSpPr>
        <dsp:cNvPr id="0" name=""/>
        <dsp:cNvSpPr/>
      </dsp:nvSpPr>
      <dsp:spPr>
        <a:xfrm>
          <a:off x="1227403" y="164365"/>
          <a:ext cx="2743199" cy="85725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80644"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dirty="0">
              <a:latin typeface="RijksoverheidSansHeadingTT" panose="020B0503040202060203" pitchFamily="34" charset="0"/>
            </a:rPr>
            <a:t>Materialen en </a:t>
          </a:r>
          <a:r>
            <a:rPr lang="nl-NL" sz="1700" kern="1200" dirty="0" err="1">
              <a:latin typeface="RijksoverheidSansHeadingTT" panose="020B0503040202060203" pitchFamily="34" charset="0"/>
            </a:rPr>
            <a:t>celontwerp</a:t>
          </a:r>
          <a:endParaRPr lang="nl-NL" sz="1700" kern="1200" dirty="0">
            <a:latin typeface="RijksoverheidSansHeadingTT" panose="020B0503040202060203" pitchFamily="34" charset="0"/>
          </a:endParaRPr>
        </a:p>
      </dsp:txBody>
      <dsp:txXfrm>
        <a:off x="1227403" y="164365"/>
        <a:ext cx="2743199" cy="857250"/>
      </dsp:txXfrm>
    </dsp:sp>
    <dsp:sp modelId="{44DD37FA-4F3F-450C-AA3B-C6349D5DDF1D}">
      <dsp:nvSpPr>
        <dsp:cNvPr id="0" name=""/>
        <dsp:cNvSpPr/>
      </dsp:nvSpPr>
      <dsp:spPr>
        <a:xfrm>
          <a:off x="1150767" y="15552"/>
          <a:ext cx="600075" cy="90011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5FA453-54BA-4617-AEED-3D50519EF709}">
      <dsp:nvSpPr>
        <dsp:cNvPr id="0" name=""/>
        <dsp:cNvSpPr/>
      </dsp:nvSpPr>
      <dsp:spPr>
        <a:xfrm>
          <a:off x="4234032" y="139377"/>
          <a:ext cx="2743199" cy="85725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80644"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dirty="0">
              <a:latin typeface="RijksoverheidSansHeadingTT" panose="020B0503040202060203" pitchFamily="34" charset="0"/>
            </a:rPr>
            <a:t>Apparatuur voor cellen, modules en pakketten</a:t>
          </a:r>
        </a:p>
      </dsp:txBody>
      <dsp:txXfrm>
        <a:off x="4234032" y="139377"/>
        <a:ext cx="2743199" cy="857250"/>
      </dsp:txXfrm>
    </dsp:sp>
    <dsp:sp modelId="{7924F9E4-97A5-406E-AFFD-B3F902B64F59}">
      <dsp:nvSpPr>
        <dsp:cNvPr id="0" name=""/>
        <dsp:cNvSpPr/>
      </dsp:nvSpPr>
      <dsp:spPr>
        <a:xfrm>
          <a:off x="4119732" y="15552"/>
          <a:ext cx="600075" cy="900112"/>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8FAB96-0163-4BEB-9945-911F4C6DF76E}">
      <dsp:nvSpPr>
        <dsp:cNvPr id="0" name=""/>
        <dsp:cNvSpPr/>
      </dsp:nvSpPr>
      <dsp:spPr>
        <a:xfrm>
          <a:off x="1265067" y="1218559"/>
          <a:ext cx="2743199" cy="85725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80644"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dirty="0">
              <a:latin typeface="RijksoverheidSansHeadingTT" panose="020B0503040202060203" pitchFamily="34" charset="0"/>
            </a:rPr>
            <a:t>Batterijsystemen voor heavy </a:t>
          </a:r>
          <a:r>
            <a:rPr lang="nl-NL" sz="1700" kern="1200" dirty="0" err="1">
              <a:latin typeface="RijksoverheidSansHeadingTT" panose="020B0503040202060203" pitchFamily="34" charset="0"/>
            </a:rPr>
            <a:t>duty</a:t>
          </a:r>
          <a:r>
            <a:rPr lang="nl-NL" sz="1700" kern="1200" dirty="0">
              <a:latin typeface="RijksoverheidSansHeadingTT" panose="020B0503040202060203" pitchFamily="34" charset="0"/>
            </a:rPr>
            <a:t> mobiliteit</a:t>
          </a:r>
        </a:p>
      </dsp:txBody>
      <dsp:txXfrm>
        <a:off x="1265067" y="1218559"/>
        <a:ext cx="2743199" cy="857250"/>
      </dsp:txXfrm>
    </dsp:sp>
    <dsp:sp modelId="{D8186C12-0F14-48DC-84FF-09B204BF6502}">
      <dsp:nvSpPr>
        <dsp:cNvPr id="0" name=""/>
        <dsp:cNvSpPr/>
      </dsp:nvSpPr>
      <dsp:spPr>
        <a:xfrm>
          <a:off x="1150767" y="1094734"/>
          <a:ext cx="600075" cy="90011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66000" r="-6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4423B7-7984-4DF4-BFF5-E1C71D56E947}">
      <dsp:nvSpPr>
        <dsp:cNvPr id="0" name=""/>
        <dsp:cNvSpPr/>
      </dsp:nvSpPr>
      <dsp:spPr>
        <a:xfrm>
          <a:off x="4234032" y="1218559"/>
          <a:ext cx="2743199" cy="85725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80644"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dirty="0">
              <a:latin typeface="RijksoverheidSansHeadingTT" panose="020B0503040202060203" pitchFamily="34" charset="0"/>
            </a:rPr>
            <a:t>Batterijsystemen voor netondersteuning</a:t>
          </a:r>
        </a:p>
      </dsp:txBody>
      <dsp:txXfrm>
        <a:off x="4234032" y="1218559"/>
        <a:ext cx="2743199" cy="857250"/>
      </dsp:txXfrm>
    </dsp:sp>
    <dsp:sp modelId="{A3D94C72-FF50-4B74-8178-55BF9EDCCAE6}">
      <dsp:nvSpPr>
        <dsp:cNvPr id="0" name=""/>
        <dsp:cNvSpPr/>
      </dsp:nvSpPr>
      <dsp:spPr>
        <a:xfrm>
          <a:off x="4119732" y="1094734"/>
          <a:ext cx="600075" cy="900112"/>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63000" r="-6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FB8139-2F37-4210-A646-FEEB4A38D5B0}">
      <dsp:nvSpPr>
        <dsp:cNvPr id="0" name=""/>
        <dsp:cNvSpPr/>
      </dsp:nvSpPr>
      <dsp:spPr>
        <a:xfrm>
          <a:off x="1265067" y="2297742"/>
          <a:ext cx="2743199" cy="85725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80644"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dirty="0">
              <a:latin typeface="RijksoverheidSansHeadingTT" panose="020B0503040202060203" pitchFamily="34" charset="0"/>
            </a:rPr>
            <a:t>Data, veiligheid en testen</a:t>
          </a:r>
        </a:p>
      </dsp:txBody>
      <dsp:txXfrm>
        <a:off x="1265067" y="2297742"/>
        <a:ext cx="2743199" cy="857250"/>
      </dsp:txXfrm>
    </dsp:sp>
    <dsp:sp modelId="{D4098FCC-8E51-49FA-ADDF-31DA53298A55}">
      <dsp:nvSpPr>
        <dsp:cNvPr id="0" name=""/>
        <dsp:cNvSpPr/>
      </dsp:nvSpPr>
      <dsp:spPr>
        <a:xfrm>
          <a:off x="1150767" y="2173917"/>
          <a:ext cx="600075" cy="90011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52000" r="-5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D06246-5DDD-4A72-9BFE-42CF3FAA53FA}">
      <dsp:nvSpPr>
        <dsp:cNvPr id="0" name=""/>
        <dsp:cNvSpPr/>
      </dsp:nvSpPr>
      <dsp:spPr>
        <a:xfrm>
          <a:off x="4234032" y="2297742"/>
          <a:ext cx="2743199" cy="857250"/>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80644"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dirty="0">
              <a:latin typeface="RijksoverheidSansHeadingTT" panose="020B0503040202060203" pitchFamily="34" charset="0"/>
            </a:rPr>
            <a:t>Circulariteit</a:t>
          </a:r>
        </a:p>
      </dsp:txBody>
      <dsp:txXfrm>
        <a:off x="4234032" y="2297742"/>
        <a:ext cx="2743199" cy="857250"/>
      </dsp:txXfrm>
    </dsp:sp>
    <dsp:sp modelId="{58F8837F-327B-4CC3-B45D-B34997E446E2}">
      <dsp:nvSpPr>
        <dsp:cNvPr id="0" name=""/>
        <dsp:cNvSpPr/>
      </dsp:nvSpPr>
      <dsp:spPr>
        <a:xfrm>
          <a:off x="4119732" y="2173917"/>
          <a:ext cx="600075" cy="900112"/>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62000" r="-6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4C6709BA-0250-418B-A227-469BF0F69AD3}" type="datetimeFigureOut">
              <a:rPr lang="nl-NL" smtClean="0"/>
              <a:pPr/>
              <a:t>25-11-2024</a:t>
            </a:fld>
            <a:endParaRPr lang="nl-NL"/>
          </a:p>
        </p:txBody>
      </p:sp>
      <p:sp>
        <p:nvSpPr>
          <p:cNvPr id="4" name="Tijdelijke aanduiding voor voettekst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E7A4FE01-11FF-43DA-B7F5-6592B996E3FA}" type="slidenum">
              <a:rPr lang="nl-NL" smtClean="0"/>
              <a:pPr/>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FAD30240-3B76-4E52-B42B-C39F5C218F4D}" type="datetimeFigureOut">
              <a:rPr lang="nl-NL" smtClean="0"/>
              <a:pPr/>
              <a:t>25-11-2024</a:t>
            </a:fld>
            <a:endParaRPr lang="nl-NL"/>
          </a:p>
        </p:txBody>
      </p:sp>
      <p:sp>
        <p:nvSpPr>
          <p:cNvPr id="4" name="Tijdelijke aanduiding voor dia-afbeelding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DE501649-886C-4324-AD4C-E61C88D47728}" type="slidenum">
              <a:rPr lang="nl-NL" smtClean="0"/>
              <a:pPr/>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a:t>
            </a:fld>
            <a:endParaRPr lang="nl-NL"/>
          </a:p>
        </p:txBody>
      </p:sp>
    </p:spTree>
    <p:extLst>
      <p:ext uri="{BB962C8B-B14F-4D97-AF65-F5344CB8AC3E}">
        <p14:creationId xmlns:p14="http://schemas.microsoft.com/office/powerpoint/2010/main" val="4200953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b="1" i="0" dirty="0">
                <a:solidFill>
                  <a:srgbClr val="333333"/>
                </a:solidFill>
                <a:effectLst/>
                <a:latin typeface="montserrat-v15-latin-regular"/>
              </a:rPr>
              <a:t>18 augustus 2024</a:t>
            </a:r>
            <a:r>
              <a:rPr lang="nl-NL" b="0" i="0" dirty="0">
                <a:solidFill>
                  <a:srgbClr val="333333"/>
                </a:solidFill>
                <a:effectLst/>
                <a:latin typeface="montserrat-v15-latin-regular"/>
              </a:rPr>
              <a:t>: de vereisten van de CE-markering, conformiteitsbeoordeling, EU-conformiteitsverklaring en beperkingen voor het gebruik van lood zijn van toepassing; de prestatie- en duurzaamheidseisen voor oplaadbare industriële batterijen gelden;</a:t>
            </a:r>
          </a:p>
          <a:p>
            <a:pPr algn="l">
              <a:buFont typeface="Arial" panose="020B0604020202020204" pitchFamily="34" charset="0"/>
              <a:buChar char="•"/>
            </a:pPr>
            <a:r>
              <a:rPr lang="nl-NL" b="1" i="0" dirty="0">
                <a:solidFill>
                  <a:srgbClr val="333333"/>
                </a:solidFill>
                <a:effectLst/>
                <a:latin typeface="montserrat-v15-latin-regular"/>
              </a:rPr>
              <a:t>18 februari 2025</a:t>
            </a:r>
            <a:r>
              <a:rPr lang="nl-NL" b="0" i="0" dirty="0">
                <a:solidFill>
                  <a:srgbClr val="333333"/>
                </a:solidFill>
                <a:effectLst/>
                <a:latin typeface="montserrat-v15-latin-regular"/>
              </a:rPr>
              <a:t>: voor batterijen voor elektrische voertuigen moet een koolstofvoetafdrukverklaring worden opgesteld;</a:t>
            </a:r>
          </a:p>
          <a:p>
            <a:pPr algn="l">
              <a:buFont typeface="Arial" panose="020B0604020202020204" pitchFamily="34" charset="0"/>
              <a:buChar char="•"/>
            </a:pPr>
            <a:r>
              <a:rPr lang="nl-NL" b="1" i="0" dirty="0">
                <a:solidFill>
                  <a:srgbClr val="333333"/>
                </a:solidFill>
                <a:effectLst/>
                <a:latin typeface="montserrat-v15-latin-regular"/>
              </a:rPr>
              <a:t>18 augustus 2025</a:t>
            </a:r>
            <a:r>
              <a:rPr lang="nl-NL" b="0" i="0" dirty="0">
                <a:solidFill>
                  <a:srgbClr val="333333"/>
                </a:solidFill>
                <a:effectLst/>
                <a:latin typeface="montserrat-v15-latin-regular"/>
              </a:rPr>
              <a:t>: de Batterijenrichtlijn wordt ingetrokken; batterijen moeten worden gemarkeerd met het symbool voor gescheiden inzameling en marktdeelnemers moeten voldoen aan de verplichtingen inzake passende zorgvuldigheid;</a:t>
            </a:r>
          </a:p>
          <a:p>
            <a:pPr algn="l">
              <a:buFont typeface="Arial" panose="020B0604020202020204" pitchFamily="34" charset="0"/>
              <a:buChar char="•"/>
            </a:pPr>
            <a:r>
              <a:rPr lang="nl-NL" b="1" i="0" dirty="0">
                <a:solidFill>
                  <a:srgbClr val="333333"/>
                </a:solidFill>
                <a:effectLst/>
                <a:latin typeface="montserrat-v15-latin-regular"/>
              </a:rPr>
              <a:t>18 februari 2026</a:t>
            </a:r>
            <a:r>
              <a:rPr lang="nl-NL" b="0" i="0" dirty="0">
                <a:solidFill>
                  <a:srgbClr val="333333"/>
                </a:solidFill>
                <a:effectLst/>
                <a:latin typeface="montserrat-v15-latin-regular"/>
              </a:rPr>
              <a:t>: voor oplaadbare industriële batterijen moet een koolstofvoetafdrukverklaring worden opgesteld;</a:t>
            </a:r>
          </a:p>
          <a:p>
            <a:pPr algn="l">
              <a:buFont typeface="Arial" panose="020B0604020202020204" pitchFamily="34" charset="0"/>
              <a:buChar char="•"/>
            </a:pPr>
            <a:r>
              <a:rPr lang="nl-NL" b="1" i="0" dirty="0">
                <a:solidFill>
                  <a:srgbClr val="333333"/>
                </a:solidFill>
                <a:effectLst/>
                <a:latin typeface="montserrat-v15-latin-regular"/>
              </a:rPr>
              <a:t>18 augustus 2026</a:t>
            </a:r>
            <a:r>
              <a:rPr lang="nl-NL" b="0" i="0" dirty="0">
                <a:solidFill>
                  <a:srgbClr val="333333"/>
                </a:solidFill>
                <a:effectLst/>
                <a:latin typeface="montserrat-v15-latin-regular"/>
              </a:rPr>
              <a:t>: etiketterings-, markerings- en informatievereisten gelden voor alle batterijen; de eisen inzake de koolstofvoetafdrukprestatieklasse gelden voor batterijen voor elektrische voertuigen;</a:t>
            </a:r>
          </a:p>
          <a:p>
            <a:pPr algn="l">
              <a:buFont typeface="Arial" panose="020B0604020202020204" pitchFamily="34" charset="0"/>
              <a:buChar char="•"/>
            </a:pPr>
            <a:r>
              <a:rPr lang="nl-NL" b="1" i="0" dirty="0">
                <a:solidFill>
                  <a:srgbClr val="333333"/>
                </a:solidFill>
                <a:effectLst/>
                <a:latin typeface="montserrat-v15-latin-regular"/>
              </a:rPr>
              <a:t>18 februari 2027</a:t>
            </a:r>
            <a:r>
              <a:rPr lang="nl-NL" b="0" i="0" dirty="0">
                <a:solidFill>
                  <a:srgbClr val="333333"/>
                </a:solidFill>
                <a:effectLst/>
                <a:latin typeface="montserrat-v15-latin-regular"/>
              </a:rPr>
              <a:t>: batterijen moeten zijn gemarkeerd met een QR-code en batterijen voor lichte vervoermiddelen, industriële batterijen met een capaciteit van meer dan 2 kWh en batterijen voor elektrische voertuigen moeten beschikken over een batterijpaspoort; het vereiste van afzondering en vervanging geldt voor draagbare batterijen en batterijen voor lichte vervoermiddelen;</a:t>
            </a:r>
          </a:p>
          <a:p>
            <a:pPr algn="l">
              <a:buFont typeface="Arial" panose="020B0604020202020204" pitchFamily="34" charset="0"/>
              <a:buChar char="•"/>
            </a:pPr>
            <a:r>
              <a:rPr lang="nl-NL" b="1" i="0" dirty="0">
                <a:solidFill>
                  <a:srgbClr val="333333"/>
                </a:solidFill>
                <a:effectLst/>
                <a:latin typeface="montserrat-v15-latin-regular"/>
              </a:rPr>
              <a:t>18 augustus 2027</a:t>
            </a:r>
            <a:r>
              <a:rPr lang="nl-NL" b="0" i="0" dirty="0">
                <a:solidFill>
                  <a:srgbClr val="333333"/>
                </a:solidFill>
                <a:effectLst/>
                <a:latin typeface="montserrat-v15-latin-regular"/>
              </a:rPr>
              <a:t>: eisen inzake de koolstofvoetafdrukprestatieklasse gelden voor oplaadbare industriële batterijen, behalve die met uitsluitend externe opslag;</a:t>
            </a:r>
          </a:p>
          <a:p>
            <a:pPr algn="l">
              <a:buFont typeface="Arial" panose="020B0604020202020204" pitchFamily="34" charset="0"/>
              <a:buChar char="•"/>
            </a:pPr>
            <a:r>
              <a:rPr lang="nl-NL" b="1" i="0" dirty="0">
                <a:solidFill>
                  <a:srgbClr val="333333"/>
                </a:solidFill>
                <a:effectLst/>
                <a:latin typeface="montserrat-v15-latin-regular"/>
              </a:rPr>
              <a:t>18 februari 2028</a:t>
            </a:r>
            <a:r>
              <a:rPr lang="nl-NL" b="0" i="0" dirty="0">
                <a:solidFill>
                  <a:srgbClr val="333333"/>
                </a:solidFill>
                <a:effectLst/>
                <a:latin typeface="montserrat-v15-latin-regular"/>
              </a:rPr>
              <a:t>: de eis inzake een maximale drempelwaarde voor de koolstofvoetafdruk over de gehele levenscyclus geldt voor batterijen voor elektrische voertuigen;</a:t>
            </a:r>
          </a:p>
          <a:p>
            <a:pPr algn="l">
              <a:buFont typeface="Arial" panose="020B0604020202020204" pitchFamily="34" charset="0"/>
              <a:buChar char="•"/>
            </a:pPr>
            <a:r>
              <a:rPr lang="nl-NL" b="1" i="0" dirty="0">
                <a:solidFill>
                  <a:srgbClr val="333333"/>
                </a:solidFill>
                <a:effectLst/>
                <a:latin typeface="montserrat-v15-latin-regular"/>
              </a:rPr>
              <a:t>18 augustus 2028</a:t>
            </a:r>
            <a:r>
              <a:rPr lang="nl-NL" b="0" i="0" dirty="0">
                <a:solidFill>
                  <a:srgbClr val="333333"/>
                </a:solidFill>
                <a:effectLst/>
                <a:latin typeface="montserrat-v15-latin-regular"/>
              </a:rPr>
              <a:t>: voor batterijen voor lichte vervoermiddelen moet een koolstofvoetafdrukverklaring worden opgesteld; de vereisten voor gehalte aan gerecycled materiaal in industriële batterijen, batterijen voor elektrische voertuigen, batterijen voor lichte vervoermiddelen en start-, verlichtings- en ontstekingsbatterijen treden in werking; prestatie- en duurzaamheidseisen voor draagbare batterijen voor algemeen gebruik zijn van toepassing;</a:t>
            </a:r>
          </a:p>
          <a:p>
            <a:pPr algn="l">
              <a:buFont typeface="Arial" panose="020B0604020202020204" pitchFamily="34" charset="0"/>
              <a:buChar char="•"/>
            </a:pPr>
            <a:r>
              <a:rPr lang="nl-NL" b="1" i="0" dirty="0">
                <a:solidFill>
                  <a:srgbClr val="333333"/>
                </a:solidFill>
                <a:effectLst/>
                <a:latin typeface="montserrat-v15-latin-regular"/>
              </a:rPr>
              <a:t>18 februari 2029</a:t>
            </a:r>
            <a:r>
              <a:rPr lang="nl-NL" b="0" i="0" dirty="0">
                <a:solidFill>
                  <a:srgbClr val="333333"/>
                </a:solidFill>
                <a:effectLst/>
                <a:latin typeface="montserrat-v15-latin-regular"/>
              </a:rPr>
              <a:t>: de eis inzake een maximale drempelwaarde voor de koolstofvoetafdruk over de gehele levenscyclus geldt voor oplaadbare industriële batterijen, behalve die met uitsluitend externe opslag;</a:t>
            </a:r>
          </a:p>
          <a:p>
            <a:pPr algn="l">
              <a:buFont typeface="Arial" panose="020B0604020202020204" pitchFamily="34" charset="0"/>
              <a:buChar char="•"/>
            </a:pPr>
            <a:r>
              <a:rPr lang="nl-NL" b="1" i="0" dirty="0">
                <a:solidFill>
                  <a:srgbClr val="333333"/>
                </a:solidFill>
                <a:effectLst/>
                <a:latin typeface="montserrat-v15-latin-regular"/>
              </a:rPr>
              <a:t>18 augustus 2031</a:t>
            </a:r>
            <a:r>
              <a:rPr lang="nl-NL" b="0" i="0" dirty="0">
                <a:solidFill>
                  <a:srgbClr val="333333"/>
                </a:solidFill>
                <a:effectLst/>
                <a:latin typeface="montserrat-v15-latin-regular"/>
              </a:rPr>
              <a:t>: de eis inzake een maximale drempelwaarde voor de koolstofvoetafdruk over de gehele levenscyclus geldt voor batterijen voor lichte vervoermiddelen.</a:t>
            </a:r>
          </a:p>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20</a:t>
            </a:fld>
            <a:endParaRPr lang="nl-NL"/>
          </a:p>
        </p:txBody>
      </p:sp>
    </p:spTree>
    <p:extLst>
      <p:ext uri="{BB962C8B-B14F-4D97-AF65-F5344CB8AC3E}">
        <p14:creationId xmlns:p14="http://schemas.microsoft.com/office/powerpoint/2010/main" val="811894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EU en Nederland lopen we achter op Azië en is er een sterke strategische afhankelijkheid</a:t>
            </a: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22</a:t>
            </a:fld>
            <a:endParaRPr lang="nl-NL"/>
          </a:p>
        </p:txBody>
      </p:sp>
    </p:spTree>
    <p:extLst>
      <p:ext uri="{BB962C8B-B14F-4D97-AF65-F5344CB8AC3E}">
        <p14:creationId xmlns:p14="http://schemas.microsoft.com/office/powerpoint/2010/main" val="2287131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Over capaciteit batterijproductie en Minder snelle groei verkoop EV</a:t>
            </a: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23</a:t>
            </a:fld>
            <a:endParaRPr lang="nl-NL"/>
          </a:p>
        </p:txBody>
      </p:sp>
    </p:spTree>
    <p:extLst>
      <p:ext uri="{BB962C8B-B14F-4D97-AF65-F5344CB8AC3E}">
        <p14:creationId xmlns:p14="http://schemas.microsoft.com/office/powerpoint/2010/main" val="4249294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 typeface="Arial" panose="020B0604020202020204" pitchFamily="34" charset="0"/>
              <a:buChar char="•"/>
            </a:pPr>
            <a:r>
              <a:rPr lang="nl-NL" dirty="0" err="1"/>
              <a:t>Thermal</a:t>
            </a:r>
            <a:r>
              <a:rPr lang="nl-NL" dirty="0"/>
              <a:t> </a:t>
            </a:r>
            <a:r>
              <a:rPr lang="nl-NL" dirty="0" err="1"/>
              <a:t>runaway</a:t>
            </a:r>
            <a:r>
              <a:rPr lang="nl-NL" dirty="0"/>
              <a:t>: kettingreactie waarin defecte cel naburige cellen opwarmt-&gt; oververhitting waardoor batterij nog meer opwarmt, de toename van warmte zorgt voor niet te stoppen sneeuwbaleffect.</a:t>
            </a:r>
          </a:p>
          <a:p>
            <a:pPr marL="285750" indent="-285750">
              <a:buFont typeface="Arial" panose="020B0604020202020204" pitchFamily="34" charset="0"/>
              <a:buChar char="•"/>
            </a:pPr>
            <a:r>
              <a:rPr lang="nl-NL" dirty="0"/>
              <a:t>Mogelijke effecten </a:t>
            </a:r>
            <a:r>
              <a:rPr lang="nl-NL" dirty="0" err="1"/>
              <a:t>thermal</a:t>
            </a:r>
            <a:r>
              <a:rPr lang="nl-NL" dirty="0"/>
              <a:t> </a:t>
            </a:r>
            <a:r>
              <a:rPr lang="nl-NL" dirty="0" err="1"/>
              <a:t>runaway</a:t>
            </a:r>
            <a:r>
              <a:rPr lang="nl-NL" dirty="0"/>
              <a:t>: vrijkomen van een toxische en brandbare gascompositie, een batterijbrand en een dampwolkexplosie of wolkbrand. </a:t>
            </a:r>
          </a:p>
          <a:p>
            <a:pPr marL="285750" indent="-285750">
              <a:buFont typeface="Arial" panose="020B0604020202020204" pitchFamily="34" charset="0"/>
              <a:buChar char="•"/>
            </a:pPr>
            <a:r>
              <a:rPr lang="nl-NL" dirty="0" err="1"/>
              <a:t>Celfalen</a:t>
            </a:r>
            <a:r>
              <a:rPr lang="nl-NL" dirty="0"/>
              <a:t> door: interne kortsluiting, overladen, fysieke schade en productiefouten</a:t>
            </a: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36</a:t>
            </a:fld>
            <a:endParaRPr lang="nl-NL"/>
          </a:p>
        </p:txBody>
      </p:sp>
    </p:spTree>
    <p:extLst>
      <p:ext uri="{BB962C8B-B14F-4D97-AF65-F5344CB8AC3E}">
        <p14:creationId xmlns:p14="http://schemas.microsoft.com/office/powerpoint/2010/main" val="2459480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37</a:t>
            </a:fld>
            <a:endParaRPr lang="nl-NL"/>
          </a:p>
        </p:txBody>
      </p:sp>
    </p:spTree>
    <p:extLst>
      <p:ext uri="{BB962C8B-B14F-4D97-AF65-F5344CB8AC3E}">
        <p14:creationId xmlns:p14="http://schemas.microsoft.com/office/powerpoint/2010/main" val="3488847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01649-886C-4324-AD4C-E61C88D4772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2921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01649-886C-4324-AD4C-E61C88D4772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0032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01649-886C-4324-AD4C-E61C88D4772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9081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01649-886C-4324-AD4C-E61C88D4772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4999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Batterijen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De afgelopen decennia heeft de batterijsector zich met name ontwikkeld in Aziatische landen (m.n. China, Zuid-Korea en Japan). Vanuit deze landen is er ook veel aandacht geweest voor het aangaan van handelsrelaties op het gebied van de winning van grondstoffen en de raffinage van de grondstoffen. De wereldmarkt voor batterijen is daarmee ook afhankelijk geworden van deze landen. Echter worden er ook actief stappen gezet om deze afhankelijkheid te verminderen. Dat gebeurt zowel vanuit de EU als de VS. Op Europees niveau is de inwerkingtreding van de batterijenverordening relevant. Ook op nationaal niveau zijn er met de grondstoffenstrategie een concrete handelingsperspectieven geboden om strategische onafhankelijkheid te bereiken. Met diverse ministeries wordt aan een concrete invulling van deze handelingen gewerkt, bijvoorbeeld via het toegekende groeifondsvoorstel voor circulaire batterijen (800 </a:t>
            </a:r>
            <a:r>
              <a:rPr lang="nl-NL" sz="1200" kern="1200" dirty="0" err="1">
                <a:solidFill>
                  <a:schemeClr val="tx1"/>
                </a:solidFill>
                <a:effectLst/>
                <a:latin typeface="+mn-lt"/>
                <a:ea typeface="+mn-ea"/>
                <a:cs typeface="+mn-cs"/>
              </a:rPr>
              <a:t>mln</a:t>
            </a:r>
            <a:r>
              <a:rPr lang="nl-NL" sz="1200" kern="1200" dirty="0">
                <a:solidFill>
                  <a:schemeClr val="tx1"/>
                </a:solidFill>
                <a:effectLst/>
                <a:latin typeface="+mn-lt"/>
                <a:ea typeface="+mn-ea"/>
                <a:cs typeface="+mn-cs"/>
              </a:rPr>
              <a:t> euro, waarvan bijna 300 </a:t>
            </a:r>
            <a:r>
              <a:rPr lang="nl-NL" sz="1200" kern="1200" dirty="0" err="1">
                <a:solidFill>
                  <a:schemeClr val="tx1"/>
                </a:solidFill>
                <a:effectLst/>
                <a:latin typeface="+mn-lt"/>
                <a:ea typeface="+mn-ea"/>
                <a:cs typeface="+mn-cs"/>
              </a:rPr>
              <a:t>mln</a:t>
            </a:r>
            <a:r>
              <a:rPr lang="nl-NL" sz="1200" kern="1200" dirty="0">
                <a:solidFill>
                  <a:schemeClr val="tx1"/>
                </a:solidFill>
                <a:effectLst/>
                <a:latin typeface="+mn-lt"/>
                <a:ea typeface="+mn-ea"/>
                <a:cs typeface="+mn-cs"/>
              </a:rPr>
              <a:t> euro subsidie).</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01649-886C-4324-AD4C-E61C88D4772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7195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01649-886C-4324-AD4C-E61C88D4772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3362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01649-886C-4324-AD4C-E61C88D4772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5706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Hele R-ladder</a:t>
            </a: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14</a:t>
            </a:fld>
            <a:endParaRPr lang="nl-NL"/>
          </a:p>
        </p:txBody>
      </p:sp>
    </p:spTree>
    <p:extLst>
      <p:ext uri="{BB962C8B-B14F-4D97-AF65-F5344CB8AC3E}">
        <p14:creationId xmlns:p14="http://schemas.microsoft.com/office/powerpoint/2010/main" val="632858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01649-886C-4324-AD4C-E61C88D47728}"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5970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0" i="0" dirty="0">
                <a:solidFill>
                  <a:srgbClr val="333333"/>
                </a:solidFill>
                <a:effectLst/>
                <a:latin typeface="Arial" panose="020B0604020202020204" pitchFamily="34" charset="0"/>
              </a:rPr>
              <a:t>80% for nickel-cadmium batteries, 75% for lead-acid batteries, 65% for lithium-based batteries and 50% for other waste batteries, by the end of 2025; for lead-acid batteries and lithium-based batteries, additional higher targets are set from the end of 2030</a:t>
            </a:r>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17</a:t>
            </a:fld>
            <a:endParaRPr lang="nl-NL"/>
          </a:p>
        </p:txBody>
      </p:sp>
    </p:spTree>
    <p:extLst>
      <p:ext uri="{BB962C8B-B14F-4D97-AF65-F5344CB8AC3E}">
        <p14:creationId xmlns:p14="http://schemas.microsoft.com/office/powerpoint/2010/main" val="4171316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3.xml"/><Relationship Id="rId5" Type="http://schemas.openxmlformats.org/officeDocument/2006/relationships/image" Target="../media/image17.png"/><Relationship Id="rId4" Type="http://schemas.openxmlformats.org/officeDocument/2006/relationships/image" Target="../media/image20.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3.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3.xml"/><Relationship Id="rId5" Type="http://schemas.openxmlformats.org/officeDocument/2006/relationships/image" Target="../media/image17.png"/><Relationship Id="rId4" Type="http://schemas.openxmlformats.org/officeDocument/2006/relationships/image" Target="../media/image2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de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pic>
        <p:nvPicPr>
          <p:cNvPr id="5" name="Afbeelding 4">
            <a:extLst>
              <a:ext uri="{FF2B5EF4-FFF2-40B4-BE49-F238E27FC236}">
                <a16:creationId xmlns:a16="http://schemas.microsoft.com/office/drawing/2014/main" id="{14611018-E0D5-BF45-B124-6BD0F554E3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18" y="0"/>
            <a:ext cx="12192000" cy="1682750"/>
          </a:xfrm>
          <a:prstGeom prst="rect">
            <a:avLst/>
          </a:prstGeom>
        </p:spPr>
      </p:pic>
      <p:pic>
        <p:nvPicPr>
          <p:cNvPr id="6" name="Afbeelding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9" y="0"/>
            <a:ext cx="12182611" cy="1681200"/>
          </a:xfrm>
          <a:prstGeom prst="rect">
            <a:avLst/>
          </a:prstGeom>
        </p:spPr>
      </p:pic>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Tekststijl van het model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Tekststijl van het model bewerken</a:t>
            </a:r>
          </a:p>
        </p:txBody>
      </p:sp>
      <p:sp>
        <p:nvSpPr>
          <p:cNvPr id="2" name="Titel 1"/>
          <p:cNvSpPr>
            <a:spLocks noGrp="1"/>
          </p:cNvSpPr>
          <p:nvPr>
            <p:ph type="title"/>
          </p:nvPr>
        </p:nvSpPr>
        <p:spPr/>
        <p:txBody>
          <a:bodyPr/>
          <a:lstStyle/>
          <a:p>
            <a:r>
              <a:rPr lang="nl-NL"/>
              <a:t>Klik om de stijl te bewerken</a:t>
            </a:r>
          </a:p>
        </p:txBody>
      </p:sp>
      <p:sp>
        <p:nvSpPr>
          <p:cNvPr id="14" name="Tijdelijke aanduiding voor datum 13"/>
          <p:cNvSpPr>
            <a:spLocks noGrp="1"/>
          </p:cNvSpPr>
          <p:nvPr>
            <p:ph type="dt" sz="half" idx="10"/>
          </p:nvPr>
        </p:nvSpPr>
        <p:spPr/>
        <p:txBody>
          <a:bodyPr/>
          <a:lstStyle/>
          <a:p>
            <a:fld id="{3E0F9193-9700-42C7-A5CA-249543DD12CA}" type="datetime1">
              <a:rPr lang="nl-NL" smtClean="0"/>
              <a:t>25-11-2024</a:t>
            </a:fld>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Afbeelding horizontaal kleur">
  <p:cSld name="Afbeelding horizontaal kleur">
    <p:bg>
      <p:bgPr>
        <a:solidFill>
          <a:schemeClr val="dk2"/>
        </a:solidFill>
        <a:effectLst/>
      </p:bgPr>
    </p:bg>
    <p:spTree>
      <p:nvGrpSpPr>
        <p:cNvPr id="1" name="Shape 295"/>
        <p:cNvGrpSpPr/>
        <p:nvPr/>
      </p:nvGrpSpPr>
      <p:grpSpPr>
        <a:xfrm>
          <a:off x="0" y="0"/>
          <a:ext cx="0" cy="0"/>
          <a:chOff x="0" y="0"/>
          <a:chExt cx="0" cy="0"/>
        </a:xfrm>
      </p:grpSpPr>
      <p:sp>
        <p:nvSpPr>
          <p:cNvPr id="296" name="Google Shape;296;p41"/>
          <p:cNvSpPr>
            <a:spLocks noGrp="1"/>
          </p:cNvSpPr>
          <p:nvPr>
            <p:ph type="pic" idx="2"/>
          </p:nvPr>
        </p:nvSpPr>
        <p:spPr>
          <a:xfrm>
            <a:off x="0" y="0"/>
            <a:ext cx="12192000" cy="3427413"/>
          </a:xfrm>
          <a:prstGeom prst="rect">
            <a:avLst/>
          </a:prstGeom>
          <a:solidFill>
            <a:srgbClr val="D8D8D8"/>
          </a:solidFill>
          <a:ln>
            <a:noFill/>
          </a:ln>
        </p:spPr>
      </p:sp>
      <p:sp>
        <p:nvSpPr>
          <p:cNvPr id="297" name="Google Shape;297;p41"/>
          <p:cNvSpPr txBox="1">
            <a:spLocks noGrp="1"/>
          </p:cNvSpPr>
          <p:nvPr>
            <p:ph type="title"/>
          </p:nvPr>
        </p:nvSpPr>
        <p:spPr>
          <a:xfrm>
            <a:off x="634205" y="3888000"/>
            <a:ext cx="5004595" cy="233341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600"/>
              <a:buFont typeface="Verdan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8" name="Google Shape;298;p41"/>
          <p:cNvSpPr txBox="1">
            <a:spLocks noGrp="1"/>
          </p:cNvSpPr>
          <p:nvPr>
            <p:ph type="body" idx="1"/>
          </p:nvPr>
        </p:nvSpPr>
        <p:spPr>
          <a:xfrm>
            <a:off x="6554588" y="3888000"/>
            <a:ext cx="5004000" cy="2333413"/>
          </a:xfrm>
          <a:prstGeom prst="rect">
            <a:avLst/>
          </a:prstGeom>
          <a:noFill/>
          <a:ln>
            <a:noFill/>
          </a:ln>
        </p:spPr>
        <p:txBody>
          <a:bodyPr spcFirstLastPara="1" wrap="square" lIns="91425" tIns="50400" rIns="91425" bIns="45700" anchor="t" anchorCtr="0">
            <a:normAutofit/>
          </a:bodyPr>
          <a:lstStyle>
            <a:lvl1pPr marL="457200" lvl="0" indent="-320040" algn="l">
              <a:lnSpc>
                <a:spcPct val="90000"/>
              </a:lnSpc>
              <a:spcBef>
                <a:spcPts val="1200"/>
              </a:spcBef>
              <a:spcAft>
                <a:spcPts val="0"/>
              </a:spcAft>
              <a:buSzPts val="144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lt2"/>
              </a:buClr>
              <a:buSzPts val="1800"/>
              <a:buChar char="–"/>
              <a:defRPr/>
            </a:lvl5pPr>
            <a:lvl6pPr marL="2743200" lvl="5" indent="-342900" algn="l">
              <a:lnSpc>
                <a:spcPct val="90000"/>
              </a:lnSpc>
              <a:spcBef>
                <a:spcPts val="600"/>
              </a:spcBef>
              <a:spcAft>
                <a:spcPts val="0"/>
              </a:spcAft>
              <a:buClr>
                <a:srgbClr val="FEFEFE"/>
              </a:buClr>
              <a:buSzPts val="1800"/>
              <a:buChar char="•"/>
              <a:defRPr/>
            </a:lvl6pPr>
            <a:lvl7pPr marL="3200400" lvl="6" indent="-257175" algn="l">
              <a:lnSpc>
                <a:spcPct val="90000"/>
              </a:lnSpc>
              <a:spcBef>
                <a:spcPts val="600"/>
              </a:spcBef>
              <a:spcAft>
                <a:spcPts val="0"/>
              </a:spcAft>
              <a:buClr>
                <a:schemeClr val="lt2"/>
              </a:buClr>
              <a:buSzPts val="450"/>
              <a:buChar char=" "/>
              <a:defRPr/>
            </a:lvl7pPr>
            <a:lvl8pPr marL="3657600" lvl="7" indent="-257175" algn="l">
              <a:lnSpc>
                <a:spcPct val="90000"/>
              </a:lnSpc>
              <a:spcBef>
                <a:spcPts val="600"/>
              </a:spcBef>
              <a:spcAft>
                <a:spcPts val="0"/>
              </a:spcAft>
              <a:buClr>
                <a:srgbClr val="FEFEFE"/>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299" name="Google Shape;299;p41"/>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0" name="Google Shape;300;p41"/>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1" name="Google Shape;301;p41"/>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lvl="0" indent="0" algn="r">
              <a:spcBef>
                <a:spcPts val="0"/>
              </a:spcBef>
              <a:buNone/>
              <a:defRPr sz="1050" b="0" i="0" u="none" strike="noStrike" cap="none">
                <a:solidFill>
                  <a:schemeClr val="lt2"/>
                </a:solidFill>
                <a:latin typeface="Verdana"/>
                <a:ea typeface="Verdana"/>
                <a:cs typeface="Verdana"/>
                <a:sym typeface="Verdana"/>
              </a:defRPr>
            </a:lvl1pPr>
            <a:lvl2pPr marL="0" lvl="1" indent="0" algn="r">
              <a:spcBef>
                <a:spcPts val="0"/>
              </a:spcBef>
              <a:buNone/>
              <a:defRPr sz="1050" b="0" i="0" u="none" strike="noStrike" cap="none">
                <a:solidFill>
                  <a:schemeClr val="lt2"/>
                </a:solidFill>
                <a:latin typeface="Verdana"/>
                <a:ea typeface="Verdana"/>
                <a:cs typeface="Verdana"/>
                <a:sym typeface="Verdana"/>
              </a:defRPr>
            </a:lvl2pPr>
            <a:lvl3pPr marL="0" lvl="2" indent="0" algn="r">
              <a:spcBef>
                <a:spcPts val="0"/>
              </a:spcBef>
              <a:buNone/>
              <a:defRPr sz="1050" b="0" i="0" u="none" strike="noStrike" cap="none">
                <a:solidFill>
                  <a:schemeClr val="lt2"/>
                </a:solidFill>
                <a:latin typeface="Verdana"/>
                <a:ea typeface="Verdana"/>
                <a:cs typeface="Verdana"/>
                <a:sym typeface="Verdana"/>
              </a:defRPr>
            </a:lvl3pPr>
            <a:lvl4pPr marL="0" lvl="3" indent="0" algn="r">
              <a:spcBef>
                <a:spcPts val="0"/>
              </a:spcBef>
              <a:buNone/>
              <a:defRPr sz="1050" b="0" i="0" u="none" strike="noStrike" cap="none">
                <a:solidFill>
                  <a:schemeClr val="lt2"/>
                </a:solidFill>
                <a:latin typeface="Verdana"/>
                <a:ea typeface="Verdana"/>
                <a:cs typeface="Verdana"/>
                <a:sym typeface="Verdana"/>
              </a:defRPr>
            </a:lvl4pPr>
            <a:lvl5pPr marL="0" lvl="4" indent="0" algn="r">
              <a:spcBef>
                <a:spcPts val="0"/>
              </a:spcBef>
              <a:buNone/>
              <a:defRPr sz="1050" b="0" i="0" u="none" strike="noStrike" cap="none">
                <a:solidFill>
                  <a:schemeClr val="lt2"/>
                </a:solidFill>
                <a:latin typeface="Verdana"/>
                <a:ea typeface="Verdana"/>
                <a:cs typeface="Verdana"/>
                <a:sym typeface="Verdana"/>
              </a:defRPr>
            </a:lvl5pPr>
            <a:lvl6pPr marL="0" lvl="5" indent="0" algn="r">
              <a:spcBef>
                <a:spcPts val="0"/>
              </a:spcBef>
              <a:buNone/>
              <a:defRPr sz="1050" b="0" i="0" u="none" strike="noStrike" cap="none">
                <a:solidFill>
                  <a:schemeClr val="lt2"/>
                </a:solidFill>
                <a:latin typeface="Verdana"/>
                <a:ea typeface="Verdana"/>
                <a:cs typeface="Verdana"/>
                <a:sym typeface="Verdana"/>
              </a:defRPr>
            </a:lvl6pPr>
            <a:lvl7pPr marL="0" lvl="6" indent="0" algn="r">
              <a:spcBef>
                <a:spcPts val="0"/>
              </a:spcBef>
              <a:buNone/>
              <a:defRPr sz="1050" b="0" i="0" u="none" strike="noStrike" cap="none">
                <a:solidFill>
                  <a:schemeClr val="lt2"/>
                </a:solidFill>
                <a:latin typeface="Verdana"/>
                <a:ea typeface="Verdana"/>
                <a:cs typeface="Verdana"/>
                <a:sym typeface="Verdana"/>
              </a:defRPr>
            </a:lvl7pPr>
            <a:lvl8pPr marL="0" lvl="7" indent="0" algn="r">
              <a:spcBef>
                <a:spcPts val="0"/>
              </a:spcBef>
              <a:buNone/>
              <a:defRPr sz="1050" b="0" i="0" u="none" strike="noStrike" cap="none">
                <a:solidFill>
                  <a:schemeClr val="lt2"/>
                </a:solidFill>
                <a:latin typeface="Verdana"/>
                <a:ea typeface="Verdana"/>
                <a:cs typeface="Verdana"/>
                <a:sym typeface="Verdana"/>
              </a:defRPr>
            </a:lvl8pPr>
            <a:lvl9pPr marL="0" lvl="8" indent="0" algn="r">
              <a:spcBef>
                <a:spcPts val="0"/>
              </a:spcBef>
              <a:buNone/>
              <a:defRPr sz="1050" b="0" i="0" u="none" strike="noStrike" cap="none">
                <a:solidFill>
                  <a:schemeClr val="lt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37510889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Afbeelding horizontaal wit">
  <p:cSld name="Afbeelding horizontaal wit">
    <p:spTree>
      <p:nvGrpSpPr>
        <p:cNvPr id="1" name="Shape 302"/>
        <p:cNvGrpSpPr/>
        <p:nvPr/>
      </p:nvGrpSpPr>
      <p:grpSpPr>
        <a:xfrm>
          <a:off x="0" y="0"/>
          <a:ext cx="0" cy="0"/>
          <a:chOff x="0" y="0"/>
          <a:chExt cx="0" cy="0"/>
        </a:xfrm>
      </p:grpSpPr>
      <p:sp>
        <p:nvSpPr>
          <p:cNvPr id="303" name="Google Shape;303;p42"/>
          <p:cNvSpPr>
            <a:spLocks noGrp="1"/>
          </p:cNvSpPr>
          <p:nvPr>
            <p:ph type="pic" idx="2"/>
          </p:nvPr>
        </p:nvSpPr>
        <p:spPr>
          <a:xfrm>
            <a:off x="0" y="0"/>
            <a:ext cx="12192000" cy="3427413"/>
          </a:xfrm>
          <a:prstGeom prst="rect">
            <a:avLst/>
          </a:prstGeom>
          <a:solidFill>
            <a:schemeClr val="dk1">
              <a:alpha val="9803"/>
            </a:schemeClr>
          </a:solidFill>
          <a:ln>
            <a:noFill/>
          </a:ln>
        </p:spPr>
      </p:sp>
      <p:sp>
        <p:nvSpPr>
          <p:cNvPr id="304" name="Google Shape;304;p42"/>
          <p:cNvSpPr txBox="1">
            <a:spLocks noGrp="1"/>
          </p:cNvSpPr>
          <p:nvPr>
            <p:ph type="body" idx="1"/>
          </p:nvPr>
        </p:nvSpPr>
        <p:spPr>
          <a:xfrm>
            <a:off x="6553199" y="3888000"/>
            <a:ext cx="5004000" cy="2333413"/>
          </a:xfrm>
          <a:prstGeom prst="rect">
            <a:avLst/>
          </a:prstGeom>
          <a:noFill/>
          <a:ln>
            <a:noFill/>
          </a:ln>
        </p:spPr>
        <p:txBody>
          <a:bodyPr spcFirstLastPara="1" wrap="square" lIns="91425" tIns="50400" rIns="91425" bIns="45700" anchor="t" anchorCtr="0">
            <a:normAutofit/>
          </a:bodyPr>
          <a:lstStyle>
            <a:lvl1pPr marL="457200" lvl="0" indent="-320040" algn="l">
              <a:lnSpc>
                <a:spcPct val="90000"/>
              </a:lnSpc>
              <a:spcBef>
                <a:spcPts val="1200"/>
              </a:spcBef>
              <a:spcAft>
                <a:spcPts val="0"/>
              </a:spcAft>
              <a:buSzPts val="144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305" name="Google Shape;305;p42"/>
          <p:cNvSpPr txBox="1">
            <a:spLocks noGrp="1"/>
          </p:cNvSpPr>
          <p:nvPr>
            <p:ph type="title"/>
          </p:nvPr>
        </p:nvSpPr>
        <p:spPr>
          <a:xfrm>
            <a:off x="634206" y="3888000"/>
            <a:ext cx="5004594" cy="233341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6" name="Google Shape;306;p42"/>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42"/>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42"/>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336688751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Afbeelding hor. kleur zonder titel">
  <p:cSld name="Afbeelding hor. kleur zonder titel">
    <p:bg>
      <p:bgPr>
        <a:solidFill>
          <a:schemeClr val="dk2"/>
        </a:solidFill>
        <a:effectLst/>
      </p:bgPr>
    </p:bg>
    <p:spTree>
      <p:nvGrpSpPr>
        <p:cNvPr id="1" name="Shape 309"/>
        <p:cNvGrpSpPr/>
        <p:nvPr/>
      </p:nvGrpSpPr>
      <p:grpSpPr>
        <a:xfrm>
          <a:off x="0" y="0"/>
          <a:ext cx="0" cy="0"/>
          <a:chOff x="0" y="0"/>
          <a:chExt cx="0" cy="0"/>
        </a:xfrm>
      </p:grpSpPr>
      <p:sp>
        <p:nvSpPr>
          <p:cNvPr id="310" name="Google Shape;310;p43"/>
          <p:cNvSpPr>
            <a:spLocks noGrp="1"/>
          </p:cNvSpPr>
          <p:nvPr>
            <p:ph type="pic" idx="2"/>
          </p:nvPr>
        </p:nvSpPr>
        <p:spPr>
          <a:xfrm>
            <a:off x="0" y="0"/>
            <a:ext cx="12192000" cy="3427413"/>
          </a:xfrm>
          <a:prstGeom prst="rect">
            <a:avLst/>
          </a:prstGeom>
          <a:solidFill>
            <a:srgbClr val="D8D8D8"/>
          </a:solidFill>
          <a:ln>
            <a:noFill/>
          </a:ln>
        </p:spPr>
      </p:sp>
      <p:sp>
        <p:nvSpPr>
          <p:cNvPr id="311" name="Google Shape;311;p43"/>
          <p:cNvSpPr txBox="1">
            <a:spLocks noGrp="1"/>
          </p:cNvSpPr>
          <p:nvPr>
            <p:ph type="body" idx="1"/>
          </p:nvPr>
        </p:nvSpPr>
        <p:spPr>
          <a:xfrm>
            <a:off x="635000" y="3888000"/>
            <a:ext cx="10923588" cy="2333413"/>
          </a:xfrm>
          <a:prstGeom prst="rect">
            <a:avLst/>
          </a:prstGeom>
          <a:noFill/>
          <a:ln>
            <a:noFill/>
          </a:ln>
        </p:spPr>
        <p:txBody>
          <a:bodyPr spcFirstLastPara="1" wrap="square" lIns="91425" tIns="50400" rIns="91425" bIns="45700" anchor="t" anchorCtr="0">
            <a:normAutofit/>
          </a:bodyPr>
          <a:lstStyle>
            <a:lvl1pPr marL="457200" lvl="0" indent="-320040" algn="l">
              <a:lnSpc>
                <a:spcPct val="90000"/>
              </a:lnSpc>
              <a:spcBef>
                <a:spcPts val="1200"/>
              </a:spcBef>
              <a:spcAft>
                <a:spcPts val="0"/>
              </a:spcAft>
              <a:buSzPts val="144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lt2"/>
              </a:buClr>
              <a:buSzPts val="1800"/>
              <a:buChar char="–"/>
              <a:defRPr/>
            </a:lvl5pPr>
            <a:lvl6pPr marL="2743200" lvl="5" indent="-342900" algn="l">
              <a:lnSpc>
                <a:spcPct val="90000"/>
              </a:lnSpc>
              <a:spcBef>
                <a:spcPts val="600"/>
              </a:spcBef>
              <a:spcAft>
                <a:spcPts val="0"/>
              </a:spcAft>
              <a:buClr>
                <a:srgbClr val="FEFEFE"/>
              </a:buClr>
              <a:buSzPts val="1800"/>
              <a:buChar char="•"/>
              <a:defRPr/>
            </a:lvl6pPr>
            <a:lvl7pPr marL="3200400" lvl="6" indent="-257175" algn="l">
              <a:lnSpc>
                <a:spcPct val="90000"/>
              </a:lnSpc>
              <a:spcBef>
                <a:spcPts val="600"/>
              </a:spcBef>
              <a:spcAft>
                <a:spcPts val="0"/>
              </a:spcAft>
              <a:buClr>
                <a:schemeClr val="lt2"/>
              </a:buClr>
              <a:buSzPts val="450"/>
              <a:buChar char=" "/>
              <a:defRPr/>
            </a:lvl7pPr>
            <a:lvl8pPr marL="3657600" lvl="7" indent="-257175" algn="l">
              <a:lnSpc>
                <a:spcPct val="90000"/>
              </a:lnSpc>
              <a:spcBef>
                <a:spcPts val="600"/>
              </a:spcBef>
              <a:spcAft>
                <a:spcPts val="0"/>
              </a:spcAft>
              <a:buClr>
                <a:srgbClr val="FEFEFE"/>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312" name="Google Shape;312;p43"/>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3" name="Google Shape;313;p43"/>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4" name="Google Shape;314;p43"/>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lvl="0" indent="0" algn="r">
              <a:spcBef>
                <a:spcPts val="0"/>
              </a:spcBef>
              <a:buNone/>
              <a:defRPr sz="1050" b="0" i="0" u="none" strike="noStrike" cap="none">
                <a:solidFill>
                  <a:schemeClr val="lt2"/>
                </a:solidFill>
                <a:latin typeface="Verdana"/>
                <a:ea typeface="Verdana"/>
                <a:cs typeface="Verdana"/>
                <a:sym typeface="Verdana"/>
              </a:defRPr>
            </a:lvl1pPr>
            <a:lvl2pPr marL="0" lvl="1" indent="0" algn="r">
              <a:spcBef>
                <a:spcPts val="0"/>
              </a:spcBef>
              <a:buNone/>
              <a:defRPr sz="1050" b="0" i="0" u="none" strike="noStrike" cap="none">
                <a:solidFill>
                  <a:schemeClr val="lt2"/>
                </a:solidFill>
                <a:latin typeface="Verdana"/>
                <a:ea typeface="Verdana"/>
                <a:cs typeface="Verdana"/>
                <a:sym typeface="Verdana"/>
              </a:defRPr>
            </a:lvl2pPr>
            <a:lvl3pPr marL="0" lvl="2" indent="0" algn="r">
              <a:spcBef>
                <a:spcPts val="0"/>
              </a:spcBef>
              <a:buNone/>
              <a:defRPr sz="1050" b="0" i="0" u="none" strike="noStrike" cap="none">
                <a:solidFill>
                  <a:schemeClr val="lt2"/>
                </a:solidFill>
                <a:latin typeface="Verdana"/>
                <a:ea typeface="Verdana"/>
                <a:cs typeface="Verdana"/>
                <a:sym typeface="Verdana"/>
              </a:defRPr>
            </a:lvl3pPr>
            <a:lvl4pPr marL="0" lvl="3" indent="0" algn="r">
              <a:spcBef>
                <a:spcPts val="0"/>
              </a:spcBef>
              <a:buNone/>
              <a:defRPr sz="1050" b="0" i="0" u="none" strike="noStrike" cap="none">
                <a:solidFill>
                  <a:schemeClr val="lt2"/>
                </a:solidFill>
                <a:latin typeface="Verdana"/>
                <a:ea typeface="Verdana"/>
                <a:cs typeface="Verdana"/>
                <a:sym typeface="Verdana"/>
              </a:defRPr>
            </a:lvl4pPr>
            <a:lvl5pPr marL="0" lvl="4" indent="0" algn="r">
              <a:spcBef>
                <a:spcPts val="0"/>
              </a:spcBef>
              <a:buNone/>
              <a:defRPr sz="1050" b="0" i="0" u="none" strike="noStrike" cap="none">
                <a:solidFill>
                  <a:schemeClr val="lt2"/>
                </a:solidFill>
                <a:latin typeface="Verdana"/>
                <a:ea typeface="Verdana"/>
                <a:cs typeface="Verdana"/>
                <a:sym typeface="Verdana"/>
              </a:defRPr>
            </a:lvl5pPr>
            <a:lvl6pPr marL="0" lvl="5" indent="0" algn="r">
              <a:spcBef>
                <a:spcPts val="0"/>
              </a:spcBef>
              <a:buNone/>
              <a:defRPr sz="1050" b="0" i="0" u="none" strike="noStrike" cap="none">
                <a:solidFill>
                  <a:schemeClr val="lt2"/>
                </a:solidFill>
                <a:latin typeface="Verdana"/>
                <a:ea typeface="Verdana"/>
                <a:cs typeface="Verdana"/>
                <a:sym typeface="Verdana"/>
              </a:defRPr>
            </a:lvl6pPr>
            <a:lvl7pPr marL="0" lvl="6" indent="0" algn="r">
              <a:spcBef>
                <a:spcPts val="0"/>
              </a:spcBef>
              <a:buNone/>
              <a:defRPr sz="1050" b="0" i="0" u="none" strike="noStrike" cap="none">
                <a:solidFill>
                  <a:schemeClr val="lt2"/>
                </a:solidFill>
                <a:latin typeface="Verdana"/>
                <a:ea typeface="Verdana"/>
                <a:cs typeface="Verdana"/>
                <a:sym typeface="Verdana"/>
              </a:defRPr>
            </a:lvl7pPr>
            <a:lvl8pPr marL="0" lvl="7" indent="0" algn="r">
              <a:spcBef>
                <a:spcPts val="0"/>
              </a:spcBef>
              <a:buNone/>
              <a:defRPr sz="1050" b="0" i="0" u="none" strike="noStrike" cap="none">
                <a:solidFill>
                  <a:schemeClr val="lt2"/>
                </a:solidFill>
                <a:latin typeface="Verdana"/>
                <a:ea typeface="Verdana"/>
                <a:cs typeface="Verdana"/>
                <a:sym typeface="Verdana"/>
              </a:defRPr>
            </a:lvl8pPr>
            <a:lvl9pPr marL="0" lvl="8" indent="0" algn="r">
              <a:spcBef>
                <a:spcPts val="0"/>
              </a:spcBef>
              <a:buNone/>
              <a:defRPr sz="1050" b="0" i="0" u="none" strike="noStrike" cap="none">
                <a:solidFill>
                  <a:schemeClr val="lt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31352930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Afbeelding hor. wit zonder titel">
  <p:cSld name="Afbeelding hor. wit zonder titel">
    <p:spTree>
      <p:nvGrpSpPr>
        <p:cNvPr id="1" name="Shape 315"/>
        <p:cNvGrpSpPr/>
        <p:nvPr/>
      </p:nvGrpSpPr>
      <p:grpSpPr>
        <a:xfrm>
          <a:off x="0" y="0"/>
          <a:ext cx="0" cy="0"/>
          <a:chOff x="0" y="0"/>
          <a:chExt cx="0" cy="0"/>
        </a:xfrm>
      </p:grpSpPr>
      <p:sp>
        <p:nvSpPr>
          <p:cNvPr id="316" name="Google Shape;316;p44"/>
          <p:cNvSpPr>
            <a:spLocks noGrp="1"/>
          </p:cNvSpPr>
          <p:nvPr>
            <p:ph type="pic" idx="2"/>
          </p:nvPr>
        </p:nvSpPr>
        <p:spPr>
          <a:xfrm>
            <a:off x="0" y="0"/>
            <a:ext cx="12192000" cy="3427413"/>
          </a:xfrm>
          <a:prstGeom prst="rect">
            <a:avLst/>
          </a:prstGeom>
          <a:solidFill>
            <a:srgbClr val="D8D8D8"/>
          </a:solidFill>
          <a:ln>
            <a:noFill/>
          </a:ln>
        </p:spPr>
      </p:sp>
      <p:sp>
        <p:nvSpPr>
          <p:cNvPr id="317" name="Google Shape;317;p44"/>
          <p:cNvSpPr txBox="1">
            <a:spLocks noGrp="1"/>
          </p:cNvSpPr>
          <p:nvPr>
            <p:ph type="body" idx="1"/>
          </p:nvPr>
        </p:nvSpPr>
        <p:spPr>
          <a:xfrm>
            <a:off x="635000" y="3888000"/>
            <a:ext cx="10923588" cy="2333413"/>
          </a:xfrm>
          <a:prstGeom prst="rect">
            <a:avLst/>
          </a:prstGeom>
          <a:noFill/>
          <a:ln>
            <a:noFill/>
          </a:ln>
        </p:spPr>
        <p:txBody>
          <a:bodyPr spcFirstLastPara="1" wrap="square" lIns="91425" tIns="50400" rIns="91425" bIns="45700" anchor="t" anchorCtr="0">
            <a:normAutofit/>
          </a:bodyPr>
          <a:lstStyle>
            <a:lvl1pPr marL="457200" lvl="0" indent="-320040" algn="l">
              <a:lnSpc>
                <a:spcPct val="90000"/>
              </a:lnSpc>
              <a:spcBef>
                <a:spcPts val="1200"/>
              </a:spcBef>
              <a:spcAft>
                <a:spcPts val="0"/>
              </a:spcAft>
              <a:buSzPts val="144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318" name="Google Shape;318;p44"/>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44"/>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44"/>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2411858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Afbeelding horizontaal kleur titel">
  <p:cSld name="Afbeelding horizontaal kleur titel">
    <p:bg>
      <p:bgPr>
        <a:solidFill>
          <a:schemeClr val="dk2"/>
        </a:solidFill>
        <a:effectLst/>
      </p:bgPr>
    </p:bg>
    <p:spTree>
      <p:nvGrpSpPr>
        <p:cNvPr id="1" name="Shape 321"/>
        <p:cNvGrpSpPr/>
        <p:nvPr/>
      </p:nvGrpSpPr>
      <p:grpSpPr>
        <a:xfrm>
          <a:off x="0" y="0"/>
          <a:ext cx="0" cy="0"/>
          <a:chOff x="0" y="0"/>
          <a:chExt cx="0" cy="0"/>
        </a:xfrm>
      </p:grpSpPr>
      <p:sp>
        <p:nvSpPr>
          <p:cNvPr id="322" name="Google Shape;322;p45"/>
          <p:cNvSpPr>
            <a:spLocks noGrp="1"/>
          </p:cNvSpPr>
          <p:nvPr>
            <p:ph type="pic" idx="2"/>
          </p:nvPr>
        </p:nvSpPr>
        <p:spPr>
          <a:xfrm>
            <a:off x="0" y="3427413"/>
            <a:ext cx="12192000" cy="3430587"/>
          </a:xfrm>
          <a:prstGeom prst="rect">
            <a:avLst/>
          </a:prstGeom>
          <a:solidFill>
            <a:srgbClr val="D8D8D8"/>
          </a:solidFill>
          <a:ln>
            <a:noFill/>
          </a:ln>
        </p:spPr>
      </p:sp>
      <p:sp>
        <p:nvSpPr>
          <p:cNvPr id="323" name="Google Shape;323;p45"/>
          <p:cNvSpPr txBox="1">
            <a:spLocks noGrp="1"/>
          </p:cNvSpPr>
          <p:nvPr>
            <p:ph type="title"/>
          </p:nvPr>
        </p:nvSpPr>
        <p:spPr>
          <a:xfrm>
            <a:off x="633600" y="1051200"/>
            <a:ext cx="10924382" cy="946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Verdan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4" name="Google Shape;324;p45"/>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5" name="Google Shape;325;p45"/>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45"/>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14797120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Afbeelding horizontaal wit titel">
  <p:cSld name="Afbeelding horizontaal wit titel">
    <p:bg>
      <p:bgPr>
        <a:solidFill>
          <a:schemeClr val="lt1"/>
        </a:solidFill>
        <a:effectLst/>
      </p:bgPr>
    </p:bg>
    <p:spTree>
      <p:nvGrpSpPr>
        <p:cNvPr id="1" name="Shape 327"/>
        <p:cNvGrpSpPr/>
        <p:nvPr/>
      </p:nvGrpSpPr>
      <p:grpSpPr>
        <a:xfrm>
          <a:off x="0" y="0"/>
          <a:ext cx="0" cy="0"/>
          <a:chOff x="0" y="0"/>
          <a:chExt cx="0" cy="0"/>
        </a:xfrm>
      </p:grpSpPr>
      <p:sp>
        <p:nvSpPr>
          <p:cNvPr id="328" name="Google Shape;328;p46"/>
          <p:cNvSpPr>
            <a:spLocks noGrp="1"/>
          </p:cNvSpPr>
          <p:nvPr>
            <p:ph type="pic" idx="2"/>
          </p:nvPr>
        </p:nvSpPr>
        <p:spPr>
          <a:xfrm>
            <a:off x="0" y="3427413"/>
            <a:ext cx="12192000" cy="3430587"/>
          </a:xfrm>
          <a:prstGeom prst="rect">
            <a:avLst/>
          </a:prstGeom>
          <a:solidFill>
            <a:schemeClr val="dk1">
              <a:alpha val="9803"/>
            </a:schemeClr>
          </a:solidFill>
          <a:ln>
            <a:noFill/>
          </a:ln>
        </p:spPr>
      </p:sp>
      <p:sp>
        <p:nvSpPr>
          <p:cNvPr id="329" name="Google Shape;329;p46"/>
          <p:cNvSpPr txBox="1">
            <a:spLocks noGrp="1"/>
          </p:cNvSpPr>
          <p:nvPr>
            <p:ph type="title"/>
          </p:nvPr>
        </p:nvSpPr>
        <p:spPr>
          <a:xfrm>
            <a:off x="634206" y="1051200"/>
            <a:ext cx="10924382" cy="946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0" name="Google Shape;330;p46"/>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1" name="Google Shape;331;p46"/>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2" name="Google Shape;332;p46"/>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25245653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Afbeelding">
  <p:cSld name="Afbeelding">
    <p:bg>
      <p:bgPr>
        <a:blipFill>
          <a:blip r:embed="rId2">
            <a:alphaModFix/>
          </a:blip>
          <a:stretch>
            <a:fillRect/>
          </a:stretch>
        </a:blipFill>
        <a:effectLst/>
      </p:bgPr>
    </p:bg>
    <p:spTree>
      <p:nvGrpSpPr>
        <p:cNvPr id="1" name="Shape 333"/>
        <p:cNvGrpSpPr/>
        <p:nvPr/>
      </p:nvGrpSpPr>
      <p:grpSpPr>
        <a:xfrm>
          <a:off x="0" y="0"/>
          <a:ext cx="0" cy="0"/>
          <a:chOff x="0" y="0"/>
          <a:chExt cx="0" cy="0"/>
        </a:xfrm>
      </p:grpSpPr>
    </p:spTree>
    <p:extLst>
      <p:ext uri="{BB962C8B-B14F-4D97-AF65-F5344CB8AC3E}">
        <p14:creationId xmlns:p14="http://schemas.microsoft.com/office/powerpoint/2010/main" val="20473838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Afbeelding met titel">
  <p:cSld name="Afbeelding met titel">
    <p:bg>
      <p:bgPr>
        <a:blipFill>
          <a:blip r:embed="rId2">
            <a:alphaModFix/>
          </a:blip>
          <a:stretch>
            <a:fillRect/>
          </a:stretch>
        </a:blipFill>
        <a:effectLst/>
      </p:bgPr>
    </p:bg>
    <p:spTree>
      <p:nvGrpSpPr>
        <p:cNvPr id="1" name="Shape 334"/>
        <p:cNvGrpSpPr/>
        <p:nvPr/>
      </p:nvGrpSpPr>
      <p:grpSpPr>
        <a:xfrm>
          <a:off x="0" y="0"/>
          <a:ext cx="0" cy="0"/>
          <a:chOff x="0" y="0"/>
          <a:chExt cx="0" cy="0"/>
        </a:xfrm>
      </p:grpSpPr>
      <p:sp>
        <p:nvSpPr>
          <p:cNvPr id="335" name="Google Shape;335;p48"/>
          <p:cNvSpPr txBox="1">
            <a:spLocks noGrp="1"/>
          </p:cNvSpPr>
          <p:nvPr>
            <p:ph type="title"/>
          </p:nvPr>
        </p:nvSpPr>
        <p:spPr>
          <a:xfrm>
            <a:off x="0" y="5153776"/>
            <a:ext cx="12192000" cy="576000"/>
          </a:xfrm>
          <a:prstGeom prst="rect">
            <a:avLst/>
          </a:prstGeom>
          <a:solidFill>
            <a:schemeClr val="dk2"/>
          </a:solidFill>
          <a:ln>
            <a:noFill/>
          </a:ln>
        </p:spPr>
        <p:txBody>
          <a:bodyPr spcFirstLastPara="1" wrap="square" lIns="756000" tIns="45700" rIns="91425" bIns="45700" anchor="ctr" anchorCtr="0">
            <a:noAutofit/>
          </a:bodyPr>
          <a:lstStyle>
            <a:lvl1pPr lvl="0" algn="l">
              <a:lnSpc>
                <a:spcPct val="90000"/>
              </a:lnSpc>
              <a:spcBef>
                <a:spcPts val="0"/>
              </a:spcBef>
              <a:spcAft>
                <a:spcPts val="0"/>
              </a:spcAft>
              <a:buClr>
                <a:schemeClr val="lt1"/>
              </a:buClr>
              <a:buSzPts val="3200"/>
              <a:buFont typeface="Verdana"/>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6" name="Google Shape;336;p48"/>
          <p:cNvSpPr txBox="1">
            <a:spLocks noGrp="1"/>
          </p:cNvSpPr>
          <p:nvPr>
            <p:ph type="body" idx="1"/>
          </p:nvPr>
        </p:nvSpPr>
        <p:spPr>
          <a:xfrm>
            <a:off x="0" y="5825413"/>
            <a:ext cx="12192000" cy="396000"/>
          </a:xfrm>
          <a:prstGeom prst="rect">
            <a:avLst/>
          </a:prstGeom>
          <a:solidFill>
            <a:schemeClr val="lt1"/>
          </a:solidFill>
          <a:ln>
            <a:noFill/>
          </a:ln>
        </p:spPr>
        <p:txBody>
          <a:bodyPr spcFirstLastPara="1" wrap="square" lIns="756000" tIns="45700" rIns="91425" bIns="45700" anchor="ctr" anchorCtr="0">
            <a:normAutofit/>
          </a:bodyPr>
          <a:lstStyle>
            <a:lvl1pPr marL="457200" lvl="0" indent="-228600" algn="l">
              <a:lnSpc>
                <a:spcPct val="90000"/>
              </a:lnSpc>
              <a:spcBef>
                <a:spcPts val="1200"/>
              </a:spcBef>
              <a:spcAft>
                <a:spcPts val="0"/>
              </a:spcAft>
              <a:buSzPts val="1600"/>
              <a:buNone/>
              <a:defRPr sz="2000" i="0">
                <a:solidFill>
                  <a:schemeClr val="dk1"/>
                </a:solidFill>
              </a:defRPr>
            </a:lvl1pPr>
            <a:lvl2pPr marL="914400" lvl="1" indent="-228600" algn="l">
              <a:lnSpc>
                <a:spcPct val="90000"/>
              </a:lnSpc>
              <a:spcBef>
                <a:spcPts val="1000"/>
              </a:spcBef>
              <a:spcAft>
                <a:spcPts val="0"/>
              </a:spcAft>
              <a:buSzPts val="2000"/>
              <a:buNone/>
              <a:defRPr/>
            </a:lvl2pPr>
            <a:lvl3pPr marL="1371600" lvl="2" indent="-228600" algn="l">
              <a:lnSpc>
                <a:spcPct val="90000"/>
              </a:lnSpc>
              <a:spcBef>
                <a:spcPts val="800"/>
              </a:spcBef>
              <a:spcAft>
                <a:spcPts val="0"/>
              </a:spcAft>
              <a:buSzPts val="1800"/>
              <a:buNone/>
              <a:defRPr/>
            </a:lvl3pPr>
            <a:lvl4pPr marL="1828800" lvl="3" indent="-228600" algn="l">
              <a:lnSpc>
                <a:spcPct val="90000"/>
              </a:lnSpc>
              <a:spcBef>
                <a:spcPts val="600"/>
              </a:spcBef>
              <a:spcAft>
                <a:spcPts val="0"/>
              </a:spcAft>
              <a:buSzPts val="1800"/>
              <a:buNone/>
              <a:defRPr/>
            </a:lvl4pPr>
            <a:lvl5pPr marL="2286000" lvl="4" indent="-228600" algn="l">
              <a:lnSpc>
                <a:spcPct val="90000"/>
              </a:lnSpc>
              <a:spcBef>
                <a:spcPts val="600"/>
              </a:spcBef>
              <a:spcAft>
                <a:spcPts val="0"/>
              </a:spcAft>
              <a:buClr>
                <a:schemeClr val="dk2"/>
              </a:buClr>
              <a:buSzPts val="1600"/>
              <a:buNone/>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pic>
        <p:nvPicPr>
          <p:cNvPr id="337" name="Google Shape;337;p48"/>
          <p:cNvPicPr preferRelativeResize="0"/>
          <p:nvPr/>
        </p:nvPicPr>
        <p:blipFill rotWithShape="1">
          <a:blip r:embed="rId3">
            <a:alphaModFix/>
          </a:blip>
          <a:srcRect/>
          <a:stretch/>
        </p:blipFill>
        <p:spPr>
          <a:xfrm>
            <a:off x="-3175" y="0"/>
            <a:ext cx="12198350" cy="1066800"/>
          </a:xfrm>
          <a:prstGeom prst="rect">
            <a:avLst/>
          </a:prstGeom>
          <a:noFill/>
          <a:ln>
            <a:noFill/>
          </a:ln>
        </p:spPr>
      </p:pic>
    </p:spTree>
    <p:extLst>
      <p:ext uri="{BB962C8B-B14F-4D97-AF65-F5344CB8AC3E}">
        <p14:creationId xmlns:p14="http://schemas.microsoft.com/office/powerpoint/2010/main" val="24199628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abel/grafiek">
  <p:cSld name="Tabel/grafiek">
    <p:spTree>
      <p:nvGrpSpPr>
        <p:cNvPr id="1" name="Shape 338"/>
        <p:cNvGrpSpPr/>
        <p:nvPr/>
      </p:nvGrpSpPr>
      <p:grpSpPr>
        <a:xfrm>
          <a:off x="0" y="0"/>
          <a:ext cx="0" cy="0"/>
          <a:chOff x="0" y="0"/>
          <a:chExt cx="0" cy="0"/>
        </a:xfrm>
      </p:grpSpPr>
      <p:sp>
        <p:nvSpPr>
          <p:cNvPr id="339" name="Google Shape;339;p49"/>
          <p:cNvSpPr txBox="1">
            <a:spLocks noGrp="1"/>
          </p:cNvSpPr>
          <p:nvPr>
            <p:ph type="title"/>
          </p:nvPr>
        </p:nvSpPr>
        <p:spPr>
          <a:xfrm>
            <a:off x="635000" y="1052513"/>
            <a:ext cx="10923588" cy="94804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0" name="Google Shape;340;p49"/>
          <p:cNvSpPr txBox="1">
            <a:spLocks noGrp="1"/>
          </p:cNvSpPr>
          <p:nvPr>
            <p:ph type="body" idx="1"/>
          </p:nvPr>
        </p:nvSpPr>
        <p:spPr>
          <a:xfrm>
            <a:off x="635000" y="2276475"/>
            <a:ext cx="10923588" cy="3944938"/>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200"/>
              </a:spcBef>
              <a:spcAft>
                <a:spcPts val="0"/>
              </a:spcAft>
              <a:buSzPts val="144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341" name="Google Shape;341;p49"/>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2" name="Google Shape;342;p49"/>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3" name="Google Shape;343;p49"/>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310816028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abel/grafiek met bijschrift">
  <p:cSld name="Tabel/grafiek met bijschrift">
    <p:spTree>
      <p:nvGrpSpPr>
        <p:cNvPr id="1" name="Shape 344"/>
        <p:cNvGrpSpPr/>
        <p:nvPr/>
      </p:nvGrpSpPr>
      <p:grpSpPr>
        <a:xfrm>
          <a:off x="0" y="0"/>
          <a:ext cx="0" cy="0"/>
          <a:chOff x="0" y="0"/>
          <a:chExt cx="0" cy="0"/>
        </a:xfrm>
      </p:grpSpPr>
      <p:sp>
        <p:nvSpPr>
          <p:cNvPr id="345" name="Google Shape;345;p50"/>
          <p:cNvSpPr txBox="1">
            <a:spLocks noGrp="1"/>
          </p:cNvSpPr>
          <p:nvPr>
            <p:ph type="title"/>
          </p:nvPr>
        </p:nvSpPr>
        <p:spPr>
          <a:xfrm>
            <a:off x="635000" y="1052513"/>
            <a:ext cx="10923588" cy="94804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6" name="Google Shape;346;p50"/>
          <p:cNvSpPr txBox="1">
            <a:spLocks noGrp="1"/>
          </p:cNvSpPr>
          <p:nvPr>
            <p:ph type="body" idx="1"/>
          </p:nvPr>
        </p:nvSpPr>
        <p:spPr>
          <a:xfrm>
            <a:off x="7958859" y="2276475"/>
            <a:ext cx="3600000" cy="3937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600"/>
              <a:buNone/>
              <a:defRPr sz="2000"/>
            </a:lvl1pPr>
            <a:lvl2pPr marL="914400" lvl="1" indent="-228600" algn="l">
              <a:lnSpc>
                <a:spcPct val="90000"/>
              </a:lnSpc>
              <a:spcBef>
                <a:spcPts val="1000"/>
              </a:spcBef>
              <a:spcAft>
                <a:spcPts val="0"/>
              </a:spcAft>
              <a:buSzPts val="1800"/>
              <a:buNone/>
              <a:defRPr sz="1800"/>
            </a:lvl2pPr>
            <a:lvl3pPr marL="1371600" lvl="2" indent="-228600" algn="l">
              <a:lnSpc>
                <a:spcPct val="90000"/>
              </a:lnSpc>
              <a:spcBef>
                <a:spcPts val="800"/>
              </a:spcBef>
              <a:spcAft>
                <a:spcPts val="0"/>
              </a:spcAft>
              <a:buSzPts val="1600"/>
              <a:buNone/>
              <a:defRPr sz="1600"/>
            </a:lvl3pPr>
            <a:lvl4pPr marL="1828800" lvl="3" indent="-228600" algn="l">
              <a:lnSpc>
                <a:spcPct val="90000"/>
              </a:lnSpc>
              <a:spcBef>
                <a:spcPts val="600"/>
              </a:spcBef>
              <a:spcAft>
                <a:spcPts val="0"/>
              </a:spcAft>
              <a:buSzPts val="1600"/>
              <a:buNone/>
              <a:defRPr sz="1600"/>
            </a:lvl4pPr>
            <a:lvl5pPr marL="2286000" lvl="4" indent="-228600" algn="l">
              <a:lnSpc>
                <a:spcPct val="90000"/>
              </a:lnSpc>
              <a:spcBef>
                <a:spcPts val="600"/>
              </a:spcBef>
              <a:spcAft>
                <a:spcPts val="0"/>
              </a:spcAft>
              <a:buClr>
                <a:schemeClr val="dk2"/>
              </a:buClr>
              <a:buSzPts val="1600"/>
              <a:buNone/>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347" name="Google Shape;347;p50"/>
          <p:cNvSpPr txBox="1">
            <a:spLocks noGrp="1"/>
          </p:cNvSpPr>
          <p:nvPr>
            <p:ph type="body" idx="2"/>
          </p:nvPr>
        </p:nvSpPr>
        <p:spPr>
          <a:xfrm>
            <a:off x="635000" y="2276475"/>
            <a:ext cx="7178964" cy="3944938"/>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200"/>
              </a:spcBef>
              <a:spcAft>
                <a:spcPts val="0"/>
              </a:spcAft>
              <a:buSzPts val="144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348" name="Google Shape;348;p50"/>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9" name="Google Shape;349;p50"/>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0" name="Google Shape;350;p50"/>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780190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Tekststijl van het model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Tekststijl van het model bewerken</a:t>
            </a:r>
          </a:p>
        </p:txBody>
      </p:sp>
      <p:sp>
        <p:nvSpPr>
          <p:cNvPr id="10" name="Titel 9"/>
          <p:cNvSpPr>
            <a:spLocks noGrp="1"/>
          </p:cNvSpPr>
          <p:nvPr>
            <p:ph type="title"/>
          </p:nvPr>
        </p:nvSpPr>
        <p:spPr/>
        <p:txBody>
          <a:bodyPr/>
          <a:lstStyle/>
          <a:p>
            <a:r>
              <a:rPr lang="nl-NL"/>
              <a:t>Klik om de stijl te bewerken</a:t>
            </a:r>
            <a:endParaRPr lang="nl-NL" dirty="0"/>
          </a:p>
        </p:txBody>
      </p:sp>
      <p:sp>
        <p:nvSpPr>
          <p:cNvPr id="16" name="Tijdelijke aanduiding voor datum 15"/>
          <p:cNvSpPr>
            <a:spLocks noGrp="1"/>
          </p:cNvSpPr>
          <p:nvPr>
            <p:ph type="dt" sz="half" idx="10"/>
          </p:nvPr>
        </p:nvSpPr>
        <p:spPr/>
        <p:txBody>
          <a:bodyPr/>
          <a:lstStyle/>
          <a:p>
            <a:fld id="{B306F1FF-B707-4C6A-BE56-EF8EC3B155E8}" type="datetime1">
              <a:rPr lang="nl-NL" smtClean="0"/>
              <a:t>25-11-2024</a:t>
            </a:fld>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abel/grafiek verticaal">
  <p:cSld name="Tabel/grafiek verticaal">
    <p:spTree>
      <p:nvGrpSpPr>
        <p:cNvPr id="1" name="Shape 351"/>
        <p:cNvGrpSpPr/>
        <p:nvPr/>
      </p:nvGrpSpPr>
      <p:grpSpPr>
        <a:xfrm>
          <a:off x="0" y="0"/>
          <a:ext cx="0" cy="0"/>
          <a:chOff x="0" y="0"/>
          <a:chExt cx="0" cy="0"/>
        </a:xfrm>
      </p:grpSpPr>
      <p:sp>
        <p:nvSpPr>
          <p:cNvPr id="352" name="Google Shape;352;p51"/>
          <p:cNvSpPr/>
          <p:nvPr/>
        </p:nvSpPr>
        <p:spPr>
          <a:xfrm>
            <a:off x="6096000" y="0"/>
            <a:ext cx="6096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353" name="Google Shape;353;p51"/>
          <p:cNvSpPr txBox="1">
            <a:spLocks noGrp="1"/>
          </p:cNvSpPr>
          <p:nvPr>
            <p:ph type="body" idx="1"/>
          </p:nvPr>
        </p:nvSpPr>
        <p:spPr>
          <a:xfrm>
            <a:off x="6550024" y="2289599"/>
            <a:ext cx="5004000" cy="3931813"/>
          </a:xfrm>
          <a:prstGeom prst="rect">
            <a:avLst/>
          </a:prstGeom>
          <a:noFill/>
          <a:ln>
            <a:noFill/>
          </a:ln>
        </p:spPr>
        <p:txBody>
          <a:bodyPr spcFirstLastPara="1" wrap="square" lIns="91425" tIns="45700" rIns="91425" bIns="45700" anchor="t" anchorCtr="0">
            <a:normAutofit/>
          </a:bodyPr>
          <a:lstStyle>
            <a:lvl1pPr marL="457200" lvl="0" indent="-350520" algn="l">
              <a:lnSpc>
                <a:spcPct val="90000"/>
              </a:lnSpc>
              <a:spcBef>
                <a:spcPts val="1200"/>
              </a:spcBef>
              <a:spcAft>
                <a:spcPts val="0"/>
              </a:spcAft>
              <a:buClr>
                <a:schemeClr val="lt1"/>
              </a:buClr>
              <a:buSzPts val="1920"/>
              <a:buChar char="›"/>
              <a:defRPr>
                <a:solidFill>
                  <a:schemeClr val="lt1"/>
                </a:solidFill>
              </a:defRPr>
            </a:lvl1pPr>
            <a:lvl2pPr marL="914400" lvl="1" indent="-355600" algn="l">
              <a:lnSpc>
                <a:spcPct val="90000"/>
              </a:lnSpc>
              <a:spcBef>
                <a:spcPts val="1000"/>
              </a:spcBef>
              <a:spcAft>
                <a:spcPts val="0"/>
              </a:spcAft>
              <a:buClr>
                <a:schemeClr val="lt1"/>
              </a:buClr>
              <a:buSzPts val="2000"/>
              <a:buChar char="–"/>
              <a:defRPr>
                <a:solidFill>
                  <a:schemeClr val="lt1"/>
                </a:solidFill>
              </a:defRPr>
            </a:lvl2pPr>
            <a:lvl3pPr marL="1371600" lvl="2" indent="-342900" algn="l">
              <a:lnSpc>
                <a:spcPct val="90000"/>
              </a:lnSpc>
              <a:spcBef>
                <a:spcPts val="800"/>
              </a:spcBef>
              <a:spcAft>
                <a:spcPts val="0"/>
              </a:spcAft>
              <a:buClr>
                <a:schemeClr val="lt1"/>
              </a:buClr>
              <a:buSzPts val="1800"/>
              <a:buChar char="▪"/>
              <a:defRPr>
                <a:solidFill>
                  <a:schemeClr val="lt1"/>
                </a:solidFill>
              </a:defRPr>
            </a:lvl3pPr>
            <a:lvl4pPr marL="1828800" lvl="3" indent="-342900" algn="l">
              <a:lnSpc>
                <a:spcPct val="90000"/>
              </a:lnSpc>
              <a:spcBef>
                <a:spcPts val="600"/>
              </a:spcBef>
              <a:spcAft>
                <a:spcPts val="0"/>
              </a:spcAft>
              <a:buClr>
                <a:schemeClr val="lt1"/>
              </a:buClr>
              <a:buSzPts val="1800"/>
              <a:buChar char="•"/>
              <a:defRPr>
                <a:solidFill>
                  <a:schemeClr val="lt1"/>
                </a:solidFill>
              </a:defRPr>
            </a:lvl4pPr>
            <a:lvl5pPr marL="2286000" lvl="4" indent="-330200" algn="l">
              <a:lnSpc>
                <a:spcPct val="90000"/>
              </a:lnSpc>
              <a:spcBef>
                <a:spcPts val="600"/>
              </a:spcBef>
              <a:spcAft>
                <a:spcPts val="0"/>
              </a:spcAft>
              <a:buClr>
                <a:schemeClr val="lt1"/>
              </a:buClr>
              <a:buSzPts val="1600"/>
              <a:buChar char="–"/>
              <a:defRPr>
                <a:solidFill>
                  <a:schemeClr val="lt1"/>
                </a:solidFill>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pic>
        <p:nvPicPr>
          <p:cNvPr id="354" name="Google Shape;354;p51"/>
          <p:cNvPicPr preferRelativeResize="0"/>
          <p:nvPr/>
        </p:nvPicPr>
        <p:blipFill rotWithShape="1">
          <a:blip r:embed="rId2">
            <a:alphaModFix/>
          </a:blip>
          <a:srcRect/>
          <a:stretch/>
        </p:blipFill>
        <p:spPr>
          <a:xfrm>
            <a:off x="-3175" y="0"/>
            <a:ext cx="12198350" cy="1066800"/>
          </a:xfrm>
          <a:prstGeom prst="rect">
            <a:avLst/>
          </a:prstGeom>
          <a:noFill/>
          <a:ln>
            <a:noFill/>
          </a:ln>
        </p:spPr>
      </p:pic>
      <p:sp>
        <p:nvSpPr>
          <p:cNvPr id="355" name="Google Shape;355;p51"/>
          <p:cNvSpPr/>
          <p:nvPr/>
        </p:nvSpPr>
        <p:spPr>
          <a:xfrm>
            <a:off x="5862000" y="6620400"/>
            <a:ext cx="468000" cy="237600"/>
          </a:xfrm>
          <a:prstGeom prst="rect">
            <a:avLst/>
          </a:prstGeom>
          <a:solidFill>
            <a:srgbClr val="1542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356" name="Google Shape;356;p51"/>
          <p:cNvSpPr txBox="1">
            <a:spLocks noGrp="1"/>
          </p:cNvSpPr>
          <p:nvPr>
            <p:ph type="title"/>
          </p:nvPr>
        </p:nvSpPr>
        <p:spPr>
          <a:xfrm>
            <a:off x="6550024" y="1051200"/>
            <a:ext cx="5004000" cy="94804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Verdan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7" name="Google Shape;357;p51"/>
          <p:cNvSpPr txBox="1">
            <a:spLocks noGrp="1"/>
          </p:cNvSpPr>
          <p:nvPr>
            <p:ph type="body" idx="2"/>
          </p:nvPr>
        </p:nvSpPr>
        <p:spPr>
          <a:xfrm>
            <a:off x="635000" y="1066799"/>
            <a:ext cx="5003800" cy="5154613"/>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200"/>
              </a:spcBef>
              <a:spcAft>
                <a:spcPts val="0"/>
              </a:spcAft>
              <a:buSzPts val="144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358" name="Google Shape;358;p51"/>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9" name="Google Shape;359;p51"/>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0" name="Google Shape;360;p51"/>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189535565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matchingName="Contact A">
  <p:cSld name="Contact A">
    <p:spTree>
      <p:nvGrpSpPr>
        <p:cNvPr id="1" name="Shape 361"/>
        <p:cNvGrpSpPr/>
        <p:nvPr/>
      </p:nvGrpSpPr>
      <p:grpSpPr>
        <a:xfrm>
          <a:off x="0" y="0"/>
          <a:ext cx="0" cy="0"/>
          <a:chOff x="0" y="0"/>
          <a:chExt cx="0" cy="0"/>
        </a:xfrm>
      </p:grpSpPr>
      <p:sp>
        <p:nvSpPr>
          <p:cNvPr id="362" name="Google Shape;362;p52"/>
          <p:cNvSpPr/>
          <p:nvPr/>
        </p:nvSpPr>
        <p:spPr>
          <a:xfrm>
            <a:off x="0" y="-1"/>
            <a:ext cx="12192000" cy="342741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363" name="Google Shape;363;p52"/>
          <p:cNvSpPr txBox="1">
            <a:spLocks noGrp="1"/>
          </p:cNvSpPr>
          <p:nvPr>
            <p:ph type="title"/>
          </p:nvPr>
        </p:nvSpPr>
        <p:spPr>
          <a:xfrm>
            <a:off x="635000" y="1875617"/>
            <a:ext cx="10923588" cy="15517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800"/>
              <a:buFont typeface="Verdana"/>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4" name="Google Shape;364;p52"/>
          <p:cNvSpPr txBox="1">
            <a:spLocks noGrp="1"/>
          </p:cNvSpPr>
          <p:nvPr>
            <p:ph type="body" idx="1"/>
          </p:nvPr>
        </p:nvSpPr>
        <p:spPr>
          <a:xfrm>
            <a:off x="5156753" y="3846022"/>
            <a:ext cx="4680000" cy="69188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600"/>
              <a:buNone/>
              <a:defRPr sz="2000" i="0">
                <a:solidFill>
                  <a:schemeClr val="dk2"/>
                </a:solidFill>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365" name="Google Shape;365;p52"/>
          <p:cNvSpPr txBox="1">
            <a:spLocks noGrp="1"/>
          </p:cNvSpPr>
          <p:nvPr>
            <p:ph type="body" idx="2"/>
          </p:nvPr>
        </p:nvSpPr>
        <p:spPr>
          <a:xfrm>
            <a:off x="5156753" y="4639509"/>
            <a:ext cx="4680000" cy="69188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600"/>
              <a:buNone/>
              <a:defRPr sz="2000" i="0">
                <a:solidFill>
                  <a:schemeClr val="dk2"/>
                </a:solidFill>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366" name="Google Shape;366;p52"/>
          <p:cNvSpPr txBox="1">
            <a:spLocks noGrp="1"/>
          </p:cNvSpPr>
          <p:nvPr>
            <p:ph type="body" idx="3"/>
          </p:nvPr>
        </p:nvSpPr>
        <p:spPr>
          <a:xfrm>
            <a:off x="5156753" y="5405528"/>
            <a:ext cx="4680000" cy="69188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600"/>
              <a:buNone/>
              <a:defRPr sz="2000" i="0">
                <a:solidFill>
                  <a:schemeClr val="dk2"/>
                </a:solidFill>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pic>
        <p:nvPicPr>
          <p:cNvPr id="367" name="Google Shape;367;p52"/>
          <p:cNvPicPr preferRelativeResize="0">
            <a:picLocks noGrp="1"/>
          </p:cNvPicPr>
          <p:nvPr>
            <p:ph type="pic" idx="4"/>
          </p:nvPr>
        </p:nvPicPr>
        <p:blipFill/>
        <p:spPr>
          <a:xfrm>
            <a:off x="4544781" y="3921366"/>
            <a:ext cx="541203" cy="540000"/>
          </a:xfrm>
          <a:prstGeom prst="rect">
            <a:avLst/>
          </a:prstGeom>
          <a:blipFill rotWithShape="1">
            <a:blip r:embed="rId2">
              <a:alphaModFix/>
            </a:blip>
            <a:stretch>
              <a:fillRect/>
            </a:stretch>
          </a:blipFill>
          <a:ln>
            <a:noFill/>
          </a:ln>
        </p:spPr>
      </p:pic>
      <p:pic>
        <p:nvPicPr>
          <p:cNvPr id="368" name="Google Shape;368;p52"/>
          <p:cNvPicPr preferRelativeResize="0">
            <a:picLocks noGrp="1"/>
          </p:cNvPicPr>
          <p:nvPr>
            <p:ph type="pic" idx="5"/>
          </p:nvPr>
        </p:nvPicPr>
        <p:blipFill/>
        <p:spPr>
          <a:xfrm>
            <a:off x="4544781" y="4707382"/>
            <a:ext cx="541203" cy="540000"/>
          </a:xfrm>
          <a:prstGeom prst="rect">
            <a:avLst/>
          </a:prstGeom>
          <a:blipFill rotWithShape="1">
            <a:blip r:embed="rId3">
              <a:alphaModFix/>
            </a:blip>
            <a:stretch>
              <a:fillRect/>
            </a:stretch>
          </a:blipFill>
          <a:ln>
            <a:noFill/>
          </a:ln>
        </p:spPr>
      </p:pic>
      <p:pic>
        <p:nvPicPr>
          <p:cNvPr id="369" name="Google Shape;369;p52"/>
          <p:cNvPicPr preferRelativeResize="0">
            <a:picLocks noGrp="1"/>
          </p:cNvPicPr>
          <p:nvPr>
            <p:ph type="pic" idx="6"/>
          </p:nvPr>
        </p:nvPicPr>
        <p:blipFill/>
        <p:spPr>
          <a:xfrm>
            <a:off x="4544781" y="5480872"/>
            <a:ext cx="541203" cy="540000"/>
          </a:xfrm>
          <a:prstGeom prst="rect">
            <a:avLst/>
          </a:prstGeom>
          <a:blipFill rotWithShape="1">
            <a:blip r:embed="rId4">
              <a:alphaModFix/>
            </a:blip>
            <a:stretch>
              <a:fillRect/>
            </a:stretch>
          </a:blipFill>
          <a:ln>
            <a:noFill/>
          </a:ln>
        </p:spPr>
      </p:pic>
      <p:sp>
        <p:nvSpPr>
          <p:cNvPr id="370" name="Google Shape;370;p52"/>
          <p:cNvSpPr/>
          <p:nvPr/>
        </p:nvSpPr>
        <p:spPr>
          <a:xfrm>
            <a:off x="5773420" y="6541200"/>
            <a:ext cx="647700" cy="316800"/>
          </a:xfrm>
          <a:prstGeom prst="rect">
            <a:avLst/>
          </a:prstGeom>
          <a:solidFill>
            <a:srgbClr val="1542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371" name="Google Shape;371;p52"/>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2" name="Google Shape;372;p52"/>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3" name="Google Shape;373;p52"/>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pic>
        <p:nvPicPr>
          <p:cNvPr id="374" name="Google Shape;374;p52"/>
          <p:cNvPicPr preferRelativeResize="0"/>
          <p:nvPr/>
        </p:nvPicPr>
        <p:blipFill rotWithShape="1">
          <a:blip r:embed="rId5">
            <a:alphaModFix/>
          </a:blip>
          <a:srcRect/>
          <a:stretch/>
        </p:blipFill>
        <p:spPr>
          <a:xfrm>
            <a:off x="0" y="0"/>
            <a:ext cx="12192000" cy="1783080"/>
          </a:xfrm>
          <a:prstGeom prst="rect">
            <a:avLst/>
          </a:prstGeom>
          <a:noFill/>
          <a:ln>
            <a:noFill/>
          </a:ln>
        </p:spPr>
      </p:pic>
    </p:spTree>
    <p:extLst>
      <p:ext uri="{BB962C8B-B14F-4D97-AF65-F5344CB8AC3E}">
        <p14:creationId xmlns:p14="http://schemas.microsoft.com/office/powerpoint/2010/main" val="1076728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matchingName="Contact B">
  <p:cSld name="Contact B">
    <p:spTree>
      <p:nvGrpSpPr>
        <p:cNvPr id="1" name="Shape 375"/>
        <p:cNvGrpSpPr/>
        <p:nvPr/>
      </p:nvGrpSpPr>
      <p:grpSpPr>
        <a:xfrm>
          <a:off x="0" y="0"/>
          <a:ext cx="0" cy="0"/>
          <a:chOff x="0" y="0"/>
          <a:chExt cx="0" cy="0"/>
        </a:xfrm>
      </p:grpSpPr>
      <p:sp>
        <p:nvSpPr>
          <p:cNvPr id="376" name="Google Shape;376;p53"/>
          <p:cNvSpPr/>
          <p:nvPr/>
        </p:nvSpPr>
        <p:spPr>
          <a:xfrm>
            <a:off x="0" y="-1"/>
            <a:ext cx="6096000" cy="685800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377" name="Google Shape;377;p53"/>
          <p:cNvSpPr txBox="1">
            <a:spLocks noGrp="1"/>
          </p:cNvSpPr>
          <p:nvPr>
            <p:ph type="title"/>
          </p:nvPr>
        </p:nvSpPr>
        <p:spPr>
          <a:xfrm>
            <a:off x="635000" y="2565400"/>
            <a:ext cx="5003800" cy="1727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800"/>
              <a:buFont typeface="Verdana"/>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8" name="Google Shape;378;p53"/>
          <p:cNvSpPr txBox="1">
            <a:spLocks noGrp="1"/>
          </p:cNvSpPr>
          <p:nvPr>
            <p:ph type="body" idx="1"/>
          </p:nvPr>
        </p:nvSpPr>
        <p:spPr>
          <a:xfrm>
            <a:off x="7176285" y="2286000"/>
            <a:ext cx="4382303" cy="69188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600"/>
              <a:buNone/>
              <a:defRPr sz="2000" i="0">
                <a:solidFill>
                  <a:schemeClr val="dk2"/>
                </a:solidFill>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379" name="Google Shape;379;p53"/>
          <p:cNvSpPr txBox="1">
            <a:spLocks noGrp="1"/>
          </p:cNvSpPr>
          <p:nvPr>
            <p:ph type="body" idx="2"/>
          </p:nvPr>
        </p:nvSpPr>
        <p:spPr>
          <a:xfrm>
            <a:off x="7176285" y="3079487"/>
            <a:ext cx="4382303" cy="69188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600"/>
              <a:buNone/>
              <a:defRPr sz="2000" i="0">
                <a:solidFill>
                  <a:schemeClr val="dk2"/>
                </a:solidFill>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380" name="Google Shape;380;p53"/>
          <p:cNvSpPr txBox="1">
            <a:spLocks noGrp="1"/>
          </p:cNvSpPr>
          <p:nvPr>
            <p:ph type="body" idx="3"/>
          </p:nvPr>
        </p:nvSpPr>
        <p:spPr>
          <a:xfrm>
            <a:off x="7176285" y="3845506"/>
            <a:ext cx="4382303" cy="69188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600"/>
              <a:buNone/>
              <a:defRPr sz="2000" i="0">
                <a:solidFill>
                  <a:schemeClr val="dk2"/>
                </a:solidFill>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pic>
        <p:nvPicPr>
          <p:cNvPr id="381" name="Google Shape;381;p53"/>
          <p:cNvPicPr preferRelativeResize="0">
            <a:picLocks noGrp="1"/>
          </p:cNvPicPr>
          <p:nvPr>
            <p:ph type="pic" idx="4"/>
          </p:nvPr>
        </p:nvPicPr>
        <p:blipFill/>
        <p:spPr>
          <a:xfrm>
            <a:off x="6564313" y="2361344"/>
            <a:ext cx="541203" cy="540000"/>
          </a:xfrm>
          <a:prstGeom prst="rect">
            <a:avLst/>
          </a:prstGeom>
          <a:blipFill rotWithShape="1">
            <a:blip r:embed="rId2">
              <a:alphaModFix/>
            </a:blip>
            <a:stretch>
              <a:fillRect/>
            </a:stretch>
          </a:blipFill>
          <a:ln>
            <a:noFill/>
          </a:ln>
        </p:spPr>
      </p:pic>
      <p:pic>
        <p:nvPicPr>
          <p:cNvPr id="382" name="Google Shape;382;p53"/>
          <p:cNvPicPr preferRelativeResize="0">
            <a:picLocks noGrp="1"/>
          </p:cNvPicPr>
          <p:nvPr>
            <p:ph type="pic" idx="5"/>
          </p:nvPr>
        </p:nvPicPr>
        <p:blipFill/>
        <p:spPr>
          <a:xfrm>
            <a:off x="6564313" y="3147360"/>
            <a:ext cx="541203" cy="540000"/>
          </a:xfrm>
          <a:prstGeom prst="rect">
            <a:avLst/>
          </a:prstGeom>
          <a:blipFill rotWithShape="1">
            <a:blip r:embed="rId3">
              <a:alphaModFix/>
            </a:blip>
            <a:stretch>
              <a:fillRect/>
            </a:stretch>
          </a:blipFill>
          <a:ln>
            <a:noFill/>
          </a:ln>
        </p:spPr>
      </p:pic>
      <p:pic>
        <p:nvPicPr>
          <p:cNvPr id="383" name="Google Shape;383;p53"/>
          <p:cNvPicPr preferRelativeResize="0">
            <a:picLocks noGrp="1"/>
          </p:cNvPicPr>
          <p:nvPr>
            <p:ph type="pic" idx="6"/>
          </p:nvPr>
        </p:nvPicPr>
        <p:blipFill/>
        <p:spPr>
          <a:xfrm>
            <a:off x="6564313" y="3920850"/>
            <a:ext cx="541203" cy="540000"/>
          </a:xfrm>
          <a:prstGeom prst="rect">
            <a:avLst/>
          </a:prstGeom>
          <a:blipFill rotWithShape="1">
            <a:blip r:embed="rId4">
              <a:alphaModFix/>
            </a:blip>
            <a:stretch>
              <a:fillRect/>
            </a:stretch>
          </a:blipFill>
          <a:ln>
            <a:noFill/>
          </a:ln>
        </p:spPr>
      </p:pic>
      <p:sp>
        <p:nvSpPr>
          <p:cNvPr id="384" name="Google Shape;384;p53"/>
          <p:cNvSpPr/>
          <p:nvPr/>
        </p:nvSpPr>
        <p:spPr>
          <a:xfrm>
            <a:off x="5773420" y="6541200"/>
            <a:ext cx="647700" cy="316800"/>
          </a:xfrm>
          <a:prstGeom prst="rect">
            <a:avLst/>
          </a:prstGeom>
          <a:solidFill>
            <a:srgbClr val="1542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385" name="Google Shape;385;p53"/>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6" name="Google Shape;386;p53"/>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7" name="Google Shape;387;p53"/>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pic>
        <p:nvPicPr>
          <p:cNvPr id="388" name="Google Shape;388;p53"/>
          <p:cNvPicPr preferRelativeResize="0"/>
          <p:nvPr/>
        </p:nvPicPr>
        <p:blipFill rotWithShape="1">
          <a:blip r:embed="rId5">
            <a:alphaModFix/>
          </a:blip>
          <a:srcRect/>
          <a:stretch/>
        </p:blipFill>
        <p:spPr>
          <a:xfrm>
            <a:off x="0" y="0"/>
            <a:ext cx="12192000" cy="1783080"/>
          </a:xfrm>
          <a:prstGeom prst="rect">
            <a:avLst/>
          </a:prstGeom>
          <a:noFill/>
          <a:ln>
            <a:noFill/>
          </a:ln>
        </p:spPr>
      </p:pic>
    </p:spTree>
    <p:extLst>
      <p:ext uri="{BB962C8B-B14F-4D97-AF65-F5344CB8AC3E}">
        <p14:creationId xmlns:p14="http://schemas.microsoft.com/office/powerpoint/2010/main" val="414189860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Contact C">
  <p:cSld name="Contact C">
    <p:bg>
      <p:bgPr>
        <a:solidFill>
          <a:schemeClr val="dk2"/>
        </a:solidFill>
        <a:effectLst/>
      </p:bgPr>
    </p:bg>
    <p:spTree>
      <p:nvGrpSpPr>
        <p:cNvPr id="1" name="Shape 389"/>
        <p:cNvGrpSpPr/>
        <p:nvPr/>
      </p:nvGrpSpPr>
      <p:grpSpPr>
        <a:xfrm>
          <a:off x="0" y="0"/>
          <a:ext cx="0" cy="0"/>
          <a:chOff x="0" y="0"/>
          <a:chExt cx="0" cy="0"/>
        </a:xfrm>
      </p:grpSpPr>
      <p:sp>
        <p:nvSpPr>
          <p:cNvPr id="390" name="Google Shape;390;p54"/>
          <p:cNvSpPr txBox="1">
            <a:spLocks noGrp="1"/>
          </p:cNvSpPr>
          <p:nvPr>
            <p:ph type="title"/>
          </p:nvPr>
        </p:nvSpPr>
        <p:spPr>
          <a:xfrm>
            <a:off x="635000" y="1875617"/>
            <a:ext cx="10923588" cy="15517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800"/>
              <a:buFont typeface="Verdana"/>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1" name="Google Shape;391;p54"/>
          <p:cNvSpPr txBox="1">
            <a:spLocks noGrp="1"/>
          </p:cNvSpPr>
          <p:nvPr>
            <p:ph type="body" idx="1"/>
          </p:nvPr>
        </p:nvSpPr>
        <p:spPr>
          <a:xfrm>
            <a:off x="4224313" y="3846022"/>
            <a:ext cx="4680000" cy="69188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600"/>
              <a:buNone/>
              <a:defRPr sz="2000" i="0">
                <a:solidFill>
                  <a:schemeClr val="lt2"/>
                </a:solidFill>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lt2"/>
              </a:buClr>
              <a:buSzPts val="1800"/>
              <a:buChar char="–"/>
              <a:defRPr/>
            </a:lvl5pPr>
            <a:lvl6pPr marL="2743200" lvl="5" indent="-342900" algn="l">
              <a:lnSpc>
                <a:spcPct val="90000"/>
              </a:lnSpc>
              <a:spcBef>
                <a:spcPts val="600"/>
              </a:spcBef>
              <a:spcAft>
                <a:spcPts val="0"/>
              </a:spcAft>
              <a:buClr>
                <a:srgbClr val="FEFEFE"/>
              </a:buClr>
              <a:buSzPts val="1800"/>
              <a:buChar char="•"/>
              <a:defRPr/>
            </a:lvl6pPr>
            <a:lvl7pPr marL="3200400" lvl="6" indent="-257175" algn="l">
              <a:lnSpc>
                <a:spcPct val="90000"/>
              </a:lnSpc>
              <a:spcBef>
                <a:spcPts val="600"/>
              </a:spcBef>
              <a:spcAft>
                <a:spcPts val="0"/>
              </a:spcAft>
              <a:buClr>
                <a:schemeClr val="lt2"/>
              </a:buClr>
              <a:buSzPts val="450"/>
              <a:buChar char=" "/>
              <a:defRPr/>
            </a:lvl7pPr>
            <a:lvl8pPr marL="3657600" lvl="7" indent="-257175" algn="l">
              <a:lnSpc>
                <a:spcPct val="90000"/>
              </a:lnSpc>
              <a:spcBef>
                <a:spcPts val="600"/>
              </a:spcBef>
              <a:spcAft>
                <a:spcPts val="0"/>
              </a:spcAft>
              <a:buClr>
                <a:srgbClr val="FEFEFE"/>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392" name="Google Shape;392;p54"/>
          <p:cNvSpPr txBox="1">
            <a:spLocks noGrp="1"/>
          </p:cNvSpPr>
          <p:nvPr>
            <p:ph type="body" idx="2"/>
          </p:nvPr>
        </p:nvSpPr>
        <p:spPr>
          <a:xfrm>
            <a:off x="4224313" y="4639509"/>
            <a:ext cx="4680000" cy="69188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600"/>
              <a:buNone/>
              <a:defRPr sz="2000" i="0">
                <a:solidFill>
                  <a:schemeClr val="lt2"/>
                </a:solidFill>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lt2"/>
              </a:buClr>
              <a:buSzPts val="1800"/>
              <a:buChar char="–"/>
              <a:defRPr/>
            </a:lvl5pPr>
            <a:lvl6pPr marL="2743200" lvl="5" indent="-342900" algn="l">
              <a:lnSpc>
                <a:spcPct val="90000"/>
              </a:lnSpc>
              <a:spcBef>
                <a:spcPts val="600"/>
              </a:spcBef>
              <a:spcAft>
                <a:spcPts val="0"/>
              </a:spcAft>
              <a:buClr>
                <a:srgbClr val="FEFEFE"/>
              </a:buClr>
              <a:buSzPts val="1800"/>
              <a:buChar char="•"/>
              <a:defRPr/>
            </a:lvl6pPr>
            <a:lvl7pPr marL="3200400" lvl="6" indent="-257175" algn="l">
              <a:lnSpc>
                <a:spcPct val="90000"/>
              </a:lnSpc>
              <a:spcBef>
                <a:spcPts val="600"/>
              </a:spcBef>
              <a:spcAft>
                <a:spcPts val="0"/>
              </a:spcAft>
              <a:buClr>
                <a:schemeClr val="lt2"/>
              </a:buClr>
              <a:buSzPts val="450"/>
              <a:buChar char=" "/>
              <a:defRPr/>
            </a:lvl7pPr>
            <a:lvl8pPr marL="3657600" lvl="7" indent="-257175" algn="l">
              <a:lnSpc>
                <a:spcPct val="90000"/>
              </a:lnSpc>
              <a:spcBef>
                <a:spcPts val="600"/>
              </a:spcBef>
              <a:spcAft>
                <a:spcPts val="0"/>
              </a:spcAft>
              <a:buClr>
                <a:srgbClr val="FEFEFE"/>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393" name="Google Shape;393;p54"/>
          <p:cNvSpPr txBox="1">
            <a:spLocks noGrp="1"/>
          </p:cNvSpPr>
          <p:nvPr>
            <p:ph type="body" idx="3"/>
          </p:nvPr>
        </p:nvSpPr>
        <p:spPr>
          <a:xfrm>
            <a:off x="4224313" y="5405528"/>
            <a:ext cx="4680000" cy="69188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600"/>
              <a:buNone/>
              <a:defRPr sz="2000" i="0">
                <a:solidFill>
                  <a:schemeClr val="lt2"/>
                </a:solidFill>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lt2"/>
              </a:buClr>
              <a:buSzPts val="1800"/>
              <a:buChar char="–"/>
              <a:defRPr/>
            </a:lvl5pPr>
            <a:lvl6pPr marL="2743200" lvl="5" indent="-342900" algn="l">
              <a:lnSpc>
                <a:spcPct val="90000"/>
              </a:lnSpc>
              <a:spcBef>
                <a:spcPts val="600"/>
              </a:spcBef>
              <a:spcAft>
                <a:spcPts val="0"/>
              </a:spcAft>
              <a:buClr>
                <a:srgbClr val="FEFEFE"/>
              </a:buClr>
              <a:buSzPts val="1800"/>
              <a:buChar char="•"/>
              <a:defRPr/>
            </a:lvl6pPr>
            <a:lvl7pPr marL="3200400" lvl="6" indent="-257175" algn="l">
              <a:lnSpc>
                <a:spcPct val="90000"/>
              </a:lnSpc>
              <a:spcBef>
                <a:spcPts val="600"/>
              </a:spcBef>
              <a:spcAft>
                <a:spcPts val="0"/>
              </a:spcAft>
              <a:buClr>
                <a:schemeClr val="lt2"/>
              </a:buClr>
              <a:buSzPts val="450"/>
              <a:buChar char=" "/>
              <a:defRPr/>
            </a:lvl7pPr>
            <a:lvl8pPr marL="3657600" lvl="7" indent="-257175" algn="l">
              <a:lnSpc>
                <a:spcPct val="90000"/>
              </a:lnSpc>
              <a:spcBef>
                <a:spcPts val="600"/>
              </a:spcBef>
              <a:spcAft>
                <a:spcPts val="0"/>
              </a:spcAft>
              <a:buClr>
                <a:srgbClr val="FEFEFE"/>
              </a:buClr>
              <a:buSzPts val="450"/>
              <a:buChar char=" "/>
              <a:defRPr/>
            </a:lvl8pPr>
            <a:lvl9pPr marL="4114800" lvl="8" indent="-342900" algn="l">
              <a:lnSpc>
                <a:spcPct val="90000"/>
              </a:lnSpc>
              <a:spcBef>
                <a:spcPts val="600"/>
              </a:spcBef>
              <a:spcAft>
                <a:spcPts val="0"/>
              </a:spcAft>
              <a:buSzPts val="1800"/>
              <a:buChar char="–"/>
              <a:defRPr/>
            </a:lvl9pPr>
          </a:lstStyle>
          <a:p>
            <a:endParaRPr/>
          </a:p>
        </p:txBody>
      </p:sp>
      <p:pic>
        <p:nvPicPr>
          <p:cNvPr id="394" name="Google Shape;394;p54"/>
          <p:cNvPicPr preferRelativeResize="0">
            <a:picLocks noGrp="1"/>
          </p:cNvPicPr>
          <p:nvPr>
            <p:ph type="pic" idx="4"/>
          </p:nvPr>
        </p:nvPicPr>
        <p:blipFill/>
        <p:spPr>
          <a:xfrm>
            <a:off x="3612341" y="3921366"/>
            <a:ext cx="541203" cy="540000"/>
          </a:xfrm>
          <a:prstGeom prst="rect">
            <a:avLst/>
          </a:prstGeom>
          <a:blipFill rotWithShape="1">
            <a:blip r:embed="rId2">
              <a:alphaModFix/>
            </a:blip>
            <a:stretch>
              <a:fillRect/>
            </a:stretch>
          </a:blipFill>
          <a:ln>
            <a:noFill/>
          </a:ln>
        </p:spPr>
      </p:pic>
      <p:pic>
        <p:nvPicPr>
          <p:cNvPr id="395" name="Google Shape;395;p54"/>
          <p:cNvPicPr preferRelativeResize="0">
            <a:picLocks noGrp="1"/>
          </p:cNvPicPr>
          <p:nvPr>
            <p:ph type="pic" idx="5"/>
          </p:nvPr>
        </p:nvPicPr>
        <p:blipFill/>
        <p:spPr>
          <a:xfrm>
            <a:off x="3612341" y="4707382"/>
            <a:ext cx="541203" cy="540000"/>
          </a:xfrm>
          <a:prstGeom prst="rect">
            <a:avLst/>
          </a:prstGeom>
          <a:blipFill rotWithShape="1">
            <a:blip r:embed="rId3">
              <a:alphaModFix/>
            </a:blip>
            <a:stretch>
              <a:fillRect/>
            </a:stretch>
          </a:blipFill>
          <a:ln>
            <a:noFill/>
          </a:ln>
        </p:spPr>
      </p:pic>
      <p:pic>
        <p:nvPicPr>
          <p:cNvPr id="396" name="Google Shape;396;p54"/>
          <p:cNvPicPr preferRelativeResize="0">
            <a:picLocks noGrp="1"/>
          </p:cNvPicPr>
          <p:nvPr>
            <p:ph type="pic" idx="6"/>
          </p:nvPr>
        </p:nvPicPr>
        <p:blipFill/>
        <p:spPr>
          <a:xfrm>
            <a:off x="3612341" y="5480872"/>
            <a:ext cx="541203" cy="540000"/>
          </a:xfrm>
          <a:prstGeom prst="rect">
            <a:avLst/>
          </a:prstGeom>
          <a:blipFill rotWithShape="1">
            <a:blip r:embed="rId4">
              <a:alphaModFix/>
            </a:blip>
            <a:stretch>
              <a:fillRect/>
            </a:stretch>
          </a:blipFill>
          <a:ln>
            <a:noFill/>
          </a:ln>
        </p:spPr>
      </p:pic>
      <p:sp>
        <p:nvSpPr>
          <p:cNvPr id="397" name="Google Shape;397;p54"/>
          <p:cNvSpPr/>
          <p:nvPr/>
        </p:nvSpPr>
        <p:spPr>
          <a:xfrm>
            <a:off x="5773420" y="6541200"/>
            <a:ext cx="647700" cy="316800"/>
          </a:xfrm>
          <a:prstGeom prst="rect">
            <a:avLst/>
          </a:prstGeom>
          <a:solidFill>
            <a:srgbClr val="1542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398" name="Google Shape;398;p54"/>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9" name="Google Shape;399;p54"/>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0" name="Google Shape;400;p54"/>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lvl="0" indent="0" algn="r">
              <a:spcBef>
                <a:spcPts val="0"/>
              </a:spcBef>
              <a:buNone/>
              <a:defRPr sz="1050" b="0" i="0" u="none" strike="noStrike" cap="none">
                <a:solidFill>
                  <a:schemeClr val="lt2"/>
                </a:solidFill>
                <a:latin typeface="Verdana"/>
                <a:ea typeface="Verdana"/>
                <a:cs typeface="Verdana"/>
                <a:sym typeface="Verdana"/>
              </a:defRPr>
            </a:lvl1pPr>
            <a:lvl2pPr marL="0" lvl="1" indent="0" algn="r">
              <a:spcBef>
                <a:spcPts val="0"/>
              </a:spcBef>
              <a:buNone/>
              <a:defRPr sz="1050" b="0" i="0" u="none" strike="noStrike" cap="none">
                <a:solidFill>
                  <a:schemeClr val="lt2"/>
                </a:solidFill>
                <a:latin typeface="Verdana"/>
                <a:ea typeface="Verdana"/>
                <a:cs typeface="Verdana"/>
                <a:sym typeface="Verdana"/>
              </a:defRPr>
            </a:lvl2pPr>
            <a:lvl3pPr marL="0" lvl="2" indent="0" algn="r">
              <a:spcBef>
                <a:spcPts val="0"/>
              </a:spcBef>
              <a:buNone/>
              <a:defRPr sz="1050" b="0" i="0" u="none" strike="noStrike" cap="none">
                <a:solidFill>
                  <a:schemeClr val="lt2"/>
                </a:solidFill>
                <a:latin typeface="Verdana"/>
                <a:ea typeface="Verdana"/>
                <a:cs typeface="Verdana"/>
                <a:sym typeface="Verdana"/>
              </a:defRPr>
            </a:lvl3pPr>
            <a:lvl4pPr marL="0" lvl="3" indent="0" algn="r">
              <a:spcBef>
                <a:spcPts val="0"/>
              </a:spcBef>
              <a:buNone/>
              <a:defRPr sz="1050" b="0" i="0" u="none" strike="noStrike" cap="none">
                <a:solidFill>
                  <a:schemeClr val="lt2"/>
                </a:solidFill>
                <a:latin typeface="Verdana"/>
                <a:ea typeface="Verdana"/>
                <a:cs typeface="Verdana"/>
                <a:sym typeface="Verdana"/>
              </a:defRPr>
            </a:lvl4pPr>
            <a:lvl5pPr marL="0" lvl="4" indent="0" algn="r">
              <a:spcBef>
                <a:spcPts val="0"/>
              </a:spcBef>
              <a:buNone/>
              <a:defRPr sz="1050" b="0" i="0" u="none" strike="noStrike" cap="none">
                <a:solidFill>
                  <a:schemeClr val="lt2"/>
                </a:solidFill>
                <a:latin typeface="Verdana"/>
                <a:ea typeface="Verdana"/>
                <a:cs typeface="Verdana"/>
                <a:sym typeface="Verdana"/>
              </a:defRPr>
            </a:lvl5pPr>
            <a:lvl6pPr marL="0" lvl="5" indent="0" algn="r">
              <a:spcBef>
                <a:spcPts val="0"/>
              </a:spcBef>
              <a:buNone/>
              <a:defRPr sz="1050" b="0" i="0" u="none" strike="noStrike" cap="none">
                <a:solidFill>
                  <a:schemeClr val="lt2"/>
                </a:solidFill>
                <a:latin typeface="Verdana"/>
                <a:ea typeface="Verdana"/>
                <a:cs typeface="Verdana"/>
                <a:sym typeface="Verdana"/>
              </a:defRPr>
            </a:lvl6pPr>
            <a:lvl7pPr marL="0" lvl="6" indent="0" algn="r">
              <a:spcBef>
                <a:spcPts val="0"/>
              </a:spcBef>
              <a:buNone/>
              <a:defRPr sz="1050" b="0" i="0" u="none" strike="noStrike" cap="none">
                <a:solidFill>
                  <a:schemeClr val="lt2"/>
                </a:solidFill>
                <a:latin typeface="Verdana"/>
                <a:ea typeface="Verdana"/>
                <a:cs typeface="Verdana"/>
                <a:sym typeface="Verdana"/>
              </a:defRPr>
            </a:lvl7pPr>
            <a:lvl8pPr marL="0" lvl="7" indent="0" algn="r">
              <a:spcBef>
                <a:spcPts val="0"/>
              </a:spcBef>
              <a:buNone/>
              <a:defRPr sz="1050" b="0" i="0" u="none" strike="noStrike" cap="none">
                <a:solidFill>
                  <a:schemeClr val="lt2"/>
                </a:solidFill>
                <a:latin typeface="Verdana"/>
                <a:ea typeface="Verdana"/>
                <a:cs typeface="Verdana"/>
                <a:sym typeface="Verdana"/>
              </a:defRPr>
            </a:lvl8pPr>
            <a:lvl9pPr marL="0" lvl="8" indent="0" algn="r">
              <a:spcBef>
                <a:spcPts val="0"/>
              </a:spcBef>
              <a:buNone/>
              <a:defRPr sz="1050" b="0" i="0" u="none" strike="noStrike" cap="none">
                <a:solidFill>
                  <a:schemeClr val="lt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nl-NL"/>
              <a:t>‹nr.›</a:t>
            </a:fld>
            <a:endParaRPr/>
          </a:p>
        </p:txBody>
      </p:sp>
      <p:pic>
        <p:nvPicPr>
          <p:cNvPr id="401" name="Google Shape;401;p54"/>
          <p:cNvPicPr preferRelativeResize="0"/>
          <p:nvPr/>
        </p:nvPicPr>
        <p:blipFill rotWithShape="1">
          <a:blip r:embed="rId5">
            <a:alphaModFix/>
          </a:blip>
          <a:srcRect/>
          <a:stretch/>
        </p:blipFill>
        <p:spPr>
          <a:xfrm>
            <a:off x="0" y="0"/>
            <a:ext cx="12192000" cy="1783080"/>
          </a:xfrm>
          <a:prstGeom prst="rect">
            <a:avLst/>
          </a:prstGeom>
          <a:noFill/>
          <a:ln>
            <a:noFill/>
          </a:ln>
        </p:spPr>
      </p:pic>
    </p:spTree>
    <p:extLst>
      <p:ext uri="{BB962C8B-B14F-4D97-AF65-F5344CB8AC3E}">
        <p14:creationId xmlns:p14="http://schemas.microsoft.com/office/powerpoint/2010/main" val="3834252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2" name="Tijdelijke aanduiding voor datum 11"/>
          <p:cNvSpPr>
            <a:spLocks noGrp="1"/>
          </p:cNvSpPr>
          <p:nvPr>
            <p:ph type="dt" sz="half" idx="10"/>
          </p:nvPr>
        </p:nvSpPr>
        <p:spPr/>
        <p:txBody>
          <a:bodyPr/>
          <a:lstStyle/>
          <a:p>
            <a:fld id="{28D4B7E1-5EA5-4553-B907-0A3E41797A0F}" type="datetime1">
              <a:rPr lang="nl-NL" smtClean="0"/>
              <a:t>25-11-2024</a:t>
            </a:fld>
            <a:endParaRPr lang="nl-NL" dirty="0"/>
          </a:p>
        </p:txBody>
      </p:sp>
      <p:sp>
        <p:nvSpPr>
          <p:cNvPr id="13" name="Tijdelijke aanduiding voor voettekst 12"/>
          <p:cNvSpPr>
            <a:spLocks noGrp="1"/>
          </p:cNvSpPr>
          <p:nvPr>
            <p:ph type="ftr" sz="quarter" idx="11"/>
          </p:nvPr>
        </p:nvSpPr>
        <p:spPr/>
        <p:txBody>
          <a:bodyPr/>
          <a:lstStyle>
            <a:lvl1pPr>
              <a:defRPr/>
            </a:lvl1p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fld id="{AF936630-A97D-432A-9FB4-1E4EFD09FB60}" type="datetime1">
              <a:rPr lang="nl-NL" smtClean="0"/>
              <a:t>25-11-2024</a:t>
            </a:fld>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Tekststijl van het model bewerken</a:t>
            </a:r>
          </a:p>
        </p:txBody>
      </p:sp>
      <p:sp>
        <p:nvSpPr>
          <p:cNvPr id="3" name="Titel 2"/>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7" name="Tijdelijke aanduiding voor datum 16"/>
          <p:cNvSpPr>
            <a:spLocks noGrp="1"/>
          </p:cNvSpPr>
          <p:nvPr>
            <p:ph type="dt" sz="half" idx="14"/>
          </p:nvPr>
        </p:nvSpPr>
        <p:spPr/>
        <p:txBody>
          <a:bodyPr/>
          <a:lstStyle/>
          <a:p>
            <a:fld id="{3D541352-297A-4B44-B58E-59E4352DDC4F}" type="datetime1">
              <a:rPr lang="nl-NL" smtClean="0"/>
              <a:t>25-11-2024</a:t>
            </a:fld>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de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fld id="{863FFC9E-FB9B-4E74-AE65-70036E2F1E42}" type="datetime1">
              <a:rPr lang="nl-NL" smtClean="0"/>
              <a:t>25-11-2024</a:t>
            </a:fld>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de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6" name="Tijdelijke aanduiding voor datum 5"/>
          <p:cNvSpPr>
            <a:spLocks noGrp="1"/>
          </p:cNvSpPr>
          <p:nvPr>
            <p:ph type="dt" sz="half" idx="10"/>
          </p:nvPr>
        </p:nvSpPr>
        <p:spPr/>
        <p:txBody>
          <a:bodyPr/>
          <a:lstStyle/>
          <a:p>
            <a:fld id="{9DEEF31D-0EF3-4ABE-9CC4-60753A3E4CED}" type="datetime1">
              <a:rPr lang="nl-NL" smtClean="0"/>
              <a:t>25-11-2024</a:t>
            </a:fld>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a:t>
            </a:r>
          </a:p>
        </p:txBody>
      </p:sp>
      <p:sp>
        <p:nvSpPr>
          <p:cNvPr id="11" name="Tijdelijke aanduiding voor datum 10"/>
          <p:cNvSpPr>
            <a:spLocks noGrp="1"/>
          </p:cNvSpPr>
          <p:nvPr>
            <p:ph type="dt" sz="half" idx="11"/>
          </p:nvPr>
        </p:nvSpPr>
        <p:spPr/>
        <p:txBody>
          <a:bodyPr/>
          <a:lstStyle/>
          <a:p>
            <a:fld id="{F14440C7-999E-4D3B-925F-0A63E765778B}" type="datetime1">
              <a:rPr lang="nl-NL" smtClean="0"/>
              <a:t>25-11-2024</a:t>
            </a:fld>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1AB1A3E9-97CB-CA43-9E2C-4CE700C68A5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de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Tekststijl van het model bewerken</a:t>
            </a:r>
          </a:p>
        </p:txBody>
      </p:sp>
      <p:sp>
        <p:nvSpPr>
          <p:cNvPr id="13" name="Tijdelijke aanduiding voor datum 12"/>
          <p:cNvSpPr>
            <a:spLocks noGrp="1"/>
          </p:cNvSpPr>
          <p:nvPr>
            <p:ph type="dt" sz="half" idx="11"/>
          </p:nvPr>
        </p:nvSpPr>
        <p:spPr/>
        <p:txBody>
          <a:bodyPr/>
          <a:lstStyle/>
          <a:p>
            <a:fld id="{CB44D6EC-0763-4219-B071-6F74FC476D4B}" type="datetime1">
              <a:rPr lang="nl-NL" smtClean="0"/>
              <a:t>25-11-2024</a:t>
            </a:fld>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BE770F96-3C80-EF44-950D-D974353140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7"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datum 10"/>
          <p:cNvSpPr>
            <a:spLocks noGrp="1"/>
          </p:cNvSpPr>
          <p:nvPr>
            <p:ph type="dt" sz="half" idx="25"/>
          </p:nvPr>
        </p:nvSpPr>
        <p:spPr/>
        <p:txBody>
          <a:bodyPr/>
          <a:lstStyle/>
          <a:p>
            <a:fld id="{43FF29A9-077A-4F02-9561-0B75F88E9E44}" type="datetime1">
              <a:rPr lang="nl-NL" smtClean="0"/>
              <a:t>25-11-2024</a:t>
            </a:fld>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1" spcCol="468000"/>
          <a:lstStyle/>
          <a:p>
            <a:pPr lvl="0"/>
            <a:r>
              <a:rPr lang="nl-NL" dirty="0"/>
              <a:t>Tekststijl van het model bewerken</a:t>
            </a:r>
          </a:p>
        </p:txBody>
      </p:sp>
      <p:sp>
        <p:nvSpPr>
          <p:cNvPr id="2" name="Titel 1"/>
          <p:cNvSpPr>
            <a:spLocks noGrp="1"/>
          </p:cNvSpPr>
          <p:nvPr>
            <p:ph type="title"/>
          </p:nvPr>
        </p:nvSpPr>
        <p:spPr/>
        <p:txBody>
          <a:bodyPr/>
          <a:lstStyle/>
          <a:p>
            <a:r>
              <a:rPr lang="nl-NL"/>
              <a:t>Klik om de stijl te bewerken</a:t>
            </a:r>
          </a:p>
        </p:txBody>
      </p:sp>
      <p:sp>
        <p:nvSpPr>
          <p:cNvPr id="13" name="Tijdelijke aanduiding voor datum 12"/>
          <p:cNvSpPr>
            <a:spLocks noGrp="1"/>
          </p:cNvSpPr>
          <p:nvPr>
            <p:ph type="dt" sz="half" idx="10"/>
          </p:nvPr>
        </p:nvSpPr>
        <p:spPr/>
        <p:txBody>
          <a:bodyPr/>
          <a:lstStyle/>
          <a:p>
            <a:fld id="{7C93EDC3-1E06-4560-87DC-660F2A9858DC}" type="datetime1">
              <a:rPr lang="nl-NL" smtClean="0"/>
              <a:t>25-11-2024</a:t>
            </a:fld>
            <a:endParaRPr lang="nl-NL" dirty="0"/>
          </a:p>
        </p:txBody>
      </p:sp>
      <p:sp>
        <p:nvSpPr>
          <p:cNvPr id="14" name="Tijdelijke aanduiding voor voettekst 13"/>
          <p:cNvSpPr>
            <a:spLocks noGrp="1"/>
          </p:cNvSpPr>
          <p:nvPr>
            <p:ph type="ftr" sz="quarter" idx="11"/>
          </p:nvPr>
        </p:nvSpPr>
        <p:spPr/>
        <p:txBody>
          <a:bodyPr/>
          <a:lstStyle>
            <a:lvl1pPr>
              <a:defRPr/>
            </a:lvl1p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endParaRPr lang="nl-NL" dirty="0"/>
          </a:p>
        </p:txBody>
      </p:sp>
      <p:sp>
        <p:nvSpPr>
          <p:cNvPr id="20" name="Tijdelijke aanduiding voor datum 19"/>
          <p:cNvSpPr>
            <a:spLocks noGrp="1"/>
          </p:cNvSpPr>
          <p:nvPr>
            <p:ph type="dt" sz="half" idx="25"/>
          </p:nvPr>
        </p:nvSpPr>
        <p:spPr/>
        <p:txBody>
          <a:bodyPr/>
          <a:lstStyle/>
          <a:p>
            <a:fld id="{911EDCC0-8759-49A2-8729-E45A2EF20F78}" type="datetime1">
              <a:rPr lang="nl-NL" smtClean="0"/>
              <a:t>25-11-2024</a:t>
            </a:fld>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3"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pic>
        <p:nvPicPr>
          <p:cNvPr id="11" name="Afbeelding 10">
            <a:extLst>
              <a:ext uri="{FF2B5EF4-FFF2-40B4-BE49-F238E27FC236}">
                <a16:creationId xmlns:a16="http://schemas.microsoft.com/office/drawing/2014/main" id="{B9945B71-DBE8-C64D-A8FF-A06662931A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Tekststijl van het model bewerken</a:t>
            </a:r>
          </a:p>
        </p:txBody>
      </p:sp>
      <p:sp>
        <p:nvSpPr>
          <p:cNvPr id="2" name="Titel 1"/>
          <p:cNvSpPr>
            <a:spLocks noGrp="1"/>
          </p:cNvSpPr>
          <p:nvPr>
            <p:ph type="title"/>
          </p:nvPr>
        </p:nvSpPr>
        <p:spPr>
          <a:xfrm>
            <a:off x="635000" y="1051200"/>
            <a:ext cx="5003800" cy="948047"/>
          </a:xfrm>
        </p:spPr>
        <p:txBody>
          <a:bodyPr/>
          <a:lstStyle/>
          <a:p>
            <a:r>
              <a:rPr lang="nl-NL"/>
              <a:t>Klik om de stijl te bewerken</a:t>
            </a:r>
            <a:endParaRPr lang="nl-NL" dirty="0"/>
          </a:p>
        </p:txBody>
      </p:sp>
      <p:sp>
        <p:nvSpPr>
          <p:cNvPr id="6" name="Tijdelijke aanduiding voor datum 5"/>
          <p:cNvSpPr>
            <a:spLocks noGrp="1"/>
          </p:cNvSpPr>
          <p:nvPr>
            <p:ph type="dt" sz="half" idx="25"/>
          </p:nvPr>
        </p:nvSpPr>
        <p:spPr/>
        <p:txBody>
          <a:bodyPr/>
          <a:lstStyle/>
          <a:p>
            <a:fld id="{F8BBA7B5-6FA7-4EF0-BC43-7E93D6C3F51C}" type="datetime1">
              <a:rPr lang="nl-NL" smtClean="0"/>
              <a:t>25-11-2024</a:t>
            </a:fld>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8" name="Tijdelijke aanduiding voor afbeelding 7">
            <a:extLst>
              <a:ext uri="{FF2B5EF4-FFF2-40B4-BE49-F238E27FC236}">
                <a16:creationId xmlns:a16="http://schemas.microsoft.com/office/drawing/2014/main" id="{1817E04A-B9A8-0D44-BBB8-122507EA0819}"/>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Tekststijl van het model bewerken</a:t>
            </a:r>
          </a:p>
        </p:txBody>
      </p:sp>
      <p:sp>
        <p:nvSpPr>
          <p:cNvPr id="8" name="Tijdelijke aanduiding voor datum 7"/>
          <p:cNvSpPr>
            <a:spLocks noGrp="1"/>
          </p:cNvSpPr>
          <p:nvPr>
            <p:ph type="dt" sz="half" idx="14"/>
          </p:nvPr>
        </p:nvSpPr>
        <p:spPr/>
        <p:txBody>
          <a:bodyPr/>
          <a:lstStyle/>
          <a:p>
            <a:fld id="{44346C64-2435-424A-92AA-2AD4583EF278}" type="datetime1">
              <a:rPr lang="nl-NL" smtClean="0"/>
              <a:t>25-11-2024</a:t>
            </a:fld>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38466592-3EDA-8A4C-9A9E-0690EAD4E0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a:t>
            </a:r>
          </a:p>
        </p:txBody>
      </p:sp>
      <p:sp>
        <p:nvSpPr>
          <p:cNvPr id="8" name="Tijdelijke aanduiding voor datum 7"/>
          <p:cNvSpPr>
            <a:spLocks noGrp="1"/>
          </p:cNvSpPr>
          <p:nvPr>
            <p:ph type="dt" sz="half" idx="14"/>
          </p:nvPr>
        </p:nvSpPr>
        <p:spPr/>
        <p:txBody>
          <a:bodyPr/>
          <a:lstStyle/>
          <a:p>
            <a:fld id="{96361A58-2236-41A0-9FC0-8F5BC39693D0}" type="datetime1">
              <a:rPr lang="nl-NL" smtClean="0"/>
              <a:t>25-11-2024</a:t>
            </a:fld>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371931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Tekststijl van het model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fld id="{7A07FC3A-59FE-4A0A-82B3-21F3DB364163}" type="datetime1">
              <a:rPr lang="nl-NL" smtClean="0"/>
              <a:t>25-11-2024</a:t>
            </a:fld>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Tekststijl van het model bewerken</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endParaRPr lang="nl-NL" dirty="0"/>
          </a:p>
        </p:txBody>
      </p:sp>
      <p:sp>
        <p:nvSpPr>
          <p:cNvPr id="9" name="Tijdelijke aanduiding voor datum 8"/>
          <p:cNvSpPr>
            <a:spLocks noGrp="1"/>
          </p:cNvSpPr>
          <p:nvPr>
            <p:ph type="dt" sz="half" idx="15"/>
          </p:nvPr>
        </p:nvSpPr>
        <p:spPr/>
        <p:txBody>
          <a:bodyPr/>
          <a:lstStyle/>
          <a:p>
            <a:fld id="{B1549760-6293-4766-B6F4-5FEE082175D8}" type="datetime1">
              <a:rPr lang="nl-NL" smtClean="0"/>
              <a:t>25-11-2024</a:t>
            </a:fld>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40390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Tekststijl van het model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fld id="{F5BE48D6-65DC-4A59-A43C-7AB3220982BF}" type="datetime1">
              <a:rPr lang="nl-NL" smtClean="0"/>
              <a:t>25-11-2024</a:t>
            </a:fld>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Tekststijl van het model bewerken</a:t>
            </a:r>
          </a:p>
        </p:txBody>
      </p:sp>
      <p:sp>
        <p:nvSpPr>
          <p:cNvPr id="8" name="Tijdelijke aanduiding voor datum 7"/>
          <p:cNvSpPr>
            <a:spLocks noGrp="1"/>
          </p:cNvSpPr>
          <p:nvPr>
            <p:ph type="dt" sz="half" idx="15"/>
          </p:nvPr>
        </p:nvSpPr>
        <p:spPr/>
        <p:txBody>
          <a:bodyPr/>
          <a:lstStyle/>
          <a:p>
            <a:fld id="{9A600DFD-2D27-4717-9301-201B77FD99E3}" type="datetime1">
              <a:rPr lang="nl-NL" smtClean="0"/>
              <a:t>25-11-2024</a:t>
            </a:fld>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6104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13" name="Tijdelijke aanduiding voor datum 12"/>
          <p:cNvSpPr>
            <a:spLocks noGrp="1"/>
          </p:cNvSpPr>
          <p:nvPr>
            <p:ph type="dt" sz="half" idx="15"/>
          </p:nvPr>
        </p:nvSpPr>
        <p:spPr/>
        <p:txBody>
          <a:bodyPr/>
          <a:lstStyle/>
          <a:p>
            <a:fld id="{27E80F4F-4334-4B96-A1E8-3EE92073550A}" type="datetime1">
              <a:rPr lang="nl-NL" smtClean="0"/>
              <a:t>25-11-2024</a:t>
            </a:fld>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5" name="Tijdelijke aanduiding voor datum 4"/>
          <p:cNvSpPr>
            <a:spLocks noGrp="1"/>
          </p:cNvSpPr>
          <p:nvPr>
            <p:ph type="dt" sz="half" idx="15"/>
          </p:nvPr>
        </p:nvSpPr>
        <p:spPr/>
        <p:txBody>
          <a:bodyPr/>
          <a:lstStyle/>
          <a:p>
            <a:fld id="{1252F588-70D5-4439-B11B-99A727DD6241}" type="datetime1">
              <a:rPr lang="nl-NL" smtClean="0"/>
              <a:t>25-11-2024</a:t>
            </a:fld>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fld id="{1B837408-B7F5-4C1F-B7E7-291C3AA79571}" type="datetime1">
              <a:rPr lang="nl-NL" smtClean="0"/>
              <a:t>25-11-2024</a:t>
            </a:fld>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de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pic>
        <p:nvPicPr>
          <p:cNvPr id="19" name="Afbeelding 18">
            <a:extLst>
              <a:ext uri="{FF2B5EF4-FFF2-40B4-BE49-F238E27FC236}">
                <a16:creationId xmlns:a16="http://schemas.microsoft.com/office/drawing/2014/main" id="{5FF1452E-61D4-2248-8677-11F4BF8179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55BAFB1C-5D11-944A-96BB-FA74D8B08F85}"/>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4" name="Afbeelding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89" y="0"/>
            <a:ext cx="12182611" cy="168120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7795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a:t>
            </a:r>
          </a:p>
        </p:txBody>
      </p:sp>
    </p:spTree>
    <p:extLst>
      <p:ext uri="{BB962C8B-B14F-4D97-AF65-F5344CB8AC3E}">
        <p14:creationId xmlns:p14="http://schemas.microsoft.com/office/powerpoint/2010/main" val="992402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Tekststijl van het model bewerken</a:t>
            </a:r>
          </a:p>
        </p:txBody>
      </p:sp>
      <p:sp>
        <p:nvSpPr>
          <p:cNvPr id="10" name="Tijdelijke aanduiding voor datum 9"/>
          <p:cNvSpPr>
            <a:spLocks noGrp="1"/>
          </p:cNvSpPr>
          <p:nvPr>
            <p:ph type="dt" sz="half" idx="14"/>
          </p:nvPr>
        </p:nvSpPr>
        <p:spPr/>
        <p:txBody>
          <a:bodyPr/>
          <a:lstStyle/>
          <a:p>
            <a:fld id="{80CD4777-6B6A-4D08-8518-BA754BF42A15}" type="datetime1">
              <a:rPr lang="nl-NL" smtClean="0"/>
              <a:t>25-11-2024</a:t>
            </a:fld>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Tekststijl van het model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Tekststijl van het model bewerken</a:t>
            </a:r>
          </a:p>
        </p:txBody>
      </p:sp>
      <p:sp>
        <p:nvSpPr>
          <p:cNvPr id="11" name="Tijdelijke aanduiding voor datum 10"/>
          <p:cNvSpPr>
            <a:spLocks noGrp="1"/>
          </p:cNvSpPr>
          <p:nvPr>
            <p:ph type="dt" sz="half" idx="16"/>
          </p:nvPr>
        </p:nvSpPr>
        <p:spPr/>
        <p:txBody>
          <a:bodyPr/>
          <a:lstStyle/>
          <a:p>
            <a:fld id="{2F69FAE5-B351-4C70-8FE2-DF1CDABB61B6}" type="datetime1">
              <a:rPr lang="nl-NL" smtClean="0"/>
              <a:t>25-11-2024</a:t>
            </a:fld>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Tekststijl van het model bewerken</a:t>
            </a:r>
          </a:p>
        </p:txBody>
      </p:sp>
      <p:sp>
        <p:nvSpPr>
          <p:cNvPr id="14" name="Tijdelijke aanduiding voor datum 13"/>
          <p:cNvSpPr>
            <a:spLocks noGrp="1"/>
          </p:cNvSpPr>
          <p:nvPr>
            <p:ph type="dt" sz="half" idx="20"/>
          </p:nvPr>
        </p:nvSpPr>
        <p:spPr/>
        <p:txBody>
          <a:bodyPr/>
          <a:lstStyle/>
          <a:p>
            <a:fld id="{02C760B6-4D45-4CF3-9DCB-01B2D5375E30}" type="datetime1">
              <a:rPr lang="nl-NL" smtClean="0"/>
              <a:t>25-11-2024</a:t>
            </a:fld>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0E8BB49C-81EE-D640-B093-EE3BB398289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fld id="{71FA17E7-3D9A-4900-B9FA-1B477E886C3C}" type="datetime1">
              <a:rPr lang="nl-NL" smtClean="0"/>
              <a:t>25-11-2024</a:t>
            </a:fld>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A89A82B9-7DCD-4B4C-A1E7-70EA56CC3EB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fld id="{C1691343-C736-4423-AAD6-9DD3B1D959C0}" type="datetime1">
              <a:rPr lang="nl-NL" smtClean="0"/>
              <a:t>25-11-2024</a:t>
            </a:fld>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A3124508-A1C5-A546-B635-25BCABA3FC1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fld id="{8670229A-31C6-469E-92C3-B24C81CBB78D}" type="datetime1">
              <a:rPr lang="nl-NL" smtClean="0"/>
              <a:t>25-11-2024</a:t>
            </a:fld>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2A7CF36B-46BB-C94E-AE21-AE6C325851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Layout for content slide (text + 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55B04C-E904-4C71-9A5F-D45BEB6F5D30}"/>
              </a:ext>
            </a:extLst>
          </p:cNvPr>
          <p:cNvSpPr>
            <a:spLocks noGrp="1"/>
          </p:cNvSpPr>
          <p:nvPr>
            <p:ph type="title" hasCustomPrompt="1"/>
          </p:nvPr>
        </p:nvSpPr>
        <p:spPr>
          <a:xfrm>
            <a:off x="150019" y="89693"/>
            <a:ext cx="3760542" cy="1033658"/>
          </a:xfrm>
        </p:spPr>
        <p:txBody>
          <a:bodyPr/>
          <a:lstStyle>
            <a:lvl1pPr algn="l" defTabSz="914400" rtl="0" eaLnBrk="1" latinLnBrk="0" hangingPunct="1">
              <a:lnSpc>
                <a:spcPct val="90000"/>
              </a:lnSpc>
              <a:spcBef>
                <a:spcPct val="0"/>
              </a:spcBef>
              <a:spcAft>
                <a:spcPts val="0"/>
              </a:spcAft>
              <a:buNone/>
              <a:defRPr lang="en-GB" sz="3000" kern="1200" spc="-250" baseline="0" noProof="0" dirty="0">
                <a:solidFill>
                  <a:schemeClr val="tx2"/>
                </a:solidFill>
                <a:latin typeface="NL Nitti Grotesk Medium" panose="020B0603040202020003" pitchFamily="34" charset="0"/>
                <a:ea typeface="+mj-ea"/>
                <a:cs typeface="+mj-cs"/>
              </a:defRPr>
            </a:lvl1pPr>
          </a:lstStyle>
          <a:p>
            <a:r>
              <a:rPr lang="en-GB" noProof="0" dirty="0"/>
              <a:t>Room for a title, </a:t>
            </a:r>
            <a:br>
              <a:rPr lang="en-GB" noProof="0" dirty="0"/>
            </a:br>
            <a:r>
              <a:rPr lang="en-GB" noProof="0" dirty="0"/>
              <a:t>lorem ipsum 75/25</a:t>
            </a:r>
          </a:p>
        </p:txBody>
      </p:sp>
      <p:sp>
        <p:nvSpPr>
          <p:cNvPr id="3" name="Tijdelijke aanduiding voor verticale tekst 2">
            <a:extLst>
              <a:ext uri="{FF2B5EF4-FFF2-40B4-BE49-F238E27FC236}">
                <a16:creationId xmlns:a16="http://schemas.microsoft.com/office/drawing/2014/main" id="{9CE119B4-0A14-4ECF-A3A6-7FBB7C7A8864}"/>
              </a:ext>
            </a:extLst>
          </p:cNvPr>
          <p:cNvSpPr>
            <a:spLocks noGrp="1"/>
          </p:cNvSpPr>
          <p:nvPr>
            <p:ph type="body" orient="vert" idx="1" hasCustomPrompt="1"/>
          </p:nvPr>
        </p:nvSpPr>
        <p:spPr>
          <a:xfrm>
            <a:off x="173465" y="1336107"/>
            <a:ext cx="3760542" cy="3365008"/>
          </a:xfrm>
        </p:spPr>
        <p:txBody>
          <a:bodyPr vert="horz"/>
          <a:lstStyle>
            <a:lvl1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sz="2000">
                <a:latin typeface="NL Nitti Grotesk" panose="020B0503040202020003" pitchFamily="34" charset="0"/>
              </a:defRPr>
            </a:lvl1pPr>
            <a:lvl2pPr marL="685800" marR="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lvl2pPr>
            <a:lvl3pPr marL="1143000" marR="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lvl3pPr>
            <a:lvl4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lvl4pPr>
            <a:lvl5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lvl5pPr>
            <a:lvl6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lvl6pPr>
            <a:lvl7pPr marL="342900" marR="0" indent="-342900" algn="l" defTabSz="914400" rtl="0" eaLnBrk="1" fontAlgn="auto" latinLnBrk="0" hangingPunct="1">
              <a:lnSpc>
                <a:spcPct val="100000"/>
              </a:lnSpc>
              <a:spcBef>
                <a:spcPts val="600"/>
              </a:spcBef>
              <a:spcAft>
                <a:spcPts val="600"/>
              </a:spcAft>
              <a:buClrTx/>
              <a:buSzTx/>
              <a:buFont typeface="+mj-lt"/>
              <a:buAutoNum type="arabicPeriod"/>
              <a:tabLst/>
              <a:defRPr/>
            </a:lvl7pPr>
            <a:lvl8pPr marL="342900" marR="0" indent="-342900" algn="l" defTabSz="914400" rtl="0" eaLnBrk="1" fontAlgn="auto" latinLnBrk="0" hangingPunct="1">
              <a:lnSpc>
                <a:spcPct val="100000"/>
              </a:lnSpc>
              <a:spcBef>
                <a:spcPts val="600"/>
              </a:spcBef>
              <a:spcAft>
                <a:spcPts val="600"/>
              </a:spcAft>
              <a:buClrTx/>
              <a:buSzTx/>
              <a:buFont typeface="+mj-lt"/>
              <a:buAutoNum type="alphaUcPeriod"/>
              <a:tabLst/>
              <a:defRPr/>
            </a:lvl8pPr>
            <a:lvl9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lvl9pPr>
          </a:lstStyle>
          <a:p>
            <a:r>
              <a:rPr lang="en-GB" dirty="0"/>
              <a:t>If you do need to elaborate a bit more, make sure to add an image to visualise your information. This way your story will stick.</a:t>
            </a:r>
          </a:p>
        </p:txBody>
      </p:sp>
      <p:sp>
        <p:nvSpPr>
          <p:cNvPr id="31" name="Rechthoek 30">
            <a:extLst>
              <a:ext uri="{FF2B5EF4-FFF2-40B4-BE49-F238E27FC236}">
                <a16:creationId xmlns:a16="http://schemas.microsoft.com/office/drawing/2014/main" id="{4CA68ACE-524E-47FB-A842-3B750C2914A8}"/>
              </a:ext>
            </a:extLst>
          </p:cNvPr>
          <p:cNvSpPr/>
          <p:nvPr userDrawn="1"/>
        </p:nvSpPr>
        <p:spPr>
          <a:xfrm>
            <a:off x="2885440" y="-537093"/>
            <a:ext cx="6421120" cy="246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ctr" anchorCtr="0" forceAA="0" compatLnSpc="1">
            <a:prstTxWarp prst="textNoShape">
              <a:avLst/>
            </a:prstTxWarp>
            <a:noAutofit/>
          </a:bodyPr>
          <a:lstStyle/>
          <a:p>
            <a:pPr algn="ctr"/>
            <a:r>
              <a:rPr lang="en-GB" sz="2000" b="0" cap="all" baseline="0" noProof="0">
                <a:solidFill>
                  <a:schemeClr val="tx2"/>
                </a:solidFill>
                <a:latin typeface="+mn-lt"/>
              </a:rPr>
              <a:t>Layout for content slide (teXt + image):</a:t>
            </a:r>
          </a:p>
        </p:txBody>
      </p:sp>
      <p:sp>
        <p:nvSpPr>
          <p:cNvPr id="7" name="Tijdelijke aanduiding voor afbeelding 6">
            <a:extLst>
              <a:ext uri="{FF2B5EF4-FFF2-40B4-BE49-F238E27FC236}">
                <a16:creationId xmlns:a16="http://schemas.microsoft.com/office/drawing/2014/main" id="{9C2BFE15-B319-426E-9B03-7A6EA0A45BA6}"/>
              </a:ext>
            </a:extLst>
          </p:cNvPr>
          <p:cNvSpPr>
            <a:spLocks noGrp="1"/>
          </p:cNvSpPr>
          <p:nvPr>
            <p:ph type="pic" sz="quarter" idx="10" hasCustomPrompt="1"/>
          </p:nvPr>
        </p:nvSpPr>
        <p:spPr>
          <a:xfrm>
            <a:off x="4133850" y="190499"/>
            <a:ext cx="7877175" cy="6472239"/>
          </a:xfrm>
          <a:solidFill>
            <a:schemeClr val="bg1">
              <a:lumMod val="85000"/>
            </a:schemeClr>
          </a:solidFill>
        </p:spPr>
        <p:txBody>
          <a:bodyPr vert="horz" lIns="0" tIns="0" rIns="0" bIns="900000" rtlCol="0" anchor="ctr" anchorCtr="0">
            <a:normAutofit/>
          </a:bodyPr>
          <a:lstStyle>
            <a:lvl1pPr marL="0" indent="0" algn="ctr">
              <a:buNone/>
              <a:defRPr lang="nl-NL">
                <a:solidFill>
                  <a:schemeClr val="bg1">
                    <a:lumMod val="50000"/>
                  </a:schemeClr>
                </a:solidFill>
                <a:latin typeface="NL Nitti Grotesk" panose="020B0503040202020003" pitchFamily="34" charset="0"/>
              </a:defRPr>
            </a:lvl1pPr>
          </a:lstStyle>
          <a:p>
            <a:pPr marL="228600" lvl="0" indent="-228600" algn="ctr"/>
            <a:r>
              <a:rPr lang="en-GB" noProof="0" dirty="0"/>
              <a:t>Click on the icon below to insert an image</a:t>
            </a:r>
          </a:p>
        </p:txBody>
      </p:sp>
      <p:grpSp>
        <p:nvGrpSpPr>
          <p:cNvPr id="138" name="Groep 31">
            <a:extLst>
              <a:ext uri="{FF2B5EF4-FFF2-40B4-BE49-F238E27FC236}">
                <a16:creationId xmlns:a16="http://schemas.microsoft.com/office/drawing/2014/main" id="{8839E11C-1D02-4651-A2D7-CA271FB94026}"/>
              </a:ext>
            </a:extLst>
          </p:cNvPr>
          <p:cNvGrpSpPr/>
          <p:nvPr userDrawn="1"/>
        </p:nvGrpSpPr>
        <p:grpSpPr>
          <a:xfrm>
            <a:off x="-3786165" y="0"/>
            <a:ext cx="3593091" cy="4641338"/>
            <a:chOff x="-3786165" y="0"/>
            <a:chExt cx="3593091" cy="4641338"/>
          </a:xfrm>
        </p:grpSpPr>
        <p:sp>
          <p:nvSpPr>
            <p:cNvPr id="139" name="Rechthoek 32">
              <a:extLst>
                <a:ext uri="{FF2B5EF4-FFF2-40B4-BE49-F238E27FC236}">
                  <a16:creationId xmlns:a16="http://schemas.microsoft.com/office/drawing/2014/main" id="{8CB2871B-3BDA-4520-8403-9F36E5F5706F}"/>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Choosing text levels</a:t>
              </a:r>
            </a:p>
          </p:txBody>
        </p:sp>
        <p:sp>
          <p:nvSpPr>
            <p:cNvPr id="140" name="Ovaal 33">
              <a:extLst>
                <a:ext uri="{FF2B5EF4-FFF2-40B4-BE49-F238E27FC236}">
                  <a16:creationId xmlns:a16="http://schemas.microsoft.com/office/drawing/2014/main" id="{CF09734C-07C0-4ACE-92CF-926846A65DDE}"/>
                </a:ext>
              </a:extLst>
            </p:cNvPr>
            <p:cNvSpPr/>
            <p:nvPr userDrawn="1"/>
          </p:nvSpPr>
          <p:spPr>
            <a:xfrm>
              <a:off x="-3604183" y="18374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41" name="Rechthoek 34">
              <a:extLst>
                <a:ext uri="{FF2B5EF4-FFF2-40B4-BE49-F238E27FC236}">
                  <a16:creationId xmlns:a16="http://schemas.microsoft.com/office/drawing/2014/main" id="{0EC07485-AF02-4AA1-8F23-894AA211D512}"/>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228600" marR="0" lvl="0" indent="-228600" algn="l" defTabSz="914400" rtl="0" eaLnBrk="1" fontAlgn="auto" latinLnBrk="0" hangingPunct="1">
                <a:lnSpc>
                  <a:spcPct val="100000"/>
                </a:lnSpc>
                <a:spcBef>
                  <a:spcPts val="600"/>
                </a:spcBef>
                <a:spcAft>
                  <a:spcPts val="600"/>
                </a:spcAft>
                <a:buClr>
                  <a:schemeClr val="tx1"/>
                </a:buClr>
                <a:buSzTx/>
                <a:buFont typeface="Arial" panose="020B0604020202020204" pitchFamily="34" charset="0"/>
                <a:buChar char="•"/>
                <a:tabLst/>
                <a:defRPr/>
              </a:pPr>
              <a:r>
                <a:rPr lang="en-GB" sz="1400" kern="1200" noProof="0" dirty="0">
                  <a:solidFill>
                    <a:schemeClr val="tx1"/>
                  </a:solidFill>
                  <a:latin typeface="+mn-lt"/>
                  <a:ea typeface="+mn-ea"/>
                  <a:cs typeface="+mn-cs"/>
                </a:rPr>
                <a:t>Bullet</a:t>
              </a:r>
            </a:p>
          </p:txBody>
        </p:sp>
        <p:sp>
          <p:nvSpPr>
            <p:cNvPr id="142" name="Ovaal 35">
              <a:extLst>
                <a:ext uri="{FF2B5EF4-FFF2-40B4-BE49-F238E27FC236}">
                  <a16:creationId xmlns:a16="http://schemas.microsoft.com/office/drawing/2014/main" id="{B5C1448A-725A-4B63-BC42-73EB404E611B}"/>
                </a:ext>
              </a:extLst>
            </p:cNvPr>
            <p:cNvSpPr/>
            <p:nvPr userDrawn="1"/>
          </p:nvSpPr>
          <p:spPr>
            <a:xfrm>
              <a:off x="-3604183" y="212876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3" name="Rechthoek 36">
              <a:extLst>
                <a:ext uri="{FF2B5EF4-FFF2-40B4-BE49-F238E27FC236}">
                  <a16:creationId xmlns:a16="http://schemas.microsoft.com/office/drawing/2014/main" id="{F0BA56AD-9B2D-40C7-A6AA-A05704B1AD32}"/>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Under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‘Home’</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use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list level-buttons</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to choose a text level. </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Choose from:</a:t>
              </a:r>
            </a:p>
          </p:txBody>
        </p:sp>
        <p:sp>
          <p:nvSpPr>
            <p:cNvPr id="144" name="Rechthoek 37">
              <a:extLst>
                <a:ext uri="{FF2B5EF4-FFF2-40B4-BE49-F238E27FC236}">
                  <a16:creationId xmlns:a16="http://schemas.microsoft.com/office/drawing/2014/main" id="{4BC67ACC-B52E-49E4-AE50-16BE40AF0051}"/>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685800" marR="0" lvl="1"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kern="1200" noProof="0">
                  <a:solidFill>
                    <a:schemeClr val="tx1"/>
                  </a:solidFill>
                  <a:latin typeface="+mn-lt"/>
                  <a:ea typeface="+mn-ea"/>
                  <a:cs typeface="+mn-cs"/>
                </a:rPr>
                <a:t>Sub-bullet #1</a:t>
              </a:r>
            </a:p>
          </p:txBody>
        </p:sp>
        <p:sp>
          <p:nvSpPr>
            <p:cNvPr id="145" name="Ovaal 38">
              <a:extLst>
                <a:ext uri="{FF2B5EF4-FFF2-40B4-BE49-F238E27FC236}">
                  <a16:creationId xmlns:a16="http://schemas.microsoft.com/office/drawing/2014/main" id="{25F7285A-855E-4915-ADAF-F9709DC698EC}"/>
                </a:ext>
              </a:extLst>
            </p:cNvPr>
            <p:cNvSpPr/>
            <p:nvPr userDrawn="1"/>
          </p:nvSpPr>
          <p:spPr>
            <a:xfrm>
              <a:off x="-3604183" y="242005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46" name="Rechthoek 39">
              <a:extLst>
                <a:ext uri="{FF2B5EF4-FFF2-40B4-BE49-F238E27FC236}">
                  <a16:creationId xmlns:a16="http://schemas.microsoft.com/office/drawing/2014/main" id="{30773BA3-9931-4A28-8FF2-B1C0D06D53C9}"/>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1143000" marR="0" lvl="2"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kern="1200" noProof="0">
                  <a:solidFill>
                    <a:schemeClr val="tx1"/>
                  </a:solidFill>
                  <a:latin typeface="+mn-lt"/>
                  <a:ea typeface="+mn-ea"/>
                  <a:cs typeface="+mn-cs"/>
                </a:rPr>
                <a:t>Sub-bullet #2</a:t>
              </a:r>
            </a:p>
          </p:txBody>
        </p:sp>
        <p:sp>
          <p:nvSpPr>
            <p:cNvPr id="147" name="Ovaal 40">
              <a:extLst>
                <a:ext uri="{FF2B5EF4-FFF2-40B4-BE49-F238E27FC236}">
                  <a16:creationId xmlns:a16="http://schemas.microsoft.com/office/drawing/2014/main" id="{077AA242-5029-4552-9B43-01258E72240C}"/>
                </a:ext>
              </a:extLst>
            </p:cNvPr>
            <p:cNvSpPr/>
            <p:nvPr userDrawn="1"/>
          </p:nvSpPr>
          <p:spPr>
            <a:xfrm>
              <a:off x="-3604183" y="2711336"/>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48" name="Rechthoek 41">
              <a:extLst>
                <a:ext uri="{FF2B5EF4-FFF2-40B4-BE49-F238E27FC236}">
                  <a16:creationId xmlns:a16="http://schemas.microsoft.com/office/drawing/2014/main" id="{5C85B698-BCEC-42CC-AA16-448E5F9513B8}"/>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3"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lang="en-GB" sz="1200" kern="1200" noProof="0">
                  <a:solidFill>
                    <a:schemeClr val="tx1"/>
                  </a:solidFill>
                  <a:latin typeface="+mn-lt"/>
                  <a:ea typeface="+mn-ea"/>
                  <a:cs typeface="+mn-cs"/>
                </a:rPr>
                <a:t>Plain text</a:t>
              </a:r>
            </a:p>
          </p:txBody>
        </p:sp>
        <p:sp>
          <p:nvSpPr>
            <p:cNvPr id="149" name="Ovaal 42">
              <a:extLst>
                <a:ext uri="{FF2B5EF4-FFF2-40B4-BE49-F238E27FC236}">
                  <a16:creationId xmlns:a16="http://schemas.microsoft.com/office/drawing/2014/main" id="{437FBCEB-0169-4C1B-9AD1-BE5C80E924DD}"/>
                </a:ext>
              </a:extLst>
            </p:cNvPr>
            <p:cNvSpPr/>
            <p:nvPr userDrawn="1"/>
          </p:nvSpPr>
          <p:spPr>
            <a:xfrm>
              <a:off x="-3604183" y="3002620"/>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50" name="Rechthoek 43">
              <a:extLst>
                <a:ext uri="{FF2B5EF4-FFF2-40B4-BE49-F238E27FC236}">
                  <a16:creationId xmlns:a16="http://schemas.microsoft.com/office/drawing/2014/main" id="{592F4068-0087-4DA1-B9E7-880DBB14846C}"/>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lang="en-GB" sz="1600" b="1" kern="1200" noProof="0">
                  <a:solidFill>
                    <a:schemeClr val="tx2"/>
                  </a:solidFill>
                  <a:latin typeface="+mn-lt"/>
                  <a:ea typeface="+mn-ea"/>
                  <a:cs typeface="+mn-cs"/>
                </a:rPr>
                <a:t>Heading #1</a:t>
              </a:r>
            </a:p>
          </p:txBody>
        </p:sp>
        <p:sp>
          <p:nvSpPr>
            <p:cNvPr id="151" name="Ovaal 44">
              <a:extLst>
                <a:ext uri="{FF2B5EF4-FFF2-40B4-BE49-F238E27FC236}">
                  <a16:creationId xmlns:a16="http://schemas.microsoft.com/office/drawing/2014/main" id="{661B43A6-C3C4-4A0F-BB47-92E6F43605A3}"/>
                </a:ext>
              </a:extLst>
            </p:cNvPr>
            <p:cNvSpPr/>
            <p:nvPr userDrawn="1"/>
          </p:nvSpPr>
          <p:spPr>
            <a:xfrm>
              <a:off x="-3604183" y="329390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52" name="Rechthoek 45">
              <a:extLst>
                <a:ext uri="{FF2B5EF4-FFF2-40B4-BE49-F238E27FC236}">
                  <a16:creationId xmlns:a16="http://schemas.microsoft.com/office/drawing/2014/main" id="{7CD033CB-B38A-429A-B927-DD186A75E3A4}"/>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342900" marR="0" lvl="6" indent="-342900" algn="l" defTabSz="914400" rtl="0" eaLnBrk="1" fontAlgn="auto" latinLnBrk="0" hangingPunct="1">
                <a:lnSpc>
                  <a:spcPct val="100000"/>
                </a:lnSpc>
                <a:spcBef>
                  <a:spcPts val="600"/>
                </a:spcBef>
                <a:spcAft>
                  <a:spcPts val="600"/>
                </a:spcAft>
                <a:buClr>
                  <a:schemeClr val="accent1"/>
                </a:buClr>
                <a:buSzTx/>
                <a:buFont typeface="+mj-lt"/>
                <a:buAutoNum type="arabicPeriod"/>
                <a:tabLst/>
                <a:defRPr/>
              </a:pPr>
              <a:r>
                <a:rPr lang="en-GB" sz="1200" kern="1200" noProof="0">
                  <a:solidFill>
                    <a:schemeClr val="tx1"/>
                  </a:solidFill>
                  <a:latin typeface="+mn-lt"/>
                  <a:ea typeface="+mn-ea"/>
                  <a:cs typeface="+mn-cs"/>
                </a:rPr>
                <a:t>Numeric bullet</a:t>
              </a:r>
            </a:p>
          </p:txBody>
        </p:sp>
        <p:sp>
          <p:nvSpPr>
            <p:cNvPr id="153" name="Ovaal 46">
              <a:extLst>
                <a:ext uri="{FF2B5EF4-FFF2-40B4-BE49-F238E27FC236}">
                  <a16:creationId xmlns:a16="http://schemas.microsoft.com/office/drawing/2014/main" id="{0FCDA28C-9866-408A-AEA1-E1CFF1BC85D8}"/>
                </a:ext>
              </a:extLst>
            </p:cNvPr>
            <p:cNvSpPr/>
            <p:nvPr userDrawn="1"/>
          </p:nvSpPr>
          <p:spPr>
            <a:xfrm>
              <a:off x="-3604183" y="3585188"/>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54" name="Rechthoek 47">
              <a:extLst>
                <a:ext uri="{FF2B5EF4-FFF2-40B4-BE49-F238E27FC236}">
                  <a16:creationId xmlns:a16="http://schemas.microsoft.com/office/drawing/2014/main" id="{6E7E0CB0-70AC-44FE-AC0C-0C1F375956A9}"/>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342900" marR="0" lvl="7" indent="-342900" algn="l" defTabSz="914400" rtl="0" eaLnBrk="1" fontAlgn="auto" latinLnBrk="0" hangingPunct="1">
                <a:lnSpc>
                  <a:spcPct val="100000"/>
                </a:lnSpc>
                <a:spcBef>
                  <a:spcPts val="600"/>
                </a:spcBef>
                <a:spcAft>
                  <a:spcPts val="600"/>
                </a:spcAft>
                <a:buClr>
                  <a:schemeClr val="accent1"/>
                </a:buClr>
                <a:buSzTx/>
                <a:buFont typeface="+mj-lt"/>
                <a:buAutoNum type="alphaUcPeriod"/>
                <a:tabLst/>
                <a:defRPr/>
              </a:pPr>
              <a:r>
                <a:rPr lang="en-GB" sz="1200" kern="1200" noProof="0">
                  <a:solidFill>
                    <a:schemeClr val="tx1"/>
                  </a:solidFill>
                  <a:latin typeface="+mn-lt"/>
                  <a:ea typeface="+mn-ea"/>
                  <a:cs typeface="+mn-cs"/>
                </a:rPr>
                <a:t>Alphabetic bullet</a:t>
              </a:r>
            </a:p>
          </p:txBody>
        </p:sp>
        <p:sp>
          <p:nvSpPr>
            <p:cNvPr id="155" name="Ovaal 48">
              <a:extLst>
                <a:ext uri="{FF2B5EF4-FFF2-40B4-BE49-F238E27FC236}">
                  <a16:creationId xmlns:a16="http://schemas.microsoft.com/office/drawing/2014/main" id="{9C6CE3B3-697B-40F5-8A77-60E3137341CB}"/>
                </a:ext>
              </a:extLst>
            </p:cNvPr>
            <p:cNvSpPr/>
            <p:nvPr userDrawn="1"/>
          </p:nvSpPr>
          <p:spPr>
            <a:xfrm>
              <a:off x="-3604183" y="3876472"/>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56" name="Rechthoek 49">
              <a:extLst>
                <a:ext uri="{FF2B5EF4-FFF2-40B4-BE49-F238E27FC236}">
                  <a16:creationId xmlns:a16="http://schemas.microsoft.com/office/drawing/2014/main" id="{DABE0896-6A4C-4DF0-B04E-D950B40B67A8}"/>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8" indent="0" algn="l" defTabSz="914400" rtl="0" eaLnBrk="1" fontAlgn="auto" latinLnBrk="0" hangingPunct="1">
                <a:lnSpc>
                  <a:spcPct val="100000"/>
                </a:lnSpc>
                <a:spcBef>
                  <a:spcPts val="600"/>
                </a:spcBef>
                <a:spcAft>
                  <a:spcPts val="600"/>
                </a:spcAft>
                <a:buClr>
                  <a:schemeClr val="tx1"/>
                </a:buClr>
                <a:buSzTx/>
                <a:buFont typeface="Arial" panose="020B0604020202020204" pitchFamily="34" charset="0"/>
                <a:buNone/>
                <a:tabLst/>
                <a:defRPr/>
              </a:pPr>
              <a:r>
                <a:rPr lang="en-GB" sz="1600" i="1" u="none" kern="1200" noProof="0">
                  <a:solidFill>
                    <a:schemeClr val="tx1"/>
                  </a:solidFill>
                  <a:latin typeface="+mn-lt"/>
                  <a:ea typeface="+mn-ea"/>
                  <a:cs typeface="+mn-cs"/>
                </a:rPr>
                <a:t>Quote text</a:t>
              </a:r>
            </a:p>
          </p:txBody>
        </p:sp>
        <p:sp>
          <p:nvSpPr>
            <p:cNvPr id="157" name="Ovaal 50">
              <a:extLst>
                <a:ext uri="{FF2B5EF4-FFF2-40B4-BE49-F238E27FC236}">
                  <a16:creationId xmlns:a16="http://schemas.microsoft.com/office/drawing/2014/main" id="{F5179070-E858-4C76-B064-0F9568E6A319}"/>
                </a:ext>
              </a:extLst>
            </p:cNvPr>
            <p:cNvSpPr/>
            <p:nvPr userDrawn="1"/>
          </p:nvSpPr>
          <p:spPr>
            <a:xfrm>
              <a:off x="-3604183" y="416859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58" name="Rechthoek 51">
              <a:extLst>
                <a:ext uri="{FF2B5EF4-FFF2-40B4-BE49-F238E27FC236}">
                  <a16:creationId xmlns:a16="http://schemas.microsoft.com/office/drawing/2014/main" id="{A4929939-7D0C-4D37-9661-7A1E51E0E411}"/>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4" indent="0" algn="l" defTabSz="914400" rtl="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lang="en-GB" sz="1600" b="1" kern="1200" noProof="0">
                  <a:solidFill>
                    <a:schemeClr val="tx1"/>
                  </a:solidFill>
                  <a:latin typeface="+mn-lt"/>
                  <a:ea typeface="+mn-ea"/>
                  <a:cs typeface="+mn-cs"/>
                </a:rPr>
                <a:t>Heading #2</a:t>
              </a:r>
            </a:p>
          </p:txBody>
        </p:sp>
        <p:grpSp>
          <p:nvGrpSpPr>
            <p:cNvPr id="159" name="VOORBEELD">
              <a:extLst>
                <a:ext uri="{FF2B5EF4-FFF2-40B4-BE49-F238E27FC236}">
                  <a16:creationId xmlns:a16="http://schemas.microsoft.com/office/drawing/2014/main" id="{6F4FA61D-94F6-4ECB-90D9-F854A6E22826}"/>
                </a:ext>
              </a:extLst>
            </p:cNvPr>
            <p:cNvGrpSpPr/>
            <p:nvPr userDrawn="1"/>
          </p:nvGrpSpPr>
          <p:grpSpPr>
            <a:xfrm>
              <a:off x="-3605171" y="458674"/>
              <a:ext cx="3234311" cy="558875"/>
              <a:chOff x="-3605171" y="458674"/>
              <a:chExt cx="3234311" cy="558875"/>
            </a:xfrm>
          </p:grpSpPr>
          <p:sp>
            <p:nvSpPr>
              <p:cNvPr id="160" name="Rechthoek 55">
                <a:extLst>
                  <a:ext uri="{FF2B5EF4-FFF2-40B4-BE49-F238E27FC236}">
                    <a16:creationId xmlns:a16="http://schemas.microsoft.com/office/drawing/2014/main" id="{6AC48D89-4F85-497C-9627-0B08A23BF939}"/>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en-GB" sz="900" b="1" noProof="0">
                    <a:solidFill>
                      <a:srgbClr val="211F26"/>
                    </a:solidFill>
                    <a:latin typeface="Calibri" panose="020F0502020204030204" pitchFamily="34" charset="0"/>
                    <a:cs typeface="Calibri" panose="020F0502020204030204" pitchFamily="34" charset="0"/>
                  </a:rPr>
                  <a:t>Home</a:t>
                </a:r>
              </a:p>
            </p:txBody>
          </p:sp>
          <p:sp>
            <p:nvSpPr>
              <p:cNvPr id="161" name="Rechthoek 56">
                <a:extLst>
                  <a:ext uri="{FF2B5EF4-FFF2-40B4-BE49-F238E27FC236}">
                    <a16:creationId xmlns:a16="http://schemas.microsoft.com/office/drawing/2014/main" id="{166A6547-E1DA-4B40-8DAE-A631EF299C9E}"/>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nvGrpSpPr>
              <p:cNvPr id="162" name="Groep 57">
                <a:extLst>
                  <a:ext uri="{FF2B5EF4-FFF2-40B4-BE49-F238E27FC236}">
                    <a16:creationId xmlns:a16="http://schemas.microsoft.com/office/drawing/2014/main" id="{19B67E4A-2B2C-499C-88E9-75D44C702597}"/>
                  </a:ext>
                </a:extLst>
              </p:cNvPr>
              <p:cNvGrpSpPr/>
              <p:nvPr userDrawn="1"/>
            </p:nvGrpSpPr>
            <p:grpSpPr>
              <a:xfrm>
                <a:off x="-3386247" y="830871"/>
                <a:ext cx="139423" cy="109566"/>
                <a:chOff x="-2866744" y="827071"/>
                <a:chExt cx="168701" cy="132575"/>
              </a:xfrm>
            </p:grpSpPr>
            <p:grpSp>
              <p:nvGrpSpPr>
                <p:cNvPr id="193" name="Groep 88">
                  <a:extLst>
                    <a:ext uri="{FF2B5EF4-FFF2-40B4-BE49-F238E27FC236}">
                      <a16:creationId xmlns:a16="http://schemas.microsoft.com/office/drawing/2014/main" id="{67724B21-1FA9-41C0-8BD1-B73EFD44E96E}"/>
                    </a:ext>
                  </a:extLst>
                </p:cNvPr>
                <p:cNvGrpSpPr/>
                <p:nvPr userDrawn="1"/>
              </p:nvGrpSpPr>
              <p:grpSpPr>
                <a:xfrm>
                  <a:off x="-2866744" y="827071"/>
                  <a:ext cx="168701" cy="132575"/>
                  <a:chOff x="-2866744" y="827071"/>
                  <a:chExt cx="168701" cy="132575"/>
                </a:xfrm>
              </p:grpSpPr>
              <p:cxnSp>
                <p:nvCxnSpPr>
                  <p:cNvPr id="195" name="Rechte verbindingslijn 90">
                    <a:extLst>
                      <a:ext uri="{FF2B5EF4-FFF2-40B4-BE49-F238E27FC236}">
                        <a16:creationId xmlns:a16="http://schemas.microsoft.com/office/drawing/2014/main" id="{D9AA654F-4F32-499B-9E94-E4AD93B37FF6}"/>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96" name="Rechte verbindingslijn 91">
                    <a:extLst>
                      <a:ext uri="{FF2B5EF4-FFF2-40B4-BE49-F238E27FC236}">
                        <a16:creationId xmlns:a16="http://schemas.microsoft.com/office/drawing/2014/main" id="{2AF24654-608B-4CA8-B07F-D67408D77E72}"/>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97" name="Rechte verbindingslijn 92">
                    <a:extLst>
                      <a:ext uri="{FF2B5EF4-FFF2-40B4-BE49-F238E27FC236}">
                        <a16:creationId xmlns:a16="http://schemas.microsoft.com/office/drawing/2014/main" id="{E6B10B66-651E-402E-9A16-6600E3B0E34C}"/>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98" name="Rechte verbindingslijn 93">
                    <a:extLst>
                      <a:ext uri="{FF2B5EF4-FFF2-40B4-BE49-F238E27FC236}">
                        <a16:creationId xmlns:a16="http://schemas.microsoft.com/office/drawing/2014/main" id="{B89FEDA0-7956-4A19-969F-CDA106287000}"/>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99" name="Rechte verbindingslijn 94">
                    <a:extLst>
                      <a:ext uri="{FF2B5EF4-FFF2-40B4-BE49-F238E27FC236}">
                        <a16:creationId xmlns:a16="http://schemas.microsoft.com/office/drawing/2014/main" id="{4ADEE1B8-BCDF-49CA-AA5A-C09AB9A59D1B}"/>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94" name="Pijl: rechts 89">
                  <a:extLst>
                    <a:ext uri="{FF2B5EF4-FFF2-40B4-BE49-F238E27FC236}">
                      <a16:creationId xmlns:a16="http://schemas.microsoft.com/office/drawing/2014/main" id="{C009FC97-9F14-409A-A6F7-7D07CF93A9B6}"/>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163" name="Groep 58">
                <a:extLst>
                  <a:ext uri="{FF2B5EF4-FFF2-40B4-BE49-F238E27FC236}">
                    <a16:creationId xmlns:a16="http://schemas.microsoft.com/office/drawing/2014/main" id="{5F0307B2-7D5F-4A88-843A-F286627F16F2}"/>
                  </a:ext>
                </a:extLst>
              </p:cNvPr>
              <p:cNvGrpSpPr/>
              <p:nvPr userDrawn="1"/>
            </p:nvGrpSpPr>
            <p:grpSpPr>
              <a:xfrm>
                <a:off x="-3605171" y="830871"/>
                <a:ext cx="139423" cy="109566"/>
                <a:chOff x="-2866744" y="518074"/>
                <a:chExt cx="168701" cy="132575"/>
              </a:xfrm>
            </p:grpSpPr>
            <p:grpSp>
              <p:nvGrpSpPr>
                <p:cNvPr id="186" name="Groep 81">
                  <a:extLst>
                    <a:ext uri="{FF2B5EF4-FFF2-40B4-BE49-F238E27FC236}">
                      <a16:creationId xmlns:a16="http://schemas.microsoft.com/office/drawing/2014/main" id="{C3B61644-1279-4B22-A7E9-92F1915C9838}"/>
                    </a:ext>
                  </a:extLst>
                </p:cNvPr>
                <p:cNvGrpSpPr/>
                <p:nvPr userDrawn="1"/>
              </p:nvGrpSpPr>
              <p:grpSpPr>
                <a:xfrm>
                  <a:off x="-2866744" y="518074"/>
                  <a:ext cx="168701" cy="132575"/>
                  <a:chOff x="-2866744" y="518074"/>
                  <a:chExt cx="168701" cy="132575"/>
                </a:xfrm>
              </p:grpSpPr>
              <p:cxnSp>
                <p:nvCxnSpPr>
                  <p:cNvPr id="188" name="Rechte verbindingslijn 83">
                    <a:extLst>
                      <a:ext uri="{FF2B5EF4-FFF2-40B4-BE49-F238E27FC236}">
                        <a16:creationId xmlns:a16="http://schemas.microsoft.com/office/drawing/2014/main" id="{76D1A57A-6B91-4E09-B370-3DA554037D9A}"/>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89" name="Rechte verbindingslijn 84">
                    <a:extLst>
                      <a:ext uri="{FF2B5EF4-FFF2-40B4-BE49-F238E27FC236}">
                        <a16:creationId xmlns:a16="http://schemas.microsoft.com/office/drawing/2014/main" id="{326B4B5D-9581-4D3F-B145-F33DCB61683E}"/>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90" name="Rechte verbindingslijn 85">
                    <a:extLst>
                      <a:ext uri="{FF2B5EF4-FFF2-40B4-BE49-F238E27FC236}">
                        <a16:creationId xmlns:a16="http://schemas.microsoft.com/office/drawing/2014/main" id="{3CBE027A-DE57-4082-B0A7-7BA27C9459E4}"/>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91" name="Rechte verbindingslijn 86">
                    <a:extLst>
                      <a:ext uri="{FF2B5EF4-FFF2-40B4-BE49-F238E27FC236}">
                        <a16:creationId xmlns:a16="http://schemas.microsoft.com/office/drawing/2014/main" id="{88B8B423-B693-42DF-A174-C9F550FBFDDB}"/>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92" name="Rechte verbindingslijn 87">
                    <a:extLst>
                      <a:ext uri="{FF2B5EF4-FFF2-40B4-BE49-F238E27FC236}">
                        <a16:creationId xmlns:a16="http://schemas.microsoft.com/office/drawing/2014/main" id="{29DA9D92-B4C3-4C04-BA13-3E1254F5E409}"/>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87" name="Pijl: rechts 82">
                  <a:extLst>
                    <a:ext uri="{FF2B5EF4-FFF2-40B4-BE49-F238E27FC236}">
                      <a16:creationId xmlns:a16="http://schemas.microsoft.com/office/drawing/2014/main" id="{3BF0B78F-7EDF-4926-BAE5-F1A199BF689F}"/>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cxnSp>
            <p:nvCxnSpPr>
              <p:cNvPr id="164" name="Rechte verbindingslijn 59">
                <a:extLst>
                  <a:ext uri="{FF2B5EF4-FFF2-40B4-BE49-F238E27FC236}">
                    <a16:creationId xmlns:a16="http://schemas.microsoft.com/office/drawing/2014/main" id="{8A73168F-8418-4201-B5BB-872C18F3037E}"/>
                  </a:ext>
                </a:extLst>
              </p:cNvPr>
              <p:cNvCxnSpPr>
                <a:cxnSpLocks/>
              </p:cNvCxnSpPr>
              <p:nvPr userDrawn="1"/>
            </p:nvCxnSpPr>
            <p:spPr>
              <a:xfrm flipV="1">
                <a:off x="-3459956" y="588169"/>
                <a:ext cx="547687" cy="219076"/>
              </a:xfrm>
              <a:prstGeom prst="line">
                <a:avLst/>
              </a:prstGeom>
              <a:noFill/>
              <a:ln w="19050" cap="rnd" cmpd="sng" algn="ctr">
                <a:solidFill>
                  <a:schemeClr val="tx2"/>
                </a:solidFill>
                <a:prstDash val="solid"/>
                <a:headEnd type="oval"/>
              </a:ln>
              <a:effectLst/>
            </p:spPr>
          </p:cxnSp>
          <p:cxnSp>
            <p:nvCxnSpPr>
              <p:cNvPr id="165" name="Rechte verbindingslijn 60">
                <a:extLst>
                  <a:ext uri="{FF2B5EF4-FFF2-40B4-BE49-F238E27FC236}">
                    <a16:creationId xmlns:a16="http://schemas.microsoft.com/office/drawing/2014/main" id="{67387912-BB75-4634-B818-619CA5EB9BFC}"/>
                  </a:ext>
                </a:extLst>
              </p:cNvPr>
              <p:cNvCxnSpPr>
                <a:cxnSpLocks/>
              </p:cNvCxnSpPr>
              <p:nvPr userDrawn="1"/>
            </p:nvCxnSpPr>
            <p:spPr>
              <a:xfrm>
                <a:off x="-3224213" y="828675"/>
                <a:ext cx="319088" cy="0"/>
              </a:xfrm>
              <a:prstGeom prst="line">
                <a:avLst/>
              </a:prstGeom>
              <a:noFill/>
              <a:ln w="19050" cap="rnd" cmpd="sng" algn="ctr">
                <a:solidFill>
                  <a:schemeClr val="tx2"/>
                </a:solidFill>
                <a:prstDash val="solid"/>
                <a:headEnd type="oval"/>
              </a:ln>
              <a:effectLst/>
            </p:spPr>
          </p:cxnSp>
          <p:sp>
            <p:nvSpPr>
              <p:cNvPr id="166" name="Rechthoek 61">
                <a:extLst>
                  <a:ext uri="{FF2B5EF4-FFF2-40B4-BE49-F238E27FC236}">
                    <a16:creationId xmlns:a16="http://schemas.microsoft.com/office/drawing/2014/main" id="{95E68805-9D28-400E-AB83-FE2A85DA41BB}"/>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Text level up</a:t>
                </a:r>
              </a:p>
            </p:txBody>
          </p:sp>
          <p:sp>
            <p:nvSpPr>
              <p:cNvPr id="167" name="Rechthoek 62">
                <a:extLst>
                  <a:ext uri="{FF2B5EF4-FFF2-40B4-BE49-F238E27FC236}">
                    <a16:creationId xmlns:a16="http://schemas.microsoft.com/office/drawing/2014/main" id="{D9500BE6-80EB-47AD-B9FD-670733B950FA}"/>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Text level down</a:t>
                </a:r>
              </a:p>
            </p:txBody>
          </p:sp>
          <p:grpSp>
            <p:nvGrpSpPr>
              <p:cNvPr id="168" name="Groep 63">
                <a:extLst>
                  <a:ext uri="{FF2B5EF4-FFF2-40B4-BE49-F238E27FC236}">
                    <a16:creationId xmlns:a16="http://schemas.microsoft.com/office/drawing/2014/main" id="{8FC250A0-ECE6-4B92-B455-73DAE96CCDF5}"/>
                  </a:ext>
                </a:extLst>
              </p:cNvPr>
              <p:cNvGrpSpPr/>
              <p:nvPr userDrawn="1"/>
            </p:nvGrpSpPr>
            <p:grpSpPr>
              <a:xfrm>
                <a:off x="-2916763" y="769168"/>
                <a:ext cx="268738" cy="248381"/>
                <a:chOff x="-2916763" y="769168"/>
                <a:chExt cx="268738" cy="248381"/>
              </a:xfrm>
            </p:grpSpPr>
            <p:sp>
              <p:nvSpPr>
                <p:cNvPr id="178" name="Rechthoek 73">
                  <a:extLst>
                    <a:ext uri="{FF2B5EF4-FFF2-40B4-BE49-F238E27FC236}">
                      <a16:creationId xmlns:a16="http://schemas.microsoft.com/office/drawing/2014/main" id="{1BF53E87-87BC-4FA0-8E8E-B5639BBC24BB}"/>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a:solidFill>
                      <a:srgbClr val="211F26"/>
                    </a:solidFill>
                    <a:latin typeface="Calibri" panose="020F0502020204030204" pitchFamily="34" charset="0"/>
                    <a:cs typeface="Calibri" panose="020F0502020204030204" pitchFamily="34" charset="0"/>
                  </a:endParaRPr>
                </a:p>
              </p:txBody>
            </p:sp>
            <p:grpSp>
              <p:nvGrpSpPr>
                <p:cNvPr id="179" name="Groep 74">
                  <a:extLst>
                    <a:ext uri="{FF2B5EF4-FFF2-40B4-BE49-F238E27FC236}">
                      <a16:creationId xmlns:a16="http://schemas.microsoft.com/office/drawing/2014/main" id="{F15D5DAC-1845-4E51-B4FC-D7CB37252772}"/>
                    </a:ext>
                  </a:extLst>
                </p:cNvPr>
                <p:cNvGrpSpPr/>
                <p:nvPr userDrawn="1"/>
              </p:nvGrpSpPr>
              <p:grpSpPr>
                <a:xfrm>
                  <a:off x="-2866744" y="827071"/>
                  <a:ext cx="168701" cy="132575"/>
                  <a:chOff x="-2866744" y="827071"/>
                  <a:chExt cx="168701" cy="132575"/>
                </a:xfrm>
              </p:grpSpPr>
              <p:cxnSp>
                <p:nvCxnSpPr>
                  <p:cNvPr id="181" name="Rechte verbindingslijn 76">
                    <a:extLst>
                      <a:ext uri="{FF2B5EF4-FFF2-40B4-BE49-F238E27FC236}">
                        <a16:creationId xmlns:a16="http://schemas.microsoft.com/office/drawing/2014/main" id="{7E788060-5E7D-4520-994C-811E4EBB90DF}"/>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82" name="Rechte verbindingslijn 77">
                    <a:extLst>
                      <a:ext uri="{FF2B5EF4-FFF2-40B4-BE49-F238E27FC236}">
                        <a16:creationId xmlns:a16="http://schemas.microsoft.com/office/drawing/2014/main" id="{1CD697B6-068C-4965-8F25-385CF13D341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83" name="Rechte verbindingslijn 78">
                    <a:extLst>
                      <a:ext uri="{FF2B5EF4-FFF2-40B4-BE49-F238E27FC236}">
                        <a16:creationId xmlns:a16="http://schemas.microsoft.com/office/drawing/2014/main" id="{B2557A9A-F1F6-4D1A-8640-5E1CC8851823}"/>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84" name="Rechte verbindingslijn 79">
                    <a:extLst>
                      <a:ext uri="{FF2B5EF4-FFF2-40B4-BE49-F238E27FC236}">
                        <a16:creationId xmlns:a16="http://schemas.microsoft.com/office/drawing/2014/main" id="{A98512FA-3456-4CF9-9746-1BC2F80DCE99}"/>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85" name="Rechte verbindingslijn 80">
                    <a:extLst>
                      <a:ext uri="{FF2B5EF4-FFF2-40B4-BE49-F238E27FC236}">
                        <a16:creationId xmlns:a16="http://schemas.microsoft.com/office/drawing/2014/main" id="{1FE58BAB-455B-4157-8AEC-92D2EF0F453C}"/>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80" name="Pijl: rechts 75">
                  <a:extLst>
                    <a:ext uri="{FF2B5EF4-FFF2-40B4-BE49-F238E27FC236}">
                      <a16:creationId xmlns:a16="http://schemas.microsoft.com/office/drawing/2014/main" id="{1045F72E-2646-4F91-9EA6-D4FA6FF4FEE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169" name="Groep 64">
                <a:extLst>
                  <a:ext uri="{FF2B5EF4-FFF2-40B4-BE49-F238E27FC236}">
                    <a16:creationId xmlns:a16="http://schemas.microsoft.com/office/drawing/2014/main" id="{B5BD6210-164C-4960-AF2C-8924F37EA2E4}"/>
                  </a:ext>
                </a:extLst>
              </p:cNvPr>
              <p:cNvGrpSpPr/>
              <p:nvPr userDrawn="1"/>
            </p:nvGrpSpPr>
            <p:grpSpPr>
              <a:xfrm>
                <a:off x="-2916763" y="460171"/>
                <a:ext cx="268738" cy="248381"/>
                <a:chOff x="-2916763" y="460171"/>
                <a:chExt cx="268738" cy="248381"/>
              </a:xfrm>
            </p:grpSpPr>
            <p:sp>
              <p:nvSpPr>
                <p:cNvPr id="170" name="Rechthoek 65">
                  <a:extLst>
                    <a:ext uri="{FF2B5EF4-FFF2-40B4-BE49-F238E27FC236}">
                      <a16:creationId xmlns:a16="http://schemas.microsoft.com/office/drawing/2014/main" id="{6BA616D8-82D3-4AB3-8155-17EDAD38CDC2}"/>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en-GB" sz="1050" b="0" noProof="0">
                    <a:solidFill>
                      <a:srgbClr val="211F26"/>
                    </a:solidFill>
                    <a:latin typeface="Calibri" panose="020F0502020204030204" pitchFamily="34" charset="0"/>
                    <a:cs typeface="Calibri" panose="020F0502020204030204" pitchFamily="34" charset="0"/>
                  </a:endParaRPr>
                </a:p>
              </p:txBody>
            </p:sp>
            <p:grpSp>
              <p:nvGrpSpPr>
                <p:cNvPr id="171" name="Groep 66">
                  <a:extLst>
                    <a:ext uri="{FF2B5EF4-FFF2-40B4-BE49-F238E27FC236}">
                      <a16:creationId xmlns:a16="http://schemas.microsoft.com/office/drawing/2014/main" id="{407755A2-32C4-49B8-BB4D-C233A4EFBD11}"/>
                    </a:ext>
                  </a:extLst>
                </p:cNvPr>
                <p:cNvGrpSpPr/>
                <p:nvPr userDrawn="1"/>
              </p:nvGrpSpPr>
              <p:grpSpPr>
                <a:xfrm>
                  <a:off x="-2866744" y="518074"/>
                  <a:ext cx="168701" cy="132575"/>
                  <a:chOff x="-2866744" y="518074"/>
                  <a:chExt cx="168701" cy="132575"/>
                </a:xfrm>
              </p:grpSpPr>
              <p:cxnSp>
                <p:nvCxnSpPr>
                  <p:cNvPr id="173" name="Rechte verbindingslijn 68">
                    <a:extLst>
                      <a:ext uri="{FF2B5EF4-FFF2-40B4-BE49-F238E27FC236}">
                        <a16:creationId xmlns:a16="http://schemas.microsoft.com/office/drawing/2014/main" id="{A61A62A2-5E80-4DC2-BF3E-C2F570960CF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74" name="Rechte verbindingslijn 69">
                    <a:extLst>
                      <a:ext uri="{FF2B5EF4-FFF2-40B4-BE49-F238E27FC236}">
                        <a16:creationId xmlns:a16="http://schemas.microsoft.com/office/drawing/2014/main" id="{D4DF1749-A9C7-4F50-89DA-30445816FDDC}"/>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75" name="Rechte verbindingslijn 70">
                    <a:extLst>
                      <a:ext uri="{FF2B5EF4-FFF2-40B4-BE49-F238E27FC236}">
                        <a16:creationId xmlns:a16="http://schemas.microsoft.com/office/drawing/2014/main" id="{C608E2CD-D8C6-4FAD-B3B6-B79009424616}"/>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76" name="Rechte verbindingslijn 71">
                    <a:extLst>
                      <a:ext uri="{FF2B5EF4-FFF2-40B4-BE49-F238E27FC236}">
                        <a16:creationId xmlns:a16="http://schemas.microsoft.com/office/drawing/2014/main" id="{F925F67D-CC4D-49F8-8CE4-536882845731}"/>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77" name="Rechte verbindingslijn 72">
                    <a:extLst>
                      <a:ext uri="{FF2B5EF4-FFF2-40B4-BE49-F238E27FC236}">
                        <a16:creationId xmlns:a16="http://schemas.microsoft.com/office/drawing/2014/main" id="{226B1C1C-ECF4-43DB-8796-171ED1232704}"/>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72" name="Pijl: rechts 67">
                  <a:extLst>
                    <a:ext uri="{FF2B5EF4-FFF2-40B4-BE49-F238E27FC236}">
                      <a16:creationId xmlns:a16="http://schemas.microsoft.com/office/drawing/2014/main" id="{273A0F89-50CD-4E9F-BBFD-627DCACDA942}"/>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grpSp>
      <p:grpSp>
        <p:nvGrpSpPr>
          <p:cNvPr id="200" name="INSTRUCTION">
            <a:extLst>
              <a:ext uri="{FF2B5EF4-FFF2-40B4-BE49-F238E27FC236}">
                <a16:creationId xmlns:a16="http://schemas.microsoft.com/office/drawing/2014/main" id="{0764155E-96BE-4342-AD97-5D5CA48D0977}"/>
              </a:ext>
            </a:extLst>
          </p:cNvPr>
          <p:cNvGrpSpPr/>
          <p:nvPr userDrawn="1"/>
        </p:nvGrpSpPr>
        <p:grpSpPr>
          <a:xfrm>
            <a:off x="12377867" y="1"/>
            <a:ext cx="3593091" cy="4369298"/>
            <a:chOff x="-3786165" y="1"/>
            <a:chExt cx="3593091" cy="4369298"/>
          </a:xfrm>
        </p:grpSpPr>
        <p:sp>
          <p:nvSpPr>
            <p:cNvPr id="201" name="Rechthoek 98">
              <a:extLst>
                <a:ext uri="{FF2B5EF4-FFF2-40B4-BE49-F238E27FC236}">
                  <a16:creationId xmlns:a16="http://schemas.microsoft.com/office/drawing/2014/main" id="{954EE60C-C484-4734-B057-6187C8E5BCE1}"/>
                </a:ext>
              </a:extLst>
            </p:cNvPr>
            <p:cNvSpPr/>
            <p:nvPr userDrawn="1"/>
          </p:nvSpPr>
          <p:spPr>
            <a:xfrm>
              <a:off x="-3786165" y="1"/>
              <a:ext cx="3593091" cy="436929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Insert/edit an image</a:t>
              </a:r>
            </a:p>
          </p:txBody>
        </p:sp>
        <p:sp>
          <p:nvSpPr>
            <p:cNvPr id="202" name="Ovaal 100">
              <a:extLst>
                <a:ext uri="{FF2B5EF4-FFF2-40B4-BE49-F238E27FC236}">
                  <a16:creationId xmlns:a16="http://schemas.microsoft.com/office/drawing/2014/main" id="{5BFF084A-7CAF-499D-97D0-50BDB8E98EFC}"/>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03" name="Rechthoek 101">
              <a:extLst>
                <a:ext uri="{FF2B5EF4-FFF2-40B4-BE49-F238E27FC236}">
                  <a16:creationId xmlns:a16="http://schemas.microsoft.com/office/drawing/2014/main" id="{2C6BACE6-5DFD-42A3-AFD0-425C950FD413}"/>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Click 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pictogram to insert a new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(see example below)</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04" name="Groep 102">
              <a:extLst>
                <a:ext uri="{FF2B5EF4-FFF2-40B4-BE49-F238E27FC236}">
                  <a16:creationId xmlns:a16="http://schemas.microsoft.com/office/drawing/2014/main" id="{4F39324F-4DF0-426B-849E-EDB4A6F54D4F}"/>
                </a:ext>
              </a:extLst>
            </p:cNvPr>
            <p:cNvGrpSpPr/>
            <p:nvPr userDrawn="1"/>
          </p:nvGrpSpPr>
          <p:grpSpPr>
            <a:xfrm>
              <a:off x="-3316179" y="1231351"/>
              <a:ext cx="294789" cy="318834"/>
              <a:chOff x="14466489" y="1001522"/>
              <a:chExt cx="290627" cy="314333"/>
            </a:xfrm>
          </p:grpSpPr>
          <p:sp>
            <p:nvSpPr>
              <p:cNvPr id="230" name="Rechthoek 131">
                <a:extLst>
                  <a:ext uri="{FF2B5EF4-FFF2-40B4-BE49-F238E27FC236}">
                    <a16:creationId xmlns:a16="http://schemas.microsoft.com/office/drawing/2014/main" id="{B2514E6F-8F65-42A1-816D-5FC124DA7599}"/>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231" name="Ovaal 132">
                <a:extLst>
                  <a:ext uri="{FF2B5EF4-FFF2-40B4-BE49-F238E27FC236}">
                    <a16:creationId xmlns:a16="http://schemas.microsoft.com/office/drawing/2014/main" id="{4793E2D6-C7DE-46B2-8CF6-2D15F565849E}"/>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a:solidFill>
                    <a:srgbClr val="211F26"/>
                  </a:solidFill>
                  <a:latin typeface="Calibri" panose="020F0502020204030204" pitchFamily="34" charset="0"/>
                  <a:cs typeface="Calibri" panose="020F0502020204030204" pitchFamily="34" charset="0"/>
                </a:endParaRPr>
              </a:p>
            </p:txBody>
          </p:sp>
          <p:sp>
            <p:nvSpPr>
              <p:cNvPr id="232" name="Vrije vorm: vorm 133">
                <a:extLst>
                  <a:ext uri="{FF2B5EF4-FFF2-40B4-BE49-F238E27FC236}">
                    <a16:creationId xmlns:a16="http://schemas.microsoft.com/office/drawing/2014/main" id="{57251306-D8CE-4112-BC17-173902661BC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800" b="1" noProof="0">
                  <a:solidFill>
                    <a:srgbClr val="211F26"/>
                  </a:solidFill>
                  <a:latin typeface="Calibri" panose="020F0502020204030204" pitchFamily="34" charset="0"/>
                  <a:cs typeface="Calibri" panose="020F0502020204030204" pitchFamily="34" charset="0"/>
                </a:endParaRPr>
              </a:p>
            </p:txBody>
          </p:sp>
          <p:sp>
            <p:nvSpPr>
              <p:cNvPr id="233" name="Rechthoek: afgeronde hoeken 134">
                <a:extLst>
                  <a:ext uri="{FF2B5EF4-FFF2-40B4-BE49-F238E27FC236}">
                    <a16:creationId xmlns:a16="http://schemas.microsoft.com/office/drawing/2014/main" id="{65BCD748-E973-471D-84E9-08993A59CC13}"/>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cxnSp>
            <p:nvCxnSpPr>
              <p:cNvPr id="234" name="Rechte verbindingslijn 135">
                <a:extLst>
                  <a:ext uri="{FF2B5EF4-FFF2-40B4-BE49-F238E27FC236}">
                    <a16:creationId xmlns:a16="http://schemas.microsoft.com/office/drawing/2014/main" id="{B8335E36-1934-41ED-82BE-F4210DB8FCDA}"/>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35" name="Rechte verbindingslijn 136">
                <a:extLst>
                  <a:ext uri="{FF2B5EF4-FFF2-40B4-BE49-F238E27FC236}">
                    <a16:creationId xmlns:a16="http://schemas.microsoft.com/office/drawing/2014/main" id="{7B58B962-6DB4-4D58-99CB-2321A071057F}"/>
                  </a:ext>
                </a:extLst>
              </p:cNvPr>
              <p:cNvCxnSpPr>
                <a:cxnSpLocks/>
                <a:stCxn id="23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05" name="Ovaal 103">
              <a:extLst>
                <a:ext uri="{FF2B5EF4-FFF2-40B4-BE49-F238E27FC236}">
                  <a16:creationId xmlns:a16="http://schemas.microsoft.com/office/drawing/2014/main" id="{15A75D17-CD38-456B-9ED2-25619D66C38F}"/>
                </a:ext>
              </a:extLst>
            </p:cNvPr>
            <p:cNvSpPr/>
            <p:nvPr userDrawn="1"/>
          </p:nvSpPr>
          <p:spPr>
            <a:xfrm>
              <a:off x="-3603587" y="1729709"/>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06" name="Rechthoek 104">
              <a:extLst>
                <a:ext uri="{FF2B5EF4-FFF2-40B4-BE49-F238E27FC236}">
                  <a16:creationId xmlns:a16="http://schemas.microsoft.com/office/drawing/2014/main" id="{7CE5ECD7-9F95-4284-B4C5-DF45FE9B3910}"/>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preferred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07" name="Groep 105">
              <a:extLst>
                <a:ext uri="{FF2B5EF4-FFF2-40B4-BE49-F238E27FC236}">
                  <a16:creationId xmlns:a16="http://schemas.microsoft.com/office/drawing/2014/main" id="{79349A00-103E-4B97-A004-31CBC3DC9C92}"/>
                </a:ext>
              </a:extLst>
            </p:cNvPr>
            <p:cNvGrpSpPr/>
            <p:nvPr userDrawn="1"/>
          </p:nvGrpSpPr>
          <p:grpSpPr>
            <a:xfrm>
              <a:off x="-3311319" y="2164285"/>
              <a:ext cx="825500" cy="209550"/>
              <a:chOff x="13504624" y="2482850"/>
              <a:chExt cx="825500" cy="209550"/>
            </a:xfrm>
          </p:grpSpPr>
          <p:sp>
            <p:nvSpPr>
              <p:cNvPr id="227" name="Rechthoek 128">
                <a:extLst>
                  <a:ext uri="{FF2B5EF4-FFF2-40B4-BE49-F238E27FC236}">
                    <a16:creationId xmlns:a16="http://schemas.microsoft.com/office/drawing/2014/main" id="{DC1E5A95-DD8C-432C-BDD5-781928D29299}"/>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28800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Insert</a:t>
                </a:r>
              </a:p>
            </p:txBody>
          </p:sp>
          <p:cxnSp>
            <p:nvCxnSpPr>
              <p:cNvPr id="228" name="Rechte verbindingslijn 129">
                <a:extLst>
                  <a:ext uri="{FF2B5EF4-FFF2-40B4-BE49-F238E27FC236}">
                    <a16:creationId xmlns:a16="http://schemas.microsoft.com/office/drawing/2014/main" id="{348E9115-D606-4880-9D0D-52B6FA6E150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29" name="Gelijkbenige driehoek 130">
                <a:extLst>
                  <a:ext uri="{FF2B5EF4-FFF2-40B4-BE49-F238E27FC236}">
                    <a16:creationId xmlns:a16="http://schemas.microsoft.com/office/drawing/2014/main" id="{61A5B970-5176-4149-9EC1-0B2707B61B3C}"/>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a:solidFill>
                    <a:srgbClr val="211F26"/>
                  </a:solidFill>
                  <a:latin typeface="Calibri" panose="020F0502020204030204" pitchFamily="34" charset="0"/>
                  <a:cs typeface="Calibri" panose="020F0502020204030204" pitchFamily="34" charset="0"/>
                </a:endParaRPr>
              </a:p>
            </p:txBody>
          </p:sp>
        </p:grpSp>
        <p:sp>
          <p:nvSpPr>
            <p:cNvPr id="208" name="Ovaal 106">
              <a:extLst>
                <a:ext uri="{FF2B5EF4-FFF2-40B4-BE49-F238E27FC236}">
                  <a16:creationId xmlns:a16="http://schemas.microsoft.com/office/drawing/2014/main" id="{A5179CBA-B43C-480C-82FD-0AFC0FDA3E6F}"/>
                </a:ext>
              </a:extLst>
            </p:cNvPr>
            <p:cNvSpPr/>
            <p:nvPr userDrawn="1"/>
          </p:nvSpPr>
          <p:spPr>
            <a:xfrm>
              <a:off x="-3603587" y="2553359"/>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09" name="Rechthoek 107">
              <a:extLst>
                <a:ext uri="{FF2B5EF4-FFF2-40B4-BE49-F238E27FC236}">
                  <a16:creationId xmlns:a16="http://schemas.microsoft.com/office/drawing/2014/main" id="{B619FF02-3FDD-47F4-92B5-E4F5B32363D4}"/>
                </a:ext>
              </a:extLst>
            </p:cNvPr>
            <p:cNvSpPr/>
            <p:nvPr userDrawn="1"/>
          </p:nvSpPr>
          <p:spPr>
            <a:xfrm>
              <a:off x="-3319415" y="2553360"/>
              <a:ext cx="2944682" cy="79034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210" name="Groep 108">
              <a:extLst>
                <a:ext uri="{FF2B5EF4-FFF2-40B4-BE49-F238E27FC236}">
                  <a16:creationId xmlns:a16="http://schemas.microsoft.com/office/drawing/2014/main" id="{0F593B50-DB53-40FA-A1B2-70AFCECABE93}"/>
                </a:ext>
              </a:extLst>
            </p:cNvPr>
            <p:cNvGrpSpPr/>
            <p:nvPr userDrawn="1"/>
          </p:nvGrpSpPr>
          <p:grpSpPr>
            <a:xfrm>
              <a:off x="-3441613" y="3457758"/>
              <a:ext cx="622283" cy="612920"/>
              <a:chOff x="12617641" y="3403239"/>
              <a:chExt cx="752963" cy="741634"/>
            </a:xfrm>
          </p:grpSpPr>
          <p:grpSp>
            <p:nvGrpSpPr>
              <p:cNvPr id="211" name="Groep 112">
                <a:extLst>
                  <a:ext uri="{FF2B5EF4-FFF2-40B4-BE49-F238E27FC236}">
                    <a16:creationId xmlns:a16="http://schemas.microsoft.com/office/drawing/2014/main" id="{3CA821A0-FB25-4987-B3E7-972905157116}"/>
                  </a:ext>
                </a:extLst>
              </p:cNvPr>
              <p:cNvGrpSpPr/>
              <p:nvPr userDrawn="1"/>
            </p:nvGrpSpPr>
            <p:grpSpPr>
              <a:xfrm>
                <a:off x="12771530" y="3403239"/>
                <a:ext cx="467176" cy="448491"/>
                <a:chOff x="12782157" y="3403239"/>
                <a:chExt cx="467176" cy="448491"/>
              </a:xfrm>
            </p:grpSpPr>
            <p:grpSp>
              <p:nvGrpSpPr>
                <p:cNvPr id="214" name="Groep 115">
                  <a:extLst>
                    <a:ext uri="{FF2B5EF4-FFF2-40B4-BE49-F238E27FC236}">
                      <a16:creationId xmlns:a16="http://schemas.microsoft.com/office/drawing/2014/main" id="{95772505-CFFE-4187-B930-1E0719C76BFD}"/>
                    </a:ext>
                  </a:extLst>
                </p:cNvPr>
                <p:cNvGrpSpPr/>
                <p:nvPr userDrawn="1"/>
              </p:nvGrpSpPr>
              <p:grpSpPr>
                <a:xfrm>
                  <a:off x="12782157" y="3403239"/>
                  <a:ext cx="412976" cy="396132"/>
                  <a:chOff x="13554906" y="3320109"/>
                  <a:chExt cx="443917" cy="425811"/>
                </a:xfrm>
              </p:grpSpPr>
              <p:grpSp>
                <p:nvGrpSpPr>
                  <p:cNvPr id="221" name="Groep 122">
                    <a:extLst>
                      <a:ext uri="{FF2B5EF4-FFF2-40B4-BE49-F238E27FC236}">
                        <a16:creationId xmlns:a16="http://schemas.microsoft.com/office/drawing/2014/main" id="{FE1437EE-6854-487E-9034-4472E17E3C18}"/>
                      </a:ext>
                    </a:extLst>
                  </p:cNvPr>
                  <p:cNvGrpSpPr/>
                  <p:nvPr userDrawn="1"/>
                </p:nvGrpSpPr>
                <p:grpSpPr>
                  <a:xfrm>
                    <a:off x="13554906" y="3320109"/>
                    <a:ext cx="443917" cy="425811"/>
                    <a:chOff x="12909684" y="1276143"/>
                    <a:chExt cx="443917" cy="425811"/>
                  </a:xfrm>
                </p:grpSpPr>
                <p:sp>
                  <p:nvSpPr>
                    <p:cNvPr id="224" name="Rechthoek 125">
                      <a:extLst>
                        <a:ext uri="{FF2B5EF4-FFF2-40B4-BE49-F238E27FC236}">
                          <a16:creationId xmlns:a16="http://schemas.microsoft.com/office/drawing/2014/main" id="{C7862576-15B4-4460-BE98-3F8470DD78A4}"/>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225" name="Rechthoek 126">
                      <a:extLst>
                        <a:ext uri="{FF2B5EF4-FFF2-40B4-BE49-F238E27FC236}">
                          <a16:creationId xmlns:a16="http://schemas.microsoft.com/office/drawing/2014/main" id="{A84865A2-1F9B-4B37-80E9-5D1E43A076E6}"/>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226" name="Ovaal 127">
                      <a:extLst>
                        <a:ext uri="{FF2B5EF4-FFF2-40B4-BE49-F238E27FC236}">
                          <a16:creationId xmlns:a16="http://schemas.microsoft.com/office/drawing/2014/main" id="{B6E2CE3B-1C69-4A57-8A51-AB2BE5A05E08}"/>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pic>
                <p:nvPicPr>
                  <p:cNvPr id="222" name="Afbeelding 123">
                    <a:extLst>
                      <a:ext uri="{FF2B5EF4-FFF2-40B4-BE49-F238E27FC236}">
                        <a16:creationId xmlns:a16="http://schemas.microsoft.com/office/drawing/2014/main" id="{12892BC4-F78E-4833-B997-D6397A9F89B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223" name="Afbeelding 124">
                    <a:extLst>
                      <a:ext uri="{FF2B5EF4-FFF2-40B4-BE49-F238E27FC236}">
                        <a16:creationId xmlns:a16="http://schemas.microsoft.com/office/drawing/2014/main" id="{8D8E65A9-6C2A-42CC-8D11-ACECA8A8500C}"/>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215" name="Groep 116">
                  <a:extLst>
                    <a:ext uri="{FF2B5EF4-FFF2-40B4-BE49-F238E27FC236}">
                      <a16:creationId xmlns:a16="http://schemas.microsoft.com/office/drawing/2014/main" id="{EF641D7F-AC81-43EA-A0C6-F550EAAD46A6}"/>
                    </a:ext>
                  </a:extLst>
                </p:cNvPr>
                <p:cNvGrpSpPr/>
                <p:nvPr userDrawn="1"/>
              </p:nvGrpSpPr>
              <p:grpSpPr>
                <a:xfrm>
                  <a:off x="13103513" y="3705268"/>
                  <a:ext cx="145820" cy="146462"/>
                  <a:chOff x="13096169" y="3602278"/>
                  <a:chExt cx="145820" cy="146462"/>
                </a:xfrm>
              </p:grpSpPr>
              <p:sp>
                <p:nvSpPr>
                  <p:cNvPr id="219" name="Rechthoek 120">
                    <a:extLst>
                      <a:ext uri="{FF2B5EF4-FFF2-40B4-BE49-F238E27FC236}">
                        <a16:creationId xmlns:a16="http://schemas.microsoft.com/office/drawing/2014/main" id="{01B8C496-8F70-45FA-A358-8258648B933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220" name="Rechthoek 121">
                    <a:extLst>
                      <a:ext uri="{FF2B5EF4-FFF2-40B4-BE49-F238E27FC236}">
                        <a16:creationId xmlns:a16="http://schemas.microsoft.com/office/drawing/2014/main" id="{753DA044-DCC2-4252-903B-D1ED06EAADC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216" name="Groep 117">
                  <a:extLst>
                    <a:ext uri="{FF2B5EF4-FFF2-40B4-BE49-F238E27FC236}">
                      <a16:creationId xmlns:a16="http://schemas.microsoft.com/office/drawing/2014/main" id="{93AD73A3-E14C-4507-AEAA-6F26AC672B34}"/>
                    </a:ext>
                  </a:extLst>
                </p:cNvPr>
                <p:cNvGrpSpPr/>
                <p:nvPr userDrawn="1"/>
              </p:nvGrpSpPr>
              <p:grpSpPr>
                <a:xfrm rot="10800000">
                  <a:off x="13061402" y="3665637"/>
                  <a:ext cx="145820" cy="146462"/>
                  <a:chOff x="13096169" y="3602278"/>
                  <a:chExt cx="145820" cy="146462"/>
                </a:xfrm>
              </p:grpSpPr>
              <p:sp>
                <p:nvSpPr>
                  <p:cNvPr id="217" name="Rechthoek 118">
                    <a:extLst>
                      <a:ext uri="{FF2B5EF4-FFF2-40B4-BE49-F238E27FC236}">
                        <a16:creationId xmlns:a16="http://schemas.microsoft.com/office/drawing/2014/main" id="{745BDB52-0A21-41C9-BAA5-9126EF279BE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218" name="Rechthoek 119">
                    <a:extLst>
                      <a:ext uri="{FF2B5EF4-FFF2-40B4-BE49-F238E27FC236}">
                        <a16:creationId xmlns:a16="http://schemas.microsoft.com/office/drawing/2014/main" id="{169E584E-A1EF-40E0-84F8-1112D9B3A9F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sp>
            <p:nvSpPr>
              <p:cNvPr id="212" name="Rechthoek 113">
                <a:extLst>
                  <a:ext uri="{FF2B5EF4-FFF2-40B4-BE49-F238E27FC236}">
                    <a16:creationId xmlns:a16="http://schemas.microsoft.com/office/drawing/2014/main" id="{400D2C1D-3435-4BD2-B6D8-EFC92B5E9A09}"/>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Crop</a:t>
                </a:r>
              </a:p>
            </p:txBody>
          </p:sp>
          <p:sp>
            <p:nvSpPr>
              <p:cNvPr id="213" name="Gelijkbenige driehoek 114">
                <a:extLst>
                  <a:ext uri="{FF2B5EF4-FFF2-40B4-BE49-F238E27FC236}">
                    <a16:creationId xmlns:a16="http://schemas.microsoft.com/office/drawing/2014/main" id="{8175809F-805F-48A7-BABC-6E0FC9711030}"/>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grpSp>
        <p:nvGrpSpPr>
          <p:cNvPr id="236" name="Group 235">
            <a:extLst>
              <a:ext uri="{FF2B5EF4-FFF2-40B4-BE49-F238E27FC236}">
                <a16:creationId xmlns:a16="http://schemas.microsoft.com/office/drawing/2014/main" id="{F737E1F6-41CC-439B-8875-531083F337FD}"/>
              </a:ext>
            </a:extLst>
          </p:cNvPr>
          <p:cNvGrpSpPr/>
          <p:nvPr userDrawn="1"/>
        </p:nvGrpSpPr>
        <p:grpSpPr>
          <a:xfrm>
            <a:off x="12377867" y="4501901"/>
            <a:ext cx="3593091" cy="3343700"/>
            <a:chOff x="12377867" y="4673351"/>
            <a:chExt cx="3593091" cy="3343700"/>
          </a:xfrm>
        </p:grpSpPr>
        <p:sp>
          <p:nvSpPr>
            <p:cNvPr id="237" name="Rechthoek 29">
              <a:extLst>
                <a:ext uri="{FF2B5EF4-FFF2-40B4-BE49-F238E27FC236}">
                  <a16:creationId xmlns:a16="http://schemas.microsoft.com/office/drawing/2014/main" id="{E6899D22-AB40-4FE8-BD4C-F598E969DA38}"/>
                </a:ext>
              </a:extLst>
            </p:cNvPr>
            <p:cNvSpPr/>
            <p:nvPr userDrawn="1"/>
          </p:nvSpPr>
          <p:spPr>
            <a:xfrm>
              <a:off x="12377867" y="4673351"/>
              <a:ext cx="3593091" cy="308634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CHANGE BACKGROUND COLOUR</a:t>
              </a:r>
            </a:p>
          </p:txBody>
        </p:sp>
        <p:sp>
          <p:nvSpPr>
            <p:cNvPr id="238" name="Ovaal 31">
              <a:extLst>
                <a:ext uri="{FF2B5EF4-FFF2-40B4-BE49-F238E27FC236}">
                  <a16:creationId xmlns:a16="http://schemas.microsoft.com/office/drawing/2014/main" id="{BBF5DF5E-8040-45AB-AA83-2A7994520F9C}"/>
                </a:ext>
              </a:extLst>
            </p:cNvPr>
            <p:cNvSpPr/>
            <p:nvPr userDrawn="1"/>
          </p:nvSpPr>
          <p:spPr>
            <a:xfrm>
              <a:off x="12560445" y="513867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39" name="Rechthoek 32">
              <a:extLst>
                <a:ext uri="{FF2B5EF4-FFF2-40B4-BE49-F238E27FC236}">
                  <a16:creationId xmlns:a16="http://schemas.microsoft.com/office/drawing/2014/main" id="{859EB9A0-5D39-4A7F-ADDA-D7AE2385C65D}"/>
                </a:ext>
              </a:extLst>
            </p:cNvPr>
            <p:cNvSpPr/>
            <p:nvPr userDrawn="1"/>
          </p:nvSpPr>
          <p:spPr>
            <a:xfrm>
              <a:off x="12844617" y="513867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you want to change the background colour </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of the slide,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‘Design’</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on ‘Format Background’ on the far right. </a:t>
              </a:r>
            </a:p>
          </p:txBody>
        </p:sp>
        <p:sp>
          <p:nvSpPr>
            <p:cNvPr id="240" name="Ovaal 34">
              <a:extLst>
                <a:ext uri="{FF2B5EF4-FFF2-40B4-BE49-F238E27FC236}">
                  <a16:creationId xmlns:a16="http://schemas.microsoft.com/office/drawing/2014/main" id="{D38AFB81-73B0-4E8D-AD3C-3E05F962FBA0}"/>
                </a:ext>
              </a:extLst>
            </p:cNvPr>
            <p:cNvSpPr/>
            <p:nvPr userDrawn="1"/>
          </p:nvSpPr>
          <p:spPr>
            <a:xfrm>
              <a:off x="12560445" y="6403059"/>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41" name="Rechthoek 42">
              <a:extLst>
                <a:ext uri="{FF2B5EF4-FFF2-40B4-BE49-F238E27FC236}">
                  <a16:creationId xmlns:a16="http://schemas.microsoft.com/office/drawing/2014/main" id="{8DAC89D0-6FAB-4FAE-87CF-94EB49A3B9AF}"/>
                </a:ext>
              </a:extLst>
            </p:cNvPr>
            <p:cNvSpPr/>
            <p:nvPr userDrawn="1"/>
          </p:nvSpPr>
          <p:spPr>
            <a:xfrm>
              <a:off x="12844617" y="640306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on the paint bucket next to the word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‘Colour’ </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select the desired colour.</a:t>
              </a:r>
            </a:p>
          </p:txBody>
        </p:sp>
        <p:sp>
          <p:nvSpPr>
            <p:cNvPr id="242" name="Ovaal 44">
              <a:extLst>
                <a:ext uri="{FF2B5EF4-FFF2-40B4-BE49-F238E27FC236}">
                  <a16:creationId xmlns:a16="http://schemas.microsoft.com/office/drawing/2014/main" id="{837C78D9-2626-47B8-AD5B-C80A24E4C3C5}"/>
                </a:ext>
              </a:extLst>
            </p:cNvPr>
            <p:cNvSpPr/>
            <p:nvPr userDrawn="1"/>
          </p:nvSpPr>
          <p:spPr>
            <a:xfrm>
              <a:off x="12560445" y="7226709"/>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43" name="Rechthoek 45">
              <a:extLst>
                <a:ext uri="{FF2B5EF4-FFF2-40B4-BE49-F238E27FC236}">
                  <a16:creationId xmlns:a16="http://schemas.microsoft.com/office/drawing/2014/main" id="{BE8F399E-C406-4056-9E53-F3D79B6A3D90}"/>
                </a:ext>
              </a:extLst>
            </p:cNvPr>
            <p:cNvSpPr/>
            <p:nvPr userDrawn="1"/>
          </p:nvSpPr>
          <p:spPr>
            <a:xfrm>
              <a:off x="12844617" y="7226710"/>
              <a:ext cx="2944682" cy="79034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on the X in the top right corner of the popup window to close it.</a:t>
              </a:r>
            </a:p>
          </p:txBody>
        </p:sp>
        <p:pic>
          <p:nvPicPr>
            <p:cNvPr id="244" name="Picture 243">
              <a:extLst>
                <a:ext uri="{FF2B5EF4-FFF2-40B4-BE49-F238E27FC236}">
                  <a16:creationId xmlns:a16="http://schemas.microsoft.com/office/drawing/2014/main" id="{A295BA4D-192F-47E1-B58F-35E28E6B5598}"/>
                </a:ext>
              </a:extLst>
            </p:cNvPr>
            <p:cNvPicPr>
              <a:picLocks noChangeAspect="1"/>
            </p:cNvPicPr>
            <p:nvPr userDrawn="1"/>
          </p:nvPicPr>
          <p:blipFill>
            <a:blip r:embed="rId4"/>
            <a:stretch>
              <a:fillRect/>
            </a:stretch>
          </p:blipFill>
          <p:spPr>
            <a:xfrm>
              <a:off x="12814569" y="5665420"/>
              <a:ext cx="603264" cy="636320"/>
            </a:xfrm>
            <a:prstGeom prst="rect">
              <a:avLst/>
            </a:prstGeom>
          </p:spPr>
        </p:pic>
        <p:pic>
          <p:nvPicPr>
            <p:cNvPr id="245" name="Picture 244">
              <a:extLst>
                <a:ext uri="{FF2B5EF4-FFF2-40B4-BE49-F238E27FC236}">
                  <a16:creationId xmlns:a16="http://schemas.microsoft.com/office/drawing/2014/main" id="{0E14C015-6453-4115-BCA4-59B25E98F896}"/>
                </a:ext>
              </a:extLst>
            </p:cNvPr>
            <p:cNvPicPr>
              <a:picLocks noChangeAspect="1"/>
            </p:cNvPicPr>
            <p:nvPr userDrawn="1"/>
          </p:nvPicPr>
          <p:blipFill>
            <a:blip r:embed="rId5"/>
            <a:stretch>
              <a:fillRect/>
            </a:stretch>
          </p:blipFill>
          <p:spPr>
            <a:xfrm>
              <a:off x="12977672" y="6792255"/>
              <a:ext cx="2010056" cy="314369"/>
            </a:xfrm>
            <a:prstGeom prst="rect">
              <a:avLst/>
            </a:prstGeom>
            <a:ln>
              <a:solidFill>
                <a:schemeClr val="bg2"/>
              </a:solidFill>
            </a:ln>
          </p:spPr>
        </p:pic>
      </p:grpSp>
      <p:grpSp>
        <p:nvGrpSpPr>
          <p:cNvPr id="129" name="LOGO">
            <a:extLst>
              <a:ext uri="{FF2B5EF4-FFF2-40B4-BE49-F238E27FC236}">
                <a16:creationId xmlns:a16="http://schemas.microsoft.com/office/drawing/2014/main" id="{7AB335EB-9EEA-4F0D-AC39-D30E3025136F}"/>
              </a:ext>
            </a:extLst>
          </p:cNvPr>
          <p:cNvGrpSpPr/>
          <p:nvPr userDrawn="1"/>
        </p:nvGrpSpPr>
        <p:grpSpPr>
          <a:xfrm>
            <a:off x="180973" y="6134013"/>
            <a:ext cx="2358041" cy="533485"/>
            <a:chOff x="455771" y="7274116"/>
            <a:chExt cx="4834889" cy="1093851"/>
          </a:xfrm>
          <a:solidFill>
            <a:schemeClr val="tx2"/>
          </a:solidFill>
        </p:grpSpPr>
        <p:sp>
          <p:nvSpPr>
            <p:cNvPr id="130" name="Vrije vorm: vorm 12">
              <a:extLst>
                <a:ext uri="{FF2B5EF4-FFF2-40B4-BE49-F238E27FC236}">
                  <a16:creationId xmlns:a16="http://schemas.microsoft.com/office/drawing/2014/main" id="{1C6401FC-EF83-4678-AE40-6B6D0DB04899}"/>
                </a:ext>
              </a:extLst>
            </p:cNvPr>
            <p:cNvSpPr/>
            <p:nvPr/>
          </p:nvSpPr>
          <p:spPr>
            <a:xfrm>
              <a:off x="1514189" y="7274402"/>
              <a:ext cx="795051" cy="1087659"/>
            </a:xfrm>
            <a:custGeom>
              <a:avLst/>
              <a:gdLst>
                <a:gd name="connsiteX0" fmla="*/ 106204 w 795051"/>
                <a:gd name="connsiteY0" fmla="*/ 831342 h 1087659"/>
                <a:gd name="connsiteX1" fmla="*/ 106204 w 795051"/>
                <a:gd name="connsiteY1" fmla="*/ 811435 h 1087659"/>
                <a:gd name="connsiteX2" fmla="*/ 278892 w 795051"/>
                <a:gd name="connsiteY2" fmla="*/ 538258 h 1087659"/>
                <a:gd name="connsiteX3" fmla="*/ 278892 w 795051"/>
                <a:gd name="connsiteY3" fmla="*/ 239840 h 1087659"/>
                <a:gd name="connsiteX4" fmla="*/ 310039 w 795051"/>
                <a:gd name="connsiteY4" fmla="*/ 17526 h 1087659"/>
                <a:gd name="connsiteX5" fmla="*/ 195739 w 795051"/>
                <a:gd name="connsiteY5" fmla="*/ 0 h 1087659"/>
                <a:gd name="connsiteX6" fmla="*/ 0 w 795051"/>
                <a:gd name="connsiteY6" fmla="*/ 190786 h 1087659"/>
                <a:gd name="connsiteX7" fmla="*/ 0 w 795051"/>
                <a:gd name="connsiteY7" fmla="*/ 1087660 h 1087659"/>
                <a:gd name="connsiteX8" fmla="*/ 795052 w 795051"/>
                <a:gd name="connsiteY8" fmla="*/ 1087660 h 1087659"/>
                <a:gd name="connsiteX9" fmla="*/ 795052 w 795051"/>
                <a:gd name="connsiteY9" fmla="*/ 831437 h 1087659"/>
                <a:gd name="connsiteX10" fmla="*/ 106204 w 795051"/>
                <a:gd name="connsiteY10" fmla="*/ 831437 h 1087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5051" h="1087659">
                  <a:moveTo>
                    <a:pt x="106204" y="831342"/>
                  </a:moveTo>
                  <a:lnTo>
                    <a:pt x="106204" y="811435"/>
                  </a:lnTo>
                  <a:cubicBezTo>
                    <a:pt x="200120" y="785813"/>
                    <a:pt x="278892" y="717042"/>
                    <a:pt x="278892" y="538258"/>
                  </a:cubicBezTo>
                  <a:cubicBezTo>
                    <a:pt x="278892" y="448151"/>
                    <a:pt x="278892" y="239840"/>
                    <a:pt x="278892" y="239840"/>
                  </a:cubicBezTo>
                  <a:cubicBezTo>
                    <a:pt x="278892" y="159544"/>
                    <a:pt x="286512" y="86011"/>
                    <a:pt x="310039" y="17526"/>
                  </a:cubicBezTo>
                  <a:cubicBezTo>
                    <a:pt x="285083" y="9525"/>
                    <a:pt x="254127" y="0"/>
                    <a:pt x="195739" y="0"/>
                  </a:cubicBezTo>
                  <a:cubicBezTo>
                    <a:pt x="85534" y="0"/>
                    <a:pt x="1714" y="56007"/>
                    <a:pt x="0" y="190786"/>
                  </a:cubicBezTo>
                  <a:lnTo>
                    <a:pt x="0" y="1087660"/>
                  </a:lnTo>
                  <a:lnTo>
                    <a:pt x="795052" y="1087660"/>
                  </a:lnTo>
                  <a:lnTo>
                    <a:pt x="795052" y="831437"/>
                  </a:lnTo>
                  <a:lnTo>
                    <a:pt x="106204" y="831437"/>
                  </a:lnTo>
                  <a:close/>
                </a:path>
              </a:pathLst>
            </a:custGeom>
            <a:grpFill/>
            <a:ln w="9525" cap="flat">
              <a:noFill/>
              <a:prstDash val="solid"/>
              <a:miter/>
            </a:ln>
          </p:spPr>
          <p:txBody>
            <a:bodyPr rtlCol="0" anchor="ctr"/>
            <a:lstStyle/>
            <a:p>
              <a:endParaRPr lang="en-GB" noProof="0"/>
            </a:p>
          </p:txBody>
        </p:sp>
        <p:sp>
          <p:nvSpPr>
            <p:cNvPr id="131" name="Vrije vorm: vorm 13">
              <a:extLst>
                <a:ext uri="{FF2B5EF4-FFF2-40B4-BE49-F238E27FC236}">
                  <a16:creationId xmlns:a16="http://schemas.microsoft.com/office/drawing/2014/main" id="{4A87100A-90CF-43D9-B009-5E7A2DFA715B}"/>
                </a:ext>
              </a:extLst>
            </p:cNvPr>
            <p:cNvSpPr/>
            <p:nvPr/>
          </p:nvSpPr>
          <p:spPr>
            <a:xfrm>
              <a:off x="455771" y="7274116"/>
              <a:ext cx="1011173" cy="1087850"/>
            </a:xfrm>
            <a:custGeom>
              <a:avLst/>
              <a:gdLst>
                <a:gd name="connsiteX0" fmla="*/ 817055 w 1011173"/>
                <a:gd name="connsiteY0" fmla="*/ 0 h 1087850"/>
                <a:gd name="connsiteX1" fmla="*/ 705517 w 1011173"/>
                <a:gd name="connsiteY1" fmla="*/ 17526 h 1087850"/>
                <a:gd name="connsiteX2" fmla="*/ 733520 w 1011173"/>
                <a:gd name="connsiteY2" fmla="*/ 222218 h 1087850"/>
                <a:gd name="connsiteX3" fmla="*/ 733520 w 1011173"/>
                <a:gd name="connsiteY3" fmla="*/ 517017 h 1087850"/>
                <a:gd name="connsiteX4" fmla="*/ 797052 w 1011173"/>
                <a:gd name="connsiteY4" fmla="*/ 740569 h 1087850"/>
                <a:gd name="connsiteX5" fmla="*/ 775335 w 1011173"/>
                <a:gd name="connsiteY5" fmla="*/ 754952 h 1087850"/>
                <a:gd name="connsiteX6" fmla="*/ 303657 w 1011173"/>
                <a:gd name="connsiteY6" fmla="*/ 16097 h 1087850"/>
                <a:gd name="connsiteX7" fmla="*/ 0 w 1011173"/>
                <a:gd name="connsiteY7" fmla="*/ 16097 h 1087850"/>
                <a:gd name="connsiteX8" fmla="*/ 0 w 1011173"/>
                <a:gd name="connsiteY8" fmla="*/ 1087850 h 1087850"/>
                <a:gd name="connsiteX9" fmla="*/ 274796 w 1011173"/>
                <a:gd name="connsiteY9" fmla="*/ 1087850 h 1087850"/>
                <a:gd name="connsiteX10" fmla="*/ 274796 w 1011173"/>
                <a:gd name="connsiteY10" fmla="*/ 637604 h 1087850"/>
                <a:gd name="connsiteX11" fmla="*/ 242792 w 1011173"/>
                <a:gd name="connsiteY11" fmla="*/ 421481 h 1087850"/>
                <a:gd name="connsiteX12" fmla="*/ 262033 w 1011173"/>
                <a:gd name="connsiteY12" fmla="*/ 410147 h 1087850"/>
                <a:gd name="connsiteX13" fmla="*/ 339566 w 1011173"/>
                <a:gd name="connsiteY13" fmla="*/ 543020 h 1087850"/>
                <a:gd name="connsiteX14" fmla="*/ 694468 w 1011173"/>
                <a:gd name="connsiteY14" fmla="*/ 1087850 h 1087850"/>
                <a:gd name="connsiteX15" fmla="*/ 1011174 w 1011173"/>
                <a:gd name="connsiteY15" fmla="*/ 1087850 h 1087850"/>
                <a:gd name="connsiteX16" fmla="*/ 1011079 w 1011173"/>
                <a:gd name="connsiteY16" fmla="*/ 195167 h 1087850"/>
                <a:gd name="connsiteX17" fmla="*/ 817055 w 1011173"/>
                <a:gd name="connsiteY17" fmla="*/ 0 h 108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11173" h="1087850">
                  <a:moveTo>
                    <a:pt x="817055" y="0"/>
                  </a:moveTo>
                  <a:cubicBezTo>
                    <a:pt x="758666" y="0"/>
                    <a:pt x="730472" y="9430"/>
                    <a:pt x="705517" y="17526"/>
                  </a:cubicBezTo>
                  <a:cubicBezTo>
                    <a:pt x="729044" y="86011"/>
                    <a:pt x="733520" y="159639"/>
                    <a:pt x="733520" y="222218"/>
                  </a:cubicBezTo>
                  <a:lnTo>
                    <a:pt x="733520" y="517017"/>
                  </a:lnTo>
                  <a:cubicBezTo>
                    <a:pt x="733520" y="622268"/>
                    <a:pt x="759905" y="687134"/>
                    <a:pt x="797052" y="740569"/>
                  </a:cubicBezTo>
                  <a:lnTo>
                    <a:pt x="775335" y="754952"/>
                  </a:lnTo>
                  <a:lnTo>
                    <a:pt x="303657" y="16097"/>
                  </a:lnTo>
                  <a:lnTo>
                    <a:pt x="0" y="16097"/>
                  </a:lnTo>
                  <a:lnTo>
                    <a:pt x="0" y="1087850"/>
                  </a:lnTo>
                  <a:lnTo>
                    <a:pt x="274796" y="1087850"/>
                  </a:lnTo>
                  <a:lnTo>
                    <a:pt x="274796" y="637604"/>
                  </a:lnTo>
                  <a:cubicBezTo>
                    <a:pt x="274796" y="553022"/>
                    <a:pt x="263652" y="471868"/>
                    <a:pt x="242792" y="421481"/>
                  </a:cubicBezTo>
                  <a:cubicBezTo>
                    <a:pt x="253079" y="415385"/>
                    <a:pt x="262033" y="410147"/>
                    <a:pt x="262033" y="410147"/>
                  </a:cubicBezTo>
                  <a:cubicBezTo>
                    <a:pt x="290227" y="462343"/>
                    <a:pt x="312610" y="502539"/>
                    <a:pt x="339566" y="543020"/>
                  </a:cubicBezTo>
                  <a:lnTo>
                    <a:pt x="694468" y="1087850"/>
                  </a:lnTo>
                  <a:lnTo>
                    <a:pt x="1011174" y="1087850"/>
                  </a:lnTo>
                  <a:lnTo>
                    <a:pt x="1011079" y="195167"/>
                  </a:lnTo>
                  <a:cubicBezTo>
                    <a:pt x="1011079" y="58388"/>
                    <a:pt x="928402" y="0"/>
                    <a:pt x="817055" y="0"/>
                  </a:cubicBezTo>
                  <a:close/>
                </a:path>
              </a:pathLst>
            </a:custGeom>
            <a:grpFill/>
            <a:ln w="9525" cap="flat">
              <a:noFill/>
              <a:prstDash val="solid"/>
              <a:miter/>
            </a:ln>
          </p:spPr>
          <p:txBody>
            <a:bodyPr rtlCol="0" anchor="ctr"/>
            <a:lstStyle/>
            <a:p>
              <a:endParaRPr lang="en-GB" noProof="0"/>
            </a:p>
          </p:txBody>
        </p:sp>
        <p:sp>
          <p:nvSpPr>
            <p:cNvPr id="132" name="Vrije vorm: vorm 14">
              <a:extLst>
                <a:ext uri="{FF2B5EF4-FFF2-40B4-BE49-F238E27FC236}">
                  <a16:creationId xmlns:a16="http://schemas.microsoft.com/office/drawing/2014/main" id="{B86C9292-35AE-46FB-BB21-2B31BC2517AD}"/>
                </a:ext>
              </a:extLst>
            </p:cNvPr>
            <p:cNvSpPr/>
            <p:nvPr/>
          </p:nvSpPr>
          <p:spPr>
            <a:xfrm>
              <a:off x="2565463" y="8036307"/>
              <a:ext cx="264985" cy="325659"/>
            </a:xfrm>
            <a:custGeom>
              <a:avLst/>
              <a:gdLst>
                <a:gd name="connsiteX0" fmla="*/ 0 w 264985"/>
                <a:gd name="connsiteY0" fmla="*/ 0 h 325659"/>
                <a:gd name="connsiteX1" fmla="*/ 68866 w 264985"/>
                <a:gd name="connsiteY1" fmla="*/ 0 h 325659"/>
                <a:gd name="connsiteX2" fmla="*/ 210121 w 264985"/>
                <a:gd name="connsiteY2" fmla="*/ 250412 h 325659"/>
                <a:gd name="connsiteX3" fmla="*/ 210121 w 264985"/>
                <a:gd name="connsiteY3" fmla="*/ 0 h 325659"/>
                <a:gd name="connsiteX4" fmla="*/ 264986 w 264985"/>
                <a:gd name="connsiteY4" fmla="*/ 0 h 325659"/>
                <a:gd name="connsiteX5" fmla="*/ 264986 w 264985"/>
                <a:gd name="connsiteY5" fmla="*/ 325660 h 325659"/>
                <a:gd name="connsiteX6" fmla="*/ 196120 w 264985"/>
                <a:gd name="connsiteY6" fmla="*/ 325660 h 325659"/>
                <a:gd name="connsiteX7" fmla="*/ 54864 w 264985"/>
                <a:gd name="connsiteY7" fmla="*/ 75248 h 325659"/>
                <a:gd name="connsiteX8" fmla="*/ 54864 w 264985"/>
                <a:gd name="connsiteY8" fmla="*/ 325660 h 325659"/>
                <a:gd name="connsiteX9" fmla="*/ 0 w 264985"/>
                <a:gd name="connsiteY9" fmla="*/ 325660 h 325659"/>
                <a:gd name="connsiteX10" fmla="*/ 0 w 264985"/>
                <a:gd name="connsiteY10" fmla="*/ 0 h 325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985" h="325659">
                  <a:moveTo>
                    <a:pt x="0" y="0"/>
                  </a:moveTo>
                  <a:lnTo>
                    <a:pt x="68866" y="0"/>
                  </a:lnTo>
                  <a:lnTo>
                    <a:pt x="210121" y="250412"/>
                  </a:lnTo>
                  <a:lnTo>
                    <a:pt x="210121" y="0"/>
                  </a:lnTo>
                  <a:lnTo>
                    <a:pt x="264986" y="0"/>
                  </a:lnTo>
                  <a:lnTo>
                    <a:pt x="264986" y="325660"/>
                  </a:lnTo>
                  <a:lnTo>
                    <a:pt x="196120" y="325660"/>
                  </a:lnTo>
                  <a:lnTo>
                    <a:pt x="54864" y="75248"/>
                  </a:lnTo>
                  <a:lnTo>
                    <a:pt x="54864" y="325660"/>
                  </a:lnTo>
                  <a:lnTo>
                    <a:pt x="0" y="325660"/>
                  </a:lnTo>
                  <a:lnTo>
                    <a:pt x="0" y="0"/>
                  </a:lnTo>
                  <a:close/>
                </a:path>
              </a:pathLst>
            </a:custGeom>
            <a:grpFill/>
            <a:ln w="9525" cap="flat">
              <a:noFill/>
              <a:prstDash val="solid"/>
              <a:miter/>
            </a:ln>
          </p:spPr>
          <p:txBody>
            <a:bodyPr rtlCol="0" anchor="ctr"/>
            <a:lstStyle/>
            <a:p>
              <a:endParaRPr lang="en-GB" noProof="0"/>
            </a:p>
          </p:txBody>
        </p:sp>
        <p:sp>
          <p:nvSpPr>
            <p:cNvPr id="133" name="Vrije vorm: vorm 15">
              <a:extLst>
                <a:ext uri="{FF2B5EF4-FFF2-40B4-BE49-F238E27FC236}">
                  <a16:creationId xmlns:a16="http://schemas.microsoft.com/office/drawing/2014/main" id="{575E5480-85DC-419D-979A-AD41D6DA88A4}"/>
                </a:ext>
              </a:extLst>
            </p:cNvPr>
            <p:cNvSpPr/>
            <p:nvPr/>
          </p:nvSpPr>
          <p:spPr>
            <a:xfrm>
              <a:off x="2887027" y="8100029"/>
              <a:ext cx="236410" cy="267843"/>
            </a:xfrm>
            <a:custGeom>
              <a:avLst/>
              <a:gdLst>
                <a:gd name="connsiteX0" fmla="*/ 235172 w 236410"/>
                <a:gd name="connsiteY0" fmla="*/ 177356 h 267843"/>
                <a:gd name="connsiteX1" fmla="*/ 119634 w 236410"/>
                <a:gd name="connsiteY1" fmla="*/ 267843 h 267843"/>
                <a:gd name="connsiteX2" fmla="*/ 0 w 236410"/>
                <a:gd name="connsiteY2" fmla="*/ 133636 h 267843"/>
                <a:gd name="connsiteX3" fmla="*/ 117920 w 236410"/>
                <a:gd name="connsiteY3" fmla="*/ 0 h 267843"/>
                <a:gd name="connsiteX4" fmla="*/ 236411 w 236410"/>
                <a:gd name="connsiteY4" fmla="*/ 133064 h 267843"/>
                <a:gd name="connsiteX5" fmla="*/ 236411 w 236410"/>
                <a:gd name="connsiteY5" fmla="*/ 141827 h 267843"/>
                <a:gd name="connsiteX6" fmla="*/ 55531 w 236410"/>
                <a:gd name="connsiteY6" fmla="*/ 141827 h 267843"/>
                <a:gd name="connsiteX7" fmla="*/ 121444 w 236410"/>
                <a:gd name="connsiteY7" fmla="*/ 224123 h 267843"/>
                <a:gd name="connsiteX8" fmla="*/ 180975 w 236410"/>
                <a:gd name="connsiteY8" fmla="*/ 177451 h 267843"/>
                <a:gd name="connsiteX9" fmla="*/ 235172 w 236410"/>
                <a:gd name="connsiteY9" fmla="*/ 177451 h 267843"/>
                <a:gd name="connsiteX10" fmla="*/ 180308 w 236410"/>
                <a:gd name="connsiteY10" fmla="*/ 108490 h 267843"/>
                <a:gd name="connsiteX11" fmla="*/ 118396 w 236410"/>
                <a:gd name="connsiteY11" fmla="*/ 42577 h 267843"/>
                <a:gd name="connsiteX12" fmla="*/ 55912 w 236410"/>
                <a:gd name="connsiteY12" fmla="*/ 108490 h 267843"/>
                <a:gd name="connsiteX13" fmla="*/ 180308 w 236410"/>
                <a:gd name="connsiteY13" fmla="*/ 108490 h 267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410" h="267843">
                  <a:moveTo>
                    <a:pt x="235172" y="177356"/>
                  </a:moveTo>
                  <a:cubicBezTo>
                    <a:pt x="225266" y="248602"/>
                    <a:pt x="164592" y="267843"/>
                    <a:pt x="119634" y="267843"/>
                  </a:cubicBezTo>
                  <a:cubicBezTo>
                    <a:pt x="58388" y="267843"/>
                    <a:pt x="0" y="233362"/>
                    <a:pt x="0" y="133636"/>
                  </a:cubicBezTo>
                  <a:cubicBezTo>
                    <a:pt x="0" y="32671"/>
                    <a:pt x="61817" y="0"/>
                    <a:pt x="117920" y="0"/>
                  </a:cubicBezTo>
                  <a:cubicBezTo>
                    <a:pt x="172783" y="0"/>
                    <a:pt x="236411" y="29813"/>
                    <a:pt x="236411" y="133064"/>
                  </a:cubicBezTo>
                  <a:lnTo>
                    <a:pt x="236411" y="141827"/>
                  </a:lnTo>
                  <a:lnTo>
                    <a:pt x="55531" y="141827"/>
                  </a:lnTo>
                  <a:cubicBezTo>
                    <a:pt x="56674" y="196120"/>
                    <a:pt x="78867" y="224123"/>
                    <a:pt x="121444" y="224123"/>
                  </a:cubicBezTo>
                  <a:cubicBezTo>
                    <a:pt x="155257" y="224123"/>
                    <a:pt x="175736" y="206597"/>
                    <a:pt x="180975" y="177451"/>
                  </a:cubicBezTo>
                  <a:lnTo>
                    <a:pt x="235172" y="177451"/>
                  </a:lnTo>
                  <a:close/>
                  <a:moveTo>
                    <a:pt x="180308" y="108490"/>
                  </a:moveTo>
                  <a:cubicBezTo>
                    <a:pt x="176784" y="65341"/>
                    <a:pt x="154591" y="42577"/>
                    <a:pt x="118396" y="42577"/>
                  </a:cubicBezTo>
                  <a:cubicBezTo>
                    <a:pt x="81629" y="42577"/>
                    <a:pt x="60007" y="65341"/>
                    <a:pt x="55912" y="108490"/>
                  </a:cubicBezTo>
                  <a:lnTo>
                    <a:pt x="180308" y="108490"/>
                  </a:lnTo>
                  <a:close/>
                </a:path>
              </a:pathLst>
            </a:custGeom>
            <a:grpFill/>
            <a:ln w="9525" cap="flat">
              <a:noFill/>
              <a:prstDash val="solid"/>
              <a:miter/>
            </a:ln>
          </p:spPr>
          <p:txBody>
            <a:bodyPr rtlCol="0" anchor="ctr"/>
            <a:lstStyle/>
            <a:p>
              <a:endParaRPr lang="en-GB" noProof="0"/>
            </a:p>
          </p:txBody>
        </p:sp>
        <p:sp>
          <p:nvSpPr>
            <p:cNvPr id="134" name="Vrije vorm: vorm 16">
              <a:extLst>
                <a:ext uri="{FF2B5EF4-FFF2-40B4-BE49-F238E27FC236}">
                  <a16:creationId xmlns:a16="http://schemas.microsoft.com/office/drawing/2014/main" id="{C4A87000-49FB-4721-B93B-2A47F2F8E278}"/>
                </a:ext>
              </a:extLst>
            </p:cNvPr>
            <p:cNvSpPr/>
            <p:nvPr/>
          </p:nvSpPr>
          <p:spPr>
            <a:xfrm>
              <a:off x="3145440" y="8026496"/>
              <a:ext cx="171068" cy="341471"/>
            </a:xfrm>
            <a:custGeom>
              <a:avLst/>
              <a:gdLst>
                <a:gd name="connsiteX0" fmla="*/ 39148 w 171068"/>
                <a:gd name="connsiteY0" fmla="*/ 121920 h 341471"/>
                <a:gd name="connsiteX1" fmla="*/ 0 w 171068"/>
                <a:gd name="connsiteY1" fmla="*/ 121920 h 341471"/>
                <a:gd name="connsiteX2" fmla="*/ 0 w 171068"/>
                <a:gd name="connsiteY2" fmla="*/ 79343 h 341471"/>
                <a:gd name="connsiteX3" fmla="*/ 22765 w 171068"/>
                <a:gd name="connsiteY3" fmla="*/ 79343 h 341471"/>
                <a:gd name="connsiteX4" fmla="*/ 49625 w 171068"/>
                <a:gd name="connsiteY4" fmla="*/ 51911 h 341471"/>
                <a:gd name="connsiteX5" fmla="*/ 49625 w 171068"/>
                <a:gd name="connsiteY5" fmla="*/ 0 h 341471"/>
                <a:gd name="connsiteX6" fmla="*/ 95155 w 171068"/>
                <a:gd name="connsiteY6" fmla="*/ 0 h 341471"/>
                <a:gd name="connsiteX7" fmla="*/ 95155 w 171068"/>
                <a:gd name="connsiteY7" fmla="*/ 79343 h 341471"/>
                <a:gd name="connsiteX8" fmla="*/ 171069 w 171068"/>
                <a:gd name="connsiteY8" fmla="*/ 79343 h 341471"/>
                <a:gd name="connsiteX9" fmla="*/ 171069 w 171068"/>
                <a:gd name="connsiteY9" fmla="*/ 121920 h 341471"/>
                <a:gd name="connsiteX10" fmla="*/ 95155 w 171068"/>
                <a:gd name="connsiteY10" fmla="*/ 121920 h 341471"/>
                <a:gd name="connsiteX11" fmla="*/ 95155 w 171068"/>
                <a:gd name="connsiteY11" fmla="*/ 253270 h 341471"/>
                <a:gd name="connsiteX12" fmla="*/ 131921 w 171068"/>
                <a:gd name="connsiteY12" fmla="*/ 295275 h 341471"/>
                <a:gd name="connsiteX13" fmla="*/ 167545 w 171068"/>
                <a:gd name="connsiteY13" fmla="*/ 288893 h 341471"/>
                <a:gd name="connsiteX14" fmla="*/ 167545 w 171068"/>
                <a:gd name="connsiteY14" fmla="*/ 333280 h 341471"/>
                <a:gd name="connsiteX15" fmla="*/ 120301 w 171068"/>
                <a:gd name="connsiteY15" fmla="*/ 341471 h 341471"/>
                <a:gd name="connsiteX16" fmla="*/ 39148 w 171068"/>
                <a:gd name="connsiteY16" fmla="*/ 259747 h 341471"/>
                <a:gd name="connsiteX17" fmla="*/ 39148 w 171068"/>
                <a:gd name="connsiteY17" fmla="*/ 121920 h 34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068" h="341471">
                  <a:moveTo>
                    <a:pt x="39148" y="121920"/>
                  </a:moveTo>
                  <a:lnTo>
                    <a:pt x="0" y="121920"/>
                  </a:lnTo>
                  <a:lnTo>
                    <a:pt x="0" y="79343"/>
                  </a:lnTo>
                  <a:lnTo>
                    <a:pt x="22765" y="79343"/>
                  </a:lnTo>
                  <a:cubicBezTo>
                    <a:pt x="42577" y="79343"/>
                    <a:pt x="49625" y="71152"/>
                    <a:pt x="49625" y="51911"/>
                  </a:cubicBezTo>
                  <a:lnTo>
                    <a:pt x="49625" y="0"/>
                  </a:lnTo>
                  <a:lnTo>
                    <a:pt x="95155" y="0"/>
                  </a:lnTo>
                  <a:lnTo>
                    <a:pt x="95155" y="79343"/>
                  </a:lnTo>
                  <a:lnTo>
                    <a:pt x="171069" y="79343"/>
                  </a:lnTo>
                  <a:lnTo>
                    <a:pt x="171069" y="121920"/>
                  </a:lnTo>
                  <a:lnTo>
                    <a:pt x="95155" y="121920"/>
                  </a:lnTo>
                  <a:lnTo>
                    <a:pt x="95155" y="253270"/>
                  </a:lnTo>
                  <a:cubicBezTo>
                    <a:pt x="95155" y="280702"/>
                    <a:pt x="102775" y="295275"/>
                    <a:pt x="131921" y="295275"/>
                  </a:cubicBezTo>
                  <a:cubicBezTo>
                    <a:pt x="145351" y="295275"/>
                    <a:pt x="159925" y="292322"/>
                    <a:pt x="167545" y="288893"/>
                  </a:cubicBezTo>
                  <a:lnTo>
                    <a:pt x="167545" y="333280"/>
                  </a:lnTo>
                  <a:cubicBezTo>
                    <a:pt x="159925" y="337375"/>
                    <a:pt x="141256" y="341471"/>
                    <a:pt x="120301" y="341471"/>
                  </a:cubicBezTo>
                  <a:cubicBezTo>
                    <a:pt x="59055" y="341471"/>
                    <a:pt x="39148" y="307657"/>
                    <a:pt x="39148" y="259747"/>
                  </a:cubicBezTo>
                  <a:lnTo>
                    <a:pt x="39148" y="121920"/>
                  </a:lnTo>
                  <a:close/>
                </a:path>
              </a:pathLst>
            </a:custGeom>
            <a:grpFill/>
            <a:ln w="9525" cap="flat">
              <a:noFill/>
              <a:prstDash val="solid"/>
              <a:miter/>
            </a:ln>
          </p:spPr>
          <p:txBody>
            <a:bodyPr rtlCol="0" anchor="ctr"/>
            <a:lstStyle/>
            <a:p>
              <a:endParaRPr lang="en-GB" noProof="0"/>
            </a:p>
          </p:txBody>
        </p:sp>
        <p:sp>
          <p:nvSpPr>
            <p:cNvPr id="135" name="Vrije vorm: vorm 17">
              <a:extLst>
                <a:ext uri="{FF2B5EF4-FFF2-40B4-BE49-F238E27FC236}">
                  <a16:creationId xmlns:a16="http://schemas.microsoft.com/office/drawing/2014/main" id="{1060C86B-6234-4029-ABB6-4E41C85269A4}"/>
                </a:ext>
              </a:extLst>
            </p:cNvPr>
            <p:cNvSpPr/>
            <p:nvPr/>
          </p:nvSpPr>
          <p:spPr>
            <a:xfrm>
              <a:off x="3362039" y="7975632"/>
              <a:ext cx="220027" cy="386333"/>
            </a:xfrm>
            <a:custGeom>
              <a:avLst/>
              <a:gdLst>
                <a:gd name="connsiteX0" fmla="*/ 0 w 220027"/>
                <a:gd name="connsiteY0" fmla="*/ 0 h 386333"/>
                <a:gd name="connsiteX1" fmla="*/ 56007 w 220027"/>
                <a:gd name="connsiteY1" fmla="*/ 0 h 386333"/>
                <a:gd name="connsiteX2" fmla="*/ 56007 w 220027"/>
                <a:gd name="connsiteY2" fmla="*/ 157544 h 386333"/>
                <a:gd name="connsiteX3" fmla="*/ 133064 w 220027"/>
                <a:gd name="connsiteY3" fmla="*/ 124301 h 386333"/>
                <a:gd name="connsiteX4" fmla="*/ 220028 w 220027"/>
                <a:gd name="connsiteY4" fmla="*/ 228219 h 386333"/>
                <a:gd name="connsiteX5" fmla="*/ 220028 w 220027"/>
                <a:gd name="connsiteY5" fmla="*/ 386334 h 386333"/>
                <a:gd name="connsiteX6" fmla="*/ 164021 w 220027"/>
                <a:gd name="connsiteY6" fmla="*/ 386334 h 386333"/>
                <a:gd name="connsiteX7" fmla="*/ 164021 w 220027"/>
                <a:gd name="connsiteY7" fmla="*/ 239268 h 386333"/>
                <a:gd name="connsiteX8" fmla="*/ 113252 w 220027"/>
                <a:gd name="connsiteY8" fmla="*/ 172688 h 386333"/>
                <a:gd name="connsiteX9" fmla="*/ 56102 w 220027"/>
                <a:gd name="connsiteY9" fmla="*/ 195453 h 386333"/>
                <a:gd name="connsiteX10" fmla="*/ 56102 w 220027"/>
                <a:gd name="connsiteY10" fmla="*/ 386334 h 386333"/>
                <a:gd name="connsiteX11" fmla="*/ 95 w 220027"/>
                <a:gd name="connsiteY11" fmla="*/ 386334 h 386333"/>
                <a:gd name="connsiteX12" fmla="*/ 0 w 220027"/>
                <a:gd name="connsiteY12" fmla="*/ 0 h 38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027" h="386333">
                  <a:moveTo>
                    <a:pt x="0" y="0"/>
                  </a:moveTo>
                  <a:lnTo>
                    <a:pt x="56007" y="0"/>
                  </a:lnTo>
                  <a:lnTo>
                    <a:pt x="56007" y="157544"/>
                  </a:lnTo>
                  <a:cubicBezTo>
                    <a:pt x="67723" y="141827"/>
                    <a:pt x="89249" y="124301"/>
                    <a:pt x="133064" y="124301"/>
                  </a:cubicBezTo>
                  <a:cubicBezTo>
                    <a:pt x="175070" y="124301"/>
                    <a:pt x="220028" y="141827"/>
                    <a:pt x="220028" y="228219"/>
                  </a:cubicBezTo>
                  <a:lnTo>
                    <a:pt x="220028" y="386334"/>
                  </a:lnTo>
                  <a:lnTo>
                    <a:pt x="164021" y="386334"/>
                  </a:lnTo>
                  <a:lnTo>
                    <a:pt x="164021" y="239268"/>
                  </a:lnTo>
                  <a:cubicBezTo>
                    <a:pt x="164021" y="196120"/>
                    <a:pt x="154114" y="172688"/>
                    <a:pt x="113252" y="172688"/>
                  </a:cubicBezTo>
                  <a:cubicBezTo>
                    <a:pt x="84677" y="172688"/>
                    <a:pt x="66008" y="184404"/>
                    <a:pt x="56102" y="195453"/>
                  </a:cubicBezTo>
                  <a:lnTo>
                    <a:pt x="56102" y="386334"/>
                  </a:lnTo>
                  <a:lnTo>
                    <a:pt x="95" y="386334"/>
                  </a:lnTo>
                  <a:lnTo>
                    <a:pt x="0" y="0"/>
                  </a:lnTo>
                  <a:close/>
                </a:path>
              </a:pathLst>
            </a:custGeom>
            <a:grpFill/>
            <a:ln w="9525" cap="flat">
              <a:noFill/>
              <a:prstDash val="solid"/>
              <a:miter/>
            </a:ln>
          </p:spPr>
          <p:txBody>
            <a:bodyPr rtlCol="0" anchor="ctr"/>
            <a:lstStyle/>
            <a:p>
              <a:endParaRPr lang="en-GB" noProof="0"/>
            </a:p>
          </p:txBody>
        </p:sp>
        <p:sp>
          <p:nvSpPr>
            <p:cNvPr id="136" name="Vrije vorm: vorm 18">
              <a:extLst>
                <a:ext uri="{FF2B5EF4-FFF2-40B4-BE49-F238E27FC236}">
                  <a16:creationId xmlns:a16="http://schemas.microsoft.com/office/drawing/2014/main" id="{971D9F0D-EDC4-4362-A5F6-FE94EA03BFB8}"/>
                </a:ext>
              </a:extLst>
            </p:cNvPr>
            <p:cNvSpPr/>
            <p:nvPr/>
          </p:nvSpPr>
          <p:spPr>
            <a:xfrm>
              <a:off x="3634644" y="8100029"/>
              <a:ext cx="236410" cy="267843"/>
            </a:xfrm>
            <a:custGeom>
              <a:avLst/>
              <a:gdLst>
                <a:gd name="connsiteX0" fmla="*/ 235172 w 236410"/>
                <a:gd name="connsiteY0" fmla="*/ 177356 h 267843"/>
                <a:gd name="connsiteX1" fmla="*/ 119634 w 236410"/>
                <a:gd name="connsiteY1" fmla="*/ 267843 h 267843"/>
                <a:gd name="connsiteX2" fmla="*/ 0 w 236410"/>
                <a:gd name="connsiteY2" fmla="*/ 133636 h 267843"/>
                <a:gd name="connsiteX3" fmla="*/ 117920 w 236410"/>
                <a:gd name="connsiteY3" fmla="*/ 0 h 267843"/>
                <a:gd name="connsiteX4" fmla="*/ 236411 w 236410"/>
                <a:gd name="connsiteY4" fmla="*/ 133064 h 267843"/>
                <a:gd name="connsiteX5" fmla="*/ 236411 w 236410"/>
                <a:gd name="connsiteY5" fmla="*/ 141827 h 267843"/>
                <a:gd name="connsiteX6" fmla="*/ 55340 w 236410"/>
                <a:gd name="connsiteY6" fmla="*/ 141827 h 267843"/>
                <a:gd name="connsiteX7" fmla="*/ 121253 w 236410"/>
                <a:gd name="connsiteY7" fmla="*/ 224123 h 267843"/>
                <a:gd name="connsiteX8" fmla="*/ 180785 w 236410"/>
                <a:gd name="connsiteY8" fmla="*/ 177451 h 267843"/>
                <a:gd name="connsiteX9" fmla="*/ 235172 w 236410"/>
                <a:gd name="connsiteY9" fmla="*/ 177451 h 267843"/>
                <a:gd name="connsiteX10" fmla="*/ 180308 w 236410"/>
                <a:gd name="connsiteY10" fmla="*/ 108490 h 267843"/>
                <a:gd name="connsiteX11" fmla="*/ 118396 w 236410"/>
                <a:gd name="connsiteY11" fmla="*/ 42577 h 267843"/>
                <a:gd name="connsiteX12" fmla="*/ 55912 w 236410"/>
                <a:gd name="connsiteY12" fmla="*/ 108490 h 267843"/>
                <a:gd name="connsiteX13" fmla="*/ 180308 w 236410"/>
                <a:gd name="connsiteY13" fmla="*/ 108490 h 267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410" h="267843">
                  <a:moveTo>
                    <a:pt x="235172" y="177356"/>
                  </a:moveTo>
                  <a:cubicBezTo>
                    <a:pt x="225266" y="248602"/>
                    <a:pt x="164592" y="267843"/>
                    <a:pt x="119634" y="267843"/>
                  </a:cubicBezTo>
                  <a:cubicBezTo>
                    <a:pt x="58388" y="267843"/>
                    <a:pt x="0" y="233362"/>
                    <a:pt x="0" y="133636"/>
                  </a:cubicBezTo>
                  <a:cubicBezTo>
                    <a:pt x="0" y="32671"/>
                    <a:pt x="61817" y="0"/>
                    <a:pt x="117920" y="0"/>
                  </a:cubicBezTo>
                  <a:cubicBezTo>
                    <a:pt x="172784" y="0"/>
                    <a:pt x="236411" y="29813"/>
                    <a:pt x="236411" y="133064"/>
                  </a:cubicBezTo>
                  <a:lnTo>
                    <a:pt x="236411" y="141827"/>
                  </a:lnTo>
                  <a:lnTo>
                    <a:pt x="55340" y="141827"/>
                  </a:lnTo>
                  <a:cubicBezTo>
                    <a:pt x="56483" y="196120"/>
                    <a:pt x="78677" y="224123"/>
                    <a:pt x="121253" y="224123"/>
                  </a:cubicBezTo>
                  <a:cubicBezTo>
                    <a:pt x="155067" y="224123"/>
                    <a:pt x="175546" y="206597"/>
                    <a:pt x="180785" y="177451"/>
                  </a:cubicBezTo>
                  <a:lnTo>
                    <a:pt x="235172" y="177451"/>
                  </a:lnTo>
                  <a:close/>
                  <a:moveTo>
                    <a:pt x="180308" y="108490"/>
                  </a:moveTo>
                  <a:cubicBezTo>
                    <a:pt x="176784" y="65341"/>
                    <a:pt x="154591" y="42577"/>
                    <a:pt x="118396" y="42577"/>
                  </a:cubicBezTo>
                  <a:cubicBezTo>
                    <a:pt x="81629" y="42577"/>
                    <a:pt x="60008" y="65341"/>
                    <a:pt x="55912" y="108490"/>
                  </a:cubicBezTo>
                  <a:lnTo>
                    <a:pt x="180308" y="108490"/>
                  </a:lnTo>
                  <a:close/>
                </a:path>
              </a:pathLst>
            </a:custGeom>
            <a:grpFill/>
            <a:ln w="9525" cap="flat">
              <a:noFill/>
              <a:prstDash val="solid"/>
              <a:miter/>
            </a:ln>
          </p:spPr>
          <p:txBody>
            <a:bodyPr rtlCol="0" anchor="ctr"/>
            <a:lstStyle/>
            <a:p>
              <a:endParaRPr lang="en-GB" noProof="0"/>
            </a:p>
          </p:txBody>
        </p:sp>
        <p:sp>
          <p:nvSpPr>
            <p:cNvPr id="137" name="Vrije vorm: vorm 19">
              <a:extLst>
                <a:ext uri="{FF2B5EF4-FFF2-40B4-BE49-F238E27FC236}">
                  <a16:creationId xmlns:a16="http://schemas.microsoft.com/office/drawing/2014/main" id="{B7ECB983-5002-4794-9AC3-BFF496D1E275}"/>
                </a:ext>
              </a:extLst>
            </p:cNvPr>
            <p:cNvSpPr/>
            <p:nvPr/>
          </p:nvSpPr>
          <p:spPr>
            <a:xfrm>
              <a:off x="3925824" y="8099838"/>
              <a:ext cx="147066" cy="262032"/>
            </a:xfrm>
            <a:custGeom>
              <a:avLst/>
              <a:gdLst>
                <a:gd name="connsiteX0" fmla="*/ 0 w 147066"/>
                <a:gd name="connsiteY0" fmla="*/ 5906 h 262032"/>
                <a:gd name="connsiteX1" fmla="*/ 47815 w 147066"/>
                <a:gd name="connsiteY1" fmla="*/ 5906 h 262032"/>
                <a:gd name="connsiteX2" fmla="*/ 47815 w 147066"/>
                <a:gd name="connsiteY2" fmla="*/ 39719 h 262032"/>
                <a:gd name="connsiteX3" fmla="*/ 116681 w 147066"/>
                <a:gd name="connsiteY3" fmla="*/ 0 h 262032"/>
                <a:gd name="connsiteX4" fmla="*/ 147066 w 147066"/>
                <a:gd name="connsiteY4" fmla="*/ 5239 h 262032"/>
                <a:gd name="connsiteX5" fmla="*/ 147066 w 147066"/>
                <a:gd name="connsiteY5" fmla="*/ 54293 h 262032"/>
                <a:gd name="connsiteX6" fmla="*/ 109728 w 147066"/>
                <a:gd name="connsiteY6" fmla="*/ 47244 h 262032"/>
                <a:gd name="connsiteX7" fmla="*/ 56007 w 147066"/>
                <a:gd name="connsiteY7" fmla="*/ 71152 h 262032"/>
                <a:gd name="connsiteX8" fmla="*/ 56007 w 147066"/>
                <a:gd name="connsiteY8" fmla="*/ 262033 h 262032"/>
                <a:gd name="connsiteX9" fmla="*/ 0 w 147066"/>
                <a:gd name="connsiteY9" fmla="*/ 262033 h 262032"/>
                <a:gd name="connsiteX10" fmla="*/ 0 w 147066"/>
                <a:gd name="connsiteY10" fmla="*/ 5906 h 26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066" h="262032">
                  <a:moveTo>
                    <a:pt x="0" y="5906"/>
                  </a:moveTo>
                  <a:lnTo>
                    <a:pt x="47815" y="5906"/>
                  </a:lnTo>
                  <a:lnTo>
                    <a:pt x="47815" y="39719"/>
                  </a:lnTo>
                  <a:cubicBezTo>
                    <a:pt x="60103" y="16383"/>
                    <a:pt x="80486" y="0"/>
                    <a:pt x="116681" y="0"/>
                  </a:cubicBezTo>
                  <a:cubicBezTo>
                    <a:pt x="134207" y="0"/>
                    <a:pt x="143542" y="3524"/>
                    <a:pt x="147066" y="5239"/>
                  </a:cubicBezTo>
                  <a:lnTo>
                    <a:pt x="147066" y="54293"/>
                  </a:lnTo>
                  <a:cubicBezTo>
                    <a:pt x="138303" y="50768"/>
                    <a:pt x="125444" y="47244"/>
                    <a:pt x="109728" y="47244"/>
                  </a:cubicBezTo>
                  <a:cubicBezTo>
                    <a:pt x="81153" y="47244"/>
                    <a:pt x="64198" y="58960"/>
                    <a:pt x="56007" y="71152"/>
                  </a:cubicBezTo>
                  <a:lnTo>
                    <a:pt x="56007" y="262033"/>
                  </a:lnTo>
                  <a:lnTo>
                    <a:pt x="0" y="262033"/>
                  </a:lnTo>
                  <a:lnTo>
                    <a:pt x="0" y="5906"/>
                  </a:lnTo>
                  <a:close/>
                </a:path>
              </a:pathLst>
            </a:custGeom>
            <a:grpFill/>
            <a:ln w="9525" cap="flat">
              <a:noFill/>
              <a:prstDash val="solid"/>
              <a:miter/>
            </a:ln>
          </p:spPr>
          <p:txBody>
            <a:bodyPr rtlCol="0" anchor="ctr"/>
            <a:lstStyle/>
            <a:p>
              <a:endParaRPr lang="en-GB" noProof="0"/>
            </a:p>
          </p:txBody>
        </p:sp>
        <p:sp>
          <p:nvSpPr>
            <p:cNvPr id="246" name="Vrije vorm: vorm 20">
              <a:extLst>
                <a:ext uri="{FF2B5EF4-FFF2-40B4-BE49-F238E27FC236}">
                  <a16:creationId xmlns:a16="http://schemas.microsoft.com/office/drawing/2014/main" id="{4C4A167C-97A1-4D35-9BD8-0FED31B2A4ED}"/>
                </a:ext>
              </a:extLst>
            </p:cNvPr>
            <p:cNvSpPr/>
            <p:nvPr/>
          </p:nvSpPr>
          <p:spPr>
            <a:xfrm>
              <a:off x="4110799" y="7975632"/>
              <a:ext cx="56007" cy="386333"/>
            </a:xfrm>
            <a:custGeom>
              <a:avLst/>
              <a:gdLst>
                <a:gd name="connsiteX0" fmla="*/ 0 w 56007"/>
                <a:gd name="connsiteY0" fmla="*/ 0 h 386333"/>
                <a:gd name="connsiteX1" fmla="*/ 56007 w 56007"/>
                <a:gd name="connsiteY1" fmla="*/ 0 h 386333"/>
                <a:gd name="connsiteX2" fmla="*/ 56007 w 56007"/>
                <a:gd name="connsiteY2" fmla="*/ 386334 h 386333"/>
                <a:gd name="connsiteX3" fmla="*/ 0 w 56007"/>
                <a:gd name="connsiteY3" fmla="*/ 386334 h 386333"/>
                <a:gd name="connsiteX4" fmla="*/ 0 w 56007"/>
                <a:gd name="connsiteY4" fmla="*/ 0 h 386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07" h="386333">
                  <a:moveTo>
                    <a:pt x="0" y="0"/>
                  </a:moveTo>
                  <a:lnTo>
                    <a:pt x="56007" y="0"/>
                  </a:lnTo>
                  <a:lnTo>
                    <a:pt x="56007" y="386334"/>
                  </a:lnTo>
                  <a:lnTo>
                    <a:pt x="0" y="386334"/>
                  </a:lnTo>
                  <a:lnTo>
                    <a:pt x="0" y="0"/>
                  </a:lnTo>
                  <a:close/>
                </a:path>
              </a:pathLst>
            </a:custGeom>
            <a:grpFill/>
            <a:ln w="9525" cap="flat">
              <a:noFill/>
              <a:prstDash val="solid"/>
              <a:miter/>
            </a:ln>
          </p:spPr>
          <p:txBody>
            <a:bodyPr rtlCol="0" anchor="ctr"/>
            <a:lstStyle/>
            <a:p>
              <a:endParaRPr lang="en-GB" noProof="0"/>
            </a:p>
          </p:txBody>
        </p:sp>
        <p:sp>
          <p:nvSpPr>
            <p:cNvPr id="247" name="Vrije vorm: vorm 21">
              <a:extLst>
                <a:ext uri="{FF2B5EF4-FFF2-40B4-BE49-F238E27FC236}">
                  <a16:creationId xmlns:a16="http://schemas.microsoft.com/office/drawing/2014/main" id="{DD5AE2D2-4100-4D32-9CA9-AF4ECF470D29}"/>
                </a:ext>
              </a:extLst>
            </p:cNvPr>
            <p:cNvSpPr/>
            <p:nvPr/>
          </p:nvSpPr>
          <p:spPr>
            <a:xfrm>
              <a:off x="4219384" y="8100029"/>
              <a:ext cx="252698" cy="267938"/>
            </a:xfrm>
            <a:custGeom>
              <a:avLst/>
              <a:gdLst>
                <a:gd name="connsiteX0" fmla="*/ 170974 w 252698"/>
                <a:gd name="connsiteY0" fmla="*/ 228124 h 267938"/>
                <a:gd name="connsiteX1" fmla="*/ 81724 w 252698"/>
                <a:gd name="connsiteY1" fmla="*/ 267843 h 267938"/>
                <a:gd name="connsiteX2" fmla="*/ 0 w 252698"/>
                <a:gd name="connsiteY2" fmla="*/ 195453 h 267938"/>
                <a:gd name="connsiteX3" fmla="*/ 102108 w 252698"/>
                <a:gd name="connsiteY3" fmla="*/ 117253 h 267938"/>
                <a:gd name="connsiteX4" fmla="*/ 161639 w 252698"/>
                <a:gd name="connsiteY4" fmla="*/ 112014 h 267938"/>
                <a:gd name="connsiteX5" fmla="*/ 161639 w 252698"/>
                <a:gd name="connsiteY5" fmla="*/ 104965 h 267938"/>
                <a:gd name="connsiteX6" fmla="*/ 113824 w 252698"/>
                <a:gd name="connsiteY6" fmla="*/ 43148 h 267938"/>
                <a:gd name="connsiteX7" fmla="*/ 63627 w 252698"/>
                <a:gd name="connsiteY7" fmla="*/ 93345 h 267938"/>
                <a:gd name="connsiteX8" fmla="*/ 9906 w 252698"/>
                <a:gd name="connsiteY8" fmla="*/ 93345 h 267938"/>
                <a:gd name="connsiteX9" fmla="*/ 119634 w 252698"/>
                <a:gd name="connsiteY9" fmla="*/ 0 h 267938"/>
                <a:gd name="connsiteX10" fmla="*/ 217075 w 252698"/>
                <a:gd name="connsiteY10" fmla="*/ 99250 h 267938"/>
                <a:gd name="connsiteX11" fmla="*/ 217075 w 252698"/>
                <a:gd name="connsiteY11" fmla="*/ 208978 h 267938"/>
                <a:gd name="connsiteX12" fmla="*/ 231648 w 252698"/>
                <a:gd name="connsiteY12" fmla="*/ 224123 h 267938"/>
                <a:gd name="connsiteX13" fmla="*/ 252698 w 252698"/>
                <a:gd name="connsiteY13" fmla="*/ 218885 h 267938"/>
                <a:gd name="connsiteX14" fmla="*/ 252698 w 252698"/>
                <a:gd name="connsiteY14" fmla="*/ 258604 h 267938"/>
                <a:gd name="connsiteX15" fmla="*/ 212407 w 252698"/>
                <a:gd name="connsiteY15" fmla="*/ 267938 h 267938"/>
                <a:gd name="connsiteX16" fmla="*/ 170974 w 252698"/>
                <a:gd name="connsiteY16" fmla="*/ 231743 h 267938"/>
                <a:gd name="connsiteX17" fmla="*/ 170974 w 252698"/>
                <a:gd name="connsiteY17" fmla="*/ 228124 h 267938"/>
                <a:gd name="connsiteX18" fmla="*/ 161639 w 252698"/>
                <a:gd name="connsiteY18" fmla="*/ 145256 h 267938"/>
                <a:gd name="connsiteX19" fmla="*/ 113157 w 252698"/>
                <a:gd name="connsiteY19" fmla="*/ 150495 h 267938"/>
                <a:gd name="connsiteX20" fmla="*/ 55340 w 252698"/>
                <a:gd name="connsiteY20" fmla="*/ 193072 h 267938"/>
                <a:gd name="connsiteX21" fmla="*/ 97917 w 252698"/>
                <a:gd name="connsiteY21" fmla="*/ 226886 h 267938"/>
                <a:gd name="connsiteX22" fmla="*/ 161544 w 252698"/>
                <a:gd name="connsiteY22" fmla="*/ 202406 h 267938"/>
                <a:gd name="connsiteX23" fmla="*/ 161544 w 252698"/>
                <a:gd name="connsiteY23" fmla="*/ 145256 h 26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698" h="267938">
                  <a:moveTo>
                    <a:pt x="170974" y="228124"/>
                  </a:moveTo>
                  <a:cubicBezTo>
                    <a:pt x="157543" y="246221"/>
                    <a:pt x="126587" y="267843"/>
                    <a:pt x="81724" y="267843"/>
                  </a:cubicBezTo>
                  <a:cubicBezTo>
                    <a:pt x="30385" y="267843"/>
                    <a:pt x="0" y="239268"/>
                    <a:pt x="0" y="195453"/>
                  </a:cubicBezTo>
                  <a:cubicBezTo>
                    <a:pt x="0" y="133636"/>
                    <a:pt x="60674" y="120777"/>
                    <a:pt x="102108" y="117253"/>
                  </a:cubicBezTo>
                  <a:lnTo>
                    <a:pt x="161639" y="112014"/>
                  </a:lnTo>
                  <a:lnTo>
                    <a:pt x="161639" y="104965"/>
                  </a:lnTo>
                  <a:cubicBezTo>
                    <a:pt x="161639" y="65246"/>
                    <a:pt x="155257" y="43148"/>
                    <a:pt x="113824" y="43148"/>
                  </a:cubicBezTo>
                  <a:cubicBezTo>
                    <a:pt x="76486" y="43148"/>
                    <a:pt x="63627" y="61246"/>
                    <a:pt x="63627" y="93345"/>
                  </a:cubicBezTo>
                  <a:lnTo>
                    <a:pt x="9906" y="93345"/>
                  </a:lnTo>
                  <a:cubicBezTo>
                    <a:pt x="11049" y="16288"/>
                    <a:pt x="70009" y="0"/>
                    <a:pt x="119634" y="0"/>
                  </a:cubicBezTo>
                  <a:cubicBezTo>
                    <a:pt x="193738" y="0"/>
                    <a:pt x="217075" y="36766"/>
                    <a:pt x="217075" y="99250"/>
                  </a:cubicBezTo>
                  <a:lnTo>
                    <a:pt x="217075" y="208978"/>
                  </a:lnTo>
                  <a:cubicBezTo>
                    <a:pt x="217075" y="218885"/>
                    <a:pt x="221171" y="224123"/>
                    <a:pt x="231648" y="224123"/>
                  </a:cubicBezTo>
                  <a:cubicBezTo>
                    <a:pt x="238696" y="224123"/>
                    <a:pt x="246793" y="221742"/>
                    <a:pt x="252698" y="218885"/>
                  </a:cubicBezTo>
                  <a:lnTo>
                    <a:pt x="252698" y="258604"/>
                  </a:lnTo>
                  <a:cubicBezTo>
                    <a:pt x="244507" y="263271"/>
                    <a:pt x="229362" y="267938"/>
                    <a:pt x="212407" y="267938"/>
                  </a:cubicBezTo>
                  <a:cubicBezTo>
                    <a:pt x="177927" y="267938"/>
                    <a:pt x="170974" y="248698"/>
                    <a:pt x="170974" y="231743"/>
                  </a:cubicBezTo>
                  <a:lnTo>
                    <a:pt x="170974" y="228124"/>
                  </a:lnTo>
                  <a:close/>
                  <a:moveTo>
                    <a:pt x="161639" y="145256"/>
                  </a:moveTo>
                  <a:lnTo>
                    <a:pt x="113157" y="150495"/>
                  </a:lnTo>
                  <a:cubicBezTo>
                    <a:pt x="76962" y="154591"/>
                    <a:pt x="55340" y="166878"/>
                    <a:pt x="55340" y="193072"/>
                  </a:cubicBezTo>
                  <a:cubicBezTo>
                    <a:pt x="55340" y="214122"/>
                    <a:pt x="69342" y="226886"/>
                    <a:pt x="97917" y="226886"/>
                  </a:cubicBezTo>
                  <a:cubicBezTo>
                    <a:pt x="123634" y="226886"/>
                    <a:pt x="144018" y="216979"/>
                    <a:pt x="161544" y="202406"/>
                  </a:cubicBezTo>
                  <a:lnTo>
                    <a:pt x="161544" y="145256"/>
                  </a:lnTo>
                  <a:close/>
                </a:path>
              </a:pathLst>
            </a:custGeom>
            <a:grpFill/>
            <a:ln w="9525" cap="flat">
              <a:noFill/>
              <a:prstDash val="solid"/>
              <a:miter/>
            </a:ln>
          </p:spPr>
          <p:txBody>
            <a:bodyPr rtlCol="0" anchor="ctr"/>
            <a:lstStyle/>
            <a:p>
              <a:endParaRPr lang="en-GB" noProof="0"/>
            </a:p>
          </p:txBody>
        </p:sp>
        <p:sp>
          <p:nvSpPr>
            <p:cNvPr id="248" name="Vrije vorm: vorm 22">
              <a:extLst>
                <a:ext uri="{FF2B5EF4-FFF2-40B4-BE49-F238E27FC236}">
                  <a16:creationId xmlns:a16="http://schemas.microsoft.com/office/drawing/2014/main" id="{1A8FFAC7-12C1-47F5-B652-69E91A1BB503}"/>
                </a:ext>
              </a:extLst>
            </p:cNvPr>
            <p:cNvSpPr/>
            <p:nvPr/>
          </p:nvSpPr>
          <p:spPr>
            <a:xfrm>
              <a:off x="4511135" y="8099838"/>
              <a:ext cx="219932" cy="262032"/>
            </a:xfrm>
            <a:custGeom>
              <a:avLst/>
              <a:gdLst>
                <a:gd name="connsiteX0" fmla="*/ 0 w 219932"/>
                <a:gd name="connsiteY0" fmla="*/ 5906 h 262032"/>
                <a:gd name="connsiteX1" fmla="*/ 47816 w 219932"/>
                <a:gd name="connsiteY1" fmla="*/ 5906 h 262032"/>
                <a:gd name="connsiteX2" fmla="*/ 47816 w 219932"/>
                <a:gd name="connsiteY2" fmla="*/ 39148 h 262032"/>
                <a:gd name="connsiteX3" fmla="*/ 132398 w 219932"/>
                <a:gd name="connsiteY3" fmla="*/ 0 h 262032"/>
                <a:gd name="connsiteX4" fmla="*/ 219933 w 219932"/>
                <a:gd name="connsiteY4" fmla="*/ 103918 h 262032"/>
                <a:gd name="connsiteX5" fmla="*/ 219933 w 219932"/>
                <a:gd name="connsiteY5" fmla="*/ 262033 h 262032"/>
                <a:gd name="connsiteX6" fmla="*/ 163925 w 219932"/>
                <a:gd name="connsiteY6" fmla="*/ 262033 h 262032"/>
                <a:gd name="connsiteX7" fmla="*/ 163925 w 219932"/>
                <a:gd name="connsiteY7" fmla="*/ 114967 h 262032"/>
                <a:gd name="connsiteX8" fmla="*/ 113157 w 219932"/>
                <a:gd name="connsiteY8" fmla="*/ 48387 h 262032"/>
                <a:gd name="connsiteX9" fmla="*/ 56007 w 219932"/>
                <a:gd name="connsiteY9" fmla="*/ 71152 h 262032"/>
                <a:gd name="connsiteX10" fmla="*/ 56007 w 219932"/>
                <a:gd name="connsiteY10" fmla="*/ 262033 h 262032"/>
                <a:gd name="connsiteX11" fmla="*/ 0 w 219932"/>
                <a:gd name="connsiteY11" fmla="*/ 262033 h 262032"/>
                <a:gd name="connsiteX12" fmla="*/ 0 w 219932"/>
                <a:gd name="connsiteY12" fmla="*/ 5906 h 26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932" h="262032">
                  <a:moveTo>
                    <a:pt x="0" y="5906"/>
                  </a:moveTo>
                  <a:lnTo>
                    <a:pt x="47816" y="5906"/>
                  </a:lnTo>
                  <a:lnTo>
                    <a:pt x="47816" y="39148"/>
                  </a:lnTo>
                  <a:cubicBezTo>
                    <a:pt x="61817" y="17526"/>
                    <a:pt x="88106" y="0"/>
                    <a:pt x="132398" y="0"/>
                  </a:cubicBezTo>
                  <a:cubicBezTo>
                    <a:pt x="174975" y="0"/>
                    <a:pt x="219933" y="17526"/>
                    <a:pt x="219933" y="103918"/>
                  </a:cubicBezTo>
                  <a:lnTo>
                    <a:pt x="219933" y="262033"/>
                  </a:lnTo>
                  <a:lnTo>
                    <a:pt x="163925" y="262033"/>
                  </a:lnTo>
                  <a:lnTo>
                    <a:pt x="163925" y="114967"/>
                  </a:lnTo>
                  <a:cubicBezTo>
                    <a:pt x="163925" y="71819"/>
                    <a:pt x="154019" y="48387"/>
                    <a:pt x="113157" y="48387"/>
                  </a:cubicBezTo>
                  <a:cubicBezTo>
                    <a:pt x="84582" y="48387"/>
                    <a:pt x="65913" y="60103"/>
                    <a:pt x="56007" y="71152"/>
                  </a:cubicBezTo>
                  <a:lnTo>
                    <a:pt x="56007" y="262033"/>
                  </a:lnTo>
                  <a:lnTo>
                    <a:pt x="0" y="262033"/>
                  </a:lnTo>
                  <a:lnTo>
                    <a:pt x="0" y="5906"/>
                  </a:lnTo>
                  <a:close/>
                </a:path>
              </a:pathLst>
            </a:custGeom>
            <a:grpFill/>
            <a:ln w="9525" cap="flat">
              <a:noFill/>
              <a:prstDash val="solid"/>
              <a:miter/>
            </a:ln>
          </p:spPr>
          <p:txBody>
            <a:bodyPr rtlCol="0" anchor="ctr"/>
            <a:lstStyle/>
            <a:p>
              <a:endParaRPr lang="en-GB" noProof="0"/>
            </a:p>
          </p:txBody>
        </p:sp>
        <p:sp>
          <p:nvSpPr>
            <p:cNvPr id="249" name="Vrije vorm: vorm 23">
              <a:extLst>
                <a:ext uri="{FF2B5EF4-FFF2-40B4-BE49-F238E27FC236}">
                  <a16:creationId xmlns:a16="http://schemas.microsoft.com/office/drawing/2014/main" id="{964596BD-82B9-41CC-9A6C-74F8252B8000}"/>
                </a:ext>
              </a:extLst>
            </p:cNvPr>
            <p:cNvSpPr/>
            <p:nvPr/>
          </p:nvSpPr>
          <p:spPr>
            <a:xfrm>
              <a:off x="4783645" y="7975632"/>
              <a:ext cx="234600" cy="392144"/>
            </a:xfrm>
            <a:custGeom>
              <a:avLst/>
              <a:gdLst>
                <a:gd name="connsiteX0" fmla="*/ 186214 w 234600"/>
                <a:gd name="connsiteY0" fmla="*/ 354806 h 392144"/>
                <a:gd name="connsiteX1" fmla="*/ 108585 w 234600"/>
                <a:gd name="connsiteY1" fmla="*/ 392144 h 392144"/>
                <a:gd name="connsiteX2" fmla="*/ 0 w 234600"/>
                <a:gd name="connsiteY2" fmla="*/ 259080 h 392144"/>
                <a:gd name="connsiteX3" fmla="*/ 108585 w 234600"/>
                <a:gd name="connsiteY3" fmla="*/ 124301 h 392144"/>
                <a:gd name="connsiteX4" fmla="*/ 178594 w 234600"/>
                <a:gd name="connsiteY4" fmla="*/ 155258 h 392144"/>
                <a:gd name="connsiteX5" fmla="*/ 178594 w 234600"/>
                <a:gd name="connsiteY5" fmla="*/ 0 h 392144"/>
                <a:gd name="connsiteX6" fmla="*/ 234601 w 234600"/>
                <a:gd name="connsiteY6" fmla="*/ 0 h 392144"/>
                <a:gd name="connsiteX7" fmla="*/ 234601 w 234600"/>
                <a:gd name="connsiteY7" fmla="*/ 386334 h 392144"/>
                <a:gd name="connsiteX8" fmla="*/ 186119 w 234600"/>
                <a:gd name="connsiteY8" fmla="*/ 386334 h 392144"/>
                <a:gd name="connsiteX9" fmla="*/ 186119 w 234600"/>
                <a:gd name="connsiteY9" fmla="*/ 354806 h 392144"/>
                <a:gd name="connsiteX10" fmla="*/ 178594 w 234600"/>
                <a:gd name="connsiteY10" fmla="*/ 193167 h 392144"/>
                <a:gd name="connsiteX11" fmla="*/ 123730 w 234600"/>
                <a:gd name="connsiteY11" fmla="*/ 171545 h 392144"/>
                <a:gd name="connsiteX12" fmla="*/ 56579 w 234600"/>
                <a:gd name="connsiteY12" fmla="*/ 257937 h 392144"/>
                <a:gd name="connsiteX13" fmla="*/ 123730 w 234600"/>
                <a:gd name="connsiteY13" fmla="*/ 344900 h 392144"/>
                <a:gd name="connsiteX14" fmla="*/ 178594 w 234600"/>
                <a:gd name="connsiteY14" fmla="*/ 323279 h 392144"/>
                <a:gd name="connsiteX15" fmla="*/ 178594 w 234600"/>
                <a:gd name="connsiteY15" fmla="*/ 193167 h 39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600" h="392144">
                  <a:moveTo>
                    <a:pt x="186214" y="354806"/>
                  </a:moveTo>
                  <a:cubicBezTo>
                    <a:pt x="175165" y="371761"/>
                    <a:pt x="150590" y="392144"/>
                    <a:pt x="108585" y="392144"/>
                  </a:cubicBezTo>
                  <a:cubicBezTo>
                    <a:pt x="53721" y="392144"/>
                    <a:pt x="0" y="355949"/>
                    <a:pt x="0" y="259080"/>
                  </a:cubicBezTo>
                  <a:cubicBezTo>
                    <a:pt x="0" y="161639"/>
                    <a:pt x="53149" y="124301"/>
                    <a:pt x="108585" y="124301"/>
                  </a:cubicBezTo>
                  <a:cubicBezTo>
                    <a:pt x="147066" y="124301"/>
                    <a:pt x="169831" y="143542"/>
                    <a:pt x="178594" y="155258"/>
                  </a:cubicBezTo>
                  <a:lnTo>
                    <a:pt x="178594" y="0"/>
                  </a:lnTo>
                  <a:lnTo>
                    <a:pt x="234601" y="0"/>
                  </a:lnTo>
                  <a:lnTo>
                    <a:pt x="234601" y="386334"/>
                  </a:lnTo>
                  <a:lnTo>
                    <a:pt x="186119" y="386334"/>
                  </a:lnTo>
                  <a:lnTo>
                    <a:pt x="186119" y="354806"/>
                  </a:lnTo>
                  <a:close/>
                  <a:moveTo>
                    <a:pt x="178594" y="193167"/>
                  </a:moveTo>
                  <a:cubicBezTo>
                    <a:pt x="165735" y="179737"/>
                    <a:pt x="146495" y="171545"/>
                    <a:pt x="123730" y="171545"/>
                  </a:cubicBezTo>
                  <a:cubicBezTo>
                    <a:pt x="79343" y="171545"/>
                    <a:pt x="56579" y="202502"/>
                    <a:pt x="56579" y="257937"/>
                  </a:cubicBezTo>
                  <a:cubicBezTo>
                    <a:pt x="56579" y="313373"/>
                    <a:pt x="79343" y="344900"/>
                    <a:pt x="123730" y="344900"/>
                  </a:cubicBezTo>
                  <a:cubicBezTo>
                    <a:pt x="146495" y="344900"/>
                    <a:pt x="165735" y="336709"/>
                    <a:pt x="178594" y="323279"/>
                  </a:cubicBezTo>
                  <a:lnTo>
                    <a:pt x="178594" y="193167"/>
                  </a:lnTo>
                  <a:close/>
                </a:path>
              </a:pathLst>
            </a:custGeom>
            <a:grpFill/>
            <a:ln w="9525" cap="flat">
              <a:noFill/>
              <a:prstDash val="solid"/>
              <a:miter/>
            </a:ln>
          </p:spPr>
          <p:txBody>
            <a:bodyPr rtlCol="0" anchor="ctr"/>
            <a:lstStyle/>
            <a:p>
              <a:endParaRPr lang="en-GB" noProof="0"/>
            </a:p>
          </p:txBody>
        </p:sp>
        <p:sp>
          <p:nvSpPr>
            <p:cNvPr id="250" name="Vrije vorm: vorm 24">
              <a:extLst>
                <a:ext uri="{FF2B5EF4-FFF2-40B4-BE49-F238E27FC236}">
                  <a16:creationId xmlns:a16="http://schemas.microsoft.com/office/drawing/2014/main" id="{2956E526-E9F5-4A4B-A394-1F93D7B24357}"/>
                </a:ext>
              </a:extLst>
            </p:cNvPr>
            <p:cNvSpPr/>
            <p:nvPr/>
          </p:nvSpPr>
          <p:spPr>
            <a:xfrm>
              <a:off x="5070633" y="8099934"/>
              <a:ext cx="220027" cy="267938"/>
            </a:xfrm>
            <a:custGeom>
              <a:avLst/>
              <a:gdLst>
                <a:gd name="connsiteX0" fmla="*/ 54959 w 220027"/>
                <a:gd name="connsiteY0" fmla="*/ 179165 h 267938"/>
                <a:gd name="connsiteX1" fmla="*/ 115634 w 220027"/>
                <a:gd name="connsiteY1" fmla="*/ 227647 h 267938"/>
                <a:gd name="connsiteX2" fmla="*/ 164688 w 220027"/>
                <a:gd name="connsiteY2" fmla="*/ 192596 h 267938"/>
                <a:gd name="connsiteX3" fmla="*/ 87630 w 220027"/>
                <a:gd name="connsiteY3" fmla="*/ 147638 h 267938"/>
                <a:gd name="connsiteX4" fmla="*/ 10573 w 220027"/>
                <a:gd name="connsiteY4" fmla="*/ 73533 h 267938"/>
                <a:gd name="connsiteX5" fmla="*/ 109157 w 220027"/>
                <a:gd name="connsiteY5" fmla="*/ 0 h 267938"/>
                <a:gd name="connsiteX6" fmla="*/ 211265 w 220027"/>
                <a:gd name="connsiteY6" fmla="*/ 80581 h 267938"/>
                <a:gd name="connsiteX7" fmla="*/ 156401 w 220027"/>
                <a:gd name="connsiteY7" fmla="*/ 80581 h 267938"/>
                <a:gd name="connsiteX8" fmla="*/ 107347 w 220027"/>
                <a:gd name="connsiteY8" fmla="*/ 39719 h 267938"/>
                <a:gd name="connsiteX9" fmla="*/ 65342 w 220027"/>
                <a:gd name="connsiteY9" fmla="*/ 70104 h 267938"/>
                <a:gd name="connsiteX10" fmla="*/ 144113 w 220027"/>
                <a:gd name="connsiteY10" fmla="*/ 112681 h 267938"/>
                <a:gd name="connsiteX11" fmla="*/ 220028 w 220027"/>
                <a:gd name="connsiteY11" fmla="*/ 189167 h 267938"/>
                <a:gd name="connsiteX12" fmla="*/ 114395 w 220027"/>
                <a:gd name="connsiteY12" fmla="*/ 267938 h 267938"/>
                <a:gd name="connsiteX13" fmla="*/ 0 w 220027"/>
                <a:gd name="connsiteY13" fmla="*/ 179260 h 267938"/>
                <a:gd name="connsiteX14" fmla="*/ 54959 w 220027"/>
                <a:gd name="connsiteY14" fmla="*/ 179260 h 26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027" h="267938">
                  <a:moveTo>
                    <a:pt x="54959" y="179165"/>
                  </a:moveTo>
                  <a:cubicBezTo>
                    <a:pt x="56674" y="208312"/>
                    <a:pt x="80106" y="227647"/>
                    <a:pt x="115634" y="227647"/>
                  </a:cubicBezTo>
                  <a:cubicBezTo>
                    <a:pt x="144209" y="227647"/>
                    <a:pt x="164688" y="215360"/>
                    <a:pt x="164688" y="192596"/>
                  </a:cubicBezTo>
                  <a:cubicBezTo>
                    <a:pt x="164688" y="164592"/>
                    <a:pt x="134303" y="161068"/>
                    <a:pt x="87630" y="147638"/>
                  </a:cubicBezTo>
                  <a:cubicBezTo>
                    <a:pt x="50864" y="137160"/>
                    <a:pt x="10573" y="122587"/>
                    <a:pt x="10573" y="73533"/>
                  </a:cubicBezTo>
                  <a:cubicBezTo>
                    <a:pt x="10573" y="19812"/>
                    <a:pt x="60198" y="0"/>
                    <a:pt x="109157" y="0"/>
                  </a:cubicBezTo>
                  <a:cubicBezTo>
                    <a:pt x="165735" y="0"/>
                    <a:pt x="207836" y="26289"/>
                    <a:pt x="211265" y="80581"/>
                  </a:cubicBezTo>
                  <a:lnTo>
                    <a:pt x="156401" y="80581"/>
                  </a:lnTo>
                  <a:cubicBezTo>
                    <a:pt x="155258" y="56674"/>
                    <a:pt x="137160" y="39719"/>
                    <a:pt x="107347" y="39719"/>
                  </a:cubicBezTo>
                  <a:cubicBezTo>
                    <a:pt x="84011" y="39719"/>
                    <a:pt x="65342" y="50197"/>
                    <a:pt x="65342" y="70104"/>
                  </a:cubicBezTo>
                  <a:cubicBezTo>
                    <a:pt x="65342" y="96965"/>
                    <a:pt x="98584" y="99822"/>
                    <a:pt x="144113" y="112681"/>
                  </a:cubicBezTo>
                  <a:cubicBezTo>
                    <a:pt x="181452" y="123158"/>
                    <a:pt x="220028" y="139541"/>
                    <a:pt x="220028" y="189167"/>
                  </a:cubicBezTo>
                  <a:cubicBezTo>
                    <a:pt x="220028" y="248126"/>
                    <a:pt x="166307" y="267938"/>
                    <a:pt x="114395" y="267938"/>
                  </a:cubicBezTo>
                  <a:cubicBezTo>
                    <a:pt x="51340" y="267938"/>
                    <a:pt x="4668" y="238792"/>
                    <a:pt x="0" y="179260"/>
                  </a:cubicBezTo>
                  <a:lnTo>
                    <a:pt x="54959" y="179260"/>
                  </a:lnTo>
                  <a:close/>
                </a:path>
              </a:pathLst>
            </a:custGeom>
            <a:grpFill/>
            <a:ln w="9525" cap="flat">
              <a:noFill/>
              <a:prstDash val="solid"/>
              <a:miter/>
            </a:ln>
          </p:spPr>
          <p:txBody>
            <a:bodyPr rtlCol="0" anchor="ctr"/>
            <a:lstStyle/>
            <a:p>
              <a:endParaRPr lang="en-GB" noProof="0"/>
            </a:p>
          </p:txBody>
        </p:sp>
      </p:grpSp>
      <p:sp>
        <p:nvSpPr>
          <p:cNvPr id="10" name="Slide Number Placeholder 9">
            <a:extLst>
              <a:ext uri="{FF2B5EF4-FFF2-40B4-BE49-F238E27FC236}">
                <a16:creationId xmlns:a16="http://schemas.microsoft.com/office/drawing/2014/main" id="{A864A4BC-23EB-43CB-87C6-FB71C1E537D3}"/>
              </a:ext>
            </a:extLst>
          </p:cNvPr>
          <p:cNvSpPr>
            <a:spLocks noGrp="1"/>
          </p:cNvSpPr>
          <p:nvPr>
            <p:ph type="sldNum" sz="quarter" idx="13"/>
          </p:nvPr>
        </p:nvSpPr>
        <p:spPr/>
        <p:txBody>
          <a:bodyPr/>
          <a:lstStyle>
            <a:lvl1pPr>
              <a:defRPr>
                <a:solidFill>
                  <a:schemeClr val="tx2"/>
                </a:solidFill>
              </a:defRPr>
            </a:lvl1pPr>
          </a:lstStyle>
          <a:p>
            <a:fld id="{F38443B2-4BFB-4C4F-BEAA-E2BFA92293A2}" type="slidenum">
              <a:rPr lang="en-GB" smtClean="0"/>
              <a:pPr/>
              <a:t>‹nr.›</a:t>
            </a:fld>
            <a:endParaRPr lang="en-GB" dirty="0"/>
          </a:p>
        </p:txBody>
      </p:sp>
    </p:spTree>
    <p:extLst>
      <p:ext uri="{BB962C8B-B14F-4D97-AF65-F5344CB8AC3E}">
        <p14:creationId xmlns:p14="http://schemas.microsoft.com/office/powerpoint/2010/main" val="397451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Layout for infographic slide option 3/4 #2">
    <p:spTree>
      <p:nvGrpSpPr>
        <p:cNvPr id="1" name=""/>
        <p:cNvGrpSpPr/>
        <p:nvPr/>
      </p:nvGrpSpPr>
      <p:grpSpPr>
        <a:xfrm>
          <a:off x="0" y="0"/>
          <a:ext cx="0" cy="0"/>
          <a:chOff x="0" y="0"/>
          <a:chExt cx="0" cy="0"/>
        </a:xfrm>
      </p:grpSpPr>
      <p:grpSp>
        <p:nvGrpSpPr>
          <p:cNvPr id="12" name="LOGO">
            <a:extLst>
              <a:ext uri="{FF2B5EF4-FFF2-40B4-BE49-F238E27FC236}">
                <a16:creationId xmlns:a16="http://schemas.microsoft.com/office/drawing/2014/main" id="{6B21C522-459C-4D30-8DD5-27CFA45C0D89}"/>
              </a:ext>
            </a:extLst>
          </p:cNvPr>
          <p:cNvGrpSpPr/>
          <p:nvPr userDrawn="1"/>
        </p:nvGrpSpPr>
        <p:grpSpPr>
          <a:xfrm>
            <a:off x="180973" y="6134013"/>
            <a:ext cx="2358041" cy="533485"/>
            <a:chOff x="455771" y="7274116"/>
            <a:chExt cx="4834889" cy="1093851"/>
          </a:xfrm>
          <a:solidFill>
            <a:schemeClr val="tx2"/>
          </a:solidFill>
        </p:grpSpPr>
        <p:sp>
          <p:nvSpPr>
            <p:cNvPr id="13" name="Vrije vorm: vorm 12">
              <a:extLst>
                <a:ext uri="{FF2B5EF4-FFF2-40B4-BE49-F238E27FC236}">
                  <a16:creationId xmlns:a16="http://schemas.microsoft.com/office/drawing/2014/main" id="{0CB7B4DA-8366-46F6-B3FF-CAF8CDE8F2DF}"/>
                </a:ext>
              </a:extLst>
            </p:cNvPr>
            <p:cNvSpPr/>
            <p:nvPr/>
          </p:nvSpPr>
          <p:spPr>
            <a:xfrm>
              <a:off x="1514189" y="7274402"/>
              <a:ext cx="795051" cy="1087659"/>
            </a:xfrm>
            <a:custGeom>
              <a:avLst/>
              <a:gdLst>
                <a:gd name="connsiteX0" fmla="*/ 106204 w 795051"/>
                <a:gd name="connsiteY0" fmla="*/ 831342 h 1087659"/>
                <a:gd name="connsiteX1" fmla="*/ 106204 w 795051"/>
                <a:gd name="connsiteY1" fmla="*/ 811435 h 1087659"/>
                <a:gd name="connsiteX2" fmla="*/ 278892 w 795051"/>
                <a:gd name="connsiteY2" fmla="*/ 538258 h 1087659"/>
                <a:gd name="connsiteX3" fmla="*/ 278892 w 795051"/>
                <a:gd name="connsiteY3" fmla="*/ 239840 h 1087659"/>
                <a:gd name="connsiteX4" fmla="*/ 310039 w 795051"/>
                <a:gd name="connsiteY4" fmla="*/ 17526 h 1087659"/>
                <a:gd name="connsiteX5" fmla="*/ 195739 w 795051"/>
                <a:gd name="connsiteY5" fmla="*/ 0 h 1087659"/>
                <a:gd name="connsiteX6" fmla="*/ 0 w 795051"/>
                <a:gd name="connsiteY6" fmla="*/ 190786 h 1087659"/>
                <a:gd name="connsiteX7" fmla="*/ 0 w 795051"/>
                <a:gd name="connsiteY7" fmla="*/ 1087660 h 1087659"/>
                <a:gd name="connsiteX8" fmla="*/ 795052 w 795051"/>
                <a:gd name="connsiteY8" fmla="*/ 1087660 h 1087659"/>
                <a:gd name="connsiteX9" fmla="*/ 795052 w 795051"/>
                <a:gd name="connsiteY9" fmla="*/ 831437 h 1087659"/>
                <a:gd name="connsiteX10" fmla="*/ 106204 w 795051"/>
                <a:gd name="connsiteY10" fmla="*/ 831437 h 1087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5051" h="1087659">
                  <a:moveTo>
                    <a:pt x="106204" y="831342"/>
                  </a:moveTo>
                  <a:lnTo>
                    <a:pt x="106204" y="811435"/>
                  </a:lnTo>
                  <a:cubicBezTo>
                    <a:pt x="200120" y="785813"/>
                    <a:pt x="278892" y="717042"/>
                    <a:pt x="278892" y="538258"/>
                  </a:cubicBezTo>
                  <a:cubicBezTo>
                    <a:pt x="278892" y="448151"/>
                    <a:pt x="278892" y="239840"/>
                    <a:pt x="278892" y="239840"/>
                  </a:cubicBezTo>
                  <a:cubicBezTo>
                    <a:pt x="278892" y="159544"/>
                    <a:pt x="286512" y="86011"/>
                    <a:pt x="310039" y="17526"/>
                  </a:cubicBezTo>
                  <a:cubicBezTo>
                    <a:pt x="285083" y="9525"/>
                    <a:pt x="254127" y="0"/>
                    <a:pt x="195739" y="0"/>
                  </a:cubicBezTo>
                  <a:cubicBezTo>
                    <a:pt x="85534" y="0"/>
                    <a:pt x="1714" y="56007"/>
                    <a:pt x="0" y="190786"/>
                  </a:cubicBezTo>
                  <a:lnTo>
                    <a:pt x="0" y="1087660"/>
                  </a:lnTo>
                  <a:lnTo>
                    <a:pt x="795052" y="1087660"/>
                  </a:lnTo>
                  <a:lnTo>
                    <a:pt x="795052" y="831437"/>
                  </a:lnTo>
                  <a:lnTo>
                    <a:pt x="106204" y="831437"/>
                  </a:lnTo>
                  <a:close/>
                </a:path>
              </a:pathLst>
            </a:custGeom>
            <a:grpFill/>
            <a:ln w="9525" cap="flat">
              <a:noFill/>
              <a:prstDash val="solid"/>
              <a:miter/>
            </a:ln>
          </p:spPr>
          <p:txBody>
            <a:bodyPr rtlCol="0" anchor="ctr"/>
            <a:lstStyle/>
            <a:p>
              <a:endParaRPr lang="en-GB" noProof="0"/>
            </a:p>
          </p:txBody>
        </p:sp>
        <p:sp>
          <p:nvSpPr>
            <p:cNvPr id="14" name="Vrije vorm: vorm 13">
              <a:extLst>
                <a:ext uri="{FF2B5EF4-FFF2-40B4-BE49-F238E27FC236}">
                  <a16:creationId xmlns:a16="http://schemas.microsoft.com/office/drawing/2014/main" id="{5FF4F951-D3D2-459E-A1AD-80A65D8B2DD1}"/>
                </a:ext>
              </a:extLst>
            </p:cNvPr>
            <p:cNvSpPr/>
            <p:nvPr/>
          </p:nvSpPr>
          <p:spPr>
            <a:xfrm>
              <a:off x="455771" y="7274116"/>
              <a:ext cx="1011173" cy="1087850"/>
            </a:xfrm>
            <a:custGeom>
              <a:avLst/>
              <a:gdLst>
                <a:gd name="connsiteX0" fmla="*/ 817055 w 1011173"/>
                <a:gd name="connsiteY0" fmla="*/ 0 h 1087850"/>
                <a:gd name="connsiteX1" fmla="*/ 705517 w 1011173"/>
                <a:gd name="connsiteY1" fmla="*/ 17526 h 1087850"/>
                <a:gd name="connsiteX2" fmla="*/ 733520 w 1011173"/>
                <a:gd name="connsiteY2" fmla="*/ 222218 h 1087850"/>
                <a:gd name="connsiteX3" fmla="*/ 733520 w 1011173"/>
                <a:gd name="connsiteY3" fmla="*/ 517017 h 1087850"/>
                <a:gd name="connsiteX4" fmla="*/ 797052 w 1011173"/>
                <a:gd name="connsiteY4" fmla="*/ 740569 h 1087850"/>
                <a:gd name="connsiteX5" fmla="*/ 775335 w 1011173"/>
                <a:gd name="connsiteY5" fmla="*/ 754952 h 1087850"/>
                <a:gd name="connsiteX6" fmla="*/ 303657 w 1011173"/>
                <a:gd name="connsiteY6" fmla="*/ 16097 h 1087850"/>
                <a:gd name="connsiteX7" fmla="*/ 0 w 1011173"/>
                <a:gd name="connsiteY7" fmla="*/ 16097 h 1087850"/>
                <a:gd name="connsiteX8" fmla="*/ 0 w 1011173"/>
                <a:gd name="connsiteY8" fmla="*/ 1087850 h 1087850"/>
                <a:gd name="connsiteX9" fmla="*/ 274796 w 1011173"/>
                <a:gd name="connsiteY9" fmla="*/ 1087850 h 1087850"/>
                <a:gd name="connsiteX10" fmla="*/ 274796 w 1011173"/>
                <a:gd name="connsiteY10" fmla="*/ 637604 h 1087850"/>
                <a:gd name="connsiteX11" fmla="*/ 242792 w 1011173"/>
                <a:gd name="connsiteY11" fmla="*/ 421481 h 1087850"/>
                <a:gd name="connsiteX12" fmla="*/ 262033 w 1011173"/>
                <a:gd name="connsiteY12" fmla="*/ 410147 h 1087850"/>
                <a:gd name="connsiteX13" fmla="*/ 339566 w 1011173"/>
                <a:gd name="connsiteY13" fmla="*/ 543020 h 1087850"/>
                <a:gd name="connsiteX14" fmla="*/ 694468 w 1011173"/>
                <a:gd name="connsiteY14" fmla="*/ 1087850 h 1087850"/>
                <a:gd name="connsiteX15" fmla="*/ 1011174 w 1011173"/>
                <a:gd name="connsiteY15" fmla="*/ 1087850 h 1087850"/>
                <a:gd name="connsiteX16" fmla="*/ 1011079 w 1011173"/>
                <a:gd name="connsiteY16" fmla="*/ 195167 h 1087850"/>
                <a:gd name="connsiteX17" fmla="*/ 817055 w 1011173"/>
                <a:gd name="connsiteY17" fmla="*/ 0 h 108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11173" h="1087850">
                  <a:moveTo>
                    <a:pt x="817055" y="0"/>
                  </a:moveTo>
                  <a:cubicBezTo>
                    <a:pt x="758666" y="0"/>
                    <a:pt x="730472" y="9430"/>
                    <a:pt x="705517" y="17526"/>
                  </a:cubicBezTo>
                  <a:cubicBezTo>
                    <a:pt x="729044" y="86011"/>
                    <a:pt x="733520" y="159639"/>
                    <a:pt x="733520" y="222218"/>
                  </a:cubicBezTo>
                  <a:lnTo>
                    <a:pt x="733520" y="517017"/>
                  </a:lnTo>
                  <a:cubicBezTo>
                    <a:pt x="733520" y="622268"/>
                    <a:pt x="759905" y="687134"/>
                    <a:pt x="797052" y="740569"/>
                  </a:cubicBezTo>
                  <a:lnTo>
                    <a:pt x="775335" y="754952"/>
                  </a:lnTo>
                  <a:lnTo>
                    <a:pt x="303657" y="16097"/>
                  </a:lnTo>
                  <a:lnTo>
                    <a:pt x="0" y="16097"/>
                  </a:lnTo>
                  <a:lnTo>
                    <a:pt x="0" y="1087850"/>
                  </a:lnTo>
                  <a:lnTo>
                    <a:pt x="274796" y="1087850"/>
                  </a:lnTo>
                  <a:lnTo>
                    <a:pt x="274796" y="637604"/>
                  </a:lnTo>
                  <a:cubicBezTo>
                    <a:pt x="274796" y="553022"/>
                    <a:pt x="263652" y="471868"/>
                    <a:pt x="242792" y="421481"/>
                  </a:cubicBezTo>
                  <a:cubicBezTo>
                    <a:pt x="253079" y="415385"/>
                    <a:pt x="262033" y="410147"/>
                    <a:pt x="262033" y="410147"/>
                  </a:cubicBezTo>
                  <a:cubicBezTo>
                    <a:pt x="290227" y="462343"/>
                    <a:pt x="312610" y="502539"/>
                    <a:pt x="339566" y="543020"/>
                  </a:cubicBezTo>
                  <a:lnTo>
                    <a:pt x="694468" y="1087850"/>
                  </a:lnTo>
                  <a:lnTo>
                    <a:pt x="1011174" y="1087850"/>
                  </a:lnTo>
                  <a:lnTo>
                    <a:pt x="1011079" y="195167"/>
                  </a:lnTo>
                  <a:cubicBezTo>
                    <a:pt x="1011079" y="58388"/>
                    <a:pt x="928402" y="0"/>
                    <a:pt x="817055" y="0"/>
                  </a:cubicBezTo>
                  <a:close/>
                </a:path>
              </a:pathLst>
            </a:custGeom>
            <a:grpFill/>
            <a:ln w="9525" cap="flat">
              <a:noFill/>
              <a:prstDash val="solid"/>
              <a:miter/>
            </a:ln>
          </p:spPr>
          <p:txBody>
            <a:bodyPr rtlCol="0" anchor="ctr"/>
            <a:lstStyle/>
            <a:p>
              <a:endParaRPr lang="en-GB" noProof="0"/>
            </a:p>
          </p:txBody>
        </p:sp>
        <p:sp>
          <p:nvSpPr>
            <p:cNvPr id="15" name="Vrije vorm: vorm 14">
              <a:extLst>
                <a:ext uri="{FF2B5EF4-FFF2-40B4-BE49-F238E27FC236}">
                  <a16:creationId xmlns:a16="http://schemas.microsoft.com/office/drawing/2014/main" id="{F25A643F-BA46-4BF2-950F-BF9C072F5E6A}"/>
                </a:ext>
              </a:extLst>
            </p:cNvPr>
            <p:cNvSpPr/>
            <p:nvPr/>
          </p:nvSpPr>
          <p:spPr>
            <a:xfrm>
              <a:off x="2565463" y="8036307"/>
              <a:ext cx="264985" cy="325659"/>
            </a:xfrm>
            <a:custGeom>
              <a:avLst/>
              <a:gdLst>
                <a:gd name="connsiteX0" fmla="*/ 0 w 264985"/>
                <a:gd name="connsiteY0" fmla="*/ 0 h 325659"/>
                <a:gd name="connsiteX1" fmla="*/ 68866 w 264985"/>
                <a:gd name="connsiteY1" fmla="*/ 0 h 325659"/>
                <a:gd name="connsiteX2" fmla="*/ 210121 w 264985"/>
                <a:gd name="connsiteY2" fmla="*/ 250412 h 325659"/>
                <a:gd name="connsiteX3" fmla="*/ 210121 w 264985"/>
                <a:gd name="connsiteY3" fmla="*/ 0 h 325659"/>
                <a:gd name="connsiteX4" fmla="*/ 264986 w 264985"/>
                <a:gd name="connsiteY4" fmla="*/ 0 h 325659"/>
                <a:gd name="connsiteX5" fmla="*/ 264986 w 264985"/>
                <a:gd name="connsiteY5" fmla="*/ 325660 h 325659"/>
                <a:gd name="connsiteX6" fmla="*/ 196120 w 264985"/>
                <a:gd name="connsiteY6" fmla="*/ 325660 h 325659"/>
                <a:gd name="connsiteX7" fmla="*/ 54864 w 264985"/>
                <a:gd name="connsiteY7" fmla="*/ 75248 h 325659"/>
                <a:gd name="connsiteX8" fmla="*/ 54864 w 264985"/>
                <a:gd name="connsiteY8" fmla="*/ 325660 h 325659"/>
                <a:gd name="connsiteX9" fmla="*/ 0 w 264985"/>
                <a:gd name="connsiteY9" fmla="*/ 325660 h 325659"/>
                <a:gd name="connsiteX10" fmla="*/ 0 w 264985"/>
                <a:gd name="connsiteY10" fmla="*/ 0 h 325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985" h="325659">
                  <a:moveTo>
                    <a:pt x="0" y="0"/>
                  </a:moveTo>
                  <a:lnTo>
                    <a:pt x="68866" y="0"/>
                  </a:lnTo>
                  <a:lnTo>
                    <a:pt x="210121" y="250412"/>
                  </a:lnTo>
                  <a:lnTo>
                    <a:pt x="210121" y="0"/>
                  </a:lnTo>
                  <a:lnTo>
                    <a:pt x="264986" y="0"/>
                  </a:lnTo>
                  <a:lnTo>
                    <a:pt x="264986" y="325660"/>
                  </a:lnTo>
                  <a:lnTo>
                    <a:pt x="196120" y="325660"/>
                  </a:lnTo>
                  <a:lnTo>
                    <a:pt x="54864" y="75248"/>
                  </a:lnTo>
                  <a:lnTo>
                    <a:pt x="54864" y="325660"/>
                  </a:lnTo>
                  <a:lnTo>
                    <a:pt x="0" y="325660"/>
                  </a:lnTo>
                  <a:lnTo>
                    <a:pt x="0" y="0"/>
                  </a:lnTo>
                  <a:close/>
                </a:path>
              </a:pathLst>
            </a:custGeom>
            <a:grpFill/>
            <a:ln w="9525" cap="flat">
              <a:noFill/>
              <a:prstDash val="solid"/>
              <a:miter/>
            </a:ln>
          </p:spPr>
          <p:txBody>
            <a:bodyPr rtlCol="0" anchor="ctr"/>
            <a:lstStyle/>
            <a:p>
              <a:endParaRPr lang="en-GB" noProof="0"/>
            </a:p>
          </p:txBody>
        </p:sp>
        <p:sp>
          <p:nvSpPr>
            <p:cNvPr id="16" name="Vrije vorm: vorm 15">
              <a:extLst>
                <a:ext uri="{FF2B5EF4-FFF2-40B4-BE49-F238E27FC236}">
                  <a16:creationId xmlns:a16="http://schemas.microsoft.com/office/drawing/2014/main" id="{74E30C0F-A393-4DDD-869B-306F37F14A1A}"/>
                </a:ext>
              </a:extLst>
            </p:cNvPr>
            <p:cNvSpPr/>
            <p:nvPr/>
          </p:nvSpPr>
          <p:spPr>
            <a:xfrm>
              <a:off x="2887027" y="8100029"/>
              <a:ext cx="236410" cy="267843"/>
            </a:xfrm>
            <a:custGeom>
              <a:avLst/>
              <a:gdLst>
                <a:gd name="connsiteX0" fmla="*/ 235172 w 236410"/>
                <a:gd name="connsiteY0" fmla="*/ 177356 h 267843"/>
                <a:gd name="connsiteX1" fmla="*/ 119634 w 236410"/>
                <a:gd name="connsiteY1" fmla="*/ 267843 h 267843"/>
                <a:gd name="connsiteX2" fmla="*/ 0 w 236410"/>
                <a:gd name="connsiteY2" fmla="*/ 133636 h 267843"/>
                <a:gd name="connsiteX3" fmla="*/ 117920 w 236410"/>
                <a:gd name="connsiteY3" fmla="*/ 0 h 267843"/>
                <a:gd name="connsiteX4" fmla="*/ 236411 w 236410"/>
                <a:gd name="connsiteY4" fmla="*/ 133064 h 267843"/>
                <a:gd name="connsiteX5" fmla="*/ 236411 w 236410"/>
                <a:gd name="connsiteY5" fmla="*/ 141827 h 267843"/>
                <a:gd name="connsiteX6" fmla="*/ 55531 w 236410"/>
                <a:gd name="connsiteY6" fmla="*/ 141827 h 267843"/>
                <a:gd name="connsiteX7" fmla="*/ 121444 w 236410"/>
                <a:gd name="connsiteY7" fmla="*/ 224123 h 267843"/>
                <a:gd name="connsiteX8" fmla="*/ 180975 w 236410"/>
                <a:gd name="connsiteY8" fmla="*/ 177451 h 267843"/>
                <a:gd name="connsiteX9" fmla="*/ 235172 w 236410"/>
                <a:gd name="connsiteY9" fmla="*/ 177451 h 267843"/>
                <a:gd name="connsiteX10" fmla="*/ 180308 w 236410"/>
                <a:gd name="connsiteY10" fmla="*/ 108490 h 267843"/>
                <a:gd name="connsiteX11" fmla="*/ 118396 w 236410"/>
                <a:gd name="connsiteY11" fmla="*/ 42577 h 267843"/>
                <a:gd name="connsiteX12" fmla="*/ 55912 w 236410"/>
                <a:gd name="connsiteY12" fmla="*/ 108490 h 267843"/>
                <a:gd name="connsiteX13" fmla="*/ 180308 w 236410"/>
                <a:gd name="connsiteY13" fmla="*/ 108490 h 267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410" h="267843">
                  <a:moveTo>
                    <a:pt x="235172" y="177356"/>
                  </a:moveTo>
                  <a:cubicBezTo>
                    <a:pt x="225266" y="248602"/>
                    <a:pt x="164592" y="267843"/>
                    <a:pt x="119634" y="267843"/>
                  </a:cubicBezTo>
                  <a:cubicBezTo>
                    <a:pt x="58388" y="267843"/>
                    <a:pt x="0" y="233362"/>
                    <a:pt x="0" y="133636"/>
                  </a:cubicBezTo>
                  <a:cubicBezTo>
                    <a:pt x="0" y="32671"/>
                    <a:pt x="61817" y="0"/>
                    <a:pt x="117920" y="0"/>
                  </a:cubicBezTo>
                  <a:cubicBezTo>
                    <a:pt x="172783" y="0"/>
                    <a:pt x="236411" y="29813"/>
                    <a:pt x="236411" y="133064"/>
                  </a:cubicBezTo>
                  <a:lnTo>
                    <a:pt x="236411" y="141827"/>
                  </a:lnTo>
                  <a:lnTo>
                    <a:pt x="55531" y="141827"/>
                  </a:lnTo>
                  <a:cubicBezTo>
                    <a:pt x="56674" y="196120"/>
                    <a:pt x="78867" y="224123"/>
                    <a:pt x="121444" y="224123"/>
                  </a:cubicBezTo>
                  <a:cubicBezTo>
                    <a:pt x="155257" y="224123"/>
                    <a:pt x="175736" y="206597"/>
                    <a:pt x="180975" y="177451"/>
                  </a:cubicBezTo>
                  <a:lnTo>
                    <a:pt x="235172" y="177451"/>
                  </a:lnTo>
                  <a:close/>
                  <a:moveTo>
                    <a:pt x="180308" y="108490"/>
                  </a:moveTo>
                  <a:cubicBezTo>
                    <a:pt x="176784" y="65341"/>
                    <a:pt x="154591" y="42577"/>
                    <a:pt x="118396" y="42577"/>
                  </a:cubicBezTo>
                  <a:cubicBezTo>
                    <a:pt x="81629" y="42577"/>
                    <a:pt x="60007" y="65341"/>
                    <a:pt x="55912" y="108490"/>
                  </a:cubicBezTo>
                  <a:lnTo>
                    <a:pt x="180308" y="108490"/>
                  </a:lnTo>
                  <a:close/>
                </a:path>
              </a:pathLst>
            </a:custGeom>
            <a:grpFill/>
            <a:ln w="9525" cap="flat">
              <a:noFill/>
              <a:prstDash val="solid"/>
              <a:miter/>
            </a:ln>
          </p:spPr>
          <p:txBody>
            <a:bodyPr rtlCol="0" anchor="ctr"/>
            <a:lstStyle/>
            <a:p>
              <a:endParaRPr lang="en-GB" noProof="0"/>
            </a:p>
          </p:txBody>
        </p:sp>
        <p:sp>
          <p:nvSpPr>
            <p:cNvPr id="17" name="Vrije vorm: vorm 16">
              <a:extLst>
                <a:ext uri="{FF2B5EF4-FFF2-40B4-BE49-F238E27FC236}">
                  <a16:creationId xmlns:a16="http://schemas.microsoft.com/office/drawing/2014/main" id="{651BEF67-78E4-44B4-B009-0CDCA6A3DDF2}"/>
                </a:ext>
              </a:extLst>
            </p:cNvPr>
            <p:cNvSpPr/>
            <p:nvPr/>
          </p:nvSpPr>
          <p:spPr>
            <a:xfrm>
              <a:off x="3145440" y="8026496"/>
              <a:ext cx="171068" cy="341471"/>
            </a:xfrm>
            <a:custGeom>
              <a:avLst/>
              <a:gdLst>
                <a:gd name="connsiteX0" fmla="*/ 39148 w 171068"/>
                <a:gd name="connsiteY0" fmla="*/ 121920 h 341471"/>
                <a:gd name="connsiteX1" fmla="*/ 0 w 171068"/>
                <a:gd name="connsiteY1" fmla="*/ 121920 h 341471"/>
                <a:gd name="connsiteX2" fmla="*/ 0 w 171068"/>
                <a:gd name="connsiteY2" fmla="*/ 79343 h 341471"/>
                <a:gd name="connsiteX3" fmla="*/ 22765 w 171068"/>
                <a:gd name="connsiteY3" fmla="*/ 79343 h 341471"/>
                <a:gd name="connsiteX4" fmla="*/ 49625 w 171068"/>
                <a:gd name="connsiteY4" fmla="*/ 51911 h 341471"/>
                <a:gd name="connsiteX5" fmla="*/ 49625 w 171068"/>
                <a:gd name="connsiteY5" fmla="*/ 0 h 341471"/>
                <a:gd name="connsiteX6" fmla="*/ 95155 w 171068"/>
                <a:gd name="connsiteY6" fmla="*/ 0 h 341471"/>
                <a:gd name="connsiteX7" fmla="*/ 95155 w 171068"/>
                <a:gd name="connsiteY7" fmla="*/ 79343 h 341471"/>
                <a:gd name="connsiteX8" fmla="*/ 171069 w 171068"/>
                <a:gd name="connsiteY8" fmla="*/ 79343 h 341471"/>
                <a:gd name="connsiteX9" fmla="*/ 171069 w 171068"/>
                <a:gd name="connsiteY9" fmla="*/ 121920 h 341471"/>
                <a:gd name="connsiteX10" fmla="*/ 95155 w 171068"/>
                <a:gd name="connsiteY10" fmla="*/ 121920 h 341471"/>
                <a:gd name="connsiteX11" fmla="*/ 95155 w 171068"/>
                <a:gd name="connsiteY11" fmla="*/ 253270 h 341471"/>
                <a:gd name="connsiteX12" fmla="*/ 131921 w 171068"/>
                <a:gd name="connsiteY12" fmla="*/ 295275 h 341471"/>
                <a:gd name="connsiteX13" fmla="*/ 167545 w 171068"/>
                <a:gd name="connsiteY13" fmla="*/ 288893 h 341471"/>
                <a:gd name="connsiteX14" fmla="*/ 167545 w 171068"/>
                <a:gd name="connsiteY14" fmla="*/ 333280 h 341471"/>
                <a:gd name="connsiteX15" fmla="*/ 120301 w 171068"/>
                <a:gd name="connsiteY15" fmla="*/ 341471 h 341471"/>
                <a:gd name="connsiteX16" fmla="*/ 39148 w 171068"/>
                <a:gd name="connsiteY16" fmla="*/ 259747 h 341471"/>
                <a:gd name="connsiteX17" fmla="*/ 39148 w 171068"/>
                <a:gd name="connsiteY17" fmla="*/ 121920 h 34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068" h="341471">
                  <a:moveTo>
                    <a:pt x="39148" y="121920"/>
                  </a:moveTo>
                  <a:lnTo>
                    <a:pt x="0" y="121920"/>
                  </a:lnTo>
                  <a:lnTo>
                    <a:pt x="0" y="79343"/>
                  </a:lnTo>
                  <a:lnTo>
                    <a:pt x="22765" y="79343"/>
                  </a:lnTo>
                  <a:cubicBezTo>
                    <a:pt x="42577" y="79343"/>
                    <a:pt x="49625" y="71152"/>
                    <a:pt x="49625" y="51911"/>
                  </a:cubicBezTo>
                  <a:lnTo>
                    <a:pt x="49625" y="0"/>
                  </a:lnTo>
                  <a:lnTo>
                    <a:pt x="95155" y="0"/>
                  </a:lnTo>
                  <a:lnTo>
                    <a:pt x="95155" y="79343"/>
                  </a:lnTo>
                  <a:lnTo>
                    <a:pt x="171069" y="79343"/>
                  </a:lnTo>
                  <a:lnTo>
                    <a:pt x="171069" y="121920"/>
                  </a:lnTo>
                  <a:lnTo>
                    <a:pt x="95155" y="121920"/>
                  </a:lnTo>
                  <a:lnTo>
                    <a:pt x="95155" y="253270"/>
                  </a:lnTo>
                  <a:cubicBezTo>
                    <a:pt x="95155" y="280702"/>
                    <a:pt x="102775" y="295275"/>
                    <a:pt x="131921" y="295275"/>
                  </a:cubicBezTo>
                  <a:cubicBezTo>
                    <a:pt x="145351" y="295275"/>
                    <a:pt x="159925" y="292322"/>
                    <a:pt x="167545" y="288893"/>
                  </a:cubicBezTo>
                  <a:lnTo>
                    <a:pt x="167545" y="333280"/>
                  </a:lnTo>
                  <a:cubicBezTo>
                    <a:pt x="159925" y="337375"/>
                    <a:pt x="141256" y="341471"/>
                    <a:pt x="120301" y="341471"/>
                  </a:cubicBezTo>
                  <a:cubicBezTo>
                    <a:pt x="59055" y="341471"/>
                    <a:pt x="39148" y="307657"/>
                    <a:pt x="39148" y="259747"/>
                  </a:cubicBezTo>
                  <a:lnTo>
                    <a:pt x="39148" y="121920"/>
                  </a:lnTo>
                  <a:close/>
                </a:path>
              </a:pathLst>
            </a:custGeom>
            <a:grpFill/>
            <a:ln w="9525" cap="flat">
              <a:noFill/>
              <a:prstDash val="solid"/>
              <a:miter/>
            </a:ln>
          </p:spPr>
          <p:txBody>
            <a:bodyPr rtlCol="0" anchor="ctr"/>
            <a:lstStyle/>
            <a:p>
              <a:endParaRPr lang="en-GB" noProof="0"/>
            </a:p>
          </p:txBody>
        </p:sp>
        <p:sp>
          <p:nvSpPr>
            <p:cNvPr id="18" name="Vrije vorm: vorm 17">
              <a:extLst>
                <a:ext uri="{FF2B5EF4-FFF2-40B4-BE49-F238E27FC236}">
                  <a16:creationId xmlns:a16="http://schemas.microsoft.com/office/drawing/2014/main" id="{A903DE15-6837-42C6-8483-A9B31005D215}"/>
                </a:ext>
              </a:extLst>
            </p:cNvPr>
            <p:cNvSpPr/>
            <p:nvPr/>
          </p:nvSpPr>
          <p:spPr>
            <a:xfrm>
              <a:off x="3362039" y="7975632"/>
              <a:ext cx="220027" cy="386333"/>
            </a:xfrm>
            <a:custGeom>
              <a:avLst/>
              <a:gdLst>
                <a:gd name="connsiteX0" fmla="*/ 0 w 220027"/>
                <a:gd name="connsiteY0" fmla="*/ 0 h 386333"/>
                <a:gd name="connsiteX1" fmla="*/ 56007 w 220027"/>
                <a:gd name="connsiteY1" fmla="*/ 0 h 386333"/>
                <a:gd name="connsiteX2" fmla="*/ 56007 w 220027"/>
                <a:gd name="connsiteY2" fmla="*/ 157544 h 386333"/>
                <a:gd name="connsiteX3" fmla="*/ 133064 w 220027"/>
                <a:gd name="connsiteY3" fmla="*/ 124301 h 386333"/>
                <a:gd name="connsiteX4" fmla="*/ 220028 w 220027"/>
                <a:gd name="connsiteY4" fmla="*/ 228219 h 386333"/>
                <a:gd name="connsiteX5" fmla="*/ 220028 w 220027"/>
                <a:gd name="connsiteY5" fmla="*/ 386334 h 386333"/>
                <a:gd name="connsiteX6" fmla="*/ 164021 w 220027"/>
                <a:gd name="connsiteY6" fmla="*/ 386334 h 386333"/>
                <a:gd name="connsiteX7" fmla="*/ 164021 w 220027"/>
                <a:gd name="connsiteY7" fmla="*/ 239268 h 386333"/>
                <a:gd name="connsiteX8" fmla="*/ 113252 w 220027"/>
                <a:gd name="connsiteY8" fmla="*/ 172688 h 386333"/>
                <a:gd name="connsiteX9" fmla="*/ 56102 w 220027"/>
                <a:gd name="connsiteY9" fmla="*/ 195453 h 386333"/>
                <a:gd name="connsiteX10" fmla="*/ 56102 w 220027"/>
                <a:gd name="connsiteY10" fmla="*/ 386334 h 386333"/>
                <a:gd name="connsiteX11" fmla="*/ 95 w 220027"/>
                <a:gd name="connsiteY11" fmla="*/ 386334 h 386333"/>
                <a:gd name="connsiteX12" fmla="*/ 0 w 220027"/>
                <a:gd name="connsiteY12" fmla="*/ 0 h 38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027" h="386333">
                  <a:moveTo>
                    <a:pt x="0" y="0"/>
                  </a:moveTo>
                  <a:lnTo>
                    <a:pt x="56007" y="0"/>
                  </a:lnTo>
                  <a:lnTo>
                    <a:pt x="56007" y="157544"/>
                  </a:lnTo>
                  <a:cubicBezTo>
                    <a:pt x="67723" y="141827"/>
                    <a:pt x="89249" y="124301"/>
                    <a:pt x="133064" y="124301"/>
                  </a:cubicBezTo>
                  <a:cubicBezTo>
                    <a:pt x="175070" y="124301"/>
                    <a:pt x="220028" y="141827"/>
                    <a:pt x="220028" y="228219"/>
                  </a:cubicBezTo>
                  <a:lnTo>
                    <a:pt x="220028" y="386334"/>
                  </a:lnTo>
                  <a:lnTo>
                    <a:pt x="164021" y="386334"/>
                  </a:lnTo>
                  <a:lnTo>
                    <a:pt x="164021" y="239268"/>
                  </a:lnTo>
                  <a:cubicBezTo>
                    <a:pt x="164021" y="196120"/>
                    <a:pt x="154114" y="172688"/>
                    <a:pt x="113252" y="172688"/>
                  </a:cubicBezTo>
                  <a:cubicBezTo>
                    <a:pt x="84677" y="172688"/>
                    <a:pt x="66008" y="184404"/>
                    <a:pt x="56102" y="195453"/>
                  </a:cubicBezTo>
                  <a:lnTo>
                    <a:pt x="56102" y="386334"/>
                  </a:lnTo>
                  <a:lnTo>
                    <a:pt x="95" y="386334"/>
                  </a:lnTo>
                  <a:lnTo>
                    <a:pt x="0" y="0"/>
                  </a:lnTo>
                  <a:close/>
                </a:path>
              </a:pathLst>
            </a:custGeom>
            <a:grpFill/>
            <a:ln w="9525" cap="flat">
              <a:noFill/>
              <a:prstDash val="solid"/>
              <a:miter/>
            </a:ln>
          </p:spPr>
          <p:txBody>
            <a:bodyPr rtlCol="0" anchor="ctr"/>
            <a:lstStyle/>
            <a:p>
              <a:endParaRPr lang="en-GB" noProof="0"/>
            </a:p>
          </p:txBody>
        </p:sp>
        <p:sp>
          <p:nvSpPr>
            <p:cNvPr id="19" name="Vrije vorm: vorm 18">
              <a:extLst>
                <a:ext uri="{FF2B5EF4-FFF2-40B4-BE49-F238E27FC236}">
                  <a16:creationId xmlns:a16="http://schemas.microsoft.com/office/drawing/2014/main" id="{F9140664-072C-4747-9F60-A573FC5FD6D7}"/>
                </a:ext>
              </a:extLst>
            </p:cNvPr>
            <p:cNvSpPr/>
            <p:nvPr/>
          </p:nvSpPr>
          <p:spPr>
            <a:xfrm>
              <a:off x="3634644" y="8100029"/>
              <a:ext cx="236410" cy="267843"/>
            </a:xfrm>
            <a:custGeom>
              <a:avLst/>
              <a:gdLst>
                <a:gd name="connsiteX0" fmla="*/ 235172 w 236410"/>
                <a:gd name="connsiteY0" fmla="*/ 177356 h 267843"/>
                <a:gd name="connsiteX1" fmla="*/ 119634 w 236410"/>
                <a:gd name="connsiteY1" fmla="*/ 267843 h 267843"/>
                <a:gd name="connsiteX2" fmla="*/ 0 w 236410"/>
                <a:gd name="connsiteY2" fmla="*/ 133636 h 267843"/>
                <a:gd name="connsiteX3" fmla="*/ 117920 w 236410"/>
                <a:gd name="connsiteY3" fmla="*/ 0 h 267843"/>
                <a:gd name="connsiteX4" fmla="*/ 236411 w 236410"/>
                <a:gd name="connsiteY4" fmla="*/ 133064 h 267843"/>
                <a:gd name="connsiteX5" fmla="*/ 236411 w 236410"/>
                <a:gd name="connsiteY5" fmla="*/ 141827 h 267843"/>
                <a:gd name="connsiteX6" fmla="*/ 55340 w 236410"/>
                <a:gd name="connsiteY6" fmla="*/ 141827 h 267843"/>
                <a:gd name="connsiteX7" fmla="*/ 121253 w 236410"/>
                <a:gd name="connsiteY7" fmla="*/ 224123 h 267843"/>
                <a:gd name="connsiteX8" fmla="*/ 180785 w 236410"/>
                <a:gd name="connsiteY8" fmla="*/ 177451 h 267843"/>
                <a:gd name="connsiteX9" fmla="*/ 235172 w 236410"/>
                <a:gd name="connsiteY9" fmla="*/ 177451 h 267843"/>
                <a:gd name="connsiteX10" fmla="*/ 180308 w 236410"/>
                <a:gd name="connsiteY10" fmla="*/ 108490 h 267843"/>
                <a:gd name="connsiteX11" fmla="*/ 118396 w 236410"/>
                <a:gd name="connsiteY11" fmla="*/ 42577 h 267843"/>
                <a:gd name="connsiteX12" fmla="*/ 55912 w 236410"/>
                <a:gd name="connsiteY12" fmla="*/ 108490 h 267843"/>
                <a:gd name="connsiteX13" fmla="*/ 180308 w 236410"/>
                <a:gd name="connsiteY13" fmla="*/ 108490 h 267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410" h="267843">
                  <a:moveTo>
                    <a:pt x="235172" y="177356"/>
                  </a:moveTo>
                  <a:cubicBezTo>
                    <a:pt x="225266" y="248602"/>
                    <a:pt x="164592" y="267843"/>
                    <a:pt x="119634" y="267843"/>
                  </a:cubicBezTo>
                  <a:cubicBezTo>
                    <a:pt x="58388" y="267843"/>
                    <a:pt x="0" y="233362"/>
                    <a:pt x="0" y="133636"/>
                  </a:cubicBezTo>
                  <a:cubicBezTo>
                    <a:pt x="0" y="32671"/>
                    <a:pt x="61817" y="0"/>
                    <a:pt x="117920" y="0"/>
                  </a:cubicBezTo>
                  <a:cubicBezTo>
                    <a:pt x="172784" y="0"/>
                    <a:pt x="236411" y="29813"/>
                    <a:pt x="236411" y="133064"/>
                  </a:cubicBezTo>
                  <a:lnTo>
                    <a:pt x="236411" y="141827"/>
                  </a:lnTo>
                  <a:lnTo>
                    <a:pt x="55340" y="141827"/>
                  </a:lnTo>
                  <a:cubicBezTo>
                    <a:pt x="56483" y="196120"/>
                    <a:pt x="78677" y="224123"/>
                    <a:pt x="121253" y="224123"/>
                  </a:cubicBezTo>
                  <a:cubicBezTo>
                    <a:pt x="155067" y="224123"/>
                    <a:pt x="175546" y="206597"/>
                    <a:pt x="180785" y="177451"/>
                  </a:cubicBezTo>
                  <a:lnTo>
                    <a:pt x="235172" y="177451"/>
                  </a:lnTo>
                  <a:close/>
                  <a:moveTo>
                    <a:pt x="180308" y="108490"/>
                  </a:moveTo>
                  <a:cubicBezTo>
                    <a:pt x="176784" y="65341"/>
                    <a:pt x="154591" y="42577"/>
                    <a:pt x="118396" y="42577"/>
                  </a:cubicBezTo>
                  <a:cubicBezTo>
                    <a:pt x="81629" y="42577"/>
                    <a:pt x="60008" y="65341"/>
                    <a:pt x="55912" y="108490"/>
                  </a:cubicBezTo>
                  <a:lnTo>
                    <a:pt x="180308" y="108490"/>
                  </a:lnTo>
                  <a:close/>
                </a:path>
              </a:pathLst>
            </a:custGeom>
            <a:grpFill/>
            <a:ln w="9525" cap="flat">
              <a:noFill/>
              <a:prstDash val="solid"/>
              <a:miter/>
            </a:ln>
          </p:spPr>
          <p:txBody>
            <a:bodyPr rtlCol="0" anchor="ctr"/>
            <a:lstStyle/>
            <a:p>
              <a:endParaRPr lang="en-GB" noProof="0"/>
            </a:p>
          </p:txBody>
        </p:sp>
        <p:sp>
          <p:nvSpPr>
            <p:cNvPr id="20" name="Vrije vorm: vorm 19">
              <a:extLst>
                <a:ext uri="{FF2B5EF4-FFF2-40B4-BE49-F238E27FC236}">
                  <a16:creationId xmlns:a16="http://schemas.microsoft.com/office/drawing/2014/main" id="{20DC25B3-3A00-47E2-AB5B-1057A043D57F}"/>
                </a:ext>
              </a:extLst>
            </p:cNvPr>
            <p:cNvSpPr/>
            <p:nvPr/>
          </p:nvSpPr>
          <p:spPr>
            <a:xfrm>
              <a:off x="3925824" y="8099838"/>
              <a:ext cx="147066" cy="262032"/>
            </a:xfrm>
            <a:custGeom>
              <a:avLst/>
              <a:gdLst>
                <a:gd name="connsiteX0" fmla="*/ 0 w 147066"/>
                <a:gd name="connsiteY0" fmla="*/ 5906 h 262032"/>
                <a:gd name="connsiteX1" fmla="*/ 47815 w 147066"/>
                <a:gd name="connsiteY1" fmla="*/ 5906 h 262032"/>
                <a:gd name="connsiteX2" fmla="*/ 47815 w 147066"/>
                <a:gd name="connsiteY2" fmla="*/ 39719 h 262032"/>
                <a:gd name="connsiteX3" fmla="*/ 116681 w 147066"/>
                <a:gd name="connsiteY3" fmla="*/ 0 h 262032"/>
                <a:gd name="connsiteX4" fmla="*/ 147066 w 147066"/>
                <a:gd name="connsiteY4" fmla="*/ 5239 h 262032"/>
                <a:gd name="connsiteX5" fmla="*/ 147066 w 147066"/>
                <a:gd name="connsiteY5" fmla="*/ 54293 h 262032"/>
                <a:gd name="connsiteX6" fmla="*/ 109728 w 147066"/>
                <a:gd name="connsiteY6" fmla="*/ 47244 h 262032"/>
                <a:gd name="connsiteX7" fmla="*/ 56007 w 147066"/>
                <a:gd name="connsiteY7" fmla="*/ 71152 h 262032"/>
                <a:gd name="connsiteX8" fmla="*/ 56007 w 147066"/>
                <a:gd name="connsiteY8" fmla="*/ 262033 h 262032"/>
                <a:gd name="connsiteX9" fmla="*/ 0 w 147066"/>
                <a:gd name="connsiteY9" fmla="*/ 262033 h 262032"/>
                <a:gd name="connsiteX10" fmla="*/ 0 w 147066"/>
                <a:gd name="connsiteY10" fmla="*/ 5906 h 26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066" h="262032">
                  <a:moveTo>
                    <a:pt x="0" y="5906"/>
                  </a:moveTo>
                  <a:lnTo>
                    <a:pt x="47815" y="5906"/>
                  </a:lnTo>
                  <a:lnTo>
                    <a:pt x="47815" y="39719"/>
                  </a:lnTo>
                  <a:cubicBezTo>
                    <a:pt x="60103" y="16383"/>
                    <a:pt x="80486" y="0"/>
                    <a:pt x="116681" y="0"/>
                  </a:cubicBezTo>
                  <a:cubicBezTo>
                    <a:pt x="134207" y="0"/>
                    <a:pt x="143542" y="3524"/>
                    <a:pt x="147066" y="5239"/>
                  </a:cubicBezTo>
                  <a:lnTo>
                    <a:pt x="147066" y="54293"/>
                  </a:lnTo>
                  <a:cubicBezTo>
                    <a:pt x="138303" y="50768"/>
                    <a:pt x="125444" y="47244"/>
                    <a:pt x="109728" y="47244"/>
                  </a:cubicBezTo>
                  <a:cubicBezTo>
                    <a:pt x="81153" y="47244"/>
                    <a:pt x="64198" y="58960"/>
                    <a:pt x="56007" y="71152"/>
                  </a:cubicBezTo>
                  <a:lnTo>
                    <a:pt x="56007" y="262033"/>
                  </a:lnTo>
                  <a:lnTo>
                    <a:pt x="0" y="262033"/>
                  </a:lnTo>
                  <a:lnTo>
                    <a:pt x="0" y="5906"/>
                  </a:lnTo>
                  <a:close/>
                </a:path>
              </a:pathLst>
            </a:custGeom>
            <a:grpFill/>
            <a:ln w="9525" cap="flat">
              <a:noFill/>
              <a:prstDash val="solid"/>
              <a:miter/>
            </a:ln>
          </p:spPr>
          <p:txBody>
            <a:bodyPr rtlCol="0" anchor="ctr"/>
            <a:lstStyle/>
            <a:p>
              <a:endParaRPr lang="en-GB" noProof="0"/>
            </a:p>
          </p:txBody>
        </p:sp>
        <p:sp>
          <p:nvSpPr>
            <p:cNvPr id="21" name="Vrije vorm: vorm 20">
              <a:extLst>
                <a:ext uri="{FF2B5EF4-FFF2-40B4-BE49-F238E27FC236}">
                  <a16:creationId xmlns:a16="http://schemas.microsoft.com/office/drawing/2014/main" id="{02DB84C2-7B18-45C9-9F56-EEFD2ADEA84C}"/>
                </a:ext>
              </a:extLst>
            </p:cNvPr>
            <p:cNvSpPr/>
            <p:nvPr/>
          </p:nvSpPr>
          <p:spPr>
            <a:xfrm>
              <a:off x="4110799" y="7975632"/>
              <a:ext cx="56007" cy="386333"/>
            </a:xfrm>
            <a:custGeom>
              <a:avLst/>
              <a:gdLst>
                <a:gd name="connsiteX0" fmla="*/ 0 w 56007"/>
                <a:gd name="connsiteY0" fmla="*/ 0 h 386333"/>
                <a:gd name="connsiteX1" fmla="*/ 56007 w 56007"/>
                <a:gd name="connsiteY1" fmla="*/ 0 h 386333"/>
                <a:gd name="connsiteX2" fmla="*/ 56007 w 56007"/>
                <a:gd name="connsiteY2" fmla="*/ 386334 h 386333"/>
                <a:gd name="connsiteX3" fmla="*/ 0 w 56007"/>
                <a:gd name="connsiteY3" fmla="*/ 386334 h 386333"/>
                <a:gd name="connsiteX4" fmla="*/ 0 w 56007"/>
                <a:gd name="connsiteY4" fmla="*/ 0 h 386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07" h="386333">
                  <a:moveTo>
                    <a:pt x="0" y="0"/>
                  </a:moveTo>
                  <a:lnTo>
                    <a:pt x="56007" y="0"/>
                  </a:lnTo>
                  <a:lnTo>
                    <a:pt x="56007" y="386334"/>
                  </a:lnTo>
                  <a:lnTo>
                    <a:pt x="0" y="386334"/>
                  </a:lnTo>
                  <a:lnTo>
                    <a:pt x="0" y="0"/>
                  </a:lnTo>
                  <a:close/>
                </a:path>
              </a:pathLst>
            </a:custGeom>
            <a:grpFill/>
            <a:ln w="9525" cap="flat">
              <a:noFill/>
              <a:prstDash val="solid"/>
              <a:miter/>
            </a:ln>
          </p:spPr>
          <p:txBody>
            <a:bodyPr rtlCol="0" anchor="ctr"/>
            <a:lstStyle/>
            <a:p>
              <a:endParaRPr lang="en-GB" noProof="0"/>
            </a:p>
          </p:txBody>
        </p:sp>
        <p:sp>
          <p:nvSpPr>
            <p:cNvPr id="22" name="Vrije vorm: vorm 21">
              <a:extLst>
                <a:ext uri="{FF2B5EF4-FFF2-40B4-BE49-F238E27FC236}">
                  <a16:creationId xmlns:a16="http://schemas.microsoft.com/office/drawing/2014/main" id="{5F6FFC93-93F4-4D16-8854-FECCA51679D3}"/>
                </a:ext>
              </a:extLst>
            </p:cNvPr>
            <p:cNvSpPr/>
            <p:nvPr/>
          </p:nvSpPr>
          <p:spPr>
            <a:xfrm>
              <a:off x="4219384" y="8100029"/>
              <a:ext cx="252698" cy="267938"/>
            </a:xfrm>
            <a:custGeom>
              <a:avLst/>
              <a:gdLst>
                <a:gd name="connsiteX0" fmla="*/ 170974 w 252698"/>
                <a:gd name="connsiteY0" fmla="*/ 228124 h 267938"/>
                <a:gd name="connsiteX1" fmla="*/ 81724 w 252698"/>
                <a:gd name="connsiteY1" fmla="*/ 267843 h 267938"/>
                <a:gd name="connsiteX2" fmla="*/ 0 w 252698"/>
                <a:gd name="connsiteY2" fmla="*/ 195453 h 267938"/>
                <a:gd name="connsiteX3" fmla="*/ 102108 w 252698"/>
                <a:gd name="connsiteY3" fmla="*/ 117253 h 267938"/>
                <a:gd name="connsiteX4" fmla="*/ 161639 w 252698"/>
                <a:gd name="connsiteY4" fmla="*/ 112014 h 267938"/>
                <a:gd name="connsiteX5" fmla="*/ 161639 w 252698"/>
                <a:gd name="connsiteY5" fmla="*/ 104965 h 267938"/>
                <a:gd name="connsiteX6" fmla="*/ 113824 w 252698"/>
                <a:gd name="connsiteY6" fmla="*/ 43148 h 267938"/>
                <a:gd name="connsiteX7" fmla="*/ 63627 w 252698"/>
                <a:gd name="connsiteY7" fmla="*/ 93345 h 267938"/>
                <a:gd name="connsiteX8" fmla="*/ 9906 w 252698"/>
                <a:gd name="connsiteY8" fmla="*/ 93345 h 267938"/>
                <a:gd name="connsiteX9" fmla="*/ 119634 w 252698"/>
                <a:gd name="connsiteY9" fmla="*/ 0 h 267938"/>
                <a:gd name="connsiteX10" fmla="*/ 217075 w 252698"/>
                <a:gd name="connsiteY10" fmla="*/ 99250 h 267938"/>
                <a:gd name="connsiteX11" fmla="*/ 217075 w 252698"/>
                <a:gd name="connsiteY11" fmla="*/ 208978 h 267938"/>
                <a:gd name="connsiteX12" fmla="*/ 231648 w 252698"/>
                <a:gd name="connsiteY12" fmla="*/ 224123 h 267938"/>
                <a:gd name="connsiteX13" fmla="*/ 252698 w 252698"/>
                <a:gd name="connsiteY13" fmla="*/ 218885 h 267938"/>
                <a:gd name="connsiteX14" fmla="*/ 252698 w 252698"/>
                <a:gd name="connsiteY14" fmla="*/ 258604 h 267938"/>
                <a:gd name="connsiteX15" fmla="*/ 212407 w 252698"/>
                <a:gd name="connsiteY15" fmla="*/ 267938 h 267938"/>
                <a:gd name="connsiteX16" fmla="*/ 170974 w 252698"/>
                <a:gd name="connsiteY16" fmla="*/ 231743 h 267938"/>
                <a:gd name="connsiteX17" fmla="*/ 170974 w 252698"/>
                <a:gd name="connsiteY17" fmla="*/ 228124 h 267938"/>
                <a:gd name="connsiteX18" fmla="*/ 161639 w 252698"/>
                <a:gd name="connsiteY18" fmla="*/ 145256 h 267938"/>
                <a:gd name="connsiteX19" fmla="*/ 113157 w 252698"/>
                <a:gd name="connsiteY19" fmla="*/ 150495 h 267938"/>
                <a:gd name="connsiteX20" fmla="*/ 55340 w 252698"/>
                <a:gd name="connsiteY20" fmla="*/ 193072 h 267938"/>
                <a:gd name="connsiteX21" fmla="*/ 97917 w 252698"/>
                <a:gd name="connsiteY21" fmla="*/ 226886 h 267938"/>
                <a:gd name="connsiteX22" fmla="*/ 161544 w 252698"/>
                <a:gd name="connsiteY22" fmla="*/ 202406 h 267938"/>
                <a:gd name="connsiteX23" fmla="*/ 161544 w 252698"/>
                <a:gd name="connsiteY23" fmla="*/ 145256 h 26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2698" h="267938">
                  <a:moveTo>
                    <a:pt x="170974" y="228124"/>
                  </a:moveTo>
                  <a:cubicBezTo>
                    <a:pt x="157543" y="246221"/>
                    <a:pt x="126587" y="267843"/>
                    <a:pt x="81724" y="267843"/>
                  </a:cubicBezTo>
                  <a:cubicBezTo>
                    <a:pt x="30385" y="267843"/>
                    <a:pt x="0" y="239268"/>
                    <a:pt x="0" y="195453"/>
                  </a:cubicBezTo>
                  <a:cubicBezTo>
                    <a:pt x="0" y="133636"/>
                    <a:pt x="60674" y="120777"/>
                    <a:pt x="102108" y="117253"/>
                  </a:cubicBezTo>
                  <a:lnTo>
                    <a:pt x="161639" y="112014"/>
                  </a:lnTo>
                  <a:lnTo>
                    <a:pt x="161639" y="104965"/>
                  </a:lnTo>
                  <a:cubicBezTo>
                    <a:pt x="161639" y="65246"/>
                    <a:pt x="155257" y="43148"/>
                    <a:pt x="113824" y="43148"/>
                  </a:cubicBezTo>
                  <a:cubicBezTo>
                    <a:pt x="76486" y="43148"/>
                    <a:pt x="63627" y="61246"/>
                    <a:pt x="63627" y="93345"/>
                  </a:cubicBezTo>
                  <a:lnTo>
                    <a:pt x="9906" y="93345"/>
                  </a:lnTo>
                  <a:cubicBezTo>
                    <a:pt x="11049" y="16288"/>
                    <a:pt x="70009" y="0"/>
                    <a:pt x="119634" y="0"/>
                  </a:cubicBezTo>
                  <a:cubicBezTo>
                    <a:pt x="193738" y="0"/>
                    <a:pt x="217075" y="36766"/>
                    <a:pt x="217075" y="99250"/>
                  </a:cubicBezTo>
                  <a:lnTo>
                    <a:pt x="217075" y="208978"/>
                  </a:lnTo>
                  <a:cubicBezTo>
                    <a:pt x="217075" y="218885"/>
                    <a:pt x="221171" y="224123"/>
                    <a:pt x="231648" y="224123"/>
                  </a:cubicBezTo>
                  <a:cubicBezTo>
                    <a:pt x="238696" y="224123"/>
                    <a:pt x="246793" y="221742"/>
                    <a:pt x="252698" y="218885"/>
                  </a:cubicBezTo>
                  <a:lnTo>
                    <a:pt x="252698" y="258604"/>
                  </a:lnTo>
                  <a:cubicBezTo>
                    <a:pt x="244507" y="263271"/>
                    <a:pt x="229362" y="267938"/>
                    <a:pt x="212407" y="267938"/>
                  </a:cubicBezTo>
                  <a:cubicBezTo>
                    <a:pt x="177927" y="267938"/>
                    <a:pt x="170974" y="248698"/>
                    <a:pt x="170974" y="231743"/>
                  </a:cubicBezTo>
                  <a:lnTo>
                    <a:pt x="170974" y="228124"/>
                  </a:lnTo>
                  <a:close/>
                  <a:moveTo>
                    <a:pt x="161639" y="145256"/>
                  </a:moveTo>
                  <a:lnTo>
                    <a:pt x="113157" y="150495"/>
                  </a:lnTo>
                  <a:cubicBezTo>
                    <a:pt x="76962" y="154591"/>
                    <a:pt x="55340" y="166878"/>
                    <a:pt x="55340" y="193072"/>
                  </a:cubicBezTo>
                  <a:cubicBezTo>
                    <a:pt x="55340" y="214122"/>
                    <a:pt x="69342" y="226886"/>
                    <a:pt x="97917" y="226886"/>
                  </a:cubicBezTo>
                  <a:cubicBezTo>
                    <a:pt x="123634" y="226886"/>
                    <a:pt x="144018" y="216979"/>
                    <a:pt x="161544" y="202406"/>
                  </a:cubicBezTo>
                  <a:lnTo>
                    <a:pt x="161544" y="145256"/>
                  </a:lnTo>
                  <a:close/>
                </a:path>
              </a:pathLst>
            </a:custGeom>
            <a:grpFill/>
            <a:ln w="9525" cap="flat">
              <a:noFill/>
              <a:prstDash val="solid"/>
              <a:miter/>
            </a:ln>
          </p:spPr>
          <p:txBody>
            <a:bodyPr rtlCol="0" anchor="ctr"/>
            <a:lstStyle/>
            <a:p>
              <a:endParaRPr lang="en-GB" noProof="0"/>
            </a:p>
          </p:txBody>
        </p:sp>
        <p:sp>
          <p:nvSpPr>
            <p:cNvPr id="23" name="Vrije vorm: vorm 22">
              <a:extLst>
                <a:ext uri="{FF2B5EF4-FFF2-40B4-BE49-F238E27FC236}">
                  <a16:creationId xmlns:a16="http://schemas.microsoft.com/office/drawing/2014/main" id="{0EAFA9F8-E8B3-4155-A84D-5CE72548B2BD}"/>
                </a:ext>
              </a:extLst>
            </p:cNvPr>
            <p:cNvSpPr/>
            <p:nvPr/>
          </p:nvSpPr>
          <p:spPr>
            <a:xfrm>
              <a:off x="4511135" y="8099838"/>
              <a:ext cx="219932" cy="262032"/>
            </a:xfrm>
            <a:custGeom>
              <a:avLst/>
              <a:gdLst>
                <a:gd name="connsiteX0" fmla="*/ 0 w 219932"/>
                <a:gd name="connsiteY0" fmla="*/ 5906 h 262032"/>
                <a:gd name="connsiteX1" fmla="*/ 47816 w 219932"/>
                <a:gd name="connsiteY1" fmla="*/ 5906 h 262032"/>
                <a:gd name="connsiteX2" fmla="*/ 47816 w 219932"/>
                <a:gd name="connsiteY2" fmla="*/ 39148 h 262032"/>
                <a:gd name="connsiteX3" fmla="*/ 132398 w 219932"/>
                <a:gd name="connsiteY3" fmla="*/ 0 h 262032"/>
                <a:gd name="connsiteX4" fmla="*/ 219933 w 219932"/>
                <a:gd name="connsiteY4" fmla="*/ 103918 h 262032"/>
                <a:gd name="connsiteX5" fmla="*/ 219933 w 219932"/>
                <a:gd name="connsiteY5" fmla="*/ 262033 h 262032"/>
                <a:gd name="connsiteX6" fmla="*/ 163925 w 219932"/>
                <a:gd name="connsiteY6" fmla="*/ 262033 h 262032"/>
                <a:gd name="connsiteX7" fmla="*/ 163925 w 219932"/>
                <a:gd name="connsiteY7" fmla="*/ 114967 h 262032"/>
                <a:gd name="connsiteX8" fmla="*/ 113157 w 219932"/>
                <a:gd name="connsiteY8" fmla="*/ 48387 h 262032"/>
                <a:gd name="connsiteX9" fmla="*/ 56007 w 219932"/>
                <a:gd name="connsiteY9" fmla="*/ 71152 h 262032"/>
                <a:gd name="connsiteX10" fmla="*/ 56007 w 219932"/>
                <a:gd name="connsiteY10" fmla="*/ 262033 h 262032"/>
                <a:gd name="connsiteX11" fmla="*/ 0 w 219932"/>
                <a:gd name="connsiteY11" fmla="*/ 262033 h 262032"/>
                <a:gd name="connsiteX12" fmla="*/ 0 w 219932"/>
                <a:gd name="connsiteY12" fmla="*/ 5906 h 26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9932" h="262032">
                  <a:moveTo>
                    <a:pt x="0" y="5906"/>
                  </a:moveTo>
                  <a:lnTo>
                    <a:pt x="47816" y="5906"/>
                  </a:lnTo>
                  <a:lnTo>
                    <a:pt x="47816" y="39148"/>
                  </a:lnTo>
                  <a:cubicBezTo>
                    <a:pt x="61817" y="17526"/>
                    <a:pt x="88106" y="0"/>
                    <a:pt x="132398" y="0"/>
                  </a:cubicBezTo>
                  <a:cubicBezTo>
                    <a:pt x="174975" y="0"/>
                    <a:pt x="219933" y="17526"/>
                    <a:pt x="219933" y="103918"/>
                  </a:cubicBezTo>
                  <a:lnTo>
                    <a:pt x="219933" y="262033"/>
                  </a:lnTo>
                  <a:lnTo>
                    <a:pt x="163925" y="262033"/>
                  </a:lnTo>
                  <a:lnTo>
                    <a:pt x="163925" y="114967"/>
                  </a:lnTo>
                  <a:cubicBezTo>
                    <a:pt x="163925" y="71819"/>
                    <a:pt x="154019" y="48387"/>
                    <a:pt x="113157" y="48387"/>
                  </a:cubicBezTo>
                  <a:cubicBezTo>
                    <a:pt x="84582" y="48387"/>
                    <a:pt x="65913" y="60103"/>
                    <a:pt x="56007" y="71152"/>
                  </a:cubicBezTo>
                  <a:lnTo>
                    <a:pt x="56007" y="262033"/>
                  </a:lnTo>
                  <a:lnTo>
                    <a:pt x="0" y="262033"/>
                  </a:lnTo>
                  <a:lnTo>
                    <a:pt x="0" y="5906"/>
                  </a:lnTo>
                  <a:close/>
                </a:path>
              </a:pathLst>
            </a:custGeom>
            <a:grpFill/>
            <a:ln w="9525" cap="flat">
              <a:noFill/>
              <a:prstDash val="solid"/>
              <a:miter/>
            </a:ln>
          </p:spPr>
          <p:txBody>
            <a:bodyPr rtlCol="0" anchor="ctr"/>
            <a:lstStyle/>
            <a:p>
              <a:endParaRPr lang="en-GB" noProof="0"/>
            </a:p>
          </p:txBody>
        </p:sp>
        <p:sp>
          <p:nvSpPr>
            <p:cNvPr id="24" name="Vrije vorm: vorm 23">
              <a:extLst>
                <a:ext uri="{FF2B5EF4-FFF2-40B4-BE49-F238E27FC236}">
                  <a16:creationId xmlns:a16="http://schemas.microsoft.com/office/drawing/2014/main" id="{33F7A024-655B-4F92-A810-35465E32F886}"/>
                </a:ext>
              </a:extLst>
            </p:cNvPr>
            <p:cNvSpPr/>
            <p:nvPr/>
          </p:nvSpPr>
          <p:spPr>
            <a:xfrm>
              <a:off x="4783645" y="7975632"/>
              <a:ext cx="234600" cy="392144"/>
            </a:xfrm>
            <a:custGeom>
              <a:avLst/>
              <a:gdLst>
                <a:gd name="connsiteX0" fmla="*/ 186214 w 234600"/>
                <a:gd name="connsiteY0" fmla="*/ 354806 h 392144"/>
                <a:gd name="connsiteX1" fmla="*/ 108585 w 234600"/>
                <a:gd name="connsiteY1" fmla="*/ 392144 h 392144"/>
                <a:gd name="connsiteX2" fmla="*/ 0 w 234600"/>
                <a:gd name="connsiteY2" fmla="*/ 259080 h 392144"/>
                <a:gd name="connsiteX3" fmla="*/ 108585 w 234600"/>
                <a:gd name="connsiteY3" fmla="*/ 124301 h 392144"/>
                <a:gd name="connsiteX4" fmla="*/ 178594 w 234600"/>
                <a:gd name="connsiteY4" fmla="*/ 155258 h 392144"/>
                <a:gd name="connsiteX5" fmla="*/ 178594 w 234600"/>
                <a:gd name="connsiteY5" fmla="*/ 0 h 392144"/>
                <a:gd name="connsiteX6" fmla="*/ 234601 w 234600"/>
                <a:gd name="connsiteY6" fmla="*/ 0 h 392144"/>
                <a:gd name="connsiteX7" fmla="*/ 234601 w 234600"/>
                <a:gd name="connsiteY7" fmla="*/ 386334 h 392144"/>
                <a:gd name="connsiteX8" fmla="*/ 186119 w 234600"/>
                <a:gd name="connsiteY8" fmla="*/ 386334 h 392144"/>
                <a:gd name="connsiteX9" fmla="*/ 186119 w 234600"/>
                <a:gd name="connsiteY9" fmla="*/ 354806 h 392144"/>
                <a:gd name="connsiteX10" fmla="*/ 178594 w 234600"/>
                <a:gd name="connsiteY10" fmla="*/ 193167 h 392144"/>
                <a:gd name="connsiteX11" fmla="*/ 123730 w 234600"/>
                <a:gd name="connsiteY11" fmla="*/ 171545 h 392144"/>
                <a:gd name="connsiteX12" fmla="*/ 56579 w 234600"/>
                <a:gd name="connsiteY12" fmla="*/ 257937 h 392144"/>
                <a:gd name="connsiteX13" fmla="*/ 123730 w 234600"/>
                <a:gd name="connsiteY13" fmla="*/ 344900 h 392144"/>
                <a:gd name="connsiteX14" fmla="*/ 178594 w 234600"/>
                <a:gd name="connsiteY14" fmla="*/ 323279 h 392144"/>
                <a:gd name="connsiteX15" fmla="*/ 178594 w 234600"/>
                <a:gd name="connsiteY15" fmla="*/ 193167 h 39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600" h="392144">
                  <a:moveTo>
                    <a:pt x="186214" y="354806"/>
                  </a:moveTo>
                  <a:cubicBezTo>
                    <a:pt x="175165" y="371761"/>
                    <a:pt x="150590" y="392144"/>
                    <a:pt x="108585" y="392144"/>
                  </a:cubicBezTo>
                  <a:cubicBezTo>
                    <a:pt x="53721" y="392144"/>
                    <a:pt x="0" y="355949"/>
                    <a:pt x="0" y="259080"/>
                  </a:cubicBezTo>
                  <a:cubicBezTo>
                    <a:pt x="0" y="161639"/>
                    <a:pt x="53149" y="124301"/>
                    <a:pt x="108585" y="124301"/>
                  </a:cubicBezTo>
                  <a:cubicBezTo>
                    <a:pt x="147066" y="124301"/>
                    <a:pt x="169831" y="143542"/>
                    <a:pt x="178594" y="155258"/>
                  </a:cubicBezTo>
                  <a:lnTo>
                    <a:pt x="178594" y="0"/>
                  </a:lnTo>
                  <a:lnTo>
                    <a:pt x="234601" y="0"/>
                  </a:lnTo>
                  <a:lnTo>
                    <a:pt x="234601" y="386334"/>
                  </a:lnTo>
                  <a:lnTo>
                    <a:pt x="186119" y="386334"/>
                  </a:lnTo>
                  <a:lnTo>
                    <a:pt x="186119" y="354806"/>
                  </a:lnTo>
                  <a:close/>
                  <a:moveTo>
                    <a:pt x="178594" y="193167"/>
                  </a:moveTo>
                  <a:cubicBezTo>
                    <a:pt x="165735" y="179737"/>
                    <a:pt x="146495" y="171545"/>
                    <a:pt x="123730" y="171545"/>
                  </a:cubicBezTo>
                  <a:cubicBezTo>
                    <a:pt x="79343" y="171545"/>
                    <a:pt x="56579" y="202502"/>
                    <a:pt x="56579" y="257937"/>
                  </a:cubicBezTo>
                  <a:cubicBezTo>
                    <a:pt x="56579" y="313373"/>
                    <a:pt x="79343" y="344900"/>
                    <a:pt x="123730" y="344900"/>
                  </a:cubicBezTo>
                  <a:cubicBezTo>
                    <a:pt x="146495" y="344900"/>
                    <a:pt x="165735" y="336709"/>
                    <a:pt x="178594" y="323279"/>
                  </a:cubicBezTo>
                  <a:lnTo>
                    <a:pt x="178594" y="193167"/>
                  </a:lnTo>
                  <a:close/>
                </a:path>
              </a:pathLst>
            </a:custGeom>
            <a:grpFill/>
            <a:ln w="9525" cap="flat">
              <a:noFill/>
              <a:prstDash val="solid"/>
              <a:miter/>
            </a:ln>
          </p:spPr>
          <p:txBody>
            <a:bodyPr rtlCol="0" anchor="ctr"/>
            <a:lstStyle/>
            <a:p>
              <a:endParaRPr lang="en-GB" noProof="0"/>
            </a:p>
          </p:txBody>
        </p:sp>
        <p:sp>
          <p:nvSpPr>
            <p:cNvPr id="25" name="Vrije vorm: vorm 24">
              <a:extLst>
                <a:ext uri="{FF2B5EF4-FFF2-40B4-BE49-F238E27FC236}">
                  <a16:creationId xmlns:a16="http://schemas.microsoft.com/office/drawing/2014/main" id="{A6BD25C8-C937-41E2-B733-1CB67A8232BD}"/>
                </a:ext>
              </a:extLst>
            </p:cNvPr>
            <p:cNvSpPr/>
            <p:nvPr/>
          </p:nvSpPr>
          <p:spPr>
            <a:xfrm>
              <a:off x="5070633" y="8099934"/>
              <a:ext cx="220027" cy="267938"/>
            </a:xfrm>
            <a:custGeom>
              <a:avLst/>
              <a:gdLst>
                <a:gd name="connsiteX0" fmla="*/ 54959 w 220027"/>
                <a:gd name="connsiteY0" fmla="*/ 179165 h 267938"/>
                <a:gd name="connsiteX1" fmla="*/ 115634 w 220027"/>
                <a:gd name="connsiteY1" fmla="*/ 227647 h 267938"/>
                <a:gd name="connsiteX2" fmla="*/ 164688 w 220027"/>
                <a:gd name="connsiteY2" fmla="*/ 192596 h 267938"/>
                <a:gd name="connsiteX3" fmla="*/ 87630 w 220027"/>
                <a:gd name="connsiteY3" fmla="*/ 147638 h 267938"/>
                <a:gd name="connsiteX4" fmla="*/ 10573 w 220027"/>
                <a:gd name="connsiteY4" fmla="*/ 73533 h 267938"/>
                <a:gd name="connsiteX5" fmla="*/ 109157 w 220027"/>
                <a:gd name="connsiteY5" fmla="*/ 0 h 267938"/>
                <a:gd name="connsiteX6" fmla="*/ 211265 w 220027"/>
                <a:gd name="connsiteY6" fmla="*/ 80581 h 267938"/>
                <a:gd name="connsiteX7" fmla="*/ 156401 w 220027"/>
                <a:gd name="connsiteY7" fmla="*/ 80581 h 267938"/>
                <a:gd name="connsiteX8" fmla="*/ 107347 w 220027"/>
                <a:gd name="connsiteY8" fmla="*/ 39719 h 267938"/>
                <a:gd name="connsiteX9" fmla="*/ 65342 w 220027"/>
                <a:gd name="connsiteY9" fmla="*/ 70104 h 267938"/>
                <a:gd name="connsiteX10" fmla="*/ 144113 w 220027"/>
                <a:gd name="connsiteY10" fmla="*/ 112681 h 267938"/>
                <a:gd name="connsiteX11" fmla="*/ 220028 w 220027"/>
                <a:gd name="connsiteY11" fmla="*/ 189167 h 267938"/>
                <a:gd name="connsiteX12" fmla="*/ 114395 w 220027"/>
                <a:gd name="connsiteY12" fmla="*/ 267938 h 267938"/>
                <a:gd name="connsiteX13" fmla="*/ 0 w 220027"/>
                <a:gd name="connsiteY13" fmla="*/ 179260 h 267938"/>
                <a:gd name="connsiteX14" fmla="*/ 54959 w 220027"/>
                <a:gd name="connsiteY14" fmla="*/ 179260 h 26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027" h="267938">
                  <a:moveTo>
                    <a:pt x="54959" y="179165"/>
                  </a:moveTo>
                  <a:cubicBezTo>
                    <a:pt x="56674" y="208312"/>
                    <a:pt x="80106" y="227647"/>
                    <a:pt x="115634" y="227647"/>
                  </a:cubicBezTo>
                  <a:cubicBezTo>
                    <a:pt x="144209" y="227647"/>
                    <a:pt x="164688" y="215360"/>
                    <a:pt x="164688" y="192596"/>
                  </a:cubicBezTo>
                  <a:cubicBezTo>
                    <a:pt x="164688" y="164592"/>
                    <a:pt x="134303" y="161068"/>
                    <a:pt x="87630" y="147638"/>
                  </a:cubicBezTo>
                  <a:cubicBezTo>
                    <a:pt x="50864" y="137160"/>
                    <a:pt x="10573" y="122587"/>
                    <a:pt x="10573" y="73533"/>
                  </a:cubicBezTo>
                  <a:cubicBezTo>
                    <a:pt x="10573" y="19812"/>
                    <a:pt x="60198" y="0"/>
                    <a:pt x="109157" y="0"/>
                  </a:cubicBezTo>
                  <a:cubicBezTo>
                    <a:pt x="165735" y="0"/>
                    <a:pt x="207836" y="26289"/>
                    <a:pt x="211265" y="80581"/>
                  </a:cubicBezTo>
                  <a:lnTo>
                    <a:pt x="156401" y="80581"/>
                  </a:lnTo>
                  <a:cubicBezTo>
                    <a:pt x="155258" y="56674"/>
                    <a:pt x="137160" y="39719"/>
                    <a:pt x="107347" y="39719"/>
                  </a:cubicBezTo>
                  <a:cubicBezTo>
                    <a:pt x="84011" y="39719"/>
                    <a:pt x="65342" y="50197"/>
                    <a:pt x="65342" y="70104"/>
                  </a:cubicBezTo>
                  <a:cubicBezTo>
                    <a:pt x="65342" y="96965"/>
                    <a:pt x="98584" y="99822"/>
                    <a:pt x="144113" y="112681"/>
                  </a:cubicBezTo>
                  <a:cubicBezTo>
                    <a:pt x="181452" y="123158"/>
                    <a:pt x="220028" y="139541"/>
                    <a:pt x="220028" y="189167"/>
                  </a:cubicBezTo>
                  <a:cubicBezTo>
                    <a:pt x="220028" y="248126"/>
                    <a:pt x="166307" y="267938"/>
                    <a:pt x="114395" y="267938"/>
                  </a:cubicBezTo>
                  <a:cubicBezTo>
                    <a:pt x="51340" y="267938"/>
                    <a:pt x="4668" y="238792"/>
                    <a:pt x="0" y="179260"/>
                  </a:cubicBezTo>
                  <a:lnTo>
                    <a:pt x="54959" y="179260"/>
                  </a:lnTo>
                  <a:close/>
                </a:path>
              </a:pathLst>
            </a:custGeom>
            <a:grpFill/>
            <a:ln w="9525" cap="flat">
              <a:noFill/>
              <a:prstDash val="solid"/>
              <a:miter/>
            </a:ln>
          </p:spPr>
          <p:txBody>
            <a:bodyPr rtlCol="0" anchor="ctr"/>
            <a:lstStyle/>
            <a:p>
              <a:endParaRPr lang="en-GB" noProof="0"/>
            </a:p>
          </p:txBody>
        </p:sp>
      </p:grpSp>
      <p:sp>
        <p:nvSpPr>
          <p:cNvPr id="29" name="Rechthoek 28">
            <a:extLst>
              <a:ext uri="{FF2B5EF4-FFF2-40B4-BE49-F238E27FC236}">
                <a16:creationId xmlns:a16="http://schemas.microsoft.com/office/drawing/2014/main" id="{BFD1A00C-48B3-42AA-AD39-03CFC8F83836}"/>
              </a:ext>
            </a:extLst>
          </p:cNvPr>
          <p:cNvSpPr/>
          <p:nvPr userDrawn="1"/>
        </p:nvSpPr>
        <p:spPr>
          <a:xfrm>
            <a:off x="2834640" y="-537093"/>
            <a:ext cx="6522720" cy="246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ctr" anchorCtr="0" forceAA="0" compatLnSpc="1">
            <a:prstTxWarp prst="textNoShape">
              <a:avLst/>
            </a:prstTxWarp>
            <a:noAutofit/>
          </a:bodyPr>
          <a:lstStyle/>
          <a:p>
            <a:pPr algn="ctr"/>
            <a:r>
              <a:rPr lang="en-US" sz="2000" b="0" cap="all" baseline="0" noProof="0" dirty="0">
                <a:solidFill>
                  <a:schemeClr val="tx2"/>
                </a:solidFill>
                <a:latin typeface="+mn-lt"/>
              </a:rPr>
              <a:t>Layout for infographic slide option 3/4 #2</a:t>
            </a:r>
            <a:endParaRPr lang="en-GB" sz="2000" b="0" cap="all" baseline="0" noProof="0" dirty="0">
              <a:solidFill>
                <a:schemeClr val="tx2"/>
              </a:solidFill>
              <a:latin typeface="+mn-lt"/>
            </a:endParaRPr>
          </a:p>
        </p:txBody>
      </p:sp>
      <p:sp>
        <p:nvSpPr>
          <p:cNvPr id="11" name="Tijdelijke aanduiding voor grafiek 10">
            <a:extLst>
              <a:ext uri="{FF2B5EF4-FFF2-40B4-BE49-F238E27FC236}">
                <a16:creationId xmlns:a16="http://schemas.microsoft.com/office/drawing/2014/main" id="{C1E542BD-097B-4B51-A36E-2D40A59CF899}"/>
              </a:ext>
            </a:extLst>
          </p:cNvPr>
          <p:cNvSpPr>
            <a:spLocks noGrp="1"/>
          </p:cNvSpPr>
          <p:nvPr>
            <p:ph type="chart" sz="quarter" idx="11" hasCustomPrompt="1"/>
          </p:nvPr>
        </p:nvSpPr>
        <p:spPr>
          <a:xfrm>
            <a:off x="5985164" y="190499"/>
            <a:ext cx="6025861" cy="6472657"/>
          </a:xfrm>
          <a:noFill/>
        </p:spPr>
        <p:txBody>
          <a:bodyPr vert="horz" lIns="0" tIns="0" rIns="0" bIns="900000" rtlCol="0" anchor="ctr" anchorCtr="0">
            <a:normAutofit/>
          </a:bodyPr>
          <a:lstStyle>
            <a:lvl1pPr marL="0" indent="0" algn="ctr">
              <a:buFont typeface="Arial" panose="020B0604020202020204" pitchFamily="34" charset="0"/>
              <a:buNone/>
              <a:defRPr lang="nl-NL">
                <a:solidFill>
                  <a:schemeClr val="bg1"/>
                </a:solidFill>
              </a:defRPr>
            </a:lvl1pPr>
          </a:lstStyle>
          <a:p>
            <a:pPr marL="228600" lvl="0" indent="-228600" algn="ctr"/>
            <a:r>
              <a:rPr lang="en-GB" noProof="0"/>
              <a:t>Click on the icon below to insert a diagram</a:t>
            </a:r>
          </a:p>
        </p:txBody>
      </p:sp>
      <p:grpSp>
        <p:nvGrpSpPr>
          <p:cNvPr id="28" name="INSTRUCTION">
            <a:extLst>
              <a:ext uri="{FF2B5EF4-FFF2-40B4-BE49-F238E27FC236}">
                <a16:creationId xmlns:a16="http://schemas.microsoft.com/office/drawing/2014/main" id="{AC335F16-2706-49CB-BF18-7026F6EA7092}"/>
              </a:ext>
            </a:extLst>
          </p:cNvPr>
          <p:cNvGrpSpPr/>
          <p:nvPr userDrawn="1"/>
        </p:nvGrpSpPr>
        <p:grpSpPr>
          <a:xfrm>
            <a:off x="12378139" y="1"/>
            <a:ext cx="3593091" cy="5131556"/>
            <a:chOff x="-3786165" y="1"/>
            <a:chExt cx="3593091" cy="5131556"/>
          </a:xfrm>
        </p:grpSpPr>
        <p:sp>
          <p:nvSpPr>
            <p:cNvPr id="35" name="Rechthoek 34">
              <a:extLst>
                <a:ext uri="{FF2B5EF4-FFF2-40B4-BE49-F238E27FC236}">
                  <a16:creationId xmlns:a16="http://schemas.microsoft.com/office/drawing/2014/main" id="{1E2D99D0-B5EF-48F0-9774-7958250199AA}"/>
                </a:ext>
              </a:extLst>
            </p:cNvPr>
            <p:cNvSpPr/>
            <p:nvPr userDrawn="1"/>
          </p:nvSpPr>
          <p:spPr>
            <a:xfrm>
              <a:off x="-3786165" y="3370798"/>
              <a:ext cx="3593091" cy="176075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Edit chart data</a:t>
              </a:r>
            </a:p>
          </p:txBody>
        </p:sp>
        <p:sp>
          <p:nvSpPr>
            <p:cNvPr id="36" name="Ovaal 35">
              <a:extLst>
                <a:ext uri="{FF2B5EF4-FFF2-40B4-BE49-F238E27FC236}">
                  <a16:creationId xmlns:a16="http://schemas.microsoft.com/office/drawing/2014/main" id="{58CE8D1C-5C30-4F0D-8488-218469CFF8AA}"/>
                </a:ext>
              </a:extLst>
            </p:cNvPr>
            <p:cNvSpPr/>
            <p:nvPr userDrawn="1"/>
          </p:nvSpPr>
          <p:spPr>
            <a:xfrm>
              <a:off x="-3603587" y="3835397"/>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37" name="Rechthoek 36">
              <a:extLst>
                <a:ext uri="{FF2B5EF4-FFF2-40B4-BE49-F238E27FC236}">
                  <a16:creationId xmlns:a16="http://schemas.microsoft.com/office/drawing/2014/main" id="{5A470060-3688-4F82-AA20-5A366F42C3D5}"/>
                </a:ext>
              </a:extLst>
            </p:cNvPr>
            <p:cNvSpPr/>
            <p:nvPr userDrawn="1"/>
          </p:nvSpPr>
          <p:spPr>
            <a:xfrm>
              <a:off x="-3319415" y="3835398"/>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with the right mouse button on the chart</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choose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‘Edit data’</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38" name="Groep 37">
              <a:extLst>
                <a:ext uri="{FF2B5EF4-FFF2-40B4-BE49-F238E27FC236}">
                  <a16:creationId xmlns:a16="http://schemas.microsoft.com/office/drawing/2014/main" id="{C60D5BD6-06B5-4C9E-B02D-B263A0314A76}"/>
                </a:ext>
              </a:extLst>
            </p:cNvPr>
            <p:cNvGrpSpPr/>
            <p:nvPr userDrawn="1"/>
          </p:nvGrpSpPr>
          <p:grpSpPr>
            <a:xfrm>
              <a:off x="-3314821" y="4275190"/>
              <a:ext cx="1495189" cy="563933"/>
              <a:chOff x="-3314821" y="3310415"/>
              <a:chExt cx="1495189" cy="563933"/>
            </a:xfrm>
          </p:grpSpPr>
          <p:sp>
            <p:nvSpPr>
              <p:cNvPr id="58" name="Rechthoek 57">
                <a:extLst>
                  <a:ext uri="{FF2B5EF4-FFF2-40B4-BE49-F238E27FC236}">
                    <a16:creationId xmlns:a16="http://schemas.microsoft.com/office/drawing/2014/main" id="{6F865DB1-9250-4267-BEC3-E5D50022F111}"/>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59" name="Rechthoek 58">
                <a:extLst>
                  <a:ext uri="{FF2B5EF4-FFF2-40B4-BE49-F238E27FC236}">
                    <a16:creationId xmlns:a16="http://schemas.microsoft.com/office/drawing/2014/main" id="{E719670C-A067-45D6-80E4-9FC988DFD27F}"/>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60" name="Tekstvak 59">
                <a:extLst>
                  <a:ext uri="{FF2B5EF4-FFF2-40B4-BE49-F238E27FC236}">
                    <a16:creationId xmlns:a16="http://schemas.microsoft.com/office/drawing/2014/main" id="{34432621-0C48-4941-8254-2CC62622E9FE}"/>
                  </a:ext>
                </a:extLst>
              </p:cNvPr>
              <p:cNvSpPr txBox="1"/>
              <p:nvPr userDrawn="1"/>
            </p:nvSpPr>
            <p:spPr>
              <a:xfrm>
                <a:off x="-3122115" y="3369117"/>
                <a:ext cx="1258624"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Change chart type</a:t>
                </a:r>
              </a:p>
            </p:txBody>
          </p:sp>
          <p:sp>
            <p:nvSpPr>
              <p:cNvPr id="61" name="Tekstvak 60">
                <a:extLst>
                  <a:ext uri="{FF2B5EF4-FFF2-40B4-BE49-F238E27FC236}">
                    <a16:creationId xmlns:a16="http://schemas.microsoft.com/office/drawing/2014/main" id="{F71DE7C6-4298-4CCD-B5F4-9AC9031FBE31}"/>
                  </a:ext>
                </a:extLst>
              </p:cNvPr>
              <p:cNvSpPr txBox="1"/>
              <p:nvPr userDrawn="1"/>
            </p:nvSpPr>
            <p:spPr>
              <a:xfrm>
                <a:off x="-3115840" y="3624236"/>
                <a:ext cx="1296208"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Edit data</a:t>
                </a:r>
              </a:p>
            </p:txBody>
          </p:sp>
          <p:sp>
            <p:nvSpPr>
              <p:cNvPr id="62" name="Vrije vorm: vorm 61">
                <a:extLst>
                  <a:ext uri="{FF2B5EF4-FFF2-40B4-BE49-F238E27FC236}">
                    <a16:creationId xmlns:a16="http://schemas.microsoft.com/office/drawing/2014/main" id="{25AFBC6E-E774-40A0-BE19-3451522E321D}"/>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grpSp>
            <p:nvGrpSpPr>
              <p:cNvPr id="63" name="Groep 62">
                <a:extLst>
                  <a:ext uri="{FF2B5EF4-FFF2-40B4-BE49-F238E27FC236}">
                    <a16:creationId xmlns:a16="http://schemas.microsoft.com/office/drawing/2014/main" id="{296D5EBE-BDDB-4C8B-B814-24D02C11A823}"/>
                  </a:ext>
                </a:extLst>
              </p:cNvPr>
              <p:cNvGrpSpPr/>
              <p:nvPr userDrawn="1"/>
            </p:nvGrpSpPr>
            <p:grpSpPr>
              <a:xfrm>
                <a:off x="-3261976" y="3361742"/>
                <a:ext cx="139861" cy="152244"/>
                <a:chOff x="12574450" y="6053892"/>
                <a:chExt cx="169232" cy="184215"/>
              </a:xfrm>
            </p:grpSpPr>
            <p:sp>
              <p:nvSpPr>
                <p:cNvPr id="83" name="Rechthoek 82">
                  <a:extLst>
                    <a:ext uri="{FF2B5EF4-FFF2-40B4-BE49-F238E27FC236}">
                      <a16:creationId xmlns:a16="http://schemas.microsoft.com/office/drawing/2014/main" id="{D7A0D60A-96DB-43EE-9959-28C596A6147B}"/>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sp>
              <p:nvSpPr>
                <p:cNvPr id="84" name="Rechthoek 83">
                  <a:extLst>
                    <a:ext uri="{FF2B5EF4-FFF2-40B4-BE49-F238E27FC236}">
                      <a16:creationId xmlns:a16="http://schemas.microsoft.com/office/drawing/2014/main" id="{480364A6-0612-4117-A4C0-0326CDF81890}"/>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sp>
              <p:nvSpPr>
                <p:cNvPr id="85" name="Rechthoek 84">
                  <a:extLst>
                    <a:ext uri="{FF2B5EF4-FFF2-40B4-BE49-F238E27FC236}">
                      <a16:creationId xmlns:a16="http://schemas.microsoft.com/office/drawing/2014/main" id="{0987062E-8EE4-4B41-93DF-41FBAFD3A0C4}"/>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64" name="Groep 63">
                <a:extLst>
                  <a:ext uri="{FF2B5EF4-FFF2-40B4-BE49-F238E27FC236}">
                    <a16:creationId xmlns:a16="http://schemas.microsoft.com/office/drawing/2014/main" id="{BF065881-C9D3-4F83-B84A-9717464E4248}"/>
                  </a:ext>
                </a:extLst>
              </p:cNvPr>
              <p:cNvGrpSpPr/>
              <p:nvPr userDrawn="1"/>
            </p:nvGrpSpPr>
            <p:grpSpPr>
              <a:xfrm>
                <a:off x="-3261070" y="3635199"/>
                <a:ext cx="168905" cy="104490"/>
                <a:chOff x="-3261070" y="3620931"/>
                <a:chExt cx="193920" cy="119965"/>
              </a:xfrm>
            </p:grpSpPr>
            <p:sp>
              <p:nvSpPr>
                <p:cNvPr id="65" name="Rechthoek 64">
                  <a:extLst>
                    <a:ext uri="{FF2B5EF4-FFF2-40B4-BE49-F238E27FC236}">
                      <a16:creationId xmlns:a16="http://schemas.microsoft.com/office/drawing/2014/main" id="{E1EAB13B-3B0D-4C46-BA10-6F8E36E80AEF}"/>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nvGrpSpPr>
                <p:cNvPr id="66" name="Groep 65">
                  <a:extLst>
                    <a:ext uri="{FF2B5EF4-FFF2-40B4-BE49-F238E27FC236}">
                      <a16:creationId xmlns:a16="http://schemas.microsoft.com/office/drawing/2014/main" id="{F481DF3E-2BBF-466E-A301-6F52F05110C9}"/>
                    </a:ext>
                  </a:extLst>
                </p:cNvPr>
                <p:cNvGrpSpPr/>
                <p:nvPr userDrawn="1"/>
              </p:nvGrpSpPr>
              <p:grpSpPr>
                <a:xfrm>
                  <a:off x="-3261070" y="3622063"/>
                  <a:ext cx="141113" cy="117345"/>
                  <a:chOff x="1094874" y="-878306"/>
                  <a:chExt cx="867364" cy="613611"/>
                </a:xfrm>
              </p:grpSpPr>
              <p:cxnSp>
                <p:nvCxnSpPr>
                  <p:cNvPr id="76" name="Rechte verbindingslijn 75">
                    <a:extLst>
                      <a:ext uri="{FF2B5EF4-FFF2-40B4-BE49-F238E27FC236}">
                        <a16:creationId xmlns:a16="http://schemas.microsoft.com/office/drawing/2014/main" id="{82A7EF95-1EFA-4EEA-B3FD-1AC23E1D6569}"/>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77" name="Rechte verbindingslijn 76">
                    <a:extLst>
                      <a:ext uri="{FF2B5EF4-FFF2-40B4-BE49-F238E27FC236}">
                        <a16:creationId xmlns:a16="http://schemas.microsoft.com/office/drawing/2014/main" id="{054EAC8F-2C2A-4109-ABD4-9C822AB10541}"/>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78" name="Groep 77">
                    <a:extLst>
                      <a:ext uri="{FF2B5EF4-FFF2-40B4-BE49-F238E27FC236}">
                        <a16:creationId xmlns:a16="http://schemas.microsoft.com/office/drawing/2014/main" id="{D318565C-B80B-4A2D-B330-3DB4F8FC211F}"/>
                      </a:ext>
                    </a:extLst>
                  </p:cNvPr>
                  <p:cNvGrpSpPr/>
                  <p:nvPr userDrawn="1"/>
                </p:nvGrpSpPr>
                <p:grpSpPr>
                  <a:xfrm>
                    <a:off x="1270535" y="-878306"/>
                    <a:ext cx="526983" cy="613611"/>
                    <a:chOff x="1270535" y="-745959"/>
                    <a:chExt cx="526983" cy="481264"/>
                  </a:xfrm>
                </p:grpSpPr>
                <p:cxnSp>
                  <p:nvCxnSpPr>
                    <p:cNvPr id="79" name="Rechte verbindingslijn 78">
                      <a:extLst>
                        <a:ext uri="{FF2B5EF4-FFF2-40B4-BE49-F238E27FC236}">
                          <a16:creationId xmlns:a16="http://schemas.microsoft.com/office/drawing/2014/main" id="{560A6685-D6D7-403A-84FF-312AFB24581B}"/>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80" name="Rechte verbindingslijn 79">
                      <a:extLst>
                        <a:ext uri="{FF2B5EF4-FFF2-40B4-BE49-F238E27FC236}">
                          <a16:creationId xmlns:a16="http://schemas.microsoft.com/office/drawing/2014/main" id="{141E214F-E31C-416A-8F28-93F5451143A7}"/>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81" name="Rechte verbindingslijn 80">
                      <a:extLst>
                        <a:ext uri="{FF2B5EF4-FFF2-40B4-BE49-F238E27FC236}">
                          <a16:creationId xmlns:a16="http://schemas.microsoft.com/office/drawing/2014/main" id="{C2FC52FE-F007-4551-9AF5-54DCEAD53AE4}"/>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82" name="Rechte verbindingslijn 81">
                      <a:extLst>
                        <a:ext uri="{FF2B5EF4-FFF2-40B4-BE49-F238E27FC236}">
                          <a16:creationId xmlns:a16="http://schemas.microsoft.com/office/drawing/2014/main" id="{9F1A2247-E573-481D-AE72-907A139526B9}"/>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67" name="Rechte verbindingslijn 66">
                  <a:extLst>
                    <a:ext uri="{FF2B5EF4-FFF2-40B4-BE49-F238E27FC236}">
                      <a16:creationId xmlns:a16="http://schemas.microsoft.com/office/drawing/2014/main" id="{1110E1E7-CDE2-4F89-87F2-F4967486B50B}"/>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8" name="Rechte verbindingslijn 67">
                  <a:extLst>
                    <a:ext uri="{FF2B5EF4-FFF2-40B4-BE49-F238E27FC236}">
                      <a16:creationId xmlns:a16="http://schemas.microsoft.com/office/drawing/2014/main" id="{3AFB6E99-BA69-4EE0-8C46-0B1196CFE60F}"/>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9" name="Rechte verbindingslijn 68">
                  <a:extLst>
                    <a:ext uri="{FF2B5EF4-FFF2-40B4-BE49-F238E27FC236}">
                      <a16:creationId xmlns:a16="http://schemas.microsoft.com/office/drawing/2014/main" id="{A64F02F0-52F4-485A-B6AD-3846905D92F4}"/>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4986EE7E-F643-4860-B922-D5DB18EDD7C5}"/>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71" name="Rechthoek 70">
                  <a:extLst>
                    <a:ext uri="{FF2B5EF4-FFF2-40B4-BE49-F238E27FC236}">
                      <a16:creationId xmlns:a16="http://schemas.microsoft.com/office/drawing/2014/main" id="{7AB6CF2C-0F95-47F0-95C6-789D61B520E1}"/>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nvGrpSpPr>
                <p:cNvPr id="72" name="Groep 71">
                  <a:extLst>
                    <a:ext uri="{FF2B5EF4-FFF2-40B4-BE49-F238E27FC236}">
                      <a16:creationId xmlns:a16="http://schemas.microsoft.com/office/drawing/2014/main" id="{7A258451-6E34-4353-82FA-51D45487720A}"/>
                    </a:ext>
                  </a:extLst>
                </p:cNvPr>
                <p:cNvGrpSpPr/>
                <p:nvPr userDrawn="1"/>
              </p:nvGrpSpPr>
              <p:grpSpPr>
                <a:xfrm rot="2700000">
                  <a:off x="-3158000" y="3650045"/>
                  <a:ext cx="34350" cy="147351"/>
                  <a:chOff x="3148392" y="-836646"/>
                  <a:chExt cx="132124" cy="596095"/>
                </a:xfrm>
                <a:solidFill>
                  <a:srgbClr val="3399FF"/>
                </a:solidFill>
              </p:grpSpPr>
              <p:sp>
                <p:nvSpPr>
                  <p:cNvPr id="73" name="Rechthoek 72">
                    <a:extLst>
                      <a:ext uri="{FF2B5EF4-FFF2-40B4-BE49-F238E27FC236}">
                        <a16:creationId xmlns:a16="http://schemas.microsoft.com/office/drawing/2014/main" id="{2A71F887-B526-4D76-8193-A368838444D9}"/>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4" name="Rechthoek: afgeronde bovenhoeken 73">
                    <a:extLst>
                      <a:ext uri="{FF2B5EF4-FFF2-40B4-BE49-F238E27FC236}">
                        <a16:creationId xmlns:a16="http://schemas.microsoft.com/office/drawing/2014/main" id="{07F0A691-FF43-4D38-9FC3-AFC983305AFB}"/>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5" name="Gelijkbenige driehoek 74">
                    <a:extLst>
                      <a:ext uri="{FF2B5EF4-FFF2-40B4-BE49-F238E27FC236}">
                        <a16:creationId xmlns:a16="http://schemas.microsoft.com/office/drawing/2014/main" id="{F1A4762D-12E7-4526-BB19-48174DBE626C}"/>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grpSp>
        <p:sp>
          <p:nvSpPr>
            <p:cNvPr id="39" name="Rechthoek 38">
              <a:extLst>
                <a:ext uri="{FF2B5EF4-FFF2-40B4-BE49-F238E27FC236}">
                  <a16:creationId xmlns:a16="http://schemas.microsoft.com/office/drawing/2014/main" id="{372581A1-F696-41A0-AFC8-93A2E0B2C27B}"/>
                </a:ext>
              </a:extLst>
            </p:cNvPr>
            <p:cNvSpPr/>
            <p:nvPr userDrawn="1"/>
          </p:nvSpPr>
          <p:spPr>
            <a:xfrm>
              <a:off x="-3786165" y="1"/>
              <a:ext cx="3593091" cy="318710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Insert/edit A Chart</a:t>
              </a:r>
            </a:p>
          </p:txBody>
        </p:sp>
        <p:sp>
          <p:nvSpPr>
            <p:cNvPr id="40" name="Ovaal 39">
              <a:extLst>
                <a:ext uri="{FF2B5EF4-FFF2-40B4-BE49-F238E27FC236}">
                  <a16:creationId xmlns:a16="http://schemas.microsoft.com/office/drawing/2014/main" id="{DDA871BE-A00A-470A-83E6-99818649B327}"/>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41" name="Rechthoek 40">
              <a:extLst>
                <a:ext uri="{FF2B5EF4-FFF2-40B4-BE49-F238E27FC236}">
                  <a16:creationId xmlns:a16="http://schemas.microsoft.com/office/drawing/2014/main" id="{F5E1BF2D-F378-467E-B0AE-09C7960956BE}"/>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chart</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Click 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pictogram to insert a new chart</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(see example below)</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42" name="Ovaal 41">
              <a:extLst>
                <a:ext uri="{FF2B5EF4-FFF2-40B4-BE49-F238E27FC236}">
                  <a16:creationId xmlns:a16="http://schemas.microsoft.com/office/drawing/2014/main" id="{C86E5DF0-2672-4C4D-B107-BDF2E7E3B023}"/>
                </a:ext>
              </a:extLst>
            </p:cNvPr>
            <p:cNvSpPr/>
            <p:nvPr userDrawn="1"/>
          </p:nvSpPr>
          <p:spPr>
            <a:xfrm>
              <a:off x="-3603587" y="1729709"/>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43" name="Rechthoek 42">
              <a:extLst>
                <a:ext uri="{FF2B5EF4-FFF2-40B4-BE49-F238E27FC236}">
                  <a16:creationId xmlns:a16="http://schemas.microsoft.com/office/drawing/2014/main" id="{8B023DA5-A6C2-4ED6-A070-8ACF33C05ADC}"/>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preferred chart</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44" name="Groep 43">
              <a:extLst>
                <a:ext uri="{FF2B5EF4-FFF2-40B4-BE49-F238E27FC236}">
                  <a16:creationId xmlns:a16="http://schemas.microsoft.com/office/drawing/2014/main" id="{E1EE4FFC-739F-4112-AB4C-FD8A6F0068B0}"/>
                </a:ext>
              </a:extLst>
            </p:cNvPr>
            <p:cNvGrpSpPr/>
            <p:nvPr userDrawn="1"/>
          </p:nvGrpSpPr>
          <p:grpSpPr>
            <a:xfrm>
              <a:off x="-3311319" y="2164285"/>
              <a:ext cx="825500" cy="209550"/>
              <a:chOff x="13504624" y="2482850"/>
              <a:chExt cx="825500" cy="209550"/>
            </a:xfrm>
          </p:grpSpPr>
          <p:sp>
            <p:nvSpPr>
              <p:cNvPr id="55" name="Rechthoek 54">
                <a:extLst>
                  <a:ext uri="{FF2B5EF4-FFF2-40B4-BE49-F238E27FC236}">
                    <a16:creationId xmlns:a16="http://schemas.microsoft.com/office/drawing/2014/main" id="{D81CA22E-1191-4AFC-9D84-6B61B4152094}"/>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288000" bIns="0" numCol="1" spcCol="0" rtlCol="0" fromWordArt="0" anchor="ctr" anchorCtr="0" forceAA="0" compatLnSpc="1">
                <a:prstTxWarp prst="textNoShape">
                  <a:avLst/>
                </a:prstTxWarp>
                <a:noAutofit/>
              </a:bodyPr>
              <a:lstStyle/>
              <a:p>
                <a:pPr lvl="0" algn="ctr">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Insert</a:t>
                </a:r>
              </a:p>
            </p:txBody>
          </p:sp>
          <p:cxnSp>
            <p:nvCxnSpPr>
              <p:cNvPr id="56" name="Rechte verbindingslijn 55">
                <a:extLst>
                  <a:ext uri="{FF2B5EF4-FFF2-40B4-BE49-F238E27FC236}">
                    <a16:creationId xmlns:a16="http://schemas.microsoft.com/office/drawing/2014/main" id="{A4A293A5-6241-420A-B4F2-0D695E8ED12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C6B4DE5B-A07D-48ED-8029-63A9655DE689}"/>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900" b="1" noProof="0">
                  <a:solidFill>
                    <a:srgbClr val="211F26"/>
                  </a:solidFill>
                  <a:latin typeface="Calibri" panose="020F0502020204030204" pitchFamily="34" charset="0"/>
                  <a:cs typeface="Calibri" panose="020F0502020204030204" pitchFamily="34" charset="0"/>
                </a:endParaRPr>
              </a:p>
            </p:txBody>
          </p:sp>
        </p:grpSp>
        <p:grpSp>
          <p:nvGrpSpPr>
            <p:cNvPr id="45" name="Groep 44">
              <a:extLst>
                <a:ext uri="{FF2B5EF4-FFF2-40B4-BE49-F238E27FC236}">
                  <a16:creationId xmlns:a16="http://schemas.microsoft.com/office/drawing/2014/main" id="{DDF0D3AA-5EDB-4B29-8634-C7E7BACE87C0}"/>
                </a:ext>
              </a:extLst>
            </p:cNvPr>
            <p:cNvGrpSpPr/>
            <p:nvPr userDrawn="1"/>
          </p:nvGrpSpPr>
          <p:grpSpPr>
            <a:xfrm>
              <a:off x="-3316599" y="1232480"/>
              <a:ext cx="289372" cy="314992"/>
              <a:chOff x="7322769" y="-310267"/>
              <a:chExt cx="289372" cy="314992"/>
            </a:xfrm>
          </p:grpSpPr>
          <p:sp>
            <p:nvSpPr>
              <p:cNvPr id="52" name="Rechthoek 51">
                <a:extLst>
                  <a:ext uri="{FF2B5EF4-FFF2-40B4-BE49-F238E27FC236}">
                    <a16:creationId xmlns:a16="http://schemas.microsoft.com/office/drawing/2014/main" id="{F99A0BF8-6A20-4A2C-BADB-0955C4CBE649}"/>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53" name="Rechthoek 52">
                <a:extLst>
                  <a:ext uri="{FF2B5EF4-FFF2-40B4-BE49-F238E27FC236}">
                    <a16:creationId xmlns:a16="http://schemas.microsoft.com/office/drawing/2014/main" id="{27906FA8-FEBF-4B55-9897-20A57B1DE5D1}"/>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54" name="Rechthoek 53">
                <a:extLst>
                  <a:ext uri="{FF2B5EF4-FFF2-40B4-BE49-F238E27FC236}">
                    <a16:creationId xmlns:a16="http://schemas.microsoft.com/office/drawing/2014/main" id="{8B32BE2D-DC5D-4A85-94B0-081F63AE7AA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sp>
          <p:nvSpPr>
            <p:cNvPr id="46" name="Ovaal 45">
              <a:extLst>
                <a:ext uri="{FF2B5EF4-FFF2-40B4-BE49-F238E27FC236}">
                  <a16:creationId xmlns:a16="http://schemas.microsoft.com/office/drawing/2014/main" id="{5030B374-B76E-47D2-99D6-55103BC20B04}"/>
                </a:ext>
              </a:extLst>
            </p:cNvPr>
            <p:cNvSpPr/>
            <p:nvPr userDrawn="1"/>
          </p:nvSpPr>
          <p:spPr>
            <a:xfrm>
              <a:off x="-3603587" y="25556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47" name="Rechthoek 46">
              <a:extLst>
                <a:ext uri="{FF2B5EF4-FFF2-40B4-BE49-F238E27FC236}">
                  <a16:creationId xmlns:a16="http://schemas.microsoft.com/office/drawing/2014/main" id="{B023A631-2A10-4C6C-848B-EDE348DD2338}"/>
                </a:ext>
              </a:extLst>
            </p:cNvPr>
            <p:cNvSpPr/>
            <p:nvPr userDrawn="1"/>
          </p:nvSpPr>
          <p:spPr>
            <a:xfrm>
              <a:off x="-3319415" y="2555610"/>
              <a:ext cx="2944682" cy="46054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Change the format of the chart by clicking on various parts of the chart and using the various options under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‘Chart Tools’ - ‘Format’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p>
          </p:txBody>
        </p:sp>
      </p:grpSp>
      <p:grpSp>
        <p:nvGrpSpPr>
          <p:cNvPr id="86" name="Group 85">
            <a:extLst>
              <a:ext uri="{FF2B5EF4-FFF2-40B4-BE49-F238E27FC236}">
                <a16:creationId xmlns:a16="http://schemas.microsoft.com/office/drawing/2014/main" id="{22DDE812-6E4E-40F2-BD3C-B144D7288251}"/>
              </a:ext>
            </a:extLst>
          </p:cNvPr>
          <p:cNvGrpSpPr/>
          <p:nvPr userDrawn="1"/>
        </p:nvGrpSpPr>
        <p:grpSpPr>
          <a:xfrm>
            <a:off x="12377867" y="5359151"/>
            <a:ext cx="3593091" cy="3343700"/>
            <a:chOff x="12377867" y="4673351"/>
            <a:chExt cx="3593091" cy="3343700"/>
          </a:xfrm>
        </p:grpSpPr>
        <p:sp>
          <p:nvSpPr>
            <p:cNvPr id="87" name="Rechthoek 29">
              <a:extLst>
                <a:ext uri="{FF2B5EF4-FFF2-40B4-BE49-F238E27FC236}">
                  <a16:creationId xmlns:a16="http://schemas.microsoft.com/office/drawing/2014/main" id="{EDC56048-6FD1-44AE-8C0A-5BC7FC03FBC6}"/>
                </a:ext>
              </a:extLst>
            </p:cNvPr>
            <p:cNvSpPr/>
            <p:nvPr userDrawn="1"/>
          </p:nvSpPr>
          <p:spPr>
            <a:xfrm>
              <a:off x="12377867" y="4673351"/>
              <a:ext cx="3593091" cy="308634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CHANGE BACKGROUND COLOUR</a:t>
              </a:r>
            </a:p>
          </p:txBody>
        </p:sp>
        <p:sp>
          <p:nvSpPr>
            <p:cNvPr id="88" name="Ovaal 31">
              <a:extLst>
                <a:ext uri="{FF2B5EF4-FFF2-40B4-BE49-F238E27FC236}">
                  <a16:creationId xmlns:a16="http://schemas.microsoft.com/office/drawing/2014/main" id="{3CDCF275-192F-4F4A-8BC9-5A41B51EDE30}"/>
                </a:ext>
              </a:extLst>
            </p:cNvPr>
            <p:cNvSpPr/>
            <p:nvPr userDrawn="1"/>
          </p:nvSpPr>
          <p:spPr>
            <a:xfrm>
              <a:off x="12560445" y="513867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9" name="Rechthoek 32">
              <a:extLst>
                <a:ext uri="{FF2B5EF4-FFF2-40B4-BE49-F238E27FC236}">
                  <a16:creationId xmlns:a16="http://schemas.microsoft.com/office/drawing/2014/main" id="{E7D6E091-04F1-4A95-AD79-301A74D09C9B}"/>
                </a:ext>
              </a:extLst>
            </p:cNvPr>
            <p:cNvSpPr/>
            <p:nvPr userDrawn="1"/>
          </p:nvSpPr>
          <p:spPr>
            <a:xfrm>
              <a:off x="12844617" y="513867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you want to change the background colour </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of the slide,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‘Design’</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on ‘Format Background’ on the far right. </a:t>
              </a:r>
            </a:p>
          </p:txBody>
        </p:sp>
        <p:sp>
          <p:nvSpPr>
            <p:cNvPr id="90" name="Ovaal 34">
              <a:extLst>
                <a:ext uri="{FF2B5EF4-FFF2-40B4-BE49-F238E27FC236}">
                  <a16:creationId xmlns:a16="http://schemas.microsoft.com/office/drawing/2014/main" id="{A1874820-090C-4F01-A9A9-42D36CCDDDFC}"/>
                </a:ext>
              </a:extLst>
            </p:cNvPr>
            <p:cNvSpPr/>
            <p:nvPr userDrawn="1"/>
          </p:nvSpPr>
          <p:spPr>
            <a:xfrm>
              <a:off x="12560445" y="6403059"/>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91" name="Rechthoek 42">
              <a:extLst>
                <a:ext uri="{FF2B5EF4-FFF2-40B4-BE49-F238E27FC236}">
                  <a16:creationId xmlns:a16="http://schemas.microsoft.com/office/drawing/2014/main" id="{B71E48AD-8A66-4615-B63A-A174FCB02CB7}"/>
                </a:ext>
              </a:extLst>
            </p:cNvPr>
            <p:cNvSpPr/>
            <p:nvPr userDrawn="1"/>
          </p:nvSpPr>
          <p:spPr>
            <a:xfrm>
              <a:off x="12844617" y="640306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on the paint bucket next to the word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‘Colour’ </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select the desired colour.</a:t>
              </a:r>
            </a:p>
          </p:txBody>
        </p:sp>
        <p:sp>
          <p:nvSpPr>
            <p:cNvPr id="92" name="Ovaal 44">
              <a:extLst>
                <a:ext uri="{FF2B5EF4-FFF2-40B4-BE49-F238E27FC236}">
                  <a16:creationId xmlns:a16="http://schemas.microsoft.com/office/drawing/2014/main" id="{92165FCC-62A8-4B67-9D9E-016F29976DCB}"/>
                </a:ext>
              </a:extLst>
            </p:cNvPr>
            <p:cNvSpPr/>
            <p:nvPr userDrawn="1"/>
          </p:nvSpPr>
          <p:spPr>
            <a:xfrm>
              <a:off x="12560445" y="7226709"/>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3" name="Rechthoek 45">
              <a:extLst>
                <a:ext uri="{FF2B5EF4-FFF2-40B4-BE49-F238E27FC236}">
                  <a16:creationId xmlns:a16="http://schemas.microsoft.com/office/drawing/2014/main" id="{273EDB5D-FD26-439A-A688-C9326972C259}"/>
                </a:ext>
              </a:extLst>
            </p:cNvPr>
            <p:cNvSpPr/>
            <p:nvPr userDrawn="1"/>
          </p:nvSpPr>
          <p:spPr>
            <a:xfrm>
              <a:off x="12844617" y="7226710"/>
              <a:ext cx="2944682" cy="79034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on the X in the top right corner of the popup window to close it.</a:t>
              </a:r>
            </a:p>
          </p:txBody>
        </p:sp>
        <p:pic>
          <p:nvPicPr>
            <p:cNvPr id="94" name="Picture 93">
              <a:extLst>
                <a:ext uri="{FF2B5EF4-FFF2-40B4-BE49-F238E27FC236}">
                  <a16:creationId xmlns:a16="http://schemas.microsoft.com/office/drawing/2014/main" id="{BAE85E06-0C99-4AE8-AEAC-CC48213F0FAE}"/>
                </a:ext>
              </a:extLst>
            </p:cNvPr>
            <p:cNvPicPr>
              <a:picLocks noChangeAspect="1"/>
            </p:cNvPicPr>
            <p:nvPr userDrawn="1"/>
          </p:nvPicPr>
          <p:blipFill>
            <a:blip r:embed="rId2"/>
            <a:stretch>
              <a:fillRect/>
            </a:stretch>
          </p:blipFill>
          <p:spPr>
            <a:xfrm>
              <a:off x="12814569" y="5665420"/>
              <a:ext cx="603264" cy="636320"/>
            </a:xfrm>
            <a:prstGeom prst="rect">
              <a:avLst/>
            </a:prstGeom>
          </p:spPr>
        </p:pic>
        <p:pic>
          <p:nvPicPr>
            <p:cNvPr id="95" name="Picture 94">
              <a:extLst>
                <a:ext uri="{FF2B5EF4-FFF2-40B4-BE49-F238E27FC236}">
                  <a16:creationId xmlns:a16="http://schemas.microsoft.com/office/drawing/2014/main" id="{391DF492-7B79-4C08-962E-5C6BD5547290}"/>
                </a:ext>
              </a:extLst>
            </p:cNvPr>
            <p:cNvPicPr>
              <a:picLocks noChangeAspect="1"/>
            </p:cNvPicPr>
            <p:nvPr userDrawn="1"/>
          </p:nvPicPr>
          <p:blipFill>
            <a:blip r:embed="rId3"/>
            <a:stretch>
              <a:fillRect/>
            </a:stretch>
          </p:blipFill>
          <p:spPr>
            <a:xfrm>
              <a:off x="12977672" y="6792255"/>
              <a:ext cx="2010056" cy="314369"/>
            </a:xfrm>
            <a:prstGeom prst="rect">
              <a:avLst/>
            </a:prstGeom>
            <a:ln>
              <a:solidFill>
                <a:schemeClr val="bg2"/>
              </a:solidFill>
            </a:ln>
          </p:spPr>
        </p:pic>
      </p:grpSp>
      <p:sp>
        <p:nvSpPr>
          <p:cNvPr id="99" name="Titel 11">
            <a:extLst>
              <a:ext uri="{FF2B5EF4-FFF2-40B4-BE49-F238E27FC236}">
                <a16:creationId xmlns:a16="http://schemas.microsoft.com/office/drawing/2014/main" id="{045F9961-C392-44F2-A267-17597503E649}"/>
              </a:ext>
            </a:extLst>
          </p:cNvPr>
          <p:cNvSpPr>
            <a:spLocks noGrp="1"/>
          </p:cNvSpPr>
          <p:nvPr>
            <p:ph type="title" hasCustomPrompt="1"/>
          </p:nvPr>
        </p:nvSpPr>
        <p:spPr>
          <a:xfrm>
            <a:off x="130006" y="107219"/>
            <a:ext cx="5673499" cy="1300378"/>
          </a:xfrm>
        </p:spPr>
        <p:txBody>
          <a:bodyPr/>
          <a:lstStyle>
            <a:lvl1pPr algn="l" defTabSz="914400" rtl="0" eaLnBrk="1" latinLnBrk="0" hangingPunct="1">
              <a:lnSpc>
                <a:spcPct val="70000"/>
              </a:lnSpc>
              <a:spcBef>
                <a:spcPct val="0"/>
              </a:spcBef>
              <a:spcAft>
                <a:spcPts val="0"/>
              </a:spcAft>
              <a:buNone/>
              <a:defRPr lang="en-GB" sz="5000" b="0" kern="1200" spc="-250" baseline="0" noProof="0" dirty="0">
                <a:solidFill>
                  <a:schemeClr val="tx2"/>
                </a:solidFill>
                <a:latin typeface="NL Nitti Grotesk Medium" panose="020B0603040202020003" pitchFamily="34" charset="0"/>
                <a:ea typeface="+mj-ea"/>
                <a:cs typeface="+mj-cs"/>
              </a:defRPr>
            </a:lvl1pPr>
          </a:lstStyle>
          <a:p>
            <a:r>
              <a:rPr lang="en-GB" noProof="0" dirty="0"/>
              <a:t>Room for a title</a:t>
            </a:r>
            <a:br>
              <a:rPr lang="en-GB" noProof="0" dirty="0"/>
            </a:br>
            <a:r>
              <a:rPr lang="en-GB" noProof="0" dirty="0"/>
              <a:t>Lorem ipsum</a:t>
            </a:r>
          </a:p>
        </p:txBody>
      </p:sp>
      <p:sp>
        <p:nvSpPr>
          <p:cNvPr id="4" name="Slide Number Placeholder 3">
            <a:extLst>
              <a:ext uri="{FF2B5EF4-FFF2-40B4-BE49-F238E27FC236}">
                <a16:creationId xmlns:a16="http://schemas.microsoft.com/office/drawing/2014/main" id="{39C8959B-5312-49C8-AA3D-9FCE21A66F61}"/>
              </a:ext>
            </a:extLst>
          </p:cNvPr>
          <p:cNvSpPr>
            <a:spLocks noGrp="1"/>
          </p:cNvSpPr>
          <p:nvPr>
            <p:ph type="sldNum" sz="quarter" idx="14"/>
          </p:nvPr>
        </p:nvSpPr>
        <p:spPr/>
        <p:txBody>
          <a:bodyPr/>
          <a:lstStyle/>
          <a:p>
            <a:fld id="{F38443B2-4BFB-4C4F-BEAA-E2BFA92293A2}" type="slidenum">
              <a:rPr lang="en-GB" smtClean="0"/>
              <a:pPr/>
              <a:t>‹nr.›</a:t>
            </a:fld>
            <a:endParaRPr lang="en-GB" dirty="0"/>
          </a:p>
        </p:txBody>
      </p:sp>
      <p:sp>
        <p:nvSpPr>
          <p:cNvPr id="96" name="Tijdelijke aanduiding voor tekst 6">
            <a:extLst>
              <a:ext uri="{FF2B5EF4-FFF2-40B4-BE49-F238E27FC236}">
                <a16:creationId xmlns:a16="http://schemas.microsoft.com/office/drawing/2014/main" id="{4E7CC839-71F0-428B-A304-2410A3897056}"/>
              </a:ext>
            </a:extLst>
          </p:cNvPr>
          <p:cNvSpPr>
            <a:spLocks noGrp="1"/>
          </p:cNvSpPr>
          <p:nvPr>
            <p:ph type="body" sz="quarter" idx="10" hasCustomPrompt="1"/>
          </p:nvPr>
        </p:nvSpPr>
        <p:spPr>
          <a:xfrm>
            <a:off x="165175" y="2064492"/>
            <a:ext cx="5645135" cy="3352800"/>
          </a:xfrm>
        </p:spPr>
        <p:txBody>
          <a:bodyPr/>
          <a:lstStyle>
            <a:lvl1pPr marL="0" indent="0">
              <a:spcBef>
                <a:spcPts val="0"/>
              </a:spcBef>
              <a:spcAft>
                <a:spcPts val="0"/>
              </a:spcAft>
              <a:buNone/>
              <a:defRPr>
                <a:latin typeface="NL Nitti Grotesk" panose="020B0503040202020003" pitchFamily="34" charset="0"/>
              </a:defRPr>
            </a:lvl1pPr>
            <a:lvl2pPr>
              <a:spcBef>
                <a:spcPts val="0"/>
              </a:spcBef>
              <a:spcAft>
                <a:spcPts val="0"/>
              </a:spcAft>
              <a:defRPr>
                <a:latin typeface="NL Nitti Grotesk" panose="020B0503040202020003" pitchFamily="34" charset="0"/>
              </a:defRPr>
            </a:lvl2pPr>
            <a:lvl3pPr>
              <a:spcBef>
                <a:spcPts val="0"/>
              </a:spcBef>
              <a:spcAft>
                <a:spcPts val="0"/>
              </a:spcAft>
              <a:defRPr>
                <a:latin typeface="NL Nitti Grotesk" panose="020B0503040202020003" pitchFamily="34" charset="0"/>
              </a:defRPr>
            </a:lvl3pPr>
            <a:lvl4pPr>
              <a:spcBef>
                <a:spcPts val="0"/>
              </a:spcBef>
              <a:spcAft>
                <a:spcPts val="0"/>
              </a:spcAft>
              <a:defRPr>
                <a:latin typeface="NL Nitti Grotesk" panose="020B0503040202020003" pitchFamily="34" charset="0"/>
              </a:defRPr>
            </a:lvl4pPr>
            <a:lvl5pPr>
              <a:spcBef>
                <a:spcPts val="0"/>
              </a:spcBef>
              <a:spcAft>
                <a:spcPts val="0"/>
              </a:spcAft>
              <a:defRPr>
                <a:latin typeface="NL Nitti Grotesk" panose="020B0503040202020003" pitchFamily="34" charset="0"/>
              </a:defRPr>
            </a:lvl5pPr>
            <a:lvl6pPr>
              <a:spcBef>
                <a:spcPts val="0"/>
              </a:spcBef>
              <a:spcAft>
                <a:spcPts val="0"/>
              </a:spcAft>
              <a:defRPr>
                <a:latin typeface="NL Nitti Grotesk" panose="020B0503040202020003" pitchFamily="34" charset="0"/>
              </a:defRPr>
            </a:lvl6pPr>
            <a:lvl7pPr>
              <a:spcBef>
                <a:spcPts val="0"/>
              </a:spcBef>
              <a:spcAft>
                <a:spcPts val="0"/>
              </a:spcAft>
              <a:defRPr>
                <a:latin typeface="NL Nitti Grotesk" panose="020B0503040202020003" pitchFamily="34" charset="0"/>
              </a:defRPr>
            </a:lvl7pPr>
          </a:lstStyle>
          <a:p>
            <a:pPr lvl="0"/>
            <a:r>
              <a:rPr lang="en-GB" noProof="0" dirty="0"/>
              <a:t>Bullet</a:t>
            </a:r>
          </a:p>
          <a:p>
            <a:pPr lvl="1"/>
            <a:r>
              <a:rPr lang="en-GB" noProof="0" dirty="0"/>
              <a:t>Sub-bullet #1</a:t>
            </a:r>
          </a:p>
          <a:p>
            <a:pPr lvl="2"/>
            <a:r>
              <a:rPr lang="en-GB" noProof="0" dirty="0"/>
              <a:t>Sub-bullet #2</a:t>
            </a:r>
          </a:p>
          <a:p>
            <a:pPr lvl="3"/>
            <a:r>
              <a:rPr lang="en-GB" noProof="0" dirty="0"/>
              <a:t>Reading text</a:t>
            </a:r>
          </a:p>
          <a:p>
            <a:pPr lvl="4"/>
            <a:r>
              <a:rPr lang="en-GB" noProof="0" dirty="0"/>
              <a:t>Header #1</a:t>
            </a:r>
          </a:p>
          <a:p>
            <a:pPr lvl="5"/>
            <a:r>
              <a:rPr lang="en-GB" noProof="0" dirty="0"/>
              <a:t>Header #2</a:t>
            </a:r>
          </a:p>
          <a:p>
            <a:pPr lvl="6"/>
            <a:r>
              <a:rPr lang="en-GB" noProof="0" dirty="0"/>
              <a:t>Numeric bullet</a:t>
            </a:r>
          </a:p>
        </p:txBody>
      </p:sp>
    </p:spTree>
    <p:extLst>
      <p:ext uri="{BB962C8B-B14F-4D97-AF65-F5344CB8AC3E}">
        <p14:creationId xmlns:p14="http://schemas.microsoft.com/office/powerpoint/2010/main" val="19630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de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fld id="{44EBC4CB-74F8-4C7A-A874-E65840B215FD}" type="datetime1">
              <a:rPr lang="nl-NL" smtClean="0"/>
              <a:t>25-11-2024</a:t>
            </a:fld>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2AC70C0-3F62-AD40-8225-7DFC4A386A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E71B0B9D-1DF0-634C-BB24-80EFB4F29B18}"/>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pic>
        <p:nvPicPr>
          <p:cNvPr id="13" name="Afbeelding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9" y="0"/>
            <a:ext cx="12182611" cy="1681200"/>
          </a:xfrm>
          <a:prstGeom prst="rect">
            <a:avLst/>
          </a:prstGeom>
        </p:spPr>
      </p:pic>
    </p:spTree>
    <p:extLst>
      <p:ext uri="{BB962C8B-B14F-4D97-AF65-F5344CB8AC3E}">
        <p14:creationId xmlns:p14="http://schemas.microsoft.com/office/powerpoint/2010/main" val="20110038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ekst + 2x beeld ho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8CC9E27-A66F-9947-B318-08B7BF55BA1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01133" y="4078830"/>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1133" y="1811339"/>
            <a:ext cx="109728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28094416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0" name="Rechthoek 9"/>
          <p:cNvSpPr/>
          <p:nvPr userDrawn="1"/>
        </p:nvSpPr>
        <p:spPr>
          <a:xfrm>
            <a:off x="-8342" y="6499852"/>
            <a:ext cx="12208683"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38080707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de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pic>
        <p:nvPicPr>
          <p:cNvPr id="5" name="Afbeelding 4">
            <a:extLst>
              <a:ext uri="{FF2B5EF4-FFF2-40B4-BE49-F238E27FC236}">
                <a16:creationId xmlns:a16="http://schemas.microsoft.com/office/drawing/2014/main" id="{14611018-E0D5-BF45-B124-6BD0F554E3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18" y="0"/>
            <a:ext cx="12192000" cy="1682750"/>
          </a:xfrm>
          <a:prstGeom prst="rect">
            <a:avLst/>
          </a:prstGeom>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82610" cy="1681200"/>
          </a:xfrm>
          <a:prstGeom prst="rect">
            <a:avLst/>
          </a:prstGeom>
        </p:spPr>
      </p:pic>
    </p:spTree>
    <p:extLst>
      <p:ext uri="{BB962C8B-B14F-4D97-AF65-F5344CB8AC3E}">
        <p14:creationId xmlns:p14="http://schemas.microsoft.com/office/powerpoint/2010/main" val="203246149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1" spcCol="468000"/>
          <a:lstStyle/>
          <a:p>
            <a:pPr lvl="0"/>
            <a:r>
              <a:rPr lang="nl-NL"/>
              <a:t>Tekststijl van het model bewerken</a:t>
            </a:r>
          </a:p>
        </p:txBody>
      </p:sp>
      <p:sp>
        <p:nvSpPr>
          <p:cNvPr id="2" name="Titel 1"/>
          <p:cNvSpPr>
            <a:spLocks noGrp="1"/>
          </p:cNvSpPr>
          <p:nvPr>
            <p:ph type="title"/>
          </p:nvPr>
        </p:nvSpPr>
        <p:spPr/>
        <p:txBody>
          <a:bodyPr/>
          <a:lstStyle/>
          <a:p>
            <a:r>
              <a:rPr lang="nl-NL"/>
              <a:t>Klik om de stijl te bewerken</a:t>
            </a:r>
          </a:p>
        </p:txBody>
      </p:sp>
      <p:sp>
        <p:nvSpPr>
          <p:cNvPr id="13" name="Tijdelijke aanduiding voor datum 12"/>
          <p:cNvSpPr>
            <a:spLocks noGrp="1"/>
          </p:cNvSpPr>
          <p:nvPr>
            <p:ph type="dt" sz="half" idx="10"/>
          </p:nvPr>
        </p:nvSpPr>
        <p:spPr/>
        <p:txBody>
          <a:bodyPr/>
          <a:lstStyle/>
          <a:p>
            <a:fld id="{14CF4279-890E-406A-B5FA-7853DA60F141}" type="datetime1">
              <a:rPr lang="nl-NL" smtClean="0"/>
              <a:t>25-11-2024</a:t>
            </a:fld>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435220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fld id="{72C3C67F-E8B7-4592-BA72-240F7C2545EF}" type="datetime1">
              <a:rPr lang="nl-NL" smtClean="0"/>
              <a:t>25-11-2024</a:t>
            </a:fld>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de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pic>
        <p:nvPicPr>
          <p:cNvPr id="19" name="Afbeelding 18">
            <a:extLst>
              <a:ext uri="{FF2B5EF4-FFF2-40B4-BE49-F238E27FC236}">
                <a16:creationId xmlns:a16="http://schemas.microsoft.com/office/drawing/2014/main" id="{5FF1452E-61D4-2248-8677-11F4BF8179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55BAFB1C-5D11-944A-96BB-FA74D8B08F85}"/>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20" name="Afbeelding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82610" cy="1681200"/>
          </a:xfrm>
          <a:prstGeom prst="rect">
            <a:avLst/>
          </a:prstGeom>
        </p:spPr>
      </p:pic>
    </p:spTree>
    <p:extLst>
      <p:ext uri="{BB962C8B-B14F-4D97-AF65-F5344CB8AC3E}">
        <p14:creationId xmlns:p14="http://schemas.microsoft.com/office/powerpoint/2010/main" val="32574936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de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fld id="{EF17F4E7-4FFE-4147-ABDA-27AEF975D6A0}" type="datetime1">
              <a:rPr lang="nl-NL" smtClean="0"/>
              <a:t>25-11-2024</a:t>
            </a:fld>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2AC70C0-3F62-AD40-8225-7DFC4A386A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E71B0B9D-1DF0-634C-BB24-80EFB4F29B18}"/>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pic>
        <p:nvPicPr>
          <p:cNvPr id="14" name="Afbeelding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82610" cy="1681200"/>
          </a:xfrm>
          <a:prstGeom prst="rect">
            <a:avLst/>
          </a:prstGeom>
        </p:spPr>
      </p:pic>
    </p:spTree>
    <p:extLst>
      <p:ext uri="{BB962C8B-B14F-4D97-AF65-F5344CB8AC3E}">
        <p14:creationId xmlns:p14="http://schemas.microsoft.com/office/powerpoint/2010/main" val="37193475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fld id="{473BE909-E4E6-44F9-B49A-5E5A49D4A43B}" type="datetime1">
              <a:rPr lang="nl-NL" smtClean="0"/>
              <a:t>25-11-2024</a:t>
            </a:fld>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de stijl te bewerken</a:t>
            </a:r>
            <a:endParaRPr lang="nl-NL" dirty="0"/>
          </a:p>
        </p:txBody>
      </p:sp>
      <p:pic>
        <p:nvPicPr>
          <p:cNvPr id="11" name="Afbeelding 10">
            <a:extLst>
              <a:ext uri="{FF2B5EF4-FFF2-40B4-BE49-F238E27FC236}">
                <a16:creationId xmlns:a16="http://schemas.microsoft.com/office/drawing/2014/main" id="{7DF6F61C-97D5-AA49-8399-84317D3394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5" name="Afbeelding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82610" cy="1681200"/>
          </a:xfrm>
          <a:prstGeom prst="rect">
            <a:avLst/>
          </a:prstGeom>
        </p:spPr>
      </p:pic>
    </p:spTree>
    <p:extLst>
      <p:ext uri="{BB962C8B-B14F-4D97-AF65-F5344CB8AC3E}">
        <p14:creationId xmlns:p14="http://schemas.microsoft.com/office/powerpoint/2010/main" val="18973757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de stijl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fld id="{3CEF9E09-19CD-4F67-91DA-61B44E47FA7E}" type="datetime1">
              <a:rPr lang="nl-NL" smtClean="0"/>
              <a:t>25-11-2024</a:t>
            </a:fld>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3E728E48-643E-544D-A813-C0BAB23F9F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3" name="Afbeelding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82610" cy="1681200"/>
          </a:xfrm>
          <a:prstGeom prst="rect">
            <a:avLst/>
          </a:prstGeom>
        </p:spPr>
      </p:pic>
    </p:spTree>
    <p:extLst>
      <p:ext uri="{BB962C8B-B14F-4D97-AF65-F5344CB8AC3E}">
        <p14:creationId xmlns:p14="http://schemas.microsoft.com/office/powerpoint/2010/main" val="26946107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de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a:t>
            </a:r>
          </a:p>
        </p:txBody>
      </p:sp>
      <p:sp>
        <p:nvSpPr>
          <p:cNvPr id="5" name="Tijdelijke aanduiding voor datum 4"/>
          <p:cNvSpPr>
            <a:spLocks noGrp="1"/>
          </p:cNvSpPr>
          <p:nvPr>
            <p:ph type="dt" sz="half" idx="20"/>
          </p:nvPr>
        </p:nvSpPr>
        <p:spPr/>
        <p:txBody>
          <a:bodyPr/>
          <a:lstStyle/>
          <a:p>
            <a:fld id="{8EC94592-B56F-41CA-B7B5-EAA6145D1FDA}" type="datetime1">
              <a:rPr lang="nl-NL" smtClean="0"/>
              <a:t>25-11-2024</a:t>
            </a:fld>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AF260D0C-1E71-C54C-BC16-D1CBE1023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146490349"/>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Tekststijl van het model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17" name="Tijdelijke aanduiding voor datum 16"/>
          <p:cNvSpPr>
            <a:spLocks noGrp="1"/>
          </p:cNvSpPr>
          <p:nvPr>
            <p:ph type="dt" sz="half" idx="14"/>
          </p:nvPr>
        </p:nvSpPr>
        <p:spPr/>
        <p:txBody>
          <a:bodyPr/>
          <a:lstStyle/>
          <a:p>
            <a:fld id="{FED20BA4-3D56-41B4-ADFB-2E5D74627037}" type="datetime1">
              <a:rPr lang="nl-NL" smtClean="0"/>
              <a:t>25-11-2024</a:t>
            </a:fld>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CC44ED47-A238-2D42-9C79-E60FB982066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45954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fld id="{D90AF6C5-3077-43E1-90BC-64CF812FEC39}" type="datetime1">
              <a:rPr lang="nl-NL" smtClean="0"/>
              <a:t>25-11-2024</a:t>
            </a:fld>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de stijl te bewerken</a:t>
            </a:r>
            <a:endParaRPr lang="nl-NL" dirty="0"/>
          </a:p>
        </p:txBody>
      </p:sp>
      <p:pic>
        <p:nvPicPr>
          <p:cNvPr id="11" name="Afbeelding 10">
            <a:extLst>
              <a:ext uri="{FF2B5EF4-FFF2-40B4-BE49-F238E27FC236}">
                <a16:creationId xmlns:a16="http://schemas.microsoft.com/office/drawing/2014/main" id="{7DF6F61C-97D5-AA49-8399-84317D3394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89" y="0"/>
            <a:ext cx="12182611" cy="168120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fld id="{74CE0765-63A1-4619-9509-5FBAE46EEE8E}" type="datetime1">
              <a:rPr lang="nl-NL" smtClean="0"/>
              <a:t>25-11-2024</a:t>
            </a:fld>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5FCF7695-4593-1943-B84E-F8C54CACBEF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10225327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Tekststijl van het model bewerken</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Tekststijl van het model bewerken</a:t>
            </a:r>
          </a:p>
        </p:txBody>
      </p:sp>
      <p:sp>
        <p:nvSpPr>
          <p:cNvPr id="2" name="Titel 1"/>
          <p:cNvSpPr>
            <a:spLocks noGrp="1"/>
          </p:cNvSpPr>
          <p:nvPr>
            <p:ph type="title"/>
          </p:nvPr>
        </p:nvSpPr>
        <p:spPr/>
        <p:txBody>
          <a:bodyPr/>
          <a:lstStyle/>
          <a:p>
            <a:r>
              <a:rPr lang="nl-NL"/>
              <a:t>Klik om de stijl te bewerken</a:t>
            </a:r>
          </a:p>
        </p:txBody>
      </p:sp>
      <p:sp>
        <p:nvSpPr>
          <p:cNvPr id="14" name="Tijdelijke aanduiding voor datum 13"/>
          <p:cNvSpPr>
            <a:spLocks noGrp="1"/>
          </p:cNvSpPr>
          <p:nvPr>
            <p:ph type="dt" sz="half" idx="10"/>
          </p:nvPr>
        </p:nvSpPr>
        <p:spPr/>
        <p:txBody>
          <a:bodyPr/>
          <a:lstStyle/>
          <a:p>
            <a:fld id="{03890DA6-1415-4E4A-89BC-FD0F2836F3BD}" type="datetime1">
              <a:rPr lang="nl-NL" smtClean="0"/>
              <a:t>25-11-2024</a:t>
            </a:fld>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07026352"/>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Tekststijl van het model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Tekststijl van het model bewerken</a:t>
            </a:r>
          </a:p>
        </p:txBody>
      </p:sp>
      <p:sp>
        <p:nvSpPr>
          <p:cNvPr id="10" name="Titel 9"/>
          <p:cNvSpPr>
            <a:spLocks noGrp="1"/>
          </p:cNvSpPr>
          <p:nvPr>
            <p:ph type="title"/>
          </p:nvPr>
        </p:nvSpPr>
        <p:spPr/>
        <p:txBody>
          <a:bodyPr/>
          <a:lstStyle/>
          <a:p>
            <a:r>
              <a:rPr lang="nl-NL"/>
              <a:t>Klik om de stijl te bewerken</a:t>
            </a:r>
            <a:endParaRPr lang="nl-NL" dirty="0"/>
          </a:p>
        </p:txBody>
      </p:sp>
      <p:sp>
        <p:nvSpPr>
          <p:cNvPr id="16" name="Tijdelijke aanduiding voor datum 15"/>
          <p:cNvSpPr>
            <a:spLocks noGrp="1"/>
          </p:cNvSpPr>
          <p:nvPr>
            <p:ph type="dt" sz="half" idx="10"/>
          </p:nvPr>
        </p:nvSpPr>
        <p:spPr/>
        <p:txBody>
          <a:bodyPr/>
          <a:lstStyle/>
          <a:p>
            <a:fld id="{6B7CC426-04D1-4A5C-B93D-E50A55B790DA}" type="datetime1">
              <a:rPr lang="nl-NL" smtClean="0"/>
              <a:t>25-11-2024</a:t>
            </a:fld>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3444237"/>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2" name="Tijdelijke aanduiding voor datum 11"/>
          <p:cNvSpPr>
            <a:spLocks noGrp="1"/>
          </p:cNvSpPr>
          <p:nvPr>
            <p:ph type="dt" sz="half" idx="10"/>
          </p:nvPr>
        </p:nvSpPr>
        <p:spPr/>
        <p:txBody>
          <a:bodyPr/>
          <a:lstStyle/>
          <a:p>
            <a:fld id="{5E3F4038-7454-4337-99C9-3BFA993CE037}" type="datetime1">
              <a:rPr lang="nl-NL" smtClean="0"/>
              <a:t>25-11-2024</a:t>
            </a:fld>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294946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fld id="{E26C2A51-68AC-4A04-B1A4-1D9B7572AB8E}" type="datetime1">
              <a:rPr lang="nl-NL" smtClean="0"/>
              <a:t>25-11-2024</a:t>
            </a:fld>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6496350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Tekststijl van het model bewerken</a:t>
            </a:r>
          </a:p>
        </p:txBody>
      </p:sp>
      <p:sp>
        <p:nvSpPr>
          <p:cNvPr id="3" name="Titel 2"/>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7" name="Tijdelijke aanduiding voor datum 16"/>
          <p:cNvSpPr>
            <a:spLocks noGrp="1"/>
          </p:cNvSpPr>
          <p:nvPr>
            <p:ph type="dt" sz="half" idx="14"/>
          </p:nvPr>
        </p:nvSpPr>
        <p:spPr/>
        <p:txBody>
          <a:bodyPr/>
          <a:lstStyle/>
          <a:p>
            <a:fld id="{A0D165AA-CA94-4A7F-9746-276ADECE5095}" type="datetime1">
              <a:rPr lang="nl-NL" smtClean="0"/>
              <a:t>25-11-2024</a:t>
            </a:fld>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003356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de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fld id="{B1403A5F-96B4-44B1-ACE8-FF77E2137A19}" type="datetime1">
              <a:rPr lang="nl-NL" smtClean="0"/>
              <a:t>25-11-2024</a:t>
            </a:fld>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169435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de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6" name="Tijdelijke aanduiding voor datum 5"/>
          <p:cNvSpPr>
            <a:spLocks noGrp="1"/>
          </p:cNvSpPr>
          <p:nvPr>
            <p:ph type="dt" sz="half" idx="10"/>
          </p:nvPr>
        </p:nvSpPr>
        <p:spPr/>
        <p:txBody>
          <a:bodyPr/>
          <a:lstStyle/>
          <a:p>
            <a:fld id="{33E224EC-9737-41DF-A012-8ABABFDF8F96}" type="datetime1">
              <a:rPr lang="nl-NL" smtClean="0"/>
              <a:t>25-11-2024</a:t>
            </a:fld>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768990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a:t>
            </a:r>
          </a:p>
        </p:txBody>
      </p:sp>
      <p:sp>
        <p:nvSpPr>
          <p:cNvPr id="11" name="Tijdelijke aanduiding voor datum 10"/>
          <p:cNvSpPr>
            <a:spLocks noGrp="1"/>
          </p:cNvSpPr>
          <p:nvPr>
            <p:ph type="dt" sz="half" idx="11"/>
          </p:nvPr>
        </p:nvSpPr>
        <p:spPr/>
        <p:txBody>
          <a:bodyPr/>
          <a:lstStyle/>
          <a:p>
            <a:fld id="{15C99A7F-F541-438A-BD03-C3C51C17180F}" type="datetime1">
              <a:rPr lang="nl-NL" smtClean="0"/>
              <a:t>25-11-2024</a:t>
            </a:fld>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1AB1A3E9-97CB-CA43-9E2C-4CE700C68A5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5016225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de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Tekststijl van het model bewerken</a:t>
            </a:r>
          </a:p>
        </p:txBody>
      </p:sp>
      <p:sp>
        <p:nvSpPr>
          <p:cNvPr id="13" name="Tijdelijke aanduiding voor datum 12"/>
          <p:cNvSpPr>
            <a:spLocks noGrp="1"/>
          </p:cNvSpPr>
          <p:nvPr>
            <p:ph type="dt" sz="half" idx="11"/>
          </p:nvPr>
        </p:nvSpPr>
        <p:spPr/>
        <p:txBody>
          <a:bodyPr/>
          <a:lstStyle/>
          <a:p>
            <a:fld id="{A2DE510B-3FF4-49AD-8230-79A0DE25A13D}" type="datetime1">
              <a:rPr lang="nl-NL" smtClean="0"/>
              <a:t>25-11-2024</a:t>
            </a:fld>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BE770F96-3C80-EF44-950D-D974353140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0545536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de stijl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fld id="{6FBD7EB3-C38C-4AEB-9E39-83AEC1C89340}" type="datetime1">
              <a:rPr lang="nl-NL" smtClean="0"/>
              <a:t>25-11-2024</a:t>
            </a:fld>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3E728E48-643E-544D-A813-C0BAB23F9F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89" y="0"/>
            <a:ext cx="12182611" cy="168120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7"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datum 10"/>
          <p:cNvSpPr>
            <a:spLocks noGrp="1"/>
          </p:cNvSpPr>
          <p:nvPr>
            <p:ph type="dt" sz="half" idx="25"/>
          </p:nvPr>
        </p:nvSpPr>
        <p:spPr/>
        <p:txBody>
          <a:bodyPr/>
          <a:lstStyle/>
          <a:p>
            <a:fld id="{74F9E94B-CBC2-433F-998E-404932A9AB31}" type="datetime1">
              <a:rPr lang="nl-NL" smtClean="0"/>
              <a:t>25-11-2024</a:t>
            </a:fld>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757154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endParaRPr lang="nl-NL" dirty="0"/>
          </a:p>
        </p:txBody>
      </p:sp>
      <p:sp>
        <p:nvSpPr>
          <p:cNvPr id="20" name="Tijdelijke aanduiding voor datum 19"/>
          <p:cNvSpPr>
            <a:spLocks noGrp="1"/>
          </p:cNvSpPr>
          <p:nvPr>
            <p:ph type="dt" sz="half" idx="25"/>
          </p:nvPr>
        </p:nvSpPr>
        <p:spPr/>
        <p:txBody>
          <a:bodyPr/>
          <a:lstStyle/>
          <a:p>
            <a:fld id="{504614D5-1499-42B3-987C-E12B801B76BD}" type="datetime1">
              <a:rPr lang="nl-NL" smtClean="0"/>
              <a:t>25-11-2024</a:t>
            </a:fld>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3"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pic>
        <p:nvPicPr>
          <p:cNvPr id="11" name="Afbeelding 10">
            <a:extLst>
              <a:ext uri="{FF2B5EF4-FFF2-40B4-BE49-F238E27FC236}">
                <a16:creationId xmlns:a16="http://schemas.microsoft.com/office/drawing/2014/main" id="{B9945B71-DBE8-C64D-A8FF-A06662931A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3024131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Tekststijl van het model bewerken</a:t>
            </a:r>
          </a:p>
        </p:txBody>
      </p:sp>
      <p:sp>
        <p:nvSpPr>
          <p:cNvPr id="2" name="Titel 1"/>
          <p:cNvSpPr>
            <a:spLocks noGrp="1"/>
          </p:cNvSpPr>
          <p:nvPr>
            <p:ph type="title"/>
          </p:nvPr>
        </p:nvSpPr>
        <p:spPr>
          <a:xfrm>
            <a:off x="635000" y="1051200"/>
            <a:ext cx="5003800" cy="948047"/>
          </a:xfrm>
        </p:spPr>
        <p:txBody>
          <a:bodyPr/>
          <a:lstStyle/>
          <a:p>
            <a:r>
              <a:rPr lang="nl-NL"/>
              <a:t>Klik om de stijl te bewerken</a:t>
            </a:r>
            <a:endParaRPr lang="nl-NL" dirty="0"/>
          </a:p>
        </p:txBody>
      </p:sp>
      <p:sp>
        <p:nvSpPr>
          <p:cNvPr id="6" name="Tijdelijke aanduiding voor datum 5"/>
          <p:cNvSpPr>
            <a:spLocks noGrp="1"/>
          </p:cNvSpPr>
          <p:nvPr>
            <p:ph type="dt" sz="half" idx="25"/>
          </p:nvPr>
        </p:nvSpPr>
        <p:spPr/>
        <p:txBody>
          <a:bodyPr/>
          <a:lstStyle/>
          <a:p>
            <a:fld id="{ECA33FF5-C666-45A2-A207-2852910345AB}" type="datetime1">
              <a:rPr lang="nl-NL" smtClean="0"/>
              <a:t>25-11-2024</a:t>
            </a:fld>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8" name="Tijdelijke aanduiding voor afbeelding 7">
            <a:extLst>
              <a:ext uri="{FF2B5EF4-FFF2-40B4-BE49-F238E27FC236}">
                <a16:creationId xmlns:a16="http://schemas.microsoft.com/office/drawing/2014/main" id="{1817E04A-B9A8-0D44-BBB8-122507EA0819}"/>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Tree>
    <p:extLst>
      <p:ext uri="{BB962C8B-B14F-4D97-AF65-F5344CB8AC3E}">
        <p14:creationId xmlns:p14="http://schemas.microsoft.com/office/powerpoint/2010/main" val="285083045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Tekststijl van het model bewerken</a:t>
            </a:r>
          </a:p>
        </p:txBody>
      </p:sp>
      <p:sp>
        <p:nvSpPr>
          <p:cNvPr id="8" name="Tijdelijke aanduiding voor datum 7"/>
          <p:cNvSpPr>
            <a:spLocks noGrp="1"/>
          </p:cNvSpPr>
          <p:nvPr>
            <p:ph type="dt" sz="half" idx="14"/>
          </p:nvPr>
        </p:nvSpPr>
        <p:spPr/>
        <p:txBody>
          <a:bodyPr/>
          <a:lstStyle/>
          <a:p>
            <a:fld id="{CC0FEAF2-32E4-4347-A06D-0B94D274CD54}" type="datetime1">
              <a:rPr lang="nl-NL" smtClean="0"/>
              <a:t>25-11-2024</a:t>
            </a:fld>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38466592-3EDA-8A4C-9A9E-0690EAD4E0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727784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a:t>
            </a:r>
          </a:p>
        </p:txBody>
      </p:sp>
      <p:sp>
        <p:nvSpPr>
          <p:cNvPr id="8" name="Tijdelijke aanduiding voor datum 7"/>
          <p:cNvSpPr>
            <a:spLocks noGrp="1"/>
          </p:cNvSpPr>
          <p:nvPr>
            <p:ph type="dt" sz="half" idx="14"/>
          </p:nvPr>
        </p:nvSpPr>
        <p:spPr/>
        <p:txBody>
          <a:bodyPr/>
          <a:lstStyle/>
          <a:p>
            <a:fld id="{9D5445D6-49FA-4EA4-8DFC-382513521F08}" type="datetime1">
              <a:rPr lang="nl-NL" smtClean="0"/>
              <a:t>25-11-2024</a:t>
            </a:fld>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922167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Tekststijl van het model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fld id="{CACA59CA-2749-4430-B036-738E5FB76C9C}" type="datetime1">
              <a:rPr lang="nl-NL" smtClean="0"/>
              <a:t>25-11-2024</a:t>
            </a:fld>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21533776"/>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Tekststijl van het model bewerken</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endParaRPr lang="nl-NL" dirty="0"/>
          </a:p>
        </p:txBody>
      </p:sp>
      <p:sp>
        <p:nvSpPr>
          <p:cNvPr id="9" name="Tijdelijke aanduiding voor datum 8"/>
          <p:cNvSpPr>
            <a:spLocks noGrp="1"/>
          </p:cNvSpPr>
          <p:nvPr>
            <p:ph type="dt" sz="half" idx="15"/>
          </p:nvPr>
        </p:nvSpPr>
        <p:spPr/>
        <p:txBody>
          <a:bodyPr/>
          <a:lstStyle/>
          <a:p>
            <a:fld id="{3751BC75-7E78-4D67-88BB-2EE65C9C8045}" type="datetime1">
              <a:rPr lang="nl-NL" smtClean="0"/>
              <a:t>25-11-2024</a:t>
            </a:fld>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1268033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Tekststijl van het model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fld id="{9E4E9054-ED3D-41A2-8E70-6E091D21ADE4}" type="datetime1">
              <a:rPr lang="nl-NL" smtClean="0"/>
              <a:t>25-11-2024</a:t>
            </a:fld>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20388029"/>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Tekststijl van het model bewerken</a:t>
            </a:r>
          </a:p>
        </p:txBody>
      </p:sp>
      <p:sp>
        <p:nvSpPr>
          <p:cNvPr id="8" name="Tijdelijke aanduiding voor datum 7"/>
          <p:cNvSpPr>
            <a:spLocks noGrp="1"/>
          </p:cNvSpPr>
          <p:nvPr>
            <p:ph type="dt" sz="half" idx="15"/>
          </p:nvPr>
        </p:nvSpPr>
        <p:spPr/>
        <p:txBody>
          <a:bodyPr/>
          <a:lstStyle/>
          <a:p>
            <a:fld id="{CCFEEE1A-9BB3-4C15-AC7A-60E662A09EC0}" type="datetime1">
              <a:rPr lang="nl-NL" smtClean="0"/>
              <a:t>25-11-2024</a:t>
            </a:fld>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762510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13" name="Tijdelijke aanduiding voor datum 12"/>
          <p:cNvSpPr>
            <a:spLocks noGrp="1"/>
          </p:cNvSpPr>
          <p:nvPr>
            <p:ph type="dt" sz="half" idx="15"/>
          </p:nvPr>
        </p:nvSpPr>
        <p:spPr/>
        <p:txBody>
          <a:bodyPr/>
          <a:lstStyle/>
          <a:p>
            <a:fld id="{11544DC9-B310-4AEF-A2BD-538E6244DC3A}" type="datetime1">
              <a:rPr lang="nl-NL" smtClean="0"/>
              <a:t>25-11-2024</a:t>
            </a:fld>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4159586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de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a:t>
            </a:r>
          </a:p>
        </p:txBody>
      </p:sp>
      <p:sp>
        <p:nvSpPr>
          <p:cNvPr id="5" name="Tijdelijke aanduiding voor datum 4"/>
          <p:cNvSpPr>
            <a:spLocks noGrp="1"/>
          </p:cNvSpPr>
          <p:nvPr>
            <p:ph type="dt" sz="half" idx="20"/>
          </p:nvPr>
        </p:nvSpPr>
        <p:spPr/>
        <p:txBody>
          <a:bodyPr/>
          <a:lstStyle/>
          <a:p>
            <a:fld id="{8F6B75E0-64C6-44C8-A0C3-B7E3FB315320}" type="datetime1">
              <a:rPr lang="nl-NL" smtClean="0"/>
              <a:t>25-11-2024</a:t>
            </a:fld>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AF260D0C-1E71-C54C-BC16-D1CBE1023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5" name="Tijdelijke aanduiding voor datum 4"/>
          <p:cNvSpPr>
            <a:spLocks noGrp="1"/>
          </p:cNvSpPr>
          <p:nvPr>
            <p:ph type="dt" sz="half" idx="15"/>
          </p:nvPr>
        </p:nvSpPr>
        <p:spPr/>
        <p:txBody>
          <a:bodyPr/>
          <a:lstStyle/>
          <a:p>
            <a:fld id="{8392AC26-0216-438A-966D-0E03131FB6A6}" type="datetime1">
              <a:rPr lang="nl-NL" smtClean="0"/>
              <a:t>25-11-2024</a:t>
            </a:fld>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5698391"/>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1293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a:t>
            </a:r>
          </a:p>
        </p:txBody>
      </p:sp>
    </p:spTree>
    <p:extLst>
      <p:ext uri="{BB962C8B-B14F-4D97-AF65-F5344CB8AC3E}">
        <p14:creationId xmlns:p14="http://schemas.microsoft.com/office/powerpoint/2010/main" val="29256658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Tekststijl van het model bewerken</a:t>
            </a:r>
          </a:p>
        </p:txBody>
      </p:sp>
      <p:sp>
        <p:nvSpPr>
          <p:cNvPr id="10" name="Tijdelijke aanduiding voor datum 9"/>
          <p:cNvSpPr>
            <a:spLocks noGrp="1"/>
          </p:cNvSpPr>
          <p:nvPr>
            <p:ph type="dt" sz="half" idx="14"/>
          </p:nvPr>
        </p:nvSpPr>
        <p:spPr/>
        <p:txBody>
          <a:bodyPr/>
          <a:lstStyle/>
          <a:p>
            <a:fld id="{1F7E09CB-47A2-4B4D-93BF-A8FB660794CA}" type="datetime1">
              <a:rPr lang="nl-NL" smtClean="0"/>
              <a:t>25-11-2024</a:t>
            </a:fld>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215166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Tekststijl van het model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Tekststijl van het model bewerken</a:t>
            </a:r>
          </a:p>
        </p:txBody>
      </p:sp>
      <p:sp>
        <p:nvSpPr>
          <p:cNvPr id="11" name="Tijdelijke aanduiding voor datum 10"/>
          <p:cNvSpPr>
            <a:spLocks noGrp="1"/>
          </p:cNvSpPr>
          <p:nvPr>
            <p:ph type="dt" sz="half" idx="16"/>
          </p:nvPr>
        </p:nvSpPr>
        <p:spPr/>
        <p:txBody>
          <a:bodyPr/>
          <a:lstStyle/>
          <a:p>
            <a:fld id="{8FEDC79A-787D-4F1A-8843-FF4ECAA183CC}" type="datetime1">
              <a:rPr lang="nl-NL" smtClean="0"/>
              <a:t>25-11-2024</a:t>
            </a:fld>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334509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Tekststijl van het model bewerken</a:t>
            </a:r>
          </a:p>
        </p:txBody>
      </p:sp>
      <p:sp>
        <p:nvSpPr>
          <p:cNvPr id="14" name="Tijdelijke aanduiding voor datum 13"/>
          <p:cNvSpPr>
            <a:spLocks noGrp="1"/>
          </p:cNvSpPr>
          <p:nvPr>
            <p:ph type="dt" sz="half" idx="20"/>
          </p:nvPr>
        </p:nvSpPr>
        <p:spPr/>
        <p:txBody>
          <a:bodyPr/>
          <a:lstStyle/>
          <a:p>
            <a:fld id="{2C38E446-78D9-4527-8886-59F225D5816F}" type="datetime1">
              <a:rPr lang="nl-NL" smtClean="0"/>
              <a:t>25-11-2024</a:t>
            </a:fld>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0E8BB49C-81EE-D640-B093-EE3BB398289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08368151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fld id="{29489215-A674-40F2-A380-E7A1DC92EA5E}" type="datetime1">
              <a:rPr lang="nl-NL" smtClean="0"/>
              <a:t>25-11-2024</a:t>
            </a:fld>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A89A82B9-7DCD-4B4C-A1E7-70EA56CC3EB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7145463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fld id="{ACBA9760-4AF2-4DD6-B96D-3B0750A96BD6}" type="datetime1">
              <a:rPr lang="nl-NL" smtClean="0"/>
              <a:t>25-11-2024</a:t>
            </a:fld>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A3124508-A1C5-A546-B635-25BCABA3FC1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619126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fld id="{AD269224-C86C-4EB7-B47F-8BF39A58E3A1}" type="datetime1">
              <a:rPr lang="nl-NL" smtClean="0"/>
              <a:t>25-11-2024</a:t>
            </a:fld>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2A7CF36B-46BB-C94E-AE21-AE6C325851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070818920"/>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106"/>
        <p:cNvGrpSpPr/>
        <p:nvPr/>
      </p:nvGrpSpPr>
      <p:grpSpPr>
        <a:xfrm>
          <a:off x="0" y="0"/>
          <a:ext cx="0" cy="0"/>
          <a:chOff x="0" y="0"/>
          <a:chExt cx="0" cy="0"/>
        </a:xfrm>
      </p:grpSpPr>
      <p:sp>
        <p:nvSpPr>
          <p:cNvPr id="107" name="Google Shape;107;p19"/>
          <p:cNvSpPr txBox="1">
            <a:spLocks noGrp="1"/>
          </p:cNvSpPr>
          <p:nvPr>
            <p:ph type="body" idx="1"/>
          </p:nvPr>
        </p:nvSpPr>
        <p:spPr>
          <a:xfrm>
            <a:off x="635000" y="2289485"/>
            <a:ext cx="10923588" cy="3931928"/>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200"/>
              </a:spcBef>
              <a:spcAft>
                <a:spcPts val="0"/>
              </a:spcAft>
              <a:buSzPts val="144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108" name="Google Shape;108;p19"/>
          <p:cNvSpPr txBox="1">
            <a:spLocks noGrp="1"/>
          </p:cNvSpPr>
          <p:nvPr>
            <p:ph type="title"/>
          </p:nvPr>
        </p:nvSpPr>
        <p:spPr>
          <a:xfrm>
            <a:off x="635000" y="1052513"/>
            <a:ext cx="10923588" cy="94804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19"/>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9"/>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9"/>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355194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Tekststijl van het model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17" name="Tijdelijke aanduiding voor datum 16"/>
          <p:cNvSpPr>
            <a:spLocks noGrp="1"/>
          </p:cNvSpPr>
          <p:nvPr>
            <p:ph type="dt" sz="half" idx="14"/>
          </p:nvPr>
        </p:nvSpPr>
        <p:spPr/>
        <p:txBody>
          <a:bodyPr/>
          <a:lstStyle/>
          <a:p>
            <a:fld id="{5C349635-93AD-4387-A894-93A991AE2D9C}" type="datetime1">
              <a:rPr lang="nl-NL" smtClean="0"/>
              <a:t>25-11-2024</a:t>
            </a:fld>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CC44ED47-A238-2D42-9C79-E60FB982066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36944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eldia afbeelding verticaal">
  <p:cSld name="Titeldia afbeelding verticaal">
    <p:spTree>
      <p:nvGrpSpPr>
        <p:cNvPr id="1" name="Shape 112"/>
        <p:cNvGrpSpPr/>
        <p:nvPr/>
      </p:nvGrpSpPr>
      <p:grpSpPr>
        <a:xfrm>
          <a:off x="0" y="0"/>
          <a:ext cx="0" cy="0"/>
          <a:chOff x="0" y="0"/>
          <a:chExt cx="0" cy="0"/>
        </a:xfrm>
      </p:grpSpPr>
      <p:sp>
        <p:nvSpPr>
          <p:cNvPr id="113" name="Google Shape;113;p20"/>
          <p:cNvSpPr>
            <a:spLocks noGrp="1"/>
          </p:cNvSpPr>
          <p:nvPr>
            <p:ph type="pic" idx="2"/>
          </p:nvPr>
        </p:nvSpPr>
        <p:spPr>
          <a:xfrm>
            <a:off x="-3175" y="0"/>
            <a:ext cx="6099175" cy="6858000"/>
          </a:xfrm>
          <a:prstGeom prst="rect">
            <a:avLst/>
          </a:prstGeom>
          <a:solidFill>
            <a:srgbClr val="D8D8D8"/>
          </a:solidFill>
          <a:ln>
            <a:noFill/>
          </a:ln>
        </p:spPr>
      </p:sp>
      <p:sp>
        <p:nvSpPr>
          <p:cNvPr id="114" name="Google Shape;114;p20"/>
          <p:cNvSpPr/>
          <p:nvPr/>
        </p:nvSpPr>
        <p:spPr>
          <a:xfrm>
            <a:off x="6096000" y="0"/>
            <a:ext cx="6096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15" name="Google Shape;115;p20"/>
          <p:cNvSpPr/>
          <p:nvPr/>
        </p:nvSpPr>
        <p:spPr>
          <a:xfrm>
            <a:off x="5862000" y="6620400"/>
            <a:ext cx="468000" cy="237600"/>
          </a:xfrm>
          <a:prstGeom prst="rect">
            <a:avLst/>
          </a:prstGeom>
          <a:solidFill>
            <a:srgbClr val="1542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16" name="Google Shape;116;p20"/>
          <p:cNvSpPr txBox="1">
            <a:spLocks noGrp="1"/>
          </p:cNvSpPr>
          <p:nvPr>
            <p:ph type="body" idx="1"/>
          </p:nvPr>
        </p:nvSpPr>
        <p:spPr>
          <a:xfrm>
            <a:off x="6553200" y="5832053"/>
            <a:ext cx="5004000" cy="389360"/>
          </a:xfrm>
          <a:prstGeom prst="rect">
            <a:avLst/>
          </a:prstGeom>
          <a:noFill/>
          <a:ln>
            <a:noFill/>
          </a:ln>
        </p:spPr>
        <p:txBody>
          <a:bodyPr spcFirstLastPara="1" wrap="square" lIns="118800" tIns="45700" rIns="91425" bIns="45700" anchor="b" anchorCtr="0">
            <a:noAutofit/>
          </a:bodyPr>
          <a:lstStyle>
            <a:lvl1pPr marL="457200" lvl="0" indent="-228600" algn="l">
              <a:lnSpc>
                <a:spcPct val="90000"/>
              </a:lnSpc>
              <a:spcBef>
                <a:spcPts val="1200"/>
              </a:spcBef>
              <a:spcAft>
                <a:spcPts val="0"/>
              </a:spcAft>
              <a:buSzPts val="1280"/>
              <a:buNone/>
              <a:defRPr sz="1600">
                <a:solidFill>
                  <a:schemeClr val="lt1"/>
                </a:solidFill>
              </a:defRPr>
            </a:lvl1pPr>
            <a:lvl2pPr marL="914400" lvl="1" indent="-342900" algn="l">
              <a:lnSpc>
                <a:spcPct val="90000"/>
              </a:lnSpc>
              <a:spcBef>
                <a:spcPts val="1000"/>
              </a:spcBef>
              <a:spcAft>
                <a:spcPts val="0"/>
              </a:spcAft>
              <a:buSzPts val="1800"/>
              <a:buChar char="–"/>
              <a:defRPr sz="1800">
                <a:solidFill>
                  <a:schemeClr val="lt1"/>
                </a:solidFill>
              </a:defRPr>
            </a:lvl2pPr>
            <a:lvl3pPr marL="1371600" lvl="2" indent="-342900" algn="l">
              <a:lnSpc>
                <a:spcPct val="90000"/>
              </a:lnSpc>
              <a:spcBef>
                <a:spcPts val="800"/>
              </a:spcBef>
              <a:spcAft>
                <a:spcPts val="0"/>
              </a:spcAft>
              <a:buSzPts val="1800"/>
              <a:buChar char="▪"/>
              <a:defRPr sz="1800">
                <a:solidFill>
                  <a:schemeClr val="lt1"/>
                </a:solidFill>
              </a:defRPr>
            </a:lvl3pPr>
            <a:lvl4pPr marL="1828800" lvl="3" indent="-342900" algn="l">
              <a:lnSpc>
                <a:spcPct val="90000"/>
              </a:lnSpc>
              <a:spcBef>
                <a:spcPts val="600"/>
              </a:spcBef>
              <a:spcAft>
                <a:spcPts val="0"/>
              </a:spcAft>
              <a:buSzPts val="1800"/>
              <a:buChar char="•"/>
              <a:defRPr sz="1800">
                <a:solidFill>
                  <a:schemeClr val="lt1"/>
                </a:solidFill>
              </a:defRPr>
            </a:lvl4pPr>
            <a:lvl5pPr marL="2286000" lvl="4" indent="-342900" algn="l">
              <a:lnSpc>
                <a:spcPct val="90000"/>
              </a:lnSpc>
              <a:spcBef>
                <a:spcPts val="600"/>
              </a:spcBef>
              <a:spcAft>
                <a:spcPts val="0"/>
              </a:spcAft>
              <a:buClr>
                <a:schemeClr val="lt1"/>
              </a:buClr>
              <a:buSzPts val="1800"/>
              <a:buChar char="–"/>
              <a:defRPr sz="1800">
                <a:solidFill>
                  <a:schemeClr val="lt1"/>
                </a:solidFill>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117" name="Google Shape;117;p20"/>
          <p:cNvSpPr/>
          <p:nvPr/>
        </p:nvSpPr>
        <p:spPr>
          <a:xfrm>
            <a:off x="5773420" y="6541200"/>
            <a:ext cx="647700" cy="316800"/>
          </a:xfrm>
          <a:prstGeom prst="rect">
            <a:avLst/>
          </a:prstGeom>
          <a:solidFill>
            <a:srgbClr val="1542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18" name="Google Shape;118;p20"/>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0"/>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0"/>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
        <p:nvSpPr>
          <p:cNvPr id="121" name="Google Shape;121;p20"/>
          <p:cNvSpPr txBox="1">
            <a:spLocks noGrp="1"/>
          </p:cNvSpPr>
          <p:nvPr>
            <p:ph type="ctrTitle"/>
          </p:nvPr>
        </p:nvSpPr>
        <p:spPr>
          <a:xfrm>
            <a:off x="6553200" y="1885467"/>
            <a:ext cx="5004000" cy="2336400"/>
          </a:xfrm>
          <a:prstGeom prst="rect">
            <a:avLst/>
          </a:prstGeom>
          <a:noFill/>
          <a:ln>
            <a:noFill/>
          </a:ln>
        </p:spPr>
        <p:txBody>
          <a:bodyPr spcFirstLastPara="1" wrap="square" lIns="91425" tIns="90000" rIns="91425" bIns="90000" anchor="b" anchorCtr="0">
            <a:normAutofit/>
          </a:bodyPr>
          <a:lstStyle>
            <a:lvl1pPr lvl="0" algn="l">
              <a:lnSpc>
                <a:spcPct val="90000"/>
              </a:lnSpc>
              <a:spcBef>
                <a:spcPts val="0"/>
              </a:spcBef>
              <a:spcAft>
                <a:spcPts val="0"/>
              </a:spcAft>
              <a:buClr>
                <a:schemeClr val="lt1"/>
              </a:buClr>
              <a:buSzPts val="3600"/>
              <a:buFont typeface="Verdana"/>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20"/>
          <p:cNvSpPr txBox="1">
            <a:spLocks noGrp="1"/>
          </p:cNvSpPr>
          <p:nvPr>
            <p:ph type="subTitle" idx="3"/>
          </p:nvPr>
        </p:nvSpPr>
        <p:spPr>
          <a:xfrm>
            <a:off x="6553200" y="4218267"/>
            <a:ext cx="5004000" cy="1613786"/>
          </a:xfrm>
          <a:prstGeom prst="rect">
            <a:avLst/>
          </a:prstGeom>
          <a:noFill/>
          <a:ln>
            <a:noFill/>
          </a:ln>
        </p:spPr>
        <p:txBody>
          <a:bodyPr spcFirstLastPara="1" wrap="square" lIns="104400" tIns="90000" rIns="90000" bIns="46800" anchor="t" anchorCtr="0">
            <a:normAutofit/>
          </a:bodyPr>
          <a:lstStyle>
            <a:lvl1pPr lvl="0" algn="l">
              <a:lnSpc>
                <a:spcPct val="90000"/>
              </a:lnSpc>
              <a:spcBef>
                <a:spcPts val="1200"/>
              </a:spcBef>
              <a:spcAft>
                <a:spcPts val="0"/>
              </a:spcAft>
              <a:buSzPts val="1920"/>
              <a:buNone/>
              <a:defRPr sz="2400">
                <a:solidFill>
                  <a:schemeClr val="lt1"/>
                </a:solidFill>
              </a:defRPr>
            </a:lvl1pPr>
            <a:lvl2pPr lvl="1" algn="ctr">
              <a:lnSpc>
                <a:spcPct val="90000"/>
              </a:lnSpc>
              <a:spcBef>
                <a:spcPts val="10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600"/>
              </a:spcBef>
              <a:spcAft>
                <a:spcPts val="0"/>
              </a:spcAft>
              <a:buSzPts val="1600"/>
              <a:buNone/>
              <a:defRPr sz="1600"/>
            </a:lvl4pPr>
            <a:lvl5pPr lvl="4" algn="ctr">
              <a:lnSpc>
                <a:spcPct val="90000"/>
              </a:lnSpc>
              <a:spcBef>
                <a:spcPts val="600"/>
              </a:spcBef>
              <a:spcAft>
                <a:spcPts val="0"/>
              </a:spcAft>
              <a:buClr>
                <a:schemeClr val="dk2"/>
              </a:buClr>
              <a:buSzPts val="1600"/>
              <a:buNone/>
              <a:defRPr sz="1600"/>
            </a:lvl5pPr>
            <a:lvl6pPr lvl="5" algn="ctr">
              <a:lnSpc>
                <a:spcPct val="90000"/>
              </a:lnSpc>
              <a:spcBef>
                <a:spcPts val="600"/>
              </a:spcBef>
              <a:spcAft>
                <a:spcPts val="0"/>
              </a:spcAft>
              <a:buClr>
                <a:srgbClr val="7F7F7F"/>
              </a:buClr>
              <a:buSzPts val="1600"/>
              <a:buNone/>
              <a:defRPr sz="1600"/>
            </a:lvl6pPr>
            <a:lvl7pPr lvl="6" algn="ctr">
              <a:lnSpc>
                <a:spcPct val="90000"/>
              </a:lnSpc>
              <a:spcBef>
                <a:spcPts val="600"/>
              </a:spcBef>
              <a:spcAft>
                <a:spcPts val="0"/>
              </a:spcAft>
              <a:buClr>
                <a:schemeClr val="dk2"/>
              </a:buClr>
              <a:buSzPts val="400"/>
              <a:buNone/>
              <a:defRPr sz="1600"/>
            </a:lvl7pPr>
            <a:lvl8pPr lvl="7" algn="ctr">
              <a:lnSpc>
                <a:spcPct val="90000"/>
              </a:lnSpc>
              <a:spcBef>
                <a:spcPts val="600"/>
              </a:spcBef>
              <a:spcAft>
                <a:spcPts val="0"/>
              </a:spcAft>
              <a:buClr>
                <a:srgbClr val="595959"/>
              </a:buClr>
              <a:buSzPts val="400"/>
              <a:buNone/>
              <a:defRPr sz="1600"/>
            </a:lvl8pPr>
            <a:lvl9pPr lvl="8" algn="ctr">
              <a:lnSpc>
                <a:spcPct val="90000"/>
              </a:lnSpc>
              <a:spcBef>
                <a:spcPts val="600"/>
              </a:spcBef>
              <a:spcAft>
                <a:spcPts val="0"/>
              </a:spcAft>
              <a:buSzPts val="1600"/>
              <a:buNone/>
              <a:defRPr sz="1600"/>
            </a:lvl9pPr>
          </a:lstStyle>
          <a:p>
            <a:endParaRPr/>
          </a:p>
        </p:txBody>
      </p:sp>
      <p:pic>
        <p:nvPicPr>
          <p:cNvPr id="123" name="Google Shape;123;p20"/>
          <p:cNvPicPr preferRelativeResize="0"/>
          <p:nvPr/>
        </p:nvPicPr>
        <p:blipFill rotWithShape="1">
          <a:blip r:embed="rId2">
            <a:alphaModFix/>
          </a:blip>
          <a:srcRect/>
          <a:stretch/>
        </p:blipFill>
        <p:spPr>
          <a:xfrm>
            <a:off x="0" y="0"/>
            <a:ext cx="12192000" cy="1783080"/>
          </a:xfrm>
          <a:prstGeom prst="rect">
            <a:avLst/>
          </a:prstGeom>
          <a:noFill/>
          <a:ln>
            <a:noFill/>
          </a:ln>
        </p:spPr>
      </p:pic>
    </p:spTree>
    <p:extLst>
      <p:ext uri="{BB962C8B-B14F-4D97-AF65-F5344CB8AC3E}">
        <p14:creationId xmlns:p14="http://schemas.microsoft.com/office/powerpoint/2010/main" val="38228234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Titeldia afbeelding horizontaal">
  <p:cSld name="Titeldia afbeelding horizontaal">
    <p:bg>
      <p:bgPr>
        <a:solidFill>
          <a:schemeClr val="dk2"/>
        </a:solidFill>
        <a:effectLst/>
      </p:bgPr>
    </p:bg>
    <p:spTree>
      <p:nvGrpSpPr>
        <p:cNvPr id="1" name="Shape 124"/>
        <p:cNvGrpSpPr/>
        <p:nvPr/>
      </p:nvGrpSpPr>
      <p:grpSpPr>
        <a:xfrm>
          <a:off x="0" y="0"/>
          <a:ext cx="0" cy="0"/>
          <a:chOff x="0" y="0"/>
          <a:chExt cx="0" cy="0"/>
        </a:xfrm>
      </p:grpSpPr>
      <p:sp>
        <p:nvSpPr>
          <p:cNvPr id="125" name="Google Shape;125;p21"/>
          <p:cNvSpPr txBox="1">
            <a:spLocks noGrp="1"/>
          </p:cNvSpPr>
          <p:nvPr>
            <p:ph type="ctrTitle"/>
          </p:nvPr>
        </p:nvSpPr>
        <p:spPr>
          <a:xfrm>
            <a:off x="634682" y="3427412"/>
            <a:ext cx="10923906" cy="1726479"/>
          </a:xfrm>
          <a:prstGeom prst="rect">
            <a:avLst/>
          </a:prstGeom>
          <a:noFill/>
          <a:ln>
            <a:noFill/>
          </a:ln>
        </p:spPr>
        <p:txBody>
          <a:bodyPr spcFirstLastPara="1" wrap="square" lIns="57600" tIns="90000" rIns="91425" bIns="90000" anchor="b" anchorCtr="0">
            <a:normAutofit/>
          </a:bodyPr>
          <a:lstStyle>
            <a:lvl1pPr lvl="0" algn="l">
              <a:lnSpc>
                <a:spcPct val="90000"/>
              </a:lnSpc>
              <a:spcBef>
                <a:spcPts val="0"/>
              </a:spcBef>
              <a:spcAft>
                <a:spcPts val="0"/>
              </a:spcAft>
              <a:buClr>
                <a:schemeClr val="lt1"/>
              </a:buClr>
              <a:buSzPts val="3600"/>
              <a:buFont typeface="Verdana"/>
              <a:buNone/>
              <a:defRPr sz="36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21"/>
          <p:cNvSpPr txBox="1">
            <a:spLocks noGrp="1"/>
          </p:cNvSpPr>
          <p:nvPr>
            <p:ph type="subTitle" idx="1"/>
          </p:nvPr>
        </p:nvSpPr>
        <p:spPr>
          <a:xfrm>
            <a:off x="634682" y="5162400"/>
            <a:ext cx="10923906" cy="664319"/>
          </a:xfrm>
          <a:prstGeom prst="rect">
            <a:avLst/>
          </a:prstGeom>
          <a:noFill/>
          <a:ln>
            <a:noFill/>
          </a:ln>
        </p:spPr>
        <p:txBody>
          <a:bodyPr spcFirstLastPara="1" wrap="square" lIns="72000" tIns="90000" rIns="91425" bIns="45700" anchor="t" anchorCtr="0">
            <a:normAutofit/>
          </a:bodyPr>
          <a:lstStyle>
            <a:lvl1pPr lvl="0" algn="l">
              <a:lnSpc>
                <a:spcPct val="90000"/>
              </a:lnSpc>
              <a:spcBef>
                <a:spcPts val="1200"/>
              </a:spcBef>
              <a:spcAft>
                <a:spcPts val="0"/>
              </a:spcAft>
              <a:buSzPts val="1920"/>
              <a:buNone/>
              <a:defRPr sz="2400">
                <a:solidFill>
                  <a:schemeClr val="lt1"/>
                </a:solidFill>
              </a:defRPr>
            </a:lvl1pPr>
            <a:lvl2pPr lvl="1" algn="ctr">
              <a:lnSpc>
                <a:spcPct val="90000"/>
              </a:lnSpc>
              <a:spcBef>
                <a:spcPts val="10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600"/>
              </a:spcBef>
              <a:spcAft>
                <a:spcPts val="0"/>
              </a:spcAft>
              <a:buSzPts val="1600"/>
              <a:buNone/>
              <a:defRPr sz="1600"/>
            </a:lvl4pPr>
            <a:lvl5pPr lvl="4" algn="ctr">
              <a:lnSpc>
                <a:spcPct val="90000"/>
              </a:lnSpc>
              <a:spcBef>
                <a:spcPts val="600"/>
              </a:spcBef>
              <a:spcAft>
                <a:spcPts val="0"/>
              </a:spcAft>
              <a:buClr>
                <a:schemeClr val="lt2"/>
              </a:buClr>
              <a:buSzPts val="1600"/>
              <a:buNone/>
              <a:defRPr sz="1600"/>
            </a:lvl5pPr>
            <a:lvl6pPr lvl="5" algn="ctr">
              <a:lnSpc>
                <a:spcPct val="90000"/>
              </a:lnSpc>
              <a:spcBef>
                <a:spcPts val="600"/>
              </a:spcBef>
              <a:spcAft>
                <a:spcPts val="0"/>
              </a:spcAft>
              <a:buClr>
                <a:srgbClr val="FEFEFE"/>
              </a:buClr>
              <a:buSzPts val="1600"/>
              <a:buNone/>
              <a:defRPr sz="1600"/>
            </a:lvl6pPr>
            <a:lvl7pPr lvl="6" algn="ctr">
              <a:lnSpc>
                <a:spcPct val="90000"/>
              </a:lnSpc>
              <a:spcBef>
                <a:spcPts val="600"/>
              </a:spcBef>
              <a:spcAft>
                <a:spcPts val="0"/>
              </a:spcAft>
              <a:buClr>
                <a:schemeClr val="lt2"/>
              </a:buClr>
              <a:buSzPts val="400"/>
              <a:buNone/>
              <a:defRPr sz="1600"/>
            </a:lvl7pPr>
            <a:lvl8pPr lvl="7" algn="ctr">
              <a:lnSpc>
                <a:spcPct val="90000"/>
              </a:lnSpc>
              <a:spcBef>
                <a:spcPts val="600"/>
              </a:spcBef>
              <a:spcAft>
                <a:spcPts val="0"/>
              </a:spcAft>
              <a:buClr>
                <a:srgbClr val="FEFEFE"/>
              </a:buClr>
              <a:buSzPts val="400"/>
              <a:buNone/>
              <a:defRPr sz="1600"/>
            </a:lvl8pPr>
            <a:lvl9pPr lvl="8" algn="ctr">
              <a:lnSpc>
                <a:spcPct val="90000"/>
              </a:lnSpc>
              <a:spcBef>
                <a:spcPts val="600"/>
              </a:spcBef>
              <a:spcAft>
                <a:spcPts val="0"/>
              </a:spcAft>
              <a:buSzPts val="1600"/>
              <a:buNone/>
              <a:defRPr sz="1600"/>
            </a:lvl9pPr>
          </a:lstStyle>
          <a:p>
            <a:endParaRPr/>
          </a:p>
        </p:txBody>
      </p:sp>
      <p:sp>
        <p:nvSpPr>
          <p:cNvPr id="127" name="Google Shape;127;p21"/>
          <p:cNvSpPr/>
          <p:nvPr/>
        </p:nvSpPr>
        <p:spPr>
          <a:xfrm>
            <a:off x="5773420" y="6541200"/>
            <a:ext cx="647700" cy="316800"/>
          </a:xfrm>
          <a:prstGeom prst="rect">
            <a:avLst/>
          </a:prstGeom>
          <a:solidFill>
            <a:srgbClr val="1542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28" name="Google Shape;128;p21"/>
          <p:cNvSpPr txBox="1">
            <a:spLocks noGrp="1"/>
          </p:cNvSpPr>
          <p:nvPr>
            <p:ph type="body" idx="2"/>
          </p:nvPr>
        </p:nvSpPr>
        <p:spPr>
          <a:xfrm>
            <a:off x="633412" y="5829386"/>
            <a:ext cx="5138738" cy="389360"/>
          </a:xfrm>
          <a:prstGeom prst="rect">
            <a:avLst/>
          </a:prstGeom>
          <a:noFill/>
          <a:ln>
            <a:noFill/>
          </a:ln>
        </p:spPr>
        <p:txBody>
          <a:bodyPr spcFirstLastPara="1" wrap="square" lIns="86400" tIns="45700" rIns="91425" bIns="45700" anchor="b" anchorCtr="0">
            <a:noAutofit/>
          </a:bodyPr>
          <a:lstStyle>
            <a:lvl1pPr marL="457200" lvl="0" indent="-228600" algn="l">
              <a:lnSpc>
                <a:spcPct val="90000"/>
              </a:lnSpc>
              <a:spcBef>
                <a:spcPts val="1200"/>
              </a:spcBef>
              <a:spcAft>
                <a:spcPts val="0"/>
              </a:spcAft>
              <a:buSzPts val="1280"/>
              <a:buNone/>
              <a:defRPr sz="1600">
                <a:solidFill>
                  <a:schemeClr val="lt1"/>
                </a:solidFill>
              </a:defRPr>
            </a:lvl1pPr>
            <a:lvl2pPr marL="914400" lvl="1" indent="-342900" algn="l">
              <a:lnSpc>
                <a:spcPct val="90000"/>
              </a:lnSpc>
              <a:spcBef>
                <a:spcPts val="1000"/>
              </a:spcBef>
              <a:spcAft>
                <a:spcPts val="0"/>
              </a:spcAft>
              <a:buSzPts val="1800"/>
              <a:buChar char="–"/>
              <a:defRPr sz="1800">
                <a:solidFill>
                  <a:schemeClr val="dk1"/>
                </a:solidFill>
              </a:defRPr>
            </a:lvl2pPr>
            <a:lvl3pPr marL="1371600" lvl="2" indent="-342900" algn="l">
              <a:lnSpc>
                <a:spcPct val="90000"/>
              </a:lnSpc>
              <a:spcBef>
                <a:spcPts val="800"/>
              </a:spcBef>
              <a:spcAft>
                <a:spcPts val="0"/>
              </a:spcAft>
              <a:buSzPts val="1800"/>
              <a:buChar char="▪"/>
              <a:defRPr sz="1800">
                <a:solidFill>
                  <a:schemeClr val="dk1"/>
                </a:solidFill>
              </a:defRPr>
            </a:lvl3pPr>
            <a:lvl4pPr marL="1828800" lvl="3" indent="-342900" algn="l">
              <a:lnSpc>
                <a:spcPct val="90000"/>
              </a:lnSpc>
              <a:spcBef>
                <a:spcPts val="600"/>
              </a:spcBef>
              <a:spcAft>
                <a:spcPts val="0"/>
              </a:spcAft>
              <a:buSzPts val="1800"/>
              <a:buChar char="•"/>
              <a:defRPr sz="1800">
                <a:solidFill>
                  <a:schemeClr val="dk1"/>
                </a:solidFill>
              </a:defRPr>
            </a:lvl4pPr>
            <a:lvl5pPr marL="2286000" lvl="4" indent="-342900" algn="l">
              <a:lnSpc>
                <a:spcPct val="90000"/>
              </a:lnSpc>
              <a:spcBef>
                <a:spcPts val="600"/>
              </a:spcBef>
              <a:spcAft>
                <a:spcPts val="0"/>
              </a:spcAft>
              <a:buClr>
                <a:schemeClr val="dk1"/>
              </a:buClr>
              <a:buSzPts val="1800"/>
              <a:buChar char="–"/>
              <a:defRPr sz="1800">
                <a:solidFill>
                  <a:schemeClr val="dk1"/>
                </a:solidFill>
              </a:defRPr>
            </a:lvl5pPr>
            <a:lvl6pPr marL="2743200" lvl="5" indent="-342900" algn="l">
              <a:lnSpc>
                <a:spcPct val="90000"/>
              </a:lnSpc>
              <a:spcBef>
                <a:spcPts val="600"/>
              </a:spcBef>
              <a:spcAft>
                <a:spcPts val="0"/>
              </a:spcAft>
              <a:buClr>
                <a:srgbClr val="FEFEFE"/>
              </a:buClr>
              <a:buSzPts val="1800"/>
              <a:buChar char="•"/>
              <a:defRPr/>
            </a:lvl6pPr>
            <a:lvl7pPr marL="3200400" lvl="6" indent="-257175" algn="l">
              <a:lnSpc>
                <a:spcPct val="90000"/>
              </a:lnSpc>
              <a:spcBef>
                <a:spcPts val="600"/>
              </a:spcBef>
              <a:spcAft>
                <a:spcPts val="0"/>
              </a:spcAft>
              <a:buClr>
                <a:schemeClr val="lt2"/>
              </a:buClr>
              <a:buSzPts val="450"/>
              <a:buChar char=" "/>
              <a:defRPr/>
            </a:lvl7pPr>
            <a:lvl8pPr marL="3657600" lvl="7" indent="-257175" algn="l">
              <a:lnSpc>
                <a:spcPct val="90000"/>
              </a:lnSpc>
              <a:spcBef>
                <a:spcPts val="600"/>
              </a:spcBef>
              <a:spcAft>
                <a:spcPts val="0"/>
              </a:spcAft>
              <a:buClr>
                <a:srgbClr val="FEFEFE"/>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129" name="Google Shape;129;p21"/>
          <p:cNvSpPr>
            <a:spLocks noGrp="1"/>
          </p:cNvSpPr>
          <p:nvPr>
            <p:ph type="pic" idx="3"/>
          </p:nvPr>
        </p:nvSpPr>
        <p:spPr>
          <a:xfrm>
            <a:off x="0" y="-1"/>
            <a:ext cx="12192000" cy="3427413"/>
          </a:xfrm>
          <a:prstGeom prst="rect">
            <a:avLst/>
          </a:prstGeom>
          <a:solidFill>
            <a:srgbClr val="D8D8D8"/>
          </a:solidFill>
          <a:ln>
            <a:noFill/>
          </a:ln>
        </p:spPr>
      </p:sp>
      <p:sp>
        <p:nvSpPr>
          <p:cNvPr id="130" name="Google Shape;130;p21"/>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1"/>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1"/>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lvl="0" indent="0" algn="r">
              <a:spcBef>
                <a:spcPts val="0"/>
              </a:spcBef>
              <a:buNone/>
              <a:defRPr sz="1050" b="0" i="0" u="none" strike="noStrike" cap="none">
                <a:solidFill>
                  <a:schemeClr val="lt2"/>
                </a:solidFill>
                <a:latin typeface="Verdana"/>
                <a:ea typeface="Verdana"/>
                <a:cs typeface="Verdana"/>
                <a:sym typeface="Verdana"/>
              </a:defRPr>
            </a:lvl1pPr>
            <a:lvl2pPr marL="0" lvl="1" indent="0" algn="r">
              <a:spcBef>
                <a:spcPts val="0"/>
              </a:spcBef>
              <a:buNone/>
              <a:defRPr sz="1050" b="0" i="0" u="none" strike="noStrike" cap="none">
                <a:solidFill>
                  <a:schemeClr val="lt2"/>
                </a:solidFill>
                <a:latin typeface="Verdana"/>
                <a:ea typeface="Verdana"/>
                <a:cs typeface="Verdana"/>
                <a:sym typeface="Verdana"/>
              </a:defRPr>
            </a:lvl2pPr>
            <a:lvl3pPr marL="0" lvl="2" indent="0" algn="r">
              <a:spcBef>
                <a:spcPts val="0"/>
              </a:spcBef>
              <a:buNone/>
              <a:defRPr sz="1050" b="0" i="0" u="none" strike="noStrike" cap="none">
                <a:solidFill>
                  <a:schemeClr val="lt2"/>
                </a:solidFill>
                <a:latin typeface="Verdana"/>
                <a:ea typeface="Verdana"/>
                <a:cs typeface="Verdana"/>
                <a:sym typeface="Verdana"/>
              </a:defRPr>
            </a:lvl3pPr>
            <a:lvl4pPr marL="0" lvl="3" indent="0" algn="r">
              <a:spcBef>
                <a:spcPts val="0"/>
              </a:spcBef>
              <a:buNone/>
              <a:defRPr sz="1050" b="0" i="0" u="none" strike="noStrike" cap="none">
                <a:solidFill>
                  <a:schemeClr val="lt2"/>
                </a:solidFill>
                <a:latin typeface="Verdana"/>
                <a:ea typeface="Verdana"/>
                <a:cs typeface="Verdana"/>
                <a:sym typeface="Verdana"/>
              </a:defRPr>
            </a:lvl4pPr>
            <a:lvl5pPr marL="0" lvl="4" indent="0" algn="r">
              <a:spcBef>
                <a:spcPts val="0"/>
              </a:spcBef>
              <a:buNone/>
              <a:defRPr sz="1050" b="0" i="0" u="none" strike="noStrike" cap="none">
                <a:solidFill>
                  <a:schemeClr val="lt2"/>
                </a:solidFill>
                <a:latin typeface="Verdana"/>
                <a:ea typeface="Verdana"/>
                <a:cs typeface="Verdana"/>
                <a:sym typeface="Verdana"/>
              </a:defRPr>
            </a:lvl5pPr>
            <a:lvl6pPr marL="0" lvl="5" indent="0" algn="r">
              <a:spcBef>
                <a:spcPts val="0"/>
              </a:spcBef>
              <a:buNone/>
              <a:defRPr sz="1050" b="0" i="0" u="none" strike="noStrike" cap="none">
                <a:solidFill>
                  <a:schemeClr val="lt2"/>
                </a:solidFill>
                <a:latin typeface="Verdana"/>
                <a:ea typeface="Verdana"/>
                <a:cs typeface="Verdana"/>
                <a:sym typeface="Verdana"/>
              </a:defRPr>
            </a:lvl6pPr>
            <a:lvl7pPr marL="0" lvl="6" indent="0" algn="r">
              <a:spcBef>
                <a:spcPts val="0"/>
              </a:spcBef>
              <a:buNone/>
              <a:defRPr sz="1050" b="0" i="0" u="none" strike="noStrike" cap="none">
                <a:solidFill>
                  <a:schemeClr val="lt2"/>
                </a:solidFill>
                <a:latin typeface="Verdana"/>
                <a:ea typeface="Verdana"/>
                <a:cs typeface="Verdana"/>
                <a:sym typeface="Verdana"/>
              </a:defRPr>
            </a:lvl7pPr>
            <a:lvl8pPr marL="0" lvl="7" indent="0" algn="r">
              <a:spcBef>
                <a:spcPts val="0"/>
              </a:spcBef>
              <a:buNone/>
              <a:defRPr sz="1050" b="0" i="0" u="none" strike="noStrike" cap="none">
                <a:solidFill>
                  <a:schemeClr val="lt2"/>
                </a:solidFill>
                <a:latin typeface="Verdana"/>
                <a:ea typeface="Verdana"/>
                <a:cs typeface="Verdana"/>
                <a:sym typeface="Verdana"/>
              </a:defRPr>
            </a:lvl8pPr>
            <a:lvl9pPr marL="0" lvl="8" indent="0" algn="r">
              <a:spcBef>
                <a:spcPts val="0"/>
              </a:spcBef>
              <a:buNone/>
              <a:defRPr sz="1050" b="0" i="0" u="none" strike="noStrike" cap="none">
                <a:solidFill>
                  <a:schemeClr val="lt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nl-NL"/>
              <a:t>‹nr.›</a:t>
            </a:fld>
            <a:endParaRPr/>
          </a:p>
        </p:txBody>
      </p:sp>
      <p:pic>
        <p:nvPicPr>
          <p:cNvPr id="133" name="Google Shape;133;p21"/>
          <p:cNvPicPr preferRelativeResize="0"/>
          <p:nvPr/>
        </p:nvPicPr>
        <p:blipFill rotWithShape="1">
          <a:blip r:embed="rId2">
            <a:alphaModFix/>
          </a:blip>
          <a:srcRect/>
          <a:stretch/>
        </p:blipFill>
        <p:spPr>
          <a:xfrm>
            <a:off x="0" y="0"/>
            <a:ext cx="12192000" cy="1783080"/>
          </a:xfrm>
          <a:prstGeom prst="rect">
            <a:avLst/>
          </a:prstGeom>
          <a:noFill/>
          <a:ln>
            <a:noFill/>
          </a:ln>
        </p:spPr>
      </p:pic>
    </p:spTree>
    <p:extLst>
      <p:ext uri="{BB962C8B-B14F-4D97-AF65-F5344CB8AC3E}">
        <p14:creationId xmlns:p14="http://schemas.microsoft.com/office/powerpoint/2010/main" val="1939205682"/>
      </p:ext>
    </p:extLst>
  </p:cSld>
  <p:clrMapOvr>
    <a:masterClrMapping/>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eldia verticaal">
  <p:cSld name="Titeldia verticaal">
    <p:spTree>
      <p:nvGrpSpPr>
        <p:cNvPr id="1" name="Shape 134"/>
        <p:cNvGrpSpPr/>
        <p:nvPr/>
      </p:nvGrpSpPr>
      <p:grpSpPr>
        <a:xfrm>
          <a:off x="0" y="0"/>
          <a:ext cx="0" cy="0"/>
          <a:chOff x="0" y="0"/>
          <a:chExt cx="0" cy="0"/>
        </a:xfrm>
      </p:grpSpPr>
      <p:sp>
        <p:nvSpPr>
          <p:cNvPr id="135" name="Google Shape;135;p22"/>
          <p:cNvSpPr/>
          <p:nvPr/>
        </p:nvSpPr>
        <p:spPr>
          <a:xfrm>
            <a:off x="6096000" y="0"/>
            <a:ext cx="6096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36" name="Google Shape;136;p22"/>
          <p:cNvSpPr/>
          <p:nvPr/>
        </p:nvSpPr>
        <p:spPr>
          <a:xfrm>
            <a:off x="5862000" y="6620400"/>
            <a:ext cx="468000" cy="237600"/>
          </a:xfrm>
          <a:prstGeom prst="rect">
            <a:avLst/>
          </a:prstGeom>
          <a:solidFill>
            <a:srgbClr val="1542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37" name="Google Shape;137;p22"/>
          <p:cNvSpPr/>
          <p:nvPr/>
        </p:nvSpPr>
        <p:spPr>
          <a:xfrm>
            <a:off x="5773420" y="6541200"/>
            <a:ext cx="647700" cy="316800"/>
          </a:xfrm>
          <a:prstGeom prst="rect">
            <a:avLst/>
          </a:prstGeom>
          <a:solidFill>
            <a:srgbClr val="1542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38" name="Google Shape;138;p22"/>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2"/>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22"/>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
        <p:nvSpPr>
          <p:cNvPr id="141" name="Google Shape;141;p22"/>
          <p:cNvSpPr txBox="1">
            <a:spLocks noGrp="1"/>
          </p:cNvSpPr>
          <p:nvPr>
            <p:ph type="subTitle" idx="1"/>
          </p:nvPr>
        </p:nvSpPr>
        <p:spPr>
          <a:xfrm>
            <a:off x="6556176" y="3427413"/>
            <a:ext cx="5004000" cy="2404640"/>
          </a:xfrm>
          <a:prstGeom prst="rect">
            <a:avLst/>
          </a:prstGeom>
          <a:noFill/>
          <a:ln>
            <a:noFill/>
          </a:ln>
        </p:spPr>
        <p:txBody>
          <a:bodyPr spcFirstLastPara="1" wrap="square" lIns="104400" tIns="90000" rIns="90000" bIns="46800" anchor="t" anchorCtr="0">
            <a:normAutofit/>
          </a:bodyPr>
          <a:lstStyle>
            <a:lvl1pPr lvl="0" algn="l">
              <a:lnSpc>
                <a:spcPct val="90000"/>
              </a:lnSpc>
              <a:spcBef>
                <a:spcPts val="1200"/>
              </a:spcBef>
              <a:spcAft>
                <a:spcPts val="0"/>
              </a:spcAft>
              <a:buSzPts val="1920"/>
              <a:buNone/>
              <a:defRPr sz="2400">
                <a:solidFill>
                  <a:schemeClr val="lt1"/>
                </a:solidFill>
              </a:defRPr>
            </a:lvl1pPr>
            <a:lvl2pPr lvl="1" algn="ctr">
              <a:lnSpc>
                <a:spcPct val="90000"/>
              </a:lnSpc>
              <a:spcBef>
                <a:spcPts val="10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600"/>
              </a:spcBef>
              <a:spcAft>
                <a:spcPts val="0"/>
              </a:spcAft>
              <a:buSzPts val="1600"/>
              <a:buNone/>
              <a:defRPr sz="1600"/>
            </a:lvl4pPr>
            <a:lvl5pPr lvl="4" algn="ctr">
              <a:lnSpc>
                <a:spcPct val="90000"/>
              </a:lnSpc>
              <a:spcBef>
                <a:spcPts val="600"/>
              </a:spcBef>
              <a:spcAft>
                <a:spcPts val="0"/>
              </a:spcAft>
              <a:buClr>
                <a:schemeClr val="dk2"/>
              </a:buClr>
              <a:buSzPts val="1600"/>
              <a:buNone/>
              <a:defRPr sz="1600"/>
            </a:lvl5pPr>
            <a:lvl6pPr lvl="5" algn="ctr">
              <a:lnSpc>
                <a:spcPct val="90000"/>
              </a:lnSpc>
              <a:spcBef>
                <a:spcPts val="600"/>
              </a:spcBef>
              <a:spcAft>
                <a:spcPts val="0"/>
              </a:spcAft>
              <a:buClr>
                <a:srgbClr val="7F7F7F"/>
              </a:buClr>
              <a:buSzPts val="1600"/>
              <a:buNone/>
              <a:defRPr sz="1600"/>
            </a:lvl6pPr>
            <a:lvl7pPr lvl="6" algn="ctr">
              <a:lnSpc>
                <a:spcPct val="90000"/>
              </a:lnSpc>
              <a:spcBef>
                <a:spcPts val="600"/>
              </a:spcBef>
              <a:spcAft>
                <a:spcPts val="0"/>
              </a:spcAft>
              <a:buClr>
                <a:schemeClr val="dk2"/>
              </a:buClr>
              <a:buSzPts val="400"/>
              <a:buNone/>
              <a:defRPr sz="1600"/>
            </a:lvl7pPr>
            <a:lvl8pPr lvl="7" algn="ctr">
              <a:lnSpc>
                <a:spcPct val="90000"/>
              </a:lnSpc>
              <a:spcBef>
                <a:spcPts val="600"/>
              </a:spcBef>
              <a:spcAft>
                <a:spcPts val="0"/>
              </a:spcAft>
              <a:buClr>
                <a:srgbClr val="595959"/>
              </a:buClr>
              <a:buSzPts val="400"/>
              <a:buNone/>
              <a:defRPr sz="1600"/>
            </a:lvl8pPr>
            <a:lvl9pPr lvl="8" algn="ctr">
              <a:lnSpc>
                <a:spcPct val="90000"/>
              </a:lnSpc>
              <a:spcBef>
                <a:spcPts val="600"/>
              </a:spcBef>
              <a:spcAft>
                <a:spcPts val="0"/>
              </a:spcAft>
              <a:buSzPts val="1600"/>
              <a:buNone/>
              <a:defRPr sz="1600"/>
            </a:lvl9pPr>
          </a:lstStyle>
          <a:p>
            <a:endParaRPr/>
          </a:p>
        </p:txBody>
      </p:sp>
      <p:sp>
        <p:nvSpPr>
          <p:cNvPr id="142" name="Google Shape;142;p22"/>
          <p:cNvSpPr txBox="1">
            <a:spLocks noGrp="1"/>
          </p:cNvSpPr>
          <p:nvPr>
            <p:ph type="body" idx="2"/>
          </p:nvPr>
        </p:nvSpPr>
        <p:spPr>
          <a:xfrm>
            <a:off x="6553200" y="5832053"/>
            <a:ext cx="5004000" cy="389360"/>
          </a:xfrm>
          <a:prstGeom prst="rect">
            <a:avLst/>
          </a:prstGeom>
          <a:noFill/>
          <a:ln>
            <a:noFill/>
          </a:ln>
        </p:spPr>
        <p:txBody>
          <a:bodyPr spcFirstLastPara="1" wrap="square" lIns="118800" tIns="45700" rIns="91425" bIns="45700" anchor="b" anchorCtr="0">
            <a:noAutofit/>
          </a:bodyPr>
          <a:lstStyle>
            <a:lvl1pPr marL="457200" lvl="0" indent="-228600" algn="l">
              <a:lnSpc>
                <a:spcPct val="90000"/>
              </a:lnSpc>
              <a:spcBef>
                <a:spcPts val="1200"/>
              </a:spcBef>
              <a:spcAft>
                <a:spcPts val="0"/>
              </a:spcAft>
              <a:buSzPts val="1280"/>
              <a:buNone/>
              <a:defRPr sz="1600">
                <a:solidFill>
                  <a:schemeClr val="lt1"/>
                </a:solidFill>
              </a:defRPr>
            </a:lvl1pPr>
            <a:lvl2pPr marL="914400" lvl="1" indent="-342900" algn="l">
              <a:lnSpc>
                <a:spcPct val="90000"/>
              </a:lnSpc>
              <a:spcBef>
                <a:spcPts val="1000"/>
              </a:spcBef>
              <a:spcAft>
                <a:spcPts val="0"/>
              </a:spcAft>
              <a:buSzPts val="1800"/>
              <a:buChar char="–"/>
              <a:defRPr sz="1800">
                <a:solidFill>
                  <a:schemeClr val="lt1"/>
                </a:solidFill>
              </a:defRPr>
            </a:lvl2pPr>
            <a:lvl3pPr marL="1371600" lvl="2" indent="-342900" algn="l">
              <a:lnSpc>
                <a:spcPct val="90000"/>
              </a:lnSpc>
              <a:spcBef>
                <a:spcPts val="800"/>
              </a:spcBef>
              <a:spcAft>
                <a:spcPts val="0"/>
              </a:spcAft>
              <a:buSzPts val="1800"/>
              <a:buChar char="▪"/>
              <a:defRPr sz="1800">
                <a:solidFill>
                  <a:schemeClr val="lt1"/>
                </a:solidFill>
              </a:defRPr>
            </a:lvl3pPr>
            <a:lvl4pPr marL="1828800" lvl="3" indent="-342900" algn="l">
              <a:lnSpc>
                <a:spcPct val="90000"/>
              </a:lnSpc>
              <a:spcBef>
                <a:spcPts val="600"/>
              </a:spcBef>
              <a:spcAft>
                <a:spcPts val="0"/>
              </a:spcAft>
              <a:buSzPts val="1800"/>
              <a:buChar char="•"/>
              <a:defRPr sz="1800">
                <a:solidFill>
                  <a:schemeClr val="lt1"/>
                </a:solidFill>
              </a:defRPr>
            </a:lvl4pPr>
            <a:lvl5pPr marL="2286000" lvl="4" indent="-342900" algn="l">
              <a:lnSpc>
                <a:spcPct val="90000"/>
              </a:lnSpc>
              <a:spcBef>
                <a:spcPts val="600"/>
              </a:spcBef>
              <a:spcAft>
                <a:spcPts val="0"/>
              </a:spcAft>
              <a:buClr>
                <a:schemeClr val="lt1"/>
              </a:buClr>
              <a:buSzPts val="1800"/>
              <a:buChar char="–"/>
              <a:defRPr sz="1800">
                <a:solidFill>
                  <a:schemeClr val="lt1"/>
                </a:solidFill>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143" name="Google Shape;143;p22"/>
          <p:cNvSpPr txBox="1">
            <a:spLocks noGrp="1"/>
          </p:cNvSpPr>
          <p:nvPr>
            <p:ph type="ctrTitle"/>
          </p:nvPr>
        </p:nvSpPr>
        <p:spPr>
          <a:xfrm>
            <a:off x="6554588" y="2024063"/>
            <a:ext cx="5004000" cy="1403350"/>
          </a:xfrm>
          <a:prstGeom prst="rect">
            <a:avLst/>
          </a:prstGeom>
          <a:noFill/>
          <a:ln>
            <a:noFill/>
          </a:ln>
        </p:spPr>
        <p:txBody>
          <a:bodyPr spcFirstLastPara="1" wrap="square" lIns="91425" tIns="90000" rIns="91425" bIns="90000" anchor="b" anchorCtr="0">
            <a:normAutofit/>
          </a:bodyPr>
          <a:lstStyle>
            <a:lvl1pPr lvl="0" algn="l">
              <a:lnSpc>
                <a:spcPct val="90000"/>
              </a:lnSpc>
              <a:spcBef>
                <a:spcPts val="0"/>
              </a:spcBef>
              <a:spcAft>
                <a:spcPts val="0"/>
              </a:spcAft>
              <a:buClr>
                <a:schemeClr val="lt1"/>
              </a:buClr>
              <a:buSzPts val="3600"/>
              <a:buFont typeface="Verdana"/>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4" name="Google Shape;144;p22"/>
          <p:cNvPicPr preferRelativeResize="0"/>
          <p:nvPr/>
        </p:nvPicPr>
        <p:blipFill rotWithShape="1">
          <a:blip r:embed="rId2">
            <a:alphaModFix/>
          </a:blip>
          <a:srcRect/>
          <a:stretch/>
        </p:blipFill>
        <p:spPr>
          <a:xfrm>
            <a:off x="0" y="0"/>
            <a:ext cx="12192000" cy="1783080"/>
          </a:xfrm>
          <a:prstGeom prst="rect">
            <a:avLst/>
          </a:prstGeom>
          <a:noFill/>
          <a:ln>
            <a:noFill/>
          </a:ln>
        </p:spPr>
      </p:pic>
    </p:spTree>
    <p:extLst>
      <p:ext uri="{BB962C8B-B14F-4D97-AF65-F5344CB8AC3E}">
        <p14:creationId xmlns:p14="http://schemas.microsoft.com/office/powerpoint/2010/main" val="16424175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eldia horizontaal">
  <p:cSld name="Titeldia horizontaal">
    <p:spTree>
      <p:nvGrpSpPr>
        <p:cNvPr id="1" name="Shape 145"/>
        <p:cNvGrpSpPr/>
        <p:nvPr/>
      </p:nvGrpSpPr>
      <p:grpSpPr>
        <a:xfrm>
          <a:off x="0" y="0"/>
          <a:ext cx="0" cy="0"/>
          <a:chOff x="0" y="0"/>
          <a:chExt cx="0" cy="0"/>
        </a:xfrm>
      </p:grpSpPr>
      <p:sp>
        <p:nvSpPr>
          <p:cNvPr id="146" name="Google Shape;146;p23"/>
          <p:cNvSpPr/>
          <p:nvPr/>
        </p:nvSpPr>
        <p:spPr>
          <a:xfrm>
            <a:off x="0" y="-1"/>
            <a:ext cx="12192000" cy="342741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47" name="Google Shape;147;p23"/>
          <p:cNvSpPr txBox="1">
            <a:spLocks noGrp="1"/>
          </p:cNvSpPr>
          <p:nvPr>
            <p:ph type="title"/>
          </p:nvPr>
        </p:nvSpPr>
        <p:spPr>
          <a:xfrm>
            <a:off x="635000" y="1879600"/>
            <a:ext cx="10923588" cy="15478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800"/>
              <a:buFont typeface="Verdana"/>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23"/>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3"/>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3"/>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
        <p:nvSpPr>
          <p:cNvPr id="151" name="Google Shape;151;p23"/>
          <p:cNvSpPr txBox="1">
            <a:spLocks noGrp="1"/>
          </p:cNvSpPr>
          <p:nvPr>
            <p:ph type="subTitle" idx="1"/>
          </p:nvPr>
        </p:nvSpPr>
        <p:spPr>
          <a:xfrm>
            <a:off x="635000" y="3749487"/>
            <a:ext cx="10925176" cy="2077232"/>
          </a:xfrm>
          <a:prstGeom prst="rect">
            <a:avLst/>
          </a:prstGeom>
          <a:noFill/>
          <a:ln>
            <a:noFill/>
          </a:ln>
        </p:spPr>
        <p:txBody>
          <a:bodyPr spcFirstLastPara="1" wrap="square" lIns="104400" tIns="90000" rIns="90000" bIns="46800" anchor="t" anchorCtr="0">
            <a:normAutofit/>
          </a:bodyPr>
          <a:lstStyle>
            <a:lvl1pPr lvl="0" algn="l">
              <a:lnSpc>
                <a:spcPct val="90000"/>
              </a:lnSpc>
              <a:spcBef>
                <a:spcPts val="1200"/>
              </a:spcBef>
              <a:spcAft>
                <a:spcPts val="0"/>
              </a:spcAft>
              <a:buSzPts val="1920"/>
              <a:buNone/>
              <a:defRPr sz="2400">
                <a:solidFill>
                  <a:schemeClr val="dk1"/>
                </a:solidFill>
              </a:defRPr>
            </a:lvl1pPr>
            <a:lvl2pPr lvl="1" algn="ctr">
              <a:lnSpc>
                <a:spcPct val="90000"/>
              </a:lnSpc>
              <a:spcBef>
                <a:spcPts val="10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600"/>
              </a:spcBef>
              <a:spcAft>
                <a:spcPts val="0"/>
              </a:spcAft>
              <a:buSzPts val="1600"/>
              <a:buNone/>
              <a:defRPr sz="1600"/>
            </a:lvl4pPr>
            <a:lvl5pPr lvl="4" algn="ctr">
              <a:lnSpc>
                <a:spcPct val="90000"/>
              </a:lnSpc>
              <a:spcBef>
                <a:spcPts val="600"/>
              </a:spcBef>
              <a:spcAft>
                <a:spcPts val="0"/>
              </a:spcAft>
              <a:buClr>
                <a:schemeClr val="dk2"/>
              </a:buClr>
              <a:buSzPts val="1600"/>
              <a:buNone/>
              <a:defRPr sz="1600"/>
            </a:lvl5pPr>
            <a:lvl6pPr lvl="5" algn="ctr">
              <a:lnSpc>
                <a:spcPct val="90000"/>
              </a:lnSpc>
              <a:spcBef>
                <a:spcPts val="600"/>
              </a:spcBef>
              <a:spcAft>
                <a:spcPts val="0"/>
              </a:spcAft>
              <a:buClr>
                <a:srgbClr val="7F7F7F"/>
              </a:buClr>
              <a:buSzPts val="1600"/>
              <a:buNone/>
              <a:defRPr sz="1600"/>
            </a:lvl6pPr>
            <a:lvl7pPr lvl="6" algn="ctr">
              <a:lnSpc>
                <a:spcPct val="90000"/>
              </a:lnSpc>
              <a:spcBef>
                <a:spcPts val="600"/>
              </a:spcBef>
              <a:spcAft>
                <a:spcPts val="0"/>
              </a:spcAft>
              <a:buClr>
                <a:schemeClr val="dk2"/>
              </a:buClr>
              <a:buSzPts val="400"/>
              <a:buNone/>
              <a:defRPr sz="1600"/>
            </a:lvl7pPr>
            <a:lvl8pPr lvl="7" algn="ctr">
              <a:lnSpc>
                <a:spcPct val="90000"/>
              </a:lnSpc>
              <a:spcBef>
                <a:spcPts val="600"/>
              </a:spcBef>
              <a:spcAft>
                <a:spcPts val="0"/>
              </a:spcAft>
              <a:buClr>
                <a:srgbClr val="595959"/>
              </a:buClr>
              <a:buSzPts val="400"/>
              <a:buNone/>
              <a:defRPr sz="1600"/>
            </a:lvl8pPr>
            <a:lvl9pPr lvl="8" algn="ctr">
              <a:lnSpc>
                <a:spcPct val="90000"/>
              </a:lnSpc>
              <a:spcBef>
                <a:spcPts val="600"/>
              </a:spcBef>
              <a:spcAft>
                <a:spcPts val="0"/>
              </a:spcAft>
              <a:buSzPts val="1600"/>
              <a:buNone/>
              <a:defRPr sz="1600"/>
            </a:lvl9pPr>
          </a:lstStyle>
          <a:p>
            <a:endParaRPr/>
          </a:p>
        </p:txBody>
      </p:sp>
      <p:sp>
        <p:nvSpPr>
          <p:cNvPr id="152" name="Google Shape;152;p23"/>
          <p:cNvSpPr txBox="1">
            <a:spLocks noGrp="1"/>
          </p:cNvSpPr>
          <p:nvPr>
            <p:ph type="body" idx="2"/>
          </p:nvPr>
        </p:nvSpPr>
        <p:spPr>
          <a:xfrm>
            <a:off x="633412" y="5829386"/>
            <a:ext cx="5005388" cy="389360"/>
          </a:xfrm>
          <a:prstGeom prst="rect">
            <a:avLst/>
          </a:prstGeom>
          <a:noFill/>
          <a:ln>
            <a:noFill/>
          </a:ln>
        </p:spPr>
        <p:txBody>
          <a:bodyPr spcFirstLastPara="1" wrap="square" lIns="86400" tIns="45700" rIns="91425" bIns="45700" anchor="b" anchorCtr="0">
            <a:noAutofit/>
          </a:bodyPr>
          <a:lstStyle>
            <a:lvl1pPr marL="457200" lvl="0" indent="-228600" algn="l">
              <a:lnSpc>
                <a:spcPct val="90000"/>
              </a:lnSpc>
              <a:spcBef>
                <a:spcPts val="1200"/>
              </a:spcBef>
              <a:spcAft>
                <a:spcPts val="0"/>
              </a:spcAft>
              <a:buSzPts val="1280"/>
              <a:buNone/>
              <a:defRPr sz="1600">
                <a:solidFill>
                  <a:schemeClr val="dk1"/>
                </a:solidFill>
              </a:defRPr>
            </a:lvl1pPr>
            <a:lvl2pPr marL="914400" lvl="1" indent="-342900" algn="l">
              <a:lnSpc>
                <a:spcPct val="90000"/>
              </a:lnSpc>
              <a:spcBef>
                <a:spcPts val="1000"/>
              </a:spcBef>
              <a:spcAft>
                <a:spcPts val="0"/>
              </a:spcAft>
              <a:buSzPts val="1800"/>
              <a:buChar char="–"/>
              <a:defRPr sz="1800">
                <a:solidFill>
                  <a:schemeClr val="lt1"/>
                </a:solidFill>
              </a:defRPr>
            </a:lvl2pPr>
            <a:lvl3pPr marL="1371600" lvl="2" indent="-342900" algn="l">
              <a:lnSpc>
                <a:spcPct val="90000"/>
              </a:lnSpc>
              <a:spcBef>
                <a:spcPts val="800"/>
              </a:spcBef>
              <a:spcAft>
                <a:spcPts val="0"/>
              </a:spcAft>
              <a:buSzPts val="1800"/>
              <a:buChar char="▪"/>
              <a:defRPr sz="1800">
                <a:solidFill>
                  <a:schemeClr val="lt1"/>
                </a:solidFill>
              </a:defRPr>
            </a:lvl3pPr>
            <a:lvl4pPr marL="1828800" lvl="3" indent="-342900" algn="l">
              <a:lnSpc>
                <a:spcPct val="90000"/>
              </a:lnSpc>
              <a:spcBef>
                <a:spcPts val="600"/>
              </a:spcBef>
              <a:spcAft>
                <a:spcPts val="0"/>
              </a:spcAft>
              <a:buSzPts val="1800"/>
              <a:buChar char="•"/>
              <a:defRPr sz="1800">
                <a:solidFill>
                  <a:schemeClr val="lt1"/>
                </a:solidFill>
              </a:defRPr>
            </a:lvl4pPr>
            <a:lvl5pPr marL="2286000" lvl="4" indent="-342900" algn="l">
              <a:lnSpc>
                <a:spcPct val="90000"/>
              </a:lnSpc>
              <a:spcBef>
                <a:spcPts val="600"/>
              </a:spcBef>
              <a:spcAft>
                <a:spcPts val="0"/>
              </a:spcAft>
              <a:buClr>
                <a:schemeClr val="lt1"/>
              </a:buClr>
              <a:buSzPts val="1800"/>
              <a:buChar char="–"/>
              <a:defRPr sz="1800">
                <a:solidFill>
                  <a:schemeClr val="lt1"/>
                </a:solidFill>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153" name="Google Shape;153;p23"/>
          <p:cNvSpPr/>
          <p:nvPr/>
        </p:nvSpPr>
        <p:spPr>
          <a:xfrm>
            <a:off x="5773420" y="6541200"/>
            <a:ext cx="647700" cy="316800"/>
          </a:xfrm>
          <a:prstGeom prst="rect">
            <a:avLst/>
          </a:prstGeom>
          <a:solidFill>
            <a:srgbClr val="1542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54" name="Google Shape;154;p23"/>
          <p:cNvPicPr preferRelativeResize="0"/>
          <p:nvPr/>
        </p:nvPicPr>
        <p:blipFill rotWithShape="1">
          <a:blip r:embed="rId2">
            <a:alphaModFix/>
          </a:blip>
          <a:srcRect/>
          <a:stretch/>
        </p:blipFill>
        <p:spPr>
          <a:xfrm>
            <a:off x="0" y="0"/>
            <a:ext cx="12192000" cy="1783080"/>
          </a:xfrm>
          <a:prstGeom prst="rect">
            <a:avLst/>
          </a:prstGeom>
          <a:noFill/>
          <a:ln>
            <a:noFill/>
          </a:ln>
        </p:spPr>
      </p:pic>
    </p:spTree>
    <p:extLst>
      <p:ext uri="{BB962C8B-B14F-4D97-AF65-F5344CB8AC3E}">
        <p14:creationId xmlns:p14="http://schemas.microsoft.com/office/powerpoint/2010/main" val="4483980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Inhoudsopgave">
  <p:cSld name="Inhoudsopgave">
    <p:spTree>
      <p:nvGrpSpPr>
        <p:cNvPr id="1" name="Shape 155"/>
        <p:cNvGrpSpPr/>
        <p:nvPr/>
      </p:nvGrpSpPr>
      <p:grpSpPr>
        <a:xfrm>
          <a:off x="0" y="0"/>
          <a:ext cx="0" cy="0"/>
          <a:chOff x="0" y="0"/>
          <a:chExt cx="0" cy="0"/>
        </a:xfrm>
      </p:grpSpPr>
      <p:sp>
        <p:nvSpPr>
          <p:cNvPr id="156" name="Google Shape;156;p24"/>
          <p:cNvSpPr/>
          <p:nvPr/>
        </p:nvSpPr>
        <p:spPr>
          <a:xfrm>
            <a:off x="0" y="0"/>
            <a:ext cx="6096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57" name="Google Shape;157;p24"/>
          <p:cNvSpPr txBox="1">
            <a:spLocks noGrp="1"/>
          </p:cNvSpPr>
          <p:nvPr>
            <p:ph type="title"/>
          </p:nvPr>
        </p:nvSpPr>
        <p:spPr>
          <a:xfrm>
            <a:off x="634999" y="2636838"/>
            <a:ext cx="5003801" cy="1584325"/>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Verdana"/>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24"/>
          <p:cNvSpPr txBox="1">
            <a:spLocks noGrp="1"/>
          </p:cNvSpPr>
          <p:nvPr>
            <p:ph type="body" idx="1"/>
          </p:nvPr>
        </p:nvSpPr>
        <p:spPr>
          <a:xfrm>
            <a:off x="7791732" y="916926"/>
            <a:ext cx="3766856" cy="81756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200"/>
              </a:spcBef>
              <a:spcAft>
                <a:spcPts val="0"/>
              </a:spcAft>
              <a:buSzPts val="1440"/>
              <a:buNone/>
              <a:defRPr sz="1800"/>
            </a:lvl1pPr>
            <a:lvl2pPr marL="914400" lvl="1" indent="-228600" algn="l">
              <a:lnSpc>
                <a:spcPct val="90000"/>
              </a:lnSpc>
              <a:spcBef>
                <a:spcPts val="1000"/>
              </a:spcBef>
              <a:spcAft>
                <a:spcPts val="0"/>
              </a:spcAft>
              <a:buSzPts val="2000"/>
              <a:buNone/>
              <a:defRPr/>
            </a:lvl2pPr>
            <a:lvl3pPr marL="1371600" lvl="2" indent="-228600" algn="l">
              <a:lnSpc>
                <a:spcPct val="90000"/>
              </a:lnSpc>
              <a:spcBef>
                <a:spcPts val="800"/>
              </a:spcBef>
              <a:spcAft>
                <a:spcPts val="0"/>
              </a:spcAft>
              <a:buSzPts val="1800"/>
              <a:buNone/>
              <a:defRPr/>
            </a:lvl3pPr>
            <a:lvl4pPr marL="1828800" lvl="3" indent="-228600" algn="l">
              <a:lnSpc>
                <a:spcPct val="90000"/>
              </a:lnSpc>
              <a:spcBef>
                <a:spcPts val="600"/>
              </a:spcBef>
              <a:spcAft>
                <a:spcPts val="0"/>
              </a:spcAft>
              <a:buSzPts val="1800"/>
              <a:buNone/>
              <a:defRPr/>
            </a:lvl4pPr>
            <a:lvl5pPr marL="2286000" lvl="4" indent="-228600" algn="l">
              <a:lnSpc>
                <a:spcPct val="90000"/>
              </a:lnSpc>
              <a:spcBef>
                <a:spcPts val="600"/>
              </a:spcBef>
              <a:spcAft>
                <a:spcPts val="0"/>
              </a:spcAft>
              <a:buClr>
                <a:schemeClr val="dk2"/>
              </a:buClr>
              <a:buSzPts val="1600"/>
              <a:buNone/>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159" name="Google Shape;159;p24"/>
          <p:cNvSpPr txBox="1">
            <a:spLocks noGrp="1"/>
          </p:cNvSpPr>
          <p:nvPr>
            <p:ph type="body" idx="2"/>
          </p:nvPr>
        </p:nvSpPr>
        <p:spPr>
          <a:xfrm>
            <a:off x="7791732" y="2061911"/>
            <a:ext cx="3766856" cy="81756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200"/>
              </a:spcBef>
              <a:spcAft>
                <a:spcPts val="0"/>
              </a:spcAft>
              <a:buSzPts val="1440"/>
              <a:buNone/>
              <a:defRPr sz="1800"/>
            </a:lvl1pPr>
            <a:lvl2pPr marL="914400" lvl="1" indent="-228600" algn="l">
              <a:lnSpc>
                <a:spcPct val="90000"/>
              </a:lnSpc>
              <a:spcBef>
                <a:spcPts val="1000"/>
              </a:spcBef>
              <a:spcAft>
                <a:spcPts val="0"/>
              </a:spcAft>
              <a:buSzPts val="2000"/>
              <a:buNone/>
              <a:defRPr/>
            </a:lvl2pPr>
            <a:lvl3pPr marL="1371600" lvl="2" indent="-228600" algn="l">
              <a:lnSpc>
                <a:spcPct val="90000"/>
              </a:lnSpc>
              <a:spcBef>
                <a:spcPts val="800"/>
              </a:spcBef>
              <a:spcAft>
                <a:spcPts val="0"/>
              </a:spcAft>
              <a:buSzPts val="1800"/>
              <a:buNone/>
              <a:defRPr/>
            </a:lvl3pPr>
            <a:lvl4pPr marL="1828800" lvl="3" indent="-228600" algn="l">
              <a:lnSpc>
                <a:spcPct val="90000"/>
              </a:lnSpc>
              <a:spcBef>
                <a:spcPts val="600"/>
              </a:spcBef>
              <a:spcAft>
                <a:spcPts val="0"/>
              </a:spcAft>
              <a:buSzPts val="1800"/>
              <a:buNone/>
              <a:defRPr/>
            </a:lvl4pPr>
            <a:lvl5pPr marL="2286000" lvl="4" indent="-228600" algn="l">
              <a:lnSpc>
                <a:spcPct val="90000"/>
              </a:lnSpc>
              <a:spcBef>
                <a:spcPts val="600"/>
              </a:spcBef>
              <a:spcAft>
                <a:spcPts val="0"/>
              </a:spcAft>
              <a:buClr>
                <a:schemeClr val="dk2"/>
              </a:buClr>
              <a:buSzPts val="1600"/>
              <a:buNone/>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160" name="Google Shape;160;p24"/>
          <p:cNvSpPr txBox="1">
            <a:spLocks noGrp="1"/>
          </p:cNvSpPr>
          <p:nvPr>
            <p:ph type="body" idx="3"/>
          </p:nvPr>
        </p:nvSpPr>
        <p:spPr>
          <a:xfrm>
            <a:off x="7791732" y="3211200"/>
            <a:ext cx="3766856" cy="81756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200"/>
              </a:spcBef>
              <a:spcAft>
                <a:spcPts val="0"/>
              </a:spcAft>
              <a:buSzPts val="1440"/>
              <a:buNone/>
              <a:defRPr sz="1800"/>
            </a:lvl1pPr>
            <a:lvl2pPr marL="914400" lvl="1" indent="-228600" algn="l">
              <a:lnSpc>
                <a:spcPct val="90000"/>
              </a:lnSpc>
              <a:spcBef>
                <a:spcPts val="1000"/>
              </a:spcBef>
              <a:spcAft>
                <a:spcPts val="0"/>
              </a:spcAft>
              <a:buSzPts val="2000"/>
              <a:buNone/>
              <a:defRPr/>
            </a:lvl2pPr>
            <a:lvl3pPr marL="1371600" lvl="2" indent="-228600" algn="l">
              <a:lnSpc>
                <a:spcPct val="90000"/>
              </a:lnSpc>
              <a:spcBef>
                <a:spcPts val="800"/>
              </a:spcBef>
              <a:spcAft>
                <a:spcPts val="0"/>
              </a:spcAft>
              <a:buSzPts val="1800"/>
              <a:buNone/>
              <a:defRPr/>
            </a:lvl3pPr>
            <a:lvl4pPr marL="1828800" lvl="3" indent="-228600" algn="l">
              <a:lnSpc>
                <a:spcPct val="90000"/>
              </a:lnSpc>
              <a:spcBef>
                <a:spcPts val="600"/>
              </a:spcBef>
              <a:spcAft>
                <a:spcPts val="0"/>
              </a:spcAft>
              <a:buSzPts val="1800"/>
              <a:buNone/>
              <a:defRPr/>
            </a:lvl4pPr>
            <a:lvl5pPr marL="2286000" lvl="4" indent="-228600" algn="l">
              <a:lnSpc>
                <a:spcPct val="90000"/>
              </a:lnSpc>
              <a:spcBef>
                <a:spcPts val="600"/>
              </a:spcBef>
              <a:spcAft>
                <a:spcPts val="0"/>
              </a:spcAft>
              <a:buClr>
                <a:schemeClr val="dk2"/>
              </a:buClr>
              <a:buSzPts val="1600"/>
              <a:buNone/>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161" name="Google Shape;161;p24"/>
          <p:cNvSpPr txBox="1">
            <a:spLocks noGrp="1"/>
          </p:cNvSpPr>
          <p:nvPr>
            <p:ph type="body" idx="4"/>
          </p:nvPr>
        </p:nvSpPr>
        <p:spPr>
          <a:xfrm>
            <a:off x="7791732" y="4352400"/>
            <a:ext cx="3766856" cy="81756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200"/>
              </a:spcBef>
              <a:spcAft>
                <a:spcPts val="0"/>
              </a:spcAft>
              <a:buSzPts val="1440"/>
              <a:buNone/>
              <a:defRPr sz="1800"/>
            </a:lvl1pPr>
            <a:lvl2pPr marL="914400" lvl="1" indent="-228600" algn="l">
              <a:lnSpc>
                <a:spcPct val="90000"/>
              </a:lnSpc>
              <a:spcBef>
                <a:spcPts val="1000"/>
              </a:spcBef>
              <a:spcAft>
                <a:spcPts val="0"/>
              </a:spcAft>
              <a:buSzPts val="2000"/>
              <a:buNone/>
              <a:defRPr/>
            </a:lvl2pPr>
            <a:lvl3pPr marL="1371600" lvl="2" indent="-228600" algn="l">
              <a:lnSpc>
                <a:spcPct val="90000"/>
              </a:lnSpc>
              <a:spcBef>
                <a:spcPts val="800"/>
              </a:spcBef>
              <a:spcAft>
                <a:spcPts val="0"/>
              </a:spcAft>
              <a:buSzPts val="1800"/>
              <a:buNone/>
              <a:defRPr/>
            </a:lvl3pPr>
            <a:lvl4pPr marL="1828800" lvl="3" indent="-228600" algn="l">
              <a:lnSpc>
                <a:spcPct val="90000"/>
              </a:lnSpc>
              <a:spcBef>
                <a:spcPts val="600"/>
              </a:spcBef>
              <a:spcAft>
                <a:spcPts val="0"/>
              </a:spcAft>
              <a:buSzPts val="1800"/>
              <a:buNone/>
              <a:defRPr/>
            </a:lvl4pPr>
            <a:lvl5pPr marL="2286000" lvl="4" indent="-228600" algn="l">
              <a:lnSpc>
                <a:spcPct val="90000"/>
              </a:lnSpc>
              <a:spcBef>
                <a:spcPts val="600"/>
              </a:spcBef>
              <a:spcAft>
                <a:spcPts val="0"/>
              </a:spcAft>
              <a:buClr>
                <a:schemeClr val="dk2"/>
              </a:buClr>
              <a:buSzPts val="1600"/>
              <a:buNone/>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162" name="Google Shape;162;p24"/>
          <p:cNvSpPr txBox="1">
            <a:spLocks noGrp="1"/>
          </p:cNvSpPr>
          <p:nvPr>
            <p:ph type="body" idx="5"/>
          </p:nvPr>
        </p:nvSpPr>
        <p:spPr>
          <a:xfrm>
            <a:off x="7791732" y="5497200"/>
            <a:ext cx="3766856" cy="81756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200"/>
              </a:spcBef>
              <a:spcAft>
                <a:spcPts val="0"/>
              </a:spcAft>
              <a:buSzPts val="1440"/>
              <a:buNone/>
              <a:defRPr sz="1800"/>
            </a:lvl1pPr>
            <a:lvl2pPr marL="914400" lvl="1" indent="-228600" algn="l">
              <a:lnSpc>
                <a:spcPct val="90000"/>
              </a:lnSpc>
              <a:spcBef>
                <a:spcPts val="1000"/>
              </a:spcBef>
              <a:spcAft>
                <a:spcPts val="0"/>
              </a:spcAft>
              <a:buSzPts val="2000"/>
              <a:buNone/>
              <a:defRPr/>
            </a:lvl2pPr>
            <a:lvl3pPr marL="1371600" lvl="2" indent="-228600" algn="l">
              <a:lnSpc>
                <a:spcPct val="90000"/>
              </a:lnSpc>
              <a:spcBef>
                <a:spcPts val="800"/>
              </a:spcBef>
              <a:spcAft>
                <a:spcPts val="0"/>
              </a:spcAft>
              <a:buSzPts val="1800"/>
              <a:buNone/>
              <a:defRPr/>
            </a:lvl3pPr>
            <a:lvl4pPr marL="1828800" lvl="3" indent="-228600" algn="l">
              <a:lnSpc>
                <a:spcPct val="90000"/>
              </a:lnSpc>
              <a:spcBef>
                <a:spcPts val="600"/>
              </a:spcBef>
              <a:spcAft>
                <a:spcPts val="0"/>
              </a:spcAft>
              <a:buSzPts val="1800"/>
              <a:buNone/>
              <a:defRPr/>
            </a:lvl4pPr>
            <a:lvl5pPr marL="2286000" lvl="4" indent="-228600" algn="l">
              <a:lnSpc>
                <a:spcPct val="90000"/>
              </a:lnSpc>
              <a:spcBef>
                <a:spcPts val="600"/>
              </a:spcBef>
              <a:spcAft>
                <a:spcPts val="0"/>
              </a:spcAft>
              <a:buClr>
                <a:schemeClr val="dk2"/>
              </a:buClr>
              <a:buSzPts val="1600"/>
              <a:buNone/>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pic>
        <p:nvPicPr>
          <p:cNvPr id="163" name="Google Shape;163;p24"/>
          <p:cNvPicPr preferRelativeResize="0"/>
          <p:nvPr/>
        </p:nvPicPr>
        <p:blipFill rotWithShape="1">
          <a:blip r:embed="rId2">
            <a:alphaModFix/>
          </a:blip>
          <a:srcRect/>
          <a:stretch/>
        </p:blipFill>
        <p:spPr>
          <a:xfrm>
            <a:off x="-3175" y="0"/>
            <a:ext cx="12198350" cy="1066800"/>
          </a:xfrm>
          <a:prstGeom prst="rect">
            <a:avLst/>
          </a:prstGeom>
          <a:noFill/>
          <a:ln>
            <a:noFill/>
          </a:ln>
        </p:spPr>
      </p:pic>
      <p:sp>
        <p:nvSpPr>
          <p:cNvPr id="164" name="Google Shape;164;p24"/>
          <p:cNvSpPr/>
          <p:nvPr/>
        </p:nvSpPr>
        <p:spPr>
          <a:xfrm>
            <a:off x="5862000" y="6620400"/>
            <a:ext cx="468000" cy="237600"/>
          </a:xfrm>
          <a:prstGeom prst="rect">
            <a:avLst/>
          </a:prstGeom>
          <a:solidFill>
            <a:srgbClr val="1542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65" name="Google Shape;165;p24"/>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24"/>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24"/>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
        <p:nvSpPr>
          <p:cNvPr id="168" name="Google Shape;168;p24"/>
          <p:cNvSpPr txBox="1">
            <a:spLocks noGrp="1"/>
          </p:cNvSpPr>
          <p:nvPr>
            <p:ph type="body" idx="6"/>
          </p:nvPr>
        </p:nvSpPr>
        <p:spPr>
          <a:xfrm>
            <a:off x="6418727" y="998445"/>
            <a:ext cx="1373005" cy="817563"/>
          </a:xfrm>
          <a:prstGeom prst="rect">
            <a:avLst/>
          </a:prstGeom>
          <a:noFill/>
          <a:ln>
            <a:noFill/>
          </a:ln>
        </p:spPr>
        <p:txBody>
          <a:bodyPr spcFirstLastPara="1" wrap="square" lIns="91425" tIns="45700" rIns="91425" bIns="46800" anchor="b" anchorCtr="0">
            <a:normAutofit/>
          </a:bodyPr>
          <a:lstStyle>
            <a:lvl1pPr marL="457200" lvl="0" indent="-228600" algn="r">
              <a:lnSpc>
                <a:spcPct val="90000"/>
              </a:lnSpc>
              <a:spcBef>
                <a:spcPts val="1200"/>
              </a:spcBef>
              <a:spcAft>
                <a:spcPts val="0"/>
              </a:spcAft>
              <a:buSzPts val="3840"/>
              <a:buNone/>
              <a:defRPr sz="4800">
                <a:solidFill>
                  <a:schemeClr val="dk2"/>
                </a:solidFill>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169" name="Google Shape;169;p24"/>
          <p:cNvSpPr txBox="1">
            <a:spLocks noGrp="1"/>
          </p:cNvSpPr>
          <p:nvPr>
            <p:ph type="body" idx="7"/>
          </p:nvPr>
        </p:nvSpPr>
        <p:spPr>
          <a:xfrm>
            <a:off x="6418727" y="2143674"/>
            <a:ext cx="1373005" cy="817563"/>
          </a:xfrm>
          <a:prstGeom prst="rect">
            <a:avLst/>
          </a:prstGeom>
          <a:noFill/>
          <a:ln>
            <a:noFill/>
          </a:ln>
        </p:spPr>
        <p:txBody>
          <a:bodyPr spcFirstLastPara="1" wrap="square" lIns="91425" tIns="45700" rIns="91425" bIns="46800" anchor="b" anchorCtr="0">
            <a:normAutofit/>
          </a:bodyPr>
          <a:lstStyle>
            <a:lvl1pPr marL="457200" lvl="0" indent="-228600" algn="r">
              <a:lnSpc>
                <a:spcPct val="90000"/>
              </a:lnSpc>
              <a:spcBef>
                <a:spcPts val="1200"/>
              </a:spcBef>
              <a:spcAft>
                <a:spcPts val="0"/>
              </a:spcAft>
              <a:buSzPts val="3840"/>
              <a:buNone/>
              <a:defRPr sz="4800">
                <a:solidFill>
                  <a:schemeClr val="dk2"/>
                </a:solidFill>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170" name="Google Shape;170;p24"/>
          <p:cNvSpPr txBox="1">
            <a:spLocks noGrp="1"/>
          </p:cNvSpPr>
          <p:nvPr>
            <p:ph type="body" idx="8"/>
          </p:nvPr>
        </p:nvSpPr>
        <p:spPr>
          <a:xfrm>
            <a:off x="6418727" y="3288903"/>
            <a:ext cx="1373005" cy="817563"/>
          </a:xfrm>
          <a:prstGeom prst="rect">
            <a:avLst/>
          </a:prstGeom>
          <a:noFill/>
          <a:ln>
            <a:noFill/>
          </a:ln>
        </p:spPr>
        <p:txBody>
          <a:bodyPr spcFirstLastPara="1" wrap="square" lIns="91425" tIns="45700" rIns="91425" bIns="46800" anchor="b" anchorCtr="0">
            <a:normAutofit/>
          </a:bodyPr>
          <a:lstStyle>
            <a:lvl1pPr marL="457200" lvl="0" indent="-228600" algn="r">
              <a:lnSpc>
                <a:spcPct val="90000"/>
              </a:lnSpc>
              <a:spcBef>
                <a:spcPts val="1200"/>
              </a:spcBef>
              <a:spcAft>
                <a:spcPts val="0"/>
              </a:spcAft>
              <a:buSzPts val="3840"/>
              <a:buNone/>
              <a:defRPr sz="4800">
                <a:solidFill>
                  <a:schemeClr val="dk2"/>
                </a:solidFill>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171" name="Google Shape;171;p24"/>
          <p:cNvSpPr txBox="1">
            <a:spLocks noGrp="1"/>
          </p:cNvSpPr>
          <p:nvPr>
            <p:ph type="body" idx="9"/>
          </p:nvPr>
        </p:nvSpPr>
        <p:spPr>
          <a:xfrm>
            <a:off x="6418727" y="4434132"/>
            <a:ext cx="1373005" cy="817563"/>
          </a:xfrm>
          <a:prstGeom prst="rect">
            <a:avLst/>
          </a:prstGeom>
          <a:noFill/>
          <a:ln>
            <a:noFill/>
          </a:ln>
        </p:spPr>
        <p:txBody>
          <a:bodyPr spcFirstLastPara="1" wrap="square" lIns="91425" tIns="45700" rIns="91425" bIns="46800" anchor="b" anchorCtr="0">
            <a:normAutofit/>
          </a:bodyPr>
          <a:lstStyle>
            <a:lvl1pPr marL="457200" lvl="0" indent="-228600" algn="r">
              <a:lnSpc>
                <a:spcPct val="90000"/>
              </a:lnSpc>
              <a:spcBef>
                <a:spcPts val="1200"/>
              </a:spcBef>
              <a:spcAft>
                <a:spcPts val="0"/>
              </a:spcAft>
              <a:buSzPts val="3840"/>
              <a:buNone/>
              <a:defRPr sz="4800">
                <a:solidFill>
                  <a:schemeClr val="dk2"/>
                </a:solidFill>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172" name="Google Shape;172;p24"/>
          <p:cNvSpPr txBox="1">
            <a:spLocks noGrp="1"/>
          </p:cNvSpPr>
          <p:nvPr>
            <p:ph type="body" idx="13"/>
          </p:nvPr>
        </p:nvSpPr>
        <p:spPr>
          <a:xfrm>
            <a:off x="6418727" y="5579361"/>
            <a:ext cx="1373005" cy="817563"/>
          </a:xfrm>
          <a:prstGeom prst="rect">
            <a:avLst/>
          </a:prstGeom>
          <a:noFill/>
          <a:ln>
            <a:noFill/>
          </a:ln>
        </p:spPr>
        <p:txBody>
          <a:bodyPr spcFirstLastPara="1" wrap="square" lIns="91425" tIns="45700" rIns="91425" bIns="46800" anchor="b" anchorCtr="0">
            <a:normAutofit/>
          </a:bodyPr>
          <a:lstStyle>
            <a:lvl1pPr marL="457200" lvl="0" indent="-228600" algn="r">
              <a:lnSpc>
                <a:spcPct val="90000"/>
              </a:lnSpc>
              <a:spcBef>
                <a:spcPts val="1200"/>
              </a:spcBef>
              <a:spcAft>
                <a:spcPts val="0"/>
              </a:spcAft>
              <a:buSzPts val="3840"/>
              <a:buNone/>
              <a:defRPr sz="4800">
                <a:solidFill>
                  <a:schemeClr val="dk2"/>
                </a:solidFill>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Tree>
    <p:extLst>
      <p:ext uri="{BB962C8B-B14F-4D97-AF65-F5344CB8AC3E}">
        <p14:creationId xmlns:p14="http://schemas.microsoft.com/office/powerpoint/2010/main" val="3927731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Inhoudsopgave met afbeelding">
  <p:cSld name="Inhoudsopgave met afbeelding">
    <p:spTree>
      <p:nvGrpSpPr>
        <p:cNvPr id="1" name="Shape 173"/>
        <p:cNvGrpSpPr/>
        <p:nvPr/>
      </p:nvGrpSpPr>
      <p:grpSpPr>
        <a:xfrm>
          <a:off x="0" y="0"/>
          <a:ext cx="0" cy="0"/>
          <a:chOff x="0" y="0"/>
          <a:chExt cx="0" cy="0"/>
        </a:xfrm>
      </p:grpSpPr>
      <p:sp>
        <p:nvSpPr>
          <p:cNvPr id="174" name="Google Shape;174;p25"/>
          <p:cNvSpPr/>
          <p:nvPr/>
        </p:nvSpPr>
        <p:spPr>
          <a:xfrm>
            <a:off x="6096000" y="0"/>
            <a:ext cx="6096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75" name="Google Shape;175;p25"/>
          <p:cNvSpPr txBox="1">
            <a:spLocks noGrp="1"/>
          </p:cNvSpPr>
          <p:nvPr>
            <p:ph type="body" idx="1"/>
          </p:nvPr>
        </p:nvSpPr>
        <p:spPr>
          <a:xfrm>
            <a:off x="6553200" y="2289600"/>
            <a:ext cx="5004000" cy="3931813"/>
          </a:xfrm>
          <a:prstGeom prst="rect">
            <a:avLst/>
          </a:prstGeom>
          <a:noFill/>
          <a:ln>
            <a:noFill/>
          </a:ln>
        </p:spPr>
        <p:txBody>
          <a:bodyPr spcFirstLastPara="1" wrap="square" lIns="91425" tIns="45700" rIns="91425" bIns="45700" anchor="t" anchorCtr="0">
            <a:normAutofit/>
          </a:bodyPr>
          <a:lstStyle>
            <a:lvl1pPr marL="457200" lvl="0" indent="-350520" algn="l">
              <a:lnSpc>
                <a:spcPct val="90000"/>
              </a:lnSpc>
              <a:spcBef>
                <a:spcPts val="1200"/>
              </a:spcBef>
              <a:spcAft>
                <a:spcPts val="0"/>
              </a:spcAft>
              <a:buClr>
                <a:schemeClr val="lt1"/>
              </a:buClr>
              <a:buSzPts val="1920"/>
              <a:buFont typeface="Verdana"/>
              <a:buAutoNum type="arabicPeriod"/>
              <a:defRPr>
                <a:solidFill>
                  <a:schemeClr val="lt1"/>
                </a:solidFill>
              </a:defRPr>
            </a:lvl1pPr>
            <a:lvl2pPr marL="914400" lvl="1" indent="-355600" algn="l">
              <a:lnSpc>
                <a:spcPct val="90000"/>
              </a:lnSpc>
              <a:spcBef>
                <a:spcPts val="1000"/>
              </a:spcBef>
              <a:spcAft>
                <a:spcPts val="0"/>
              </a:spcAft>
              <a:buClr>
                <a:schemeClr val="lt1"/>
              </a:buClr>
              <a:buSzPts val="2000"/>
              <a:buChar char="–"/>
              <a:defRPr>
                <a:solidFill>
                  <a:schemeClr val="lt1"/>
                </a:solidFill>
              </a:defRPr>
            </a:lvl2pPr>
            <a:lvl3pPr marL="1371600" lvl="2" indent="-342900" algn="l">
              <a:lnSpc>
                <a:spcPct val="90000"/>
              </a:lnSpc>
              <a:spcBef>
                <a:spcPts val="800"/>
              </a:spcBef>
              <a:spcAft>
                <a:spcPts val="0"/>
              </a:spcAft>
              <a:buClr>
                <a:schemeClr val="lt1"/>
              </a:buClr>
              <a:buSzPts val="1800"/>
              <a:buChar char="▪"/>
              <a:defRPr>
                <a:solidFill>
                  <a:schemeClr val="lt1"/>
                </a:solidFill>
              </a:defRPr>
            </a:lvl3pPr>
            <a:lvl4pPr marL="1828800" lvl="3" indent="-342900" algn="l">
              <a:lnSpc>
                <a:spcPct val="90000"/>
              </a:lnSpc>
              <a:spcBef>
                <a:spcPts val="600"/>
              </a:spcBef>
              <a:spcAft>
                <a:spcPts val="0"/>
              </a:spcAft>
              <a:buClr>
                <a:schemeClr val="lt1"/>
              </a:buClr>
              <a:buSzPts val="1800"/>
              <a:buChar char="•"/>
              <a:defRPr>
                <a:solidFill>
                  <a:schemeClr val="lt1"/>
                </a:solidFill>
              </a:defRPr>
            </a:lvl4pPr>
            <a:lvl5pPr marL="2286000" lvl="4" indent="-330200" algn="l">
              <a:lnSpc>
                <a:spcPct val="90000"/>
              </a:lnSpc>
              <a:spcBef>
                <a:spcPts val="600"/>
              </a:spcBef>
              <a:spcAft>
                <a:spcPts val="0"/>
              </a:spcAft>
              <a:buClr>
                <a:schemeClr val="lt1"/>
              </a:buClr>
              <a:buSzPts val="1600"/>
              <a:buChar char="–"/>
              <a:defRPr>
                <a:solidFill>
                  <a:schemeClr val="lt1"/>
                </a:solidFill>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pic>
        <p:nvPicPr>
          <p:cNvPr id="176" name="Google Shape;176;p25"/>
          <p:cNvPicPr preferRelativeResize="0"/>
          <p:nvPr/>
        </p:nvPicPr>
        <p:blipFill rotWithShape="1">
          <a:blip r:embed="rId2">
            <a:alphaModFix/>
          </a:blip>
          <a:srcRect/>
          <a:stretch/>
        </p:blipFill>
        <p:spPr>
          <a:xfrm>
            <a:off x="-3175" y="0"/>
            <a:ext cx="12198350" cy="1066800"/>
          </a:xfrm>
          <a:prstGeom prst="rect">
            <a:avLst/>
          </a:prstGeom>
          <a:noFill/>
          <a:ln>
            <a:noFill/>
          </a:ln>
        </p:spPr>
      </p:pic>
      <p:sp>
        <p:nvSpPr>
          <p:cNvPr id="177" name="Google Shape;177;p25"/>
          <p:cNvSpPr/>
          <p:nvPr/>
        </p:nvSpPr>
        <p:spPr>
          <a:xfrm>
            <a:off x="5862000" y="6620400"/>
            <a:ext cx="468000" cy="237600"/>
          </a:xfrm>
          <a:prstGeom prst="rect">
            <a:avLst/>
          </a:prstGeom>
          <a:solidFill>
            <a:srgbClr val="1542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78" name="Google Shape;178;p25"/>
          <p:cNvSpPr txBox="1">
            <a:spLocks noGrp="1"/>
          </p:cNvSpPr>
          <p:nvPr>
            <p:ph type="title"/>
          </p:nvPr>
        </p:nvSpPr>
        <p:spPr>
          <a:xfrm>
            <a:off x="6553200" y="1051200"/>
            <a:ext cx="5004000" cy="94804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Verdan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25"/>
          <p:cNvSpPr>
            <a:spLocks noGrp="1"/>
          </p:cNvSpPr>
          <p:nvPr>
            <p:ph type="pic" idx="2"/>
          </p:nvPr>
        </p:nvSpPr>
        <p:spPr>
          <a:xfrm>
            <a:off x="0" y="0"/>
            <a:ext cx="6098242" cy="6858000"/>
          </a:xfrm>
          <a:prstGeom prst="rect">
            <a:avLst/>
          </a:prstGeom>
          <a:solidFill>
            <a:schemeClr val="dk1">
              <a:alpha val="9803"/>
            </a:schemeClr>
          </a:solidFill>
          <a:ln>
            <a:noFill/>
          </a:ln>
        </p:spPr>
      </p:sp>
      <p:sp>
        <p:nvSpPr>
          <p:cNvPr id="180" name="Google Shape;180;p25"/>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25"/>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25"/>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24363416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Sectiekop">
  <p:cSld name="Sectiekop">
    <p:spTree>
      <p:nvGrpSpPr>
        <p:cNvPr id="1" name="Shape 183"/>
        <p:cNvGrpSpPr/>
        <p:nvPr/>
      </p:nvGrpSpPr>
      <p:grpSpPr>
        <a:xfrm>
          <a:off x="0" y="0"/>
          <a:ext cx="0" cy="0"/>
          <a:chOff x="0" y="0"/>
          <a:chExt cx="0" cy="0"/>
        </a:xfrm>
      </p:grpSpPr>
      <p:sp>
        <p:nvSpPr>
          <p:cNvPr id="184" name="Google Shape;184;p26"/>
          <p:cNvSpPr/>
          <p:nvPr/>
        </p:nvSpPr>
        <p:spPr>
          <a:xfrm>
            <a:off x="0" y="0"/>
            <a:ext cx="6096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85" name="Google Shape;185;p26"/>
          <p:cNvSpPr txBox="1">
            <a:spLocks noGrp="1"/>
          </p:cNvSpPr>
          <p:nvPr>
            <p:ph type="title"/>
          </p:nvPr>
        </p:nvSpPr>
        <p:spPr>
          <a:xfrm>
            <a:off x="634999" y="2636837"/>
            <a:ext cx="5003801" cy="1584325"/>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3600"/>
              <a:buFont typeface="Verdana"/>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26"/>
          <p:cNvSpPr txBox="1">
            <a:spLocks noGrp="1"/>
          </p:cNvSpPr>
          <p:nvPr>
            <p:ph type="body" idx="1"/>
          </p:nvPr>
        </p:nvSpPr>
        <p:spPr>
          <a:xfrm>
            <a:off x="634999" y="4221162"/>
            <a:ext cx="5003801" cy="2000251"/>
          </a:xfrm>
          <a:prstGeom prst="rect">
            <a:avLst/>
          </a:prstGeom>
          <a:noFill/>
          <a:ln>
            <a:noFill/>
          </a:ln>
        </p:spPr>
        <p:txBody>
          <a:bodyPr spcFirstLastPara="1" wrap="square" lIns="91425" tIns="90000" rIns="100800" bIns="45700" anchor="t" anchorCtr="0">
            <a:normAutofit/>
          </a:bodyPr>
          <a:lstStyle>
            <a:lvl1pPr marL="457200" lvl="0" indent="-228600" algn="r">
              <a:lnSpc>
                <a:spcPct val="90000"/>
              </a:lnSpc>
              <a:spcBef>
                <a:spcPts val="1200"/>
              </a:spcBef>
              <a:spcAft>
                <a:spcPts val="0"/>
              </a:spcAft>
              <a:buSzPts val="1920"/>
              <a:buNone/>
              <a:defRPr sz="2400">
                <a:solidFill>
                  <a:schemeClr val="lt1"/>
                </a:solidFill>
              </a:defRPr>
            </a:lvl1pPr>
            <a:lvl2pPr marL="914400" lvl="1" indent="-228600" algn="l">
              <a:lnSpc>
                <a:spcPct val="90000"/>
              </a:lnSpc>
              <a:spcBef>
                <a:spcPts val="1000"/>
              </a:spcBef>
              <a:spcAft>
                <a:spcPts val="0"/>
              </a:spcAft>
              <a:buSzPts val="2000"/>
              <a:buNone/>
              <a:defRPr sz="2000">
                <a:solidFill>
                  <a:srgbClr val="888888"/>
                </a:solidFill>
              </a:defRPr>
            </a:lvl2pPr>
            <a:lvl3pPr marL="1371600" lvl="2" indent="-228600" algn="l">
              <a:lnSpc>
                <a:spcPct val="90000"/>
              </a:lnSpc>
              <a:spcBef>
                <a:spcPts val="800"/>
              </a:spcBef>
              <a:spcAft>
                <a:spcPts val="0"/>
              </a:spcAft>
              <a:buSzPts val="1800"/>
              <a:buNone/>
              <a:defRPr sz="1800">
                <a:solidFill>
                  <a:srgbClr val="888888"/>
                </a:solidFill>
              </a:defRPr>
            </a:lvl3pPr>
            <a:lvl4pPr marL="1828800" lvl="3" indent="-228600" algn="l">
              <a:lnSpc>
                <a:spcPct val="90000"/>
              </a:lnSpc>
              <a:spcBef>
                <a:spcPts val="600"/>
              </a:spcBef>
              <a:spcAft>
                <a:spcPts val="0"/>
              </a:spcAft>
              <a:buSzPts val="1600"/>
              <a:buNone/>
              <a:defRPr sz="1600">
                <a:solidFill>
                  <a:srgbClr val="888888"/>
                </a:solidFill>
              </a:defRPr>
            </a:lvl4pPr>
            <a:lvl5pPr marL="2286000" lvl="4" indent="-228600" algn="l">
              <a:lnSpc>
                <a:spcPct val="90000"/>
              </a:lnSpc>
              <a:spcBef>
                <a:spcPts val="600"/>
              </a:spcBef>
              <a:spcAft>
                <a:spcPts val="0"/>
              </a:spcAft>
              <a:buClr>
                <a:srgbClr val="888888"/>
              </a:buClr>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600"/>
              </a:spcBef>
              <a:spcAft>
                <a:spcPts val="0"/>
              </a:spcAft>
              <a:buClr>
                <a:srgbClr val="888888"/>
              </a:buClr>
              <a:buSzPts val="400"/>
              <a:buNone/>
              <a:defRPr sz="1600">
                <a:solidFill>
                  <a:srgbClr val="888888"/>
                </a:solidFill>
              </a:defRPr>
            </a:lvl7pPr>
            <a:lvl8pPr marL="3657600" lvl="7" indent="-228600" algn="l">
              <a:lnSpc>
                <a:spcPct val="90000"/>
              </a:lnSpc>
              <a:spcBef>
                <a:spcPts val="600"/>
              </a:spcBef>
              <a:spcAft>
                <a:spcPts val="0"/>
              </a:spcAft>
              <a:buClr>
                <a:srgbClr val="888888"/>
              </a:buClr>
              <a:buSzPts val="400"/>
              <a:buNone/>
              <a:defRPr sz="1600">
                <a:solidFill>
                  <a:srgbClr val="888888"/>
                </a:solidFill>
              </a:defRPr>
            </a:lvl8pPr>
            <a:lvl9pPr marL="4114800" lvl="8" indent="-228600" algn="l">
              <a:lnSpc>
                <a:spcPct val="90000"/>
              </a:lnSpc>
              <a:spcBef>
                <a:spcPts val="600"/>
              </a:spcBef>
              <a:spcAft>
                <a:spcPts val="0"/>
              </a:spcAft>
              <a:buSzPts val="1600"/>
              <a:buNone/>
              <a:defRPr sz="1600">
                <a:solidFill>
                  <a:srgbClr val="888888"/>
                </a:solidFill>
              </a:defRPr>
            </a:lvl9pPr>
          </a:lstStyle>
          <a:p>
            <a:endParaRPr/>
          </a:p>
        </p:txBody>
      </p:sp>
      <p:sp>
        <p:nvSpPr>
          <p:cNvPr id="187" name="Google Shape;187;p26"/>
          <p:cNvSpPr txBox="1">
            <a:spLocks noGrp="1"/>
          </p:cNvSpPr>
          <p:nvPr>
            <p:ph type="body" idx="2"/>
          </p:nvPr>
        </p:nvSpPr>
        <p:spPr>
          <a:xfrm>
            <a:off x="634999" y="1171575"/>
            <a:ext cx="5003801" cy="1463674"/>
          </a:xfrm>
          <a:prstGeom prst="rect">
            <a:avLst/>
          </a:prstGeom>
          <a:noFill/>
          <a:ln>
            <a:noFill/>
          </a:ln>
        </p:spPr>
        <p:txBody>
          <a:bodyPr spcFirstLastPara="1" wrap="square" lIns="91425" tIns="45700" rIns="0" bIns="45700" anchor="b" anchorCtr="0">
            <a:normAutofit/>
          </a:bodyPr>
          <a:lstStyle>
            <a:lvl1pPr marL="457200" lvl="0" indent="-228600" algn="r">
              <a:lnSpc>
                <a:spcPct val="90000"/>
              </a:lnSpc>
              <a:spcBef>
                <a:spcPts val="1200"/>
              </a:spcBef>
              <a:spcAft>
                <a:spcPts val="0"/>
              </a:spcAft>
              <a:buSzPts val="7680"/>
              <a:buNone/>
              <a:defRPr sz="9600" b="1" i="0">
                <a:solidFill>
                  <a:schemeClr val="lt1"/>
                </a:solidFill>
              </a:defRPr>
            </a:lvl1pPr>
            <a:lvl2pPr marL="914400" lvl="1" indent="-228600" algn="r">
              <a:lnSpc>
                <a:spcPct val="90000"/>
              </a:lnSpc>
              <a:spcBef>
                <a:spcPts val="1000"/>
              </a:spcBef>
              <a:spcAft>
                <a:spcPts val="0"/>
              </a:spcAft>
              <a:buSzPts val="2000"/>
              <a:buNone/>
              <a:defRPr/>
            </a:lvl2pPr>
            <a:lvl3pPr marL="1371600" lvl="2" indent="-228600" algn="r">
              <a:lnSpc>
                <a:spcPct val="90000"/>
              </a:lnSpc>
              <a:spcBef>
                <a:spcPts val="800"/>
              </a:spcBef>
              <a:spcAft>
                <a:spcPts val="0"/>
              </a:spcAft>
              <a:buSzPts val="1800"/>
              <a:buNone/>
              <a:defRPr/>
            </a:lvl3pPr>
            <a:lvl4pPr marL="1828800" lvl="3" indent="-228600" algn="r">
              <a:lnSpc>
                <a:spcPct val="90000"/>
              </a:lnSpc>
              <a:spcBef>
                <a:spcPts val="600"/>
              </a:spcBef>
              <a:spcAft>
                <a:spcPts val="0"/>
              </a:spcAft>
              <a:buSzPts val="1800"/>
              <a:buNone/>
              <a:defRPr/>
            </a:lvl4pPr>
            <a:lvl5pPr marL="2286000" lvl="4" indent="-228600" algn="r">
              <a:lnSpc>
                <a:spcPct val="90000"/>
              </a:lnSpc>
              <a:spcBef>
                <a:spcPts val="600"/>
              </a:spcBef>
              <a:spcAft>
                <a:spcPts val="0"/>
              </a:spcAft>
              <a:buClr>
                <a:schemeClr val="dk2"/>
              </a:buClr>
              <a:buSzPts val="1600"/>
              <a:buNone/>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pic>
        <p:nvPicPr>
          <p:cNvPr id="188" name="Google Shape;188;p26"/>
          <p:cNvPicPr preferRelativeResize="0"/>
          <p:nvPr/>
        </p:nvPicPr>
        <p:blipFill rotWithShape="1">
          <a:blip r:embed="rId2">
            <a:alphaModFix/>
          </a:blip>
          <a:srcRect/>
          <a:stretch/>
        </p:blipFill>
        <p:spPr>
          <a:xfrm>
            <a:off x="-3175" y="0"/>
            <a:ext cx="12198350" cy="1066800"/>
          </a:xfrm>
          <a:prstGeom prst="rect">
            <a:avLst/>
          </a:prstGeom>
          <a:noFill/>
          <a:ln>
            <a:noFill/>
          </a:ln>
        </p:spPr>
      </p:pic>
      <p:sp>
        <p:nvSpPr>
          <p:cNvPr id="189" name="Google Shape;189;p26"/>
          <p:cNvSpPr/>
          <p:nvPr/>
        </p:nvSpPr>
        <p:spPr>
          <a:xfrm>
            <a:off x="5862000" y="6620400"/>
            <a:ext cx="468000" cy="237600"/>
          </a:xfrm>
          <a:prstGeom prst="rect">
            <a:avLst/>
          </a:prstGeom>
          <a:solidFill>
            <a:srgbClr val="1542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90" name="Google Shape;190;p26"/>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26"/>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26"/>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91145324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wee objecten">
  <p:cSld name="Twee objecten">
    <p:spTree>
      <p:nvGrpSpPr>
        <p:cNvPr id="1" name="Shape 193"/>
        <p:cNvGrpSpPr/>
        <p:nvPr/>
      </p:nvGrpSpPr>
      <p:grpSpPr>
        <a:xfrm>
          <a:off x="0" y="0"/>
          <a:ext cx="0" cy="0"/>
          <a:chOff x="0" y="0"/>
          <a:chExt cx="0" cy="0"/>
        </a:xfrm>
      </p:grpSpPr>
      <p:sp>
        <p:nvSpPr>
          <p:cNvPr id="194" name="Google Shape;194;p27"/>
          <p:cNvSpPr txBox="1">
            <a:spLocks noGrp="1"/>
          </p:cNvSpPr>
          <p:nvPr>
            <p:ph type="body" idx="1"/>
          </p:nvPr>
        </p:nvSpPr>
        <p:spPr>
          <a:xfrm>
            <a:off x="635000" y="2276475"/>
            <a:ext cx="5226050" cy="3944938"/>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200"/>
              </a:spcBef>
              <a:spcAft>
                <a:spcPts val="0"/>
              </a:spcAft>
              <a:buSzPts val="144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195" name="Google Shape;195;p27"/>
          <p:cNvSpPr txBox="1">
            <a:spLocks noGrp="1"/>
          </p:cNvSpPr>
          <p:nvPr>
            <p:ph type="body" idx="2"/>
          </p:nvPr>
        </p:nvSpPr>
        <p:spPr>
          <a:xfrm>
            <a:off x="6553199" y="2276475"/>
            <a:ext cx="5004000" cy="3944938"/>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200"/>
              </a:spcBef>
              <a:spcAft>
                <a:spcPts val="0"/>
              </a:spcAft>
              <a:buSzPts val="144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196" name="Google Shape;196;p27"/>
          <p:cNvSpPr txBox="1">
            <a:spLocks noGrp="1"/>
          </p:cNvSpPr>
          <p:nvPr>
            <p:ph type="title"/>
          </p:nvPr>
        </p:nvSpPr>
        <p:spPr>
          <a:xfrm>
            <a:off x="635000" y="1052513"/>
            <a:ext cx="10923588" cy="94804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p27"/>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27"/>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27"/>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14834239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Vergelijking">
  <p:cSld name="Vergelijking">
    <p:spTree>
      <p:nvGrpSpPr>
        <p:cNvPr id="1" name="Shape 200"/>
        <p:cNvGrpSpPr/>
        <p:nvPr/>
      </p:nvGrpSpPr>
      <p:grpSpPr>
        <a:xfrm>
          <a:off x="0" y="0"/>
          <a:ext cx="0" cy="0"/>
          <a:chOff x="0" y="0"/>
          <a:chExt cx="0" cy="0"/>
        </a:xfrm>
      </p:grpSpPr>
      <p:sp>
        <p:nvSpPr>
          <p:cNvPr id="201" name="Google Shape;201;p28"/>
          <p:cNvSpPr txBox="1">
            <a:spLocks noGrp="1"/>
          </p:cNvSpPr>
          <p:nvPr>
            <p:ph type="body" idx="1"/>
          </p:nvPr>
        </p:nvSpPr>
        <p:spPr>
          <a:xfrm>
            <a:off x="635001" y="2306037"/>
            <a:ext cx="5004000" cy="648000"/>
          </a:xfrm>
          <a:prstGeom prst="rect">
            <a:avLst/>
          </a:prstGeom>
          <a:noFill/>
          <a:ln>
            <a:noFill/>
          </a:ln>
        </p:spPr>
        <p:txBody>
          <a:bodyPr spcFirstLastPara="1" wrap="square" lIns="180000" tIns="180000" rIns="180000" bIns="72000" anchor="b" anchorCtr="0">
            <a:noAutofit/>
          </a:bodyPr>
          <a:lstStyle>
            <a:lvl1pPr marL="457200" lvl="0" indent="-228600" algn="l">
              <a:lnSpc>
                <a:spcPct val="90000"/>
              </a:lnSpc>
              <a:spcBef>
                <a:spcPts val="1200"/>
              </a:spcBef>
              <a:spcAft>
                <a:spcPts val="0"/>
              </a:spcAft>
              <a:buSzPts val="1440"/>
              <a:buNone/>
              <a:defRPr sz="1800" b="1" cap="none">
                <a:solidFill>
                  <a:schemeClr val="dk2"/>
                </a:solidFill>
              </a:defRPr>
            </a:lvl1pPr>
            <a:lvl2pPr marL="914400" lvl="1" indent="-228600" algn="l">
              <a:lnSpc>
                <a:spcPct val="90000"/>
              </a:lnSpc>
              <a:spcBef>
                <a:spcPts val="1000"/>
              </a:spcBef>
              <a:spcAft>
                <a:spcPts val="0"/>
              </a:spcAft>
              <a:buSzPts val="2000"/>
              <a:buNone/>
              <a:defRPr sz="2000" b="1"/>
            </a:lvl2pPr>
            <a:lvl3pPr marL="1371600" lvl="2" indent="-228600" algn="l">
              <a:lnSpc>
                <a:spcPct val="90000"/>
              </a:lnSpc>
              <a:spcBef>
                <a:spcPts val="800"/>
              </a:spcBef>
              <a:spcAft>
                <a:spcPts val="0"/>
              </a:spcAft>
              <a:buSzPts val="1800"/>
              <a:buNone/>
              <a:defRPr sz="1800" b="1"/>
            </a:lvl3pPr>
            <a:lvl4pPr marL="1828800" lvl="3" indent="-228600" algn="l">
              <a:lnSpc>
                <a:spcPct val="90000"/>
              </a:lnSpc>
              <a:spcBef>
                <a:spcPts val="600"/>
              </a:spcBef>
              <a:spcAft>
                <a:spcPts val="0"/>
              </a:spcAft>
              <a:buSzPts val="1600"/>
              <a:buNone/>
              <a:defRPr sz="1600" b="1"/>
            </a:lvl4pPr>
            <a:lvl5pPr marL="2286000" lvl="4" indent="-228600" algn="l">
              <a:lnSpc>
                <a:spcPct val="90000"/>
              </a:lnSpc>
              <a:spcBef>
                <a:spcPts val="600"/>
              </a:spcBef>
              <a:spcAft>
                <a:spcPts val="0"/>
              </a:spcAft>
              <a:buClr>
                <a:schemeClr val="dk2"/>
              </a:buClr>
              <a:buSzPts val="1600"/>
              <a:buNone/>
              <a:defRPr sz="1600" b="1"/>
            </a:lvl5pPr>
            <a:lvl6pPr marL="2743200" lvl="5" indent="-228600" algn="l">
              <a:lnSpc>
                <a:spcPct val="90000"/>
              </a:lnSpc>
              <a:spcBef>
                <a:spcPts val="600"/>
              </a:spcBef>
              <a:spcAft>
                <a:spcPts val="0"/>
              </a:spcAft>
              <a:buClr>
                <a:srgbClr val="7F7F7F"/>
              </a:buClr>
              <a:buSzPts val="1600"/>
              <a:buNone/>
              <a:defRPr sz="1600" b="1"/>
            </a:lvl6pPr>
            <a:lvl7pPr marL="3200400" lvl="6" indent="-228600" algn="l">
              <a:lnSpc>
                <a:spcPct val="90000"/>
              </a:lnSpc>
              <a:spcBef>
                <a:spcPts val="600"/>
              </a:spcBef>
              <a:spcAft>
                <a:spcPts val="0"/>
              </a:spcAft>
              <a:buClr>
                <a:schemeClr val="dk2"/>
              </a:buClr>
              <a:buSzPts val="400"/>
              <a:buNone/>
              <a:defRPr sz="1600" b="1"/>
            </a:lvl7pPr>
            <a:lvl8pPr marL="3657600" lvl="7" indent="-228600" algn="l">
              <a:lnSpc>
                <a:spcPct val="90000"/>
              </a:lnSpc>
              <a:spcBef>
                <a:spcPts val="600"/>
              </a:spcBef>
              <a:spcAft>
                <a:spcPts val="0"/>
              </a:spcAft>
              <a:buClr>
                <a:srgbClr val="595959"/>
              </a:buClr>
              <a:buSzPts val="400"/>
              <a:buNone/>
              <a:defRPr sz="1600" b="1"/>
            </a:lvl8pPr>
            <a:lvl9pPr marL="4114800" lvl="8" indent="-228600" algn="l">
              <a:lnSpc>
                <a:spcPct val="90000"/>
              </a:lnSpc>
              <a:spcBef>
                <a:spcPts val="600"/>
              </a:spcBef>
              <a:spcAft>
                <a:spcPts val="0"/>
              </a:spcAft>
              <a:buSzPts val="1600"/>
              <a:buNone/>
              <a:defRPr sz="1600" b="1"/>
            </a:lvl9pPr>
          </a:lstStyle>
          <a:p>
            <a:endParaRPr/>
          </a:p>
        </p:txBody>
      </p:sp>
      <p:sp>
        <p:nvSpPr>
          <p:cNvPr id="202" name="Google Shape;202;p28"/>
          <p:cNvSpPr txBox="1">
            <a:spLocks noGrp="1"/>
          </p:cNvSpPr>
          <p:nvPr>
            <p:ph type="body" idx="2"/>
          </p:nvPr>
        </p:nvSpPr>
        <p:spPr>
          <a:xfrm>
            <a:off x="635001" y="2953738"/>
            <a:ext cx="5004000" cy="3267676"/>
          </a:xfrm>
          <a:prstGeom prst="rect">
            <a:avLst/>
          </a:prstGeom>
          <a:noFill/>
          <a:ln>
            <a:noFill/>
          </a:ln>
        </p:spPr>
        <p:txBody>
          <a:bodyPr spcFirstLastPara="1" wrap="square" lIns="180000" tIns="180000" rIns="180000" bIns="72000" anchor="t" anchorCtr="0">
            <a:normAutofit/>
          </a:bodyPr>
          <a:lstStyle>
            <a:lvl1pPr marL="457200" lvl="0" indent="-320040" algn="l">
              <a:lnSpc>
                <a:spcPct val="90000"/>
              </a:lnSpc>
              <a:spcBef>
                <a:spcPts val="1200"/>
              </a:spcBef>
              <a:spcAft>
                <a:spcPts val="0"/>
              </a:spcAft>
              <a:buSzPts val="144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203" name="Google Shape;203;p28"/>
          <p:cNvSpPr txBox="1">
            <a:spLocks noGrp="1"/>
          </p:cNvSpPr>
          <p:nvPr>
            <p:ph type="body" idx="3"/>
          </p:nvPr>
        </p:nvSpPr>
        <p:spPr>
          <a:xfrm>
            <a:off x="6553200" y="2306037"/>
            <a:ext cx="5004000" cy="647228"/>
          </a:xfrm>
          <a:prstGeom prst="rect">
            <a:avLst/>
          </a:prstGeom>
          <a:noFill/>
          <a:ln>
            <a:noFill/>
          </a:ln>
        </p:spPr>
        <p:txBody>
          <a:bodyPr spcFirstLastPara="1" wrap="square" lIns="180000" tIns="180000" rIns="180000" bIns="72000" anchor="b" anchorCtr="0">
            <a:noAutofit/>
          </a:bodyPr>
          <a:lstStyle>
            <a:lvl1pPr marL="457200" lvl="0" indent="-228600" algn="l">
              <a:lnSpc>
                <a:spcPct val="90000"/>
              </a:lnSpc>
              <a:spcBef>
                <a:spcPts val="1200"/>
              </a:spcBef>
              <a:spcAft>
                <a:spcPts val="0"/>
              </a:spcAft>
              <a:buSzPts val="1440"/>
              <a:buNone/>
              <a:defRPr sz="1800" b="1" cap="none">
                <a:solidFill>
                  <a:schemeClr val="dk2"/>
                </a:solidFill>
              </a:defRPr>
            </a:lvl1pPr>
            <a:lvl2pPr marL="914400" lvl="1" indent="-228600" algn="l">
              <a:lnSpc>
                <a:spcPct val="90000"/>
              </a:lnSpc>
              <a:spcBef>
                <a:spcPts val="1000"/>
              </a:spcBef>
              <a:spcAft>
                <a:spcPts val="0"/>
              </a:spcAft>
              <a:buSzPts val="2000"/>
              <a:buNone/>
              <a:defRPr sz="2000" b="1"/>
            </a:lvl2pPr>
            <a:lvl3pPr marL="1371600" lvl="2" indent="-228600" algn="l">
              <a:lnSpc>
                <a:spcPct val="90000"/>
              </a:lnSpc>
              <a:spcBef>
                <a:spcPts val="800"/>
              </a:spcBef>
              <a:spcAft>
                <a:spcPts val="0"/>
              </a:spcAft>
              <a:buSzPts val="1800"/>
              <a:buNone/>
              <a:defRPr sz="1800" b="1"/>
            </a:lvl3pPr>
            <a:lvl4pPr marL="1828800" lvl="3" indent="-228600" algn="l">
              <a:lnSpc>
                <a:spcPct val="90000"/>
              </a:lnSpc>
              <a:spcBef>
                <a:spcPts val="600"/>
              </a:spcBef>
              <a:spcAft>
                <a:spcPts val="0"/>
              </a:spcAft>
              <a:buSzPts val="1600"/>
              <a:buNone/>
              <a:defRPr sz="1600" b="1"/>
            </a:lvl4pPr>
            <a:lvl5pPr marL="2286000" lvl="4" indent="-228600" algn="l">
              <a:lnSpc>
                <a:spcPct val="90000"/>
              </a:lnSpc>
              <a:spcBef>
                <a:spcPts val="600"/>
              </a:spcBef>
              <a:spcAft>
                <a:spcPts val="0"/>
              </a:spcAft>
              <a:buClr>
                <a:schemeClr val="dk2"/>
              </a:buClr>
              <a:buSzPts val="1600"/>
              <a:buNone/>
              <a:defRPr sz="1600" b="1"/>
            </a:lvl5pPr>
            <a:lvl6pPr marL="2743200" lvl="5" indent="-228600" algn="l">
              <a:lnSpc>
                <a:spcPct val="90000"/>
              </a:lnSpc>
              <a:spcBef>
                <a:spcPts val="600"/>
              </a:spcBef>
              <a:spcAft>
                <a:spcPts val="0"/>
              </a:spcAft>
              <a:buClr>
                <a:srgbClr val="7F7F7F"/>
              </a:buClr>
              <a:buSzPts val="1600"/>
              <a:buNone/>
              <a:defRPr sz="1600" b="1"/>
            </a:lvl6pPr>
            <a:lvl7pPr marL="3200400" lvl="6" indent="-228600" algn="l">
              <a:lnSpc>
                <a:spcPct val="90000"/>
              </a:lnSpc>
              <a:spcBef>
                <a:spcPts val="600"/>
              </a:spcBef>
              <a:spcAft>
                <a:spcPts val="0"/>
              </a:spcAft>
              <a:buClr>
                <a:schemeClr val="dk2"/>
              </a:buClr>
              <a:buSzPts val="400"/>
              <a:buNone/>
              <a:defRPr sz="1600" b="1"/>
            </a:lvl7pPr>
            <a:lvl8pPr marL="3657600" lvl="7" indent="-228600" algn="l">
              <a:lnSpc>
                <a:spcPct val="90000"/>
              </a:lnSpc>
              <a:spcBef>
                <a:spcPts val="600"/>
              </a:spcBef>
              <a:spcAft>
                <a:spcPts val="0"/>
              </a:spcAft>
              <a:buClr>
                <a:srgbClr val="595959"/>
              </a:buClr>
              <a:buSzPts val="400"/>
              <a:buNone/>
              <a:defRPr sz="1600" b="1"/>
            </a:lvl8pPr>
            <a:lvl9pPr marL="4114800" lvl="8" indent="-228600" algn="l">
              <a:lnSpc>
                <a:spcPct val="90000"/>
              </a:lnSpc>
              <a:spcBef>
                <a:spcPts val="600"/>
              </a:spcBef>
              <a:spcAft>
                <a:spcPts val="0"/>
              </a:spcAft>
              <a:buSzPts val="1600"/>
              <a:buNone/>
              <a:defRPr sz="1600" b="1"/>
            </a:lvl9pPr>
          </a:lstStyle>
          <a:p>
            <a:endParaRPr/>
          </a:p>
        </p:txBody>
      </p:sp>
      <p:sp>
        <p:nvSpPr>
          <p:cNvPr id="204" name="Google Shape;204;p28"/>
          <p:cNvSpPr txBox="1">
            <a:spLocks noGrp="1"/>
          </p:cNvSpPr>
          <p:nvPr>
            <p:ph type="body" idx="4"/>
          </p:nvPr>
        </p:nvSpPr>
        <p:spPr>
          <a:xfrm>
            <a:off x="6553200" y="2953738"/>
            <a:ext cx="5005388" cy="3267676"/>
          </a:xfrm>
          <a:prstGeom prst="rect">
            <a:avLst/>
          </a:prstGeom>
          <a:noFill/>
          <a:ln>
            <a:noFill/>
          </a:ln>
        </p:spPr>
        <p:txBody>
          <a:bodyPr spcFirstLastPara="1" wrap="square" lIns="180000" tIns="180000" rIns="180000" bIns="72000" anchor="t" anchorCtr="0">
            <a:normAutofit/>
          </a:bodyPr>
          <a:lstStyle>
            <a:lvl1pPr marL="457200" lvl="0" indent="-320040" algn="l">
              <a:lnSpc>
                <a:spcPct val="90000"/>
              </a:lnSpc>
              <a:spcBef>
                <a:spcPts val="1200"/>
              </a:spcBef>
              <a:spcAft>
                <a:spcPts val="0"/>
              </a:spcAft>
              <a:buSzPts val="144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205" name="Google Shape;205;p28"/>
          <p:cNvSpPr txBox="1">
            <a:spLocks noGrp="1"/>
          </p:cNvSpPr>
          <p:nvPr>
            <p:ph type="title"/>
          </p:nvPr>
        </p:nvSpPr>
        <p:spPr>
          <a:xfrm>
            <a:off x="635000" y="1052513"/>
            <a:ext cx="10923588" cy="94804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28"/>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28"/>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28"/>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3441485503"/>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Alleen titel" type="titleOnly">
  <p:cSld name="Alleen titel">
    <p:spTree>
      <p:nvGrpSpPr>
        <p:cNvPr id="1" name="Shape 209"/>
        <p:cNvGrpSpPr/>
        <p:nvPr/>
      </p:nvGrpSpPr>
      <p:grpSpPr>
        <a:xfrm>
          <a:off x="0" y="0"/>
          <a:ext cx="0" cy="0"/>
          <a:chOff x="0" y="0"/>
          <a:chExt cx="0" cy="0"/>
        </a:xfrm>
      </p:grpSpPr>
      <p:sp>
        <p:nvSpPr>
          <p:cNvPr id="210" name="Google Shape;210;p29"/>
          <p:cNvSpPr txBox="1">
            <a:spLocks noGrp="1"/>
          </p:cNvSpPr>
          <p:nvPr>
            <p:ph type="title"/>
          </p:nvPr>
        </p:nvSpPr>
        <p:spPr>
          <a:xfrm>
            <a:off x="635000" y="1052513"/>
            <a:ext cx="10923588" cy="94804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1" name="Google Shape;211;p29"/>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29"/>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29"/>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873147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fld id="{18FF86C8-3F51-41E8-AD0D-4DB99E5FE08E}" type="datetime1">
              <a:rPr lang="nl-NL" smtClean="0"/>
              <a:t>25-11-2024</a:t>
            </a:fld>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5FCF7695-4593-1943-B84E-F8C54CACBEF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Inhoud met bijschrift">
  <p:cSld name="Inhoud met bijschrift">
    <p:spTree>
      <p:nvGrpSpPr>
        <p:cNvPr id="1" name="Shape 218"/>
        <p:cNvGrpSpPr/>
        <p:nvPr/>
      </p:nvGrpSpPr>
      <p:grpSpPr>
        <a:xfrm>
          <a:off x="0" y="0"/>
          <a:ext cx="0" cy="0"/>
          <a:chOff x="0" y="0"/>
          <a:chExt cx="0" cy="0"/>
        </a:xfrm>
      </p:grpSpPr>
      <p:sp>
        <p:nvSpPr>
          <p:cNvPr id="219" name="Google Shape;219;p31"/>
          <p:cNvSpPr txBox="1">
            <a:spLocks noGrp="1"/>
          </p:cNvSpPr>
          <p:nvPr>
            <p:ph type="body" idx="1"/>
          </p:nvPr>
        </p:nvSpPr>
        <p:spPr>
          <a:xfrm>
            <a:off x="635000" y="3427413"/>
            <a:ext cx="5003800" cy="279399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600"/>
              <a:buNone/>
              <a:defRPr sz="2000"/>
            </a:lvl1pPr>
            <a:lvl2pPr marL="914400" lvl="1" indent="-228600" algn="l">
              <a:lnSpc>
                <a:spcPct val="90000"/>
              </a:lnSpc>
              <a:spcBef>
                <a:spcPts val="1000"/>
              </a:spcBef>
              <a:spcAft>
                <a:spcPts val="0"/>
              </a:spcAft>
              <a:buSzPts val="1400"/>
              <a:buNone/>
              <a:defRPr sz="1400"/>
            </a:lvl2pPr>
            <a:lvl3pPr marL="1371600" lvl="2" indent="-228600" algn="l">
              <a:lnSpc>
                <a:spcPct val="90000"/>
              </a:lnSpc>
              <a:spcBef>
                <a:spcPts val="800"/>
              </a:spcBef>
              <a:spcAft>
                <a:spcPts val="0"/>
              </a:spcAft>
              <a:buSzPts val="1200"/>
              <a:buNone/>
              <a:defRPr sz="1200"/>
            </a:lvl3pPr>
            <a:lvl4pPr marL="1828800" lvl="3" indent="-228600" algn="l">
              <a:lnSpc>
                <a:spcPct val="90000"/>
              </a:lnSpc>
              <a:spcBef>
                <a:spcPts val="600"/>
              </a:spcBef>
              <a:spcAft>
                <a:spcPts val="0"/>
              </a:spcAft>
              <a:buSzPts val="1000"/>
              <a:buNone/>
              <a:defRPr sz="1000"/>
            </a:lvl4pPr>
            <a:lvl5pPr marL="2286000" lvl="4" indent="-228600" algn="l">
              <a:lnSpc>
                <a:spcPct val="90000"/>
              </a:lnSpc>
              <a:spcBef>
                <a:spcPts val="600"/>
              </a:spcBef>
              <a:spcAft>
                <a:spcPts val="0"/>
              </a:spcAft>
              <a:buClr>
                <a:schemeClr val="dk2"/>
              </a:buClr>
              <a:buSzPts val="1000"/>
              <a:buNone/>
              <a:defRPr sz="1000"/>
            </a:lvl5pPr>
            <a:lvl6pPr marL="2743200" lvl="5" indent="-228600" algn="l">
              <a:lnSpc>
                <a:spcPct val="90000"/>
              </a:lnSpc>
              <a:spcBef>
                <a:spcPts val="600"/>
              </a:spcBef>
              <a:spcAft>
                <a:spcPts val="0"/>
              </a:spcAft>
              <a:buClr>
                <a:srgbClr val="7F7F7F"/>
              </a:buClr>
              <a:buSzPts val="1000"/>
              <a:buNone/>
              <a:defRPr sz="1000"/>
            </a:lvl6pPr>
            <a:lvl7pPr marL="3200400" lvl="6" indent="-228600" algn="l">
              <a:lnSpc>
                <a:spcPct val="90000"/>
              </a:lnSpc>
              <a:spcBef>
                <a:spcPts val="600"/>
              </a:spcBef>
              <a:spcAft>
                <a:spcPts val="0"/>
              </a:spcAft>
              <a:buClr>
                <a:schemeClr val="dk2"/>
              </a:buClr>
              <a:buSzPts val="250"/>
              <a:buNone/>
              <a:defRPr sz="1000"/>
            </a:lvl7pPr>
            <a:lvl8pPr marL="3657600" lvl="7" indent="-228600" algn="l">
              <a:lnSpc>
                <a:spcPct val="90000"/>
              </a:lnSpc>
              <a:spcBef>
                <a:spcPts val="600"/>
              </a:spcBef>
              <a:spcAft>
                <a:spcPts val="0"/>
              </a:spcAft>
              <a:buClr>
                <a:srgbClr val="595959"/>
              </a:buClr>
              <a:buSzPts val="250"/>
              <a:buNone/>
              <a:defRPr sz="1000"/>
            </a:lvl8pPr>
            <a:lvl9pPr marL="4114800" lvl="8" indent="-228600" algn="l">
              <a:lnSpc>
                <a:spcPct val="90000"/>
              </a:lnSpc>
              <a:spcBef>
                <a:spcPts val="600"/>
              </a:spcBef>
              <a:spcAft>
                <a:spcPts val="0"/>
              </a:spcAft>
              <a:buSzPts val="1000"/>
              <a:buNone/>
              <a:defRPr sz="1000"/>
            </a:lvl9pPr>
          </a:lstStyle>
          <a:p>
            <a:endParaRPr/>
          </a:p>
        </p:txBody>
      </p:sp>
      <p:sp>
        <p:nvSpPr>
          <p:cNvPr id="220" name="Google Shape;220;p31"/>
          <p:cNvSpPr txBox="1">
            <a:spLocks noGrp="1"/>
          </p:cNvSpPr>
          <p:nvPr>
            <p:ph type="body" idx="2"/>
          </p:nvPr>
        </p:nvSpPr>
        <p:spPr>
          <a:xfrm>
            <a:off x="6554588" y="1052513"/>
            <a:ext cx="5004000" cy="51689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200"/>
              </a:spcBef>
              <a:spcAft>
                <a:spcPts val="0"/>
              </a:spcAft>
              <a:buSzPts val="144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221" name="Google Shape;221;p31"/>
          <p:cNvSpPr txBox="1">
            <a:spLocks noGrp="1"/>
          </p:cNvSpPr>
          <p:nvPr>
            <p:ph type="title"/>
          </p:nvPr>
        </p:nvSpPr>
        <p:spPr>
          <a:xfrm>
            <a:off x="635000" y="1052513"/>
            <a:ext cx="5003800" cy="94804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2" name="Google Shape;222;p31"/>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31"/>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31"/>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34680985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Grote tekst A">
  <p:cSld name="Grote tekst A">
    <p:bg>
      <p:bgPr>
        <a:solidFill>
          <a:schemeClr val="dk2"/>
        </a:solidFill>
        <a:effectLst/>
      </p:bgPr>
    </p:bg>
    <p:spTree>
      <p:nvGrpSpPr>
        <p:cNvPr id="1" name="Shape 225"/>
        <p:cNvGrpSpPr/>
        <p:nvPr/>
      </p:nvGrpSpPr>
      <p:grpSpPr>
        <a:xfrm>
          <a:off x="0" y="0"/>
          <a:ext cx="0" cy="0"/>
          <a:chOff x="0" y="0"/>
          <a:chExt cx="0" cy="0"/>
        </a:xfrm>
      </p:grpSpPr>
      <p:sp>
        <p:nvSpPr>
          <p:cNvPr id="226" name="Google Shape;226;p32"/>
          <p:cNvSpPr txBox="1">
            <a:spLocks noGrp="1"/>
          </p:cNvSpPr>
          <p:nvPr>
            <p:ph type="title"/>
          </p:nvPr>
        </p:nvSpPr>
        <p:spPr>
          <a:xfrm>
            <a:off x="635000" y="1052514"/>
            <a:ext cx="10923588" cy="4024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8000"/>
              <a:buFont typeface="Verdana"/>
              <a:buNone/>
              <a:defRPr sz="8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p32"/>
          <p:cNvSpPr txBox="1">
            <a:spLocks noGrp="1"/>
          </p:cNvSpPr>
          <p:nvPr>
            <p:ph type="subTitle" idx="1"/>
          </p:nvPr>
        </p:nvSpPr>
        <p:spPr>
          <a:xfrm>
            <a:off x="635000" y="5077315"/>
            <a:ext cx="5461000" cy="1144098"/>
          </a:xfrm>
          <a:prstGeom prst="rect">
            <a:avLst/>
          </a:prstGeom>
          <a:noFill/>
          <a:ln>
            <a:noFill/>
          </a:ln>
        </p:spPr>
        <p:txBody>
          <a:bodyPr spcFirstLastPara="1" wrap="square" lIns="162000" tIns="90000" rIns="90000" bIns="45700" anchor="t" anchorCtr="0">
            <a:normAutofit/>
          </a:bodyPr>
          <a:lstStyle>
            <a:lvl1pPr lvl="0" algn="l">
              <a:lnSpc>
                <a:spcPct val="90000"/>
              </a:lnSpc>
              <a:spcBef>
                <a:spcPts val="1200"/>
              </a:spcBef>
              <a:spcAft>
                <a:spcPts val="0"/>
              </a:spcAft>
              <a:buSzPts val="1920"/>
              <a:buNone/>
              <a:defRPr sz="2400">
                <a:solidFill>
                  <a:schemeClr val="lt2"/>
                </a:solidFill>
              </a:defRPr>
            </a:lvl1pPr>
            <a:lvl2pPr lvl="1" algn="ctr">
              <a:lnSpc>
                <a:spcPct val="90000"/>
              </a:lnSpc>
              <a:spcBef>
                <a:spcPts val="10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600"/>
              </a:spcBef>
              <a:spcAft>
                <a:spcPts val="0"/>
              </a:spcAft>
              <a:buSzPts val="1600"/>
              <a:buNone/>
              <a:defRPr sz="1600"/>
            </a:lvl4pPr>
            <a:lvl5pPr lvl="4" algn="ctr">
              <a:lnSpc>
                <a:spcPct val="90000"/>
              </a:lnSpc>
              <a:spcBef>
                <a:spcPts val="600"/>
              </a:spcBef>
              <a:spcAft>
                <a:spcPts val="0"/>
              </a:spcAft>
              <a:buClr>
                <a:schemeClr val="lt2"/>
              </a:buClr>
              <a:buSzPts val="1600"/>
              <a:buNone/>
              <a:defRPr sz="1600"/>
            </a:lvl5pPr>
            <a:lvl6pPr lvl="5" algn="ctr">
              <a:lnSpc>
                <a:spcPct val="90000"/>
              </a:lnSpc>
              <a:spcBef>
                <a:spcPts val="600"/>
              </a:spcBef>
              <a:spcAft>
                <a:spcPts val="0"/>
              </a:spcAft>
              <a:buClr>
                <a:srgbClr val="FEFEFE"/>
              </a:buClr>
              <a:buSzPts val="1600"/>
              <a:buNone/>
              <a:defRPr sz="1600"/>
            </a:lvl6pPr>
            <a:lvl7pPr lvl="6" algn="ctr">
              <a:lnSpc>
                <a:spcPct val="90000"/>
              </a:lnSpc>
              <a:spcBef>
                <a:spcPts val="600"/>
              </a:spcBef>
              <a:spcAft>
                <a:spcPts val="0"/>
              </a:spcAft>
              <a:buClr>
                <a:schemeClr val="lt2"/>
              </a:buClr>
              <a:buSzPts val="400"/>
              <a:buNone/>
              <a:defRPr sz="1600"/>
            </a:lvl7pPr>
            <a:lvl8pPr lvl="7" algn="ctr">
              <a:lnSpc>
                <a:spcPct val="90000"/>
              </a:lnSpc>
              <a:spcBef>
                <a:spcPts val="600"/>
              </a:spcBef>
              <a:spcAft>
                <a:spcPts val="0"/>
              </a:spcAft>
              <a:buClr>
                <a:srgbClr val="FEFEFE"/>
              </a:buClr>
              <a:buSzPts val="400"/>
              <a:buNone/>
              <a:defRPr sz="1600"/>
            </a:lvl8pPr>
            <a:lvl9pPr lvl="8" algn="ctr">
              <a:lnSpc>
                <a:spcPct val="90000"/>
              </a:lnSpc>
              <a:spcBef>
                <a:spcPts val="600"/>
              </a:spcBef>
              <a:spcAft>
                <a:spcPts val="0"/>
              </a:spcAft>
              <a:buSzPts val="1600"/>
              <a:buNone/>
              <a:defRPr sz="1600"/>
            </a:lvl9pPr>
          </a:lstStyle>
          <a:p>
            <a:endParaRPr/>
          </a:p>
        </p:txBody>
      </p:sp>
      <p:sp>
        <p:nvSpPr>
          <p:cNvPr id="228" name="Google Shape;228;p32"/>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32"/>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32"/>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lvl="0" indent="0" algn="r">
              <a:spcBef>
                <a:spcPts val="0"/>
              </a:spcBef>
              <a:buNone/>
              <a:defRPr sz="1050" b="0" i="0" u="none" strike="noStrike" cap="none">
                <a:solidFill>
                  <a:schemeClr val="lt2"/>
                </a:solidFill>
                <a:latin typeface="Verdana"/>
                <a:ea typeface="Verdana"/>
                <a:cs typeface="Verdana"/>
                <a:sym typeface="Verdana"/>
              </a:defRPr>
            </a:lvl1pPr>
            <a:lvl2pPr marL="0" lvl="1" indent="0" algn="r">
              <a:spcBef>
                <a:spcPts val="0"/>
              </a:spcBef>
              <a:buNone/>
              <a:defRPr sz="1050" b="0" i="0" u="none" strike="noStrike" cap="none">
                <a:solidFill>
                  <a:schemeClr val="lt2"/>
                </a:solidFill>
                <a:latin typeface="Verdana"/>
                <a:ea typeface="Verdana"/>
                <a:cs typeface="Verdana"/>
                <a:sym typeface="Verdana"/>
              </a:defRPr>
            </a:lvl2pPr>
            <a:lvl3pPr marL="0" lvl="2" indent="0" algn="r">
              <a:spcBef>
                <a:spcPts val="0"/>
              </a:spcBef>
              <a:buNone/>
              <a:defRPr sz="1050" b="0" i="0" u="none" strike="noStrike" cap="none">
                <a:solidFill>
                  <a:schemeClr val="lt2"/>
                </a:solidFill>
                <a:latin typeface="Verdana"/>
                <a:ea typeface="Verdana"/>
                <a:cs typeface="Verdana"/>
                <a:sym typeface="Verdana"/>
              </a:defRPr>
            </a:lvl3pPr>
            <a:lvl4pPr marL="0" lvl="3" indent="0" algn="r">
              <a:spcBef>
                <a:spcPts val="0"/>
              </a:spcBef>
              <a:buNone/>
              <a:defRPr sz="1050" b="0" i="0" u="none" strike="noStrike" cap="none">
                <a:solidFill>
                  <a:schemeClr val="lt2"/>
                </a:solidFill>
                <a:latin typeface="Verdana"/>
                <a:ea typeface="Verdana"/>
                <a:cs typeface="Verdana"/>
                <a:sym typeface="Verdana"/>
              </a:defRPr>
            </a:lvl4pPr>
            <a:lvl5pPr marL="0" lvl="4" indent="0" algn="r">
              <a:spcBef>
                <a:spcPts val="0"/>
              </a:spcBef>
              <a:buNone/>
              <a:defRPr sz="1050" b="0" i="0" u="none" strike="noStrike" cap="none">
                <a:solidFill>
                  <a:schemeClr val="lt2"/>
                </a:solidFill>
                <a:latin typeface="Verdana"/>
                <a:ea typeface="Verdana"/>
                <a:cs typeface="Verdana"/>
                <a:sym typeface="Verdana"/>
              </a:defRPr>
            </a:lvl5pPr>
            <a:lvl6pPr marL="0" lvl="5" indent="0" algn="r">
              <a:spcBef>
                <a:spcPts val="0"/>
              </a:spcBef>
              <a:buNone/>
              <a:defRPr sz="1050" b="0" i="0" u="none" strike="noStrike" cap="none">
                <a:solidFill>
                  <a:schemeClr val="lt2"/>
                </a:solidFill>
                <a:latin typeface="Verdana"/>
                <a:ea typeface="Verdana"/>
                <a:cs typeface="Verdana"/>
                <a:sym typeface="Verdana"/>
              </a:defRPr>
            </a:lvl6pPr>
            <a:lvl7pPr marL="0" lvl="6" indent="0" algn="r">
              <a:spcBef>
                <a:spcPts val="0"/>
              </a:spcBef>
              <a:buNone/>
              <a:defRPr sz="1050" b="0" i="0" u="none" strike="noStrike" cap="none">
                <a:solidFill>
                  <a:schemeClr val="lt2"/>
                </a:solidFill>
                <a:latin typeface="Verdana"/>
                <a:ea typeface="Verdana"/>
                <a:cs typeface="Verdana"/>
                <a:sym typeface="Verdana"/>
              </a:defRPr>
            </a:lvl7pPr>
            <a:lvl8pPr marL="0" lvl="7" indent="0" algn="r">
              <a:spcBef>
                <a:spcPts val="0"/>
              </a:spcBef>
              <a:buNone/>
              <a:defRPr sz="1050" b="0" i="0" u="none" strike="noStrike" cap="none">
                <a:solidFill>
                  <a:schemeClr val="lt2"/>
                </a:solidFill>
                <a:latin typeface="Verdana"/>
                <a:ea typeface="Verdana"/>
                <a:cs typeface="Verdana"/>
                <a:sym typeface="Verdana"/>
              </a:defRPr>
            </a:lvl8pPr>
            <a:lvl9pPr marL="0" lvl="8" indent="0" algn="r">
              <a:spcBef>
                <a:spcPts val="0"/>
              </a:spcBef>
              <a:buNone/>
              <a:defRPr sz="1050" b="0" i="0" u="none" strike="noStrike" cap="none">
                <a:solidFill>
                  <a:schemeClr val="lt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2854116550"/>
      </p:ext>
    </p:extLst>
  </p:cSld>
  <p:clrMapOvr>
    <a:masterClrMapping/>
  </p:clrMapOvr>
  <p:extLst>
    <p:ext uri="{DCECCB84-F9BA-43D5-87BE-67443E8EF086}">
      <p15:sldGuideLst xmlns:p15="http://schemas.microsoft.com/office/powerpoint/2012/main">
        <p15:guide id="1" orient="horz" pos="2659">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Grote tekst B">
  <p:cSld name="Grote tekst B">
    <p:bg>
      <p:bgPr>
        <a:solidFill>
          <a:schemeClr val="lt1"/>
        </a:solidFill>
        <a:effectLst/>
      </p:bgPr>
    </p:bg>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635000" y="1052514"/>
            <a:ext cx="10923588" cy="4024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8000"/>
              <a:buFont typeface="Verdana"/>
              <a:buNone/>
              <a:defRPr sz="8000" b="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3" name="Google Shape;233;p33"/>
          <p:cNvSpPr txBox="1">
            <a:spLocks noGrp="1"/>
          </p:cNvSpPr>
          <p:nvPr>
            <p:ph type="subTitle" idx="1"/>
          </p:nvPr>
        </p:nvSpPr>
        <p:spPr>
          <a:xfrm>
            <a:off x="635000" y="5077314"/>
            <a:ext cx="5461000" cy="1144099"/>
          </a:xfrm>
          <a:prstGeom prst="rect">
            <a:avLst/>
          </a:prstGeom>
          <a:noFill/>
          <a:ln>
            <a:noFill/>
          </a:ln>
        </p:spPr>
        <p:txBody>
          <a:bodyPr spcFirstLastPara="1" wrap="square" lIns="162000" tIns="90000" rIns="91425" bIns="45700" anchor="t" anchorCtr="0">
            <a:normAutofit/>
          </a:bodyPr>
          <a:lstStyle>
            <a:lvl1pPr lvl="0" algn="l">
              <a:lnSpc>
                <a:spcPct val="90000"/>
              </a:lnSpc>
              <a:spcBef>
                <a:spcPts val="1200"/>
              </a:spcBef>
              <a:spcAft>
                <a:spcPts val="0"/>
              </a:spcAft>
              <a:buSzPts val="1920"/>
              <a:buNone/>
              <a:defRPr sz="2400">
                <a:solidFill>
                  <a:schemeClr val="dk1"/>
                </a:solidFill>
              </a:defRPr>
            </a:lvl1pPr>
            <a:lvl2pPr lvl="1" algn="ctr">
              <a:lnSpc>
                <a:spcPct val="90000"/>
              </a:lnSpc>
              <a:spcBef>
                <a:spcPts val="10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600"/>
              </a:spcBef>
              <a:spcAft>
                <a:spcPts val="0"/>
              </a:spcAft>
              <a:buSzPts val="1600"/>
              <a:buNone/>
              <a:defRPr sz="1600"/>
            </a:lvl4pPr>
            <a:lvl5pPr lvl="4" algn="ctr">
              <a:lnSpc>
                <a:spcPct val="90000"/>
              </a:lnSpc>
              <a:spcBef>
                <a:spcPts val="600"/>
              </a:spcBef>
              <a:spcAft>
                <a:spcPts val="0"/>
              </a:spcAft>
              <a:buClr>
                <a:schemeClr val="dk2"/>
              </a:buClr>
              <a:buSzPts val="1600"/>
              <a:buNone/>
              <a:defRPr sz="1600"/>
            </a:lvl5pPr>
            <a:lvl6pPr lvl="5" algn="ctr">
              <a:lnSpc>
                <a:spcPct val="90000"/>
              </a:lnSpc>
              <a:spcBef>
                <a:spcPts val="600"/>
              </a:spcBef>
              <a:spcAft>
                <a:spcPts val="0"/>
              </a:spcAft>
              <a:buClr>
                <a:srgbClr val="7F7F7F"/>
              </a:buClr>
              <a:buSzPts val="1600"/>
              <a:buNone/>
              <a:defRPr sz="1600"/>
            </a:lvl6pPr>
            <a:lvl7pPr lvl="6" algn="ctr">
              <a:lnSpc>
                <a:spcPct val="90000"/>
              </a:lnSpc>
              <a:spcBef>
                <a:spcPts val="600"/>
              </a:spcBef>
              <a:spcAft>
                <a:spcPts val="0"/>
              </a:spcAft>
              <a:buClr>
                <a:schemeClr val="dk2"/>
              </a:buClr>
              <a:buSzPts val="400"/>
              <a:buNone/>
              <a:defRPr sz="1600"/>
            </a:lvl7pPr>
            <a:lvl8pPr lvl="7" algn="ctr">
              <a:lnSpc>
                <a:spcPct val="90000"/>
              </a:lnSpc>
              <a:spcBef>
                <a:spcPts val="600"/>
              </a:spcBef>
              <a:spcAft>
                <a:spcPts val="0"/>
              </a:spcAft>
              <a:buClr>
                <a:srgbClr val="595959"/>
              </a:buClr>
              <a:buSzPts val="400"/>
              <a:buNone/>
              <a:defRPr sz="1600"/>
            </a:lvl8pPr>
            <a:lvl9pPr lvl="8" algn="ctr">
              <a:lnSpc>
                <a:spcPct val="90000"/>
              </a:lnSpc>
              <a:spcBef>
                <a:spcPts val="600"/>
              </a:spcBef>
              <a:spcAft>
                <a:spcPts val="0"/>
              </a:spcAft>
              <a:buSzPts val="1600"/>
              <a:buNone/>
              <a:defRPr sz="1600"/>
            </a:lvl9pPr>
          </a:lstStyle>
          <a:p>
            <a:endParaRPr/>
          </a:p>
        </p:txBody>
      </p:sp>
      <p:sp>
        <p:nvSpPr>
          <p:cNvPr id="234" name="Google Shape;234;p33"/>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33"/>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33"/>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797747584"/>
      </p:ext>
    </p:extLst>
  </p:cSld>
  <p:clrMapOvr>
    <a:masterClrMapping/>
  </p:clrMapOvr>
  <p:extLst>
    <p:ext uri="{DCECCB84-F9BA-43D5-87BE-67443E8EF086}">
      <p15:sldGuideLst xmlns:p15="http://schemas.microsoft.com/office/powerpoint/2012/main">
        <p15:guide id="1" orient="horz" pos="2659">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ekstvlak A">
  <p:cSld name="Tekstvlak A">
    <p:spTree>
      <p:nvGrpSpPr>
        <p:cNvPr id="1" name="Shape 237"/>
        <p:cNvGrpSpPr/>
        <p:nvPr/>
      </p:nvGrpSpPr>
      <p:grpSpPr>
        <a:xfrm>
          <a:off x="0" y="0"/>
          <a:ext cx="0" cy="0"/>
          <a:chOff x="0" y="0"/>
          <a:chExt cx="0" cy="0"/>
        </a:xfrm>
      </p:grpSpPr>
      <p:sp>
        <p:nvSpPr>
          <p:cNvPr id="238" name="Google Shape;238;p34"/>
          <p:cNvSpPr/>
          <p:nvPr/>
        </p:nvSpPr>
        <p:spPr>
          <a:xfrm>
            <a:off x="6096000" y="-1588"/>
            <a:ext cx="6096000" cy="6859587"/>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000"/>
              <a:buFont typeface="Arial"/>
              <a:buNone/>
            </a:pPr>
            <a:endParaRPr sz="1000" b="0" i="0" u="none" strike="noStrike" cap="none">
              <a:solidFill>
                <a:schemeClr val="lt1"/>
              </a:solidFill>
              <a:latin typeface="Verdana"/>
              <a:ea typeface="Verdana"/>
              <a:cs typeface="Verdana"/>
              <a:sym typeface="Verdana"/>
            </a:endParaRPr>
          </a:p>
        </p:txBody>
      </p:sp>
      <p:sp>
        <p:nvSpPr>
          <p:cNvPr id="239" name="Google Shape;239;p34"/>
          <p:cNvSpPr txBox="1">
            <a:spLocks noGrp="1"/>
          </p:cNvSpPr>
          <p:nvPr>
            <p:ph type="title"/>
          </p:nvPr>
        </p:nvSpPr>
        <p:spPr>
          <a:xfrm>
            <a:off x="635000" y="2636838"/>
            <a:ext cx="5003799" cy="15843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4000"/>
              <a:buFont typeface="Verdana"/>
              <a:buNone/>
              <a:defRPr sz="4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40" name="Google Shape;240;p34"/>
          <p:cNvPicPr preferRelativeResize="0"/>
          <p:nvPr/>
        </p:nvPicPr>
        <p:blipFill rotWithShape="1">
          <a:blip r:embed="rId2">
            <a:alphaModFix/>
          </a:blip>
          <a:srcRect/>
          <a:stretch/>
        </p:blipFill>
        <p:spPr>
          <a:xfrm>
            <a:off x="-3175" y="0"/>
            <a:ext cx="12198350" cy="1066800"/>
          </a:xfrm>
          <a:prstGeom prst="rect">
            <a:avLst/>
          </a:prstGeom>
          <a:noFill/>
          <a:ln>
            <a:noFill/>
          </a:ln>
        </p:spPr>
      </p:pic>
      <p:sp>
        <p:nvSpPr>
          <p:cNvPr id="241" name="Google Shape;241;p34"/>
          <p:cNvSpPr/>
          <p:nvPr/>
        </p:nvSpPr>
        <p:spPr>
          <a:xfrm>
            <a:off x="5862000" y="6620400"/>
            <a:ext cx="468000" cy="237600"/>
          </a:xfrm>
          <a:prstGeom prst="rect">
            <a:avLst/>
          </a:prstGeom>
          <a:solidFill>
            <a:srgbClr val="1542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242" name="Google Shape;242;p34"/>
          <p:cNvSpPr txBox="1">
            <a:spLocks noGrp="1"/>
          </p:cNvSpPr>
          <p:nvPr>
            <p:ph type="body" idx="1"/>
          </p:nvPr>
        </p:nvSpPr>
        <p:spPr>
          <a:xfrm>
            <a:off x="6554588" y="1066800"/>
            <a:ext cx="5004000" cy="5154613"/>
          </a:xfrm>
          <a:prstGeom prst="rect">
            <a:avLst/>
          </a:prstGeom>
          <a:noFill/>
          <a:ln>
            <a:noFill/>
          </a:ln>
        </p:spPr>
        <p:txBody>
          <a:bodyPr spcFirstLastPara="1" wrap="square" lIns="91425" tIns="45700" rIns="91425" bIns="45700" anchor="ctr" anchorCtr="0">
            <a:normAutofit/>
          </a:bodyPr>
          <a:lstStyle>
            <a:lvl1pPr marL="457200" lvl="0" indent="-350520" algn="l">
              <a:lnSpc>
                <a:spcPct val="90000"/>
              </a:lnSpc>
              <a:spcBef>
                <a:spcPts val="1200"/>
              </a:spcBef>
              <a:spcAft>
                <a:spcPts val="0"/>
              </a:spcAft>
              <a:buClr>
                <a:schemeClr val="lt1"/>
              </a:buClr>
              <a:buSzPts val="1920"/>
              <a:buChar char="›"/>
              <a:defRPr>
                <a:solidFill>
                  <a:schemeClr val="lt1"/>
                </a:solidFill>
              </a:defRPr>
            </a:lvl1pPr>
            <a:lvl2pPr marL="914400" lvl="1" indent="-355600" algn="l">
              <a:lnSpc>
                <a:spcPct val="90000"/>
              </a:lnSpc>
              <a:spcBef>
                <a:spcPts val="1000"/>
              </a:spcBef>
              <a:spcAft>
                <a:spcPts val="0"/>
              </a:spcAft>
              <a:buClr>
                <a:schemeClr val="lt1"/>
              </a:buClr>
              <a:buSzPts val="2000"/>
              <a:buChar char="–"/>
              <a:defRPr>
                <a:solidFill>
                  <a:schemeClr val="lt1"/>
                </a:solidFill>
              </a:defRPr>
            </a:lvl2pPr>
            <a:lvl3pPr marL="1371600" lvl="2" indent="-342900" algn="l">
              <a:lnSpc>
                <a:spcPct val="90000"/>
              </a:lnSpc>
              <a:spcBef>
                <a:spcPts val="800"/>
              </a:spcBef>
              <a:spcAft>
                <a:spcPts val="0"/>
              </a:spcAft>
              <a:buClr>
                <a:schemeClr val="lt1"/>
              </a:buClr>
              <a:buSzPts val="1800"/>
              <a:buChar char="▪"/>
              <a:defRPr>
                <a:solidFill>
                  <a:schemeClr val="lt1"/>
                </a:solidFill>
              </a:defRPr>
            </a:lvl3pPr>
            <a:lvl4pPr marL="1828800" lvl="3" indent="-342900" algn="l">
              <a:lnSpc>
                <a:spcPct val="90000"/>
              </a:lnSpc>
              <a:spcBef>
                <a:spcPts val="600"/>
              </a:spcBef>
              <a:spcAft>
                <a:spcPts val="0"/>
              </a:spcAft>
              <a:buClr>
                <a:schemeClr val="lt1"/>
              </a:buClr>
              <a:buSzPts val="1800"/>
              <a:buChar char="•"/>
              <a:defRPr>
                <a:solidFill>
                  <a:schemeClr val="lt1"/>
                </a:solidFill>
              </a:defRPr>
            </a:lvl4pPr>
            <a:lvl5pPr marL="2286000" lvl="4" indent="-330200" algn="l">
              <a:lnSpc>
                <a:spcPct val="90000"/>
              </a:lnSpc>
              <a:spcBef>
                <a:spcPts val="600"/>
              </a:spcBef>
              <a:spcAft>
                <a:spcPts val="0"/>
              </a:spcAft>
              <a:buClr>
                <a:schemeClr val="lt1"/>
              </a:buClr>
              <a:buSzPts val="1600"/>
              <a:buChar char="–"/>
              <a:defRPr>
                <a:solidFill>
                  <a:schemeClr val="lt1"/>
                </a:solidFill>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243" name="Google Shape;243;p34"/>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34"/>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34"/>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197891912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ekstvlak B">
  <p:cSld name="Tekstvlak B">
    <p:spTree>
      <p:nvGrpSpPr>
        <p:cNvPr id="1" name="Shape 246"/>
        <p:cNvGrpSpPr/>
        <p:nvPr/>
      </p:nvGrpSpPr>
      <p:grpSpPr>
        <a:xfrm>
          <a:off x="0" y="0"/>
          <a:ext cx="0" cy="0"/>
          <a:chOff x="0" y="0"/>
          <a:chExt cx="0" cy="0"/>
        </a:xfrm>
      </p:grpSpPr>
      <p:sp>
        <p:nvSpPr>
          <p:cNvPr id="247" name="Google Shape;247;p35"/>
          <p:cNvSpPr/>
          <p:nvPr/>
        </p:nvSpPr>
        <p:spPr>
          <a:xfrm>
            <a:off x="0" y="0"/>
            <a:ext cx="6096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248" name="Google Shape;248;p35"/>
          <p:cNvSpPr txBox="1">
            <a:spLocks noGrp="1"/>
          </p:cNvSpPr>
          <p:nvPr>
            <p:ph type="title"/>
          </p:nvPr>
        </p:nvSpPr>
        <p:spPr>
          <a:xfrm>
            <a:off x="634999" y="2636839"/>
            <a:ext cx="5004000" cy="15843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Verdana"/>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9" name="Google Shape;249;p35"/>
          <p:cNvSpPr txBox="1">
            <a:spLocks noGrp="1"/>
          </p:cNvSpPr>
          <p:nvPr>
            <p:ph type="body" idx="1"/>
          </p:nvPr>
        </p:nvSpPr>
        <p:spPr>
          <a:xfrm>
            <a:off x="6553199" y="1052513"/>
            <a:ext cx="5004000" cy="5168900"/>
          </a:xfrm>
          <a:prstGeom prst="rect">
            <a:avLst/>
          </a:prstGeom>
          <a:noFill/>
          <a:ln>
            <a:noFill/>
          </a:ln>
        </p:spPr>
        <p:txBody>
          <a:bodyPr spcFirstLastPara="1" wrap="square" lIns="91425" tIns="45700" rIns="91425" bIns="45700" anchor="ctr" anchorCtr="0">
            <a:normAutofit/>
          </a:bodyPr>
          <a:lstStyle>
            <a:lvl1pPr marL="457200" lvl="0" indent="-320040" algn="l">
              <a:lnSpc>
                <a:spcPct val="90000"/>
              </a:lnSpc>
              <a:spcBef>
                <a:spcPts val="1200"/>
              </a:spcBef>
              <a:spcAft>
                <a:spcPts val="0"/>
              </a:spcAft>
              <a:buSzPts val="144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pic>
        <p:nvPicPr>
          <p:cNvPr id="250" name="Google Shape;250;p35"/>
          <p:cNvPicPr preferRelativeResize="0"/>
          <p:nvPr/>
        </p:nvPicPr>
        <p:blipFill rotWithShape="1">
          <a:blip r:embed="rId2">
            <a:alphaModFix/>
          </a:blip>
          <a:srcRect/>
          <a:stretch/>
        </p:blipFill>
        <p:spPr>
          <a:xfrm>
            <a:off x="-3175" y="0"/>
            <a:ext cx="12198350" cy="1066800"/>
          </a:xfrm>
          <a:prstGeom prst="rect">
            <a:avLst/>
          </a:prstGeom>
          <a:noFill/>
          <a:ln>
            <a:noFill/>
          </a:ln>
        </p:spPr>
      </p:pic>
      <p:sp>
        <p:nvSpPr>
          <p:cNvPr id="251" name="Google Shape;251;p35"/>
          <p:cNvSpPr/>
          <p:nvPr/>
        </p:nvSpPr>
        <p:spPr>
          <a:xfrm>
            <a:off x="5862000" y="6620400"/>
            <a:ext cx="468000" cy="237600"/>
          </a:xfrm>
          <a:prstGeom prst="rect">
            <a:avLst/>
          </a:prstGeom>
          <a:solidFill>
            <a:srgbClr val="1542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252" name="Google Shape;252;p35"/>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3" name="Google Shape;253;p35"/>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4" name="Google Shape;254;p35"/>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39669063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Afbeelding met bijschrift">
  <p:cSld name="Afbeelding met bijschrift">
    <p:spTree>
      <p:nvGrpSpPr>
        <p:cNvPr id="1" name="Shape 255"/>
        <p:cNvGrpSpPr/>
        <p:nvPr/>
      </p:nvGrpSpPr>
      <p:grpSpPr>
        <a:xfrm>
          <a:off x="0" y="0"/>
          <a:ext cx="0" cy="0"/>
          <a:chOff x="0" y="0"/>
          <a:chExt cx="0" cy="0"/>
        </a:xfrm>
      </p:grpSpPr>
      <p:sp>
        <p:nvSpPr>
          <p:cNvPr id="256" name="Google Shape;256;p36"/>
          <p:cNvSpPr txBox="1">
            <a:spLocks noGrp="1"/>
          </p:cNvSpPr>
          <p:nvPr>
            <p:ph type="body" idx="1"/>
          </p:nvPr>
        </p:nvSpPr>
        <p:spPr>
          <a:xfrm>
            <a:off x="635000" y="3427413"/>
            <a:ext cx="5003800" cy="2794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600"/>
              <a:buNone/>
              <a:defRPr sz="2000"/>
            </a:lvl1pPr>
            <a:lvl2pPr marL="914400" lvl="1" indent="-228600" algn="l">
              <a:lnSpc>
                <a:spcPct val="90000"/>
              </a:lnSpc>
              <a:spcBef>
                <a:spcPts val="1000"/>
              </a:spcBef>
              <a:spcAft>
                <a:spcPts val="0"/>
              </a:spcAft>
              <a:buSzPts val="1400"/>
              <a:buNone/>
              <a:defRPr sz="1400"/>
            </a:lvl2pPr>
            <a:lvl3pPr marL="1371600" lvl="2" indent="-228600" algn="l">
              <a:lnSpc>
                <a:spcPct val="90000"/>
              </a:lnSpc>
              <a:spcBef>
                <a:spcPts val="800"/>
              </a:spcBef>
              <a:spcAft>
                <a:spcPts val="0"/>
              </a:spcAft>
              <a:buSzPts val="1200"/>
              <a:buNone/>
              <a:defRPr sz="1200"/>
            </a:lvl3pPr>
            <a:lvl4pPr marL="1828800" lvl="3" indent="-228600" algn="l">
              <a:lnSpc>
                <a:spcPct val="90000"/>
              </a:lnSpc>
              <a:spcBef>
                <a:spcPts val="600"/>
              </a:spcBef>
              <a:spcAft>
                <a:spcPts val="0"/>
              </a:spcAft>
              <a:buSzPts val="1000"/>
              <a:buNone/>
              <a:defRPr sz="1000"/>
            </a:lvl4pPr>
            <a:lvl5pPr marL="2286000" lvl="4" indent="-228600" algn="l">
              <a:lnSpc>
                <a:spcPct val="90000"/>
              </a:lnSpc>
              <a:spcBef>
                <a:spcPts val="600"/>
              </a:spcBef>
              <a:spcAft>
                <a:spcPts val="0"/>
              </a:spcAft>
              <a:buClr>
                <a:schemeClr val="dk2"/>
              </a:buClr>
              <a:buSzPts val="1000"/>
              <a:buNone/>
              <a:defRPr sz="1000"/>
            </a:lvl5pPr>
            <a:lvl6pPr marL="2743200" lvl="5" indent="-228600" algn="l">
              <a:lnSpc>
                <a:spcPct val="90000"/>
              </a:lnSpc>
              <a:spcBef>
                <a:spcPts val="600"/>
              </a:spcBef>
              <a:spcAft>
                <a:spcPts val="0"/>
              </a:spcAft>
              <a:buClr>
                <a:srgbClr val="7F7F7F"/>
              </a:buClr>
              <a:buSzPts val="1000"/>
              <a:buNone/>
              <a:defRPr sz="1000"/>
            </a:lvl6pPr>
            <a:lvl7pPr marL="3200400" lvl="6" indent="-228600" algn="l">
              <a:lnSpc>
                <a:spcPct val="90000"/>
              </a:lnSpc>
              <a:spcBef>
                <a:spcPts val="600"/>
              </a:spcBef>
              <a:spcAft>
                <a:spcPts val="0"/>
              </a:spcAft>
              <a:buClr>
                <a:schemeClr val="dk2"/>
              </a:buClr>
              <a:buSzPts val="250"/>
              <a:buNone/>
              <a:defRPr sz="1000"/>
            </a:lvl7pPr>
            <a:lvl8pPr marL="3657600" lvl="7" indent="-228600" algn="l">
              <a:lnSpc>
                <a:spcPct val="90000"/>
              </a:lnSpc>
              <a:spcBef>
                <a:spcPts val="600"/>
              </a:spcBef>
              <a:spcAft>
                <a:spcPts val="0"/>
              </a:spcAft>
              <a:buClr>
                <a:srgbClr val="595959"/>
              </a:buClr>
              <a:buSzPts val="250"/>
              <a:buNone/>
              <a:defRPr sz="1000"/>
            </a:lvl8pPr>
            <a:lvl9pPr marL="4114800" lvl="8" indent="-228600" algn="l">
              <a:lnSpc>
                <a:spcPct val="90000"/>
              </a:lnSpc>
              <a:spcBef>
                <a:spcPts val="600"/>
              </a:spcBef>
              <a:spcAft>
                <a:spcPts val="0"/>
              </a:spcAft>
              <a:buSzPts val="1000"/>
              <a:buNone/>
              <a:defRPr sz="1000"/>
            </a:lvl9pPr>
          </a:lstStyle>
          <a:p>
            <a:endParaRPr/>
          </a:p>
        </p:txBody>
      </p:sp>
      <p:sp>
        <p:nvSpPr>
          <p:cNvPr id="257" name="Google Shape;257;p36"/>
          <p:cNvSpPr txBox="1">
            <a:spLocks noGrp="1"/>
          </p:cNvSpPr>
          <p:nvPr>
            <p:ph type="title"/>
          </p:nvPr>
        </p:nvSpPr>
        <p:spPr>
          <a:xfrm>
            <a:off x="635000" y="1052513"/>
            <a:ext cx="5003800" cy="94804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8" name="Google Shape;258;p36"/>
          <p:cNvSpPr>
            <a:spLocks noGrp="1"/>
          </p:cNvSpPr>
          <p:nvPr>
            <p:ph type="pic" idx="2"/>
          </p:nvPr>
        </p:nvSpPr>
        <p:spPr>
          <a:xfrm>
            <a:off x="6096000" y="-2381"/>
            <a:ext cx="6096000" cy="6860381"/>
          </a:xfrm>
          <a:prstGeom prst="rect">
            <a:avLst/>
          </a:prstGeom>
          <a:solidFill>
            <a:srgbClr val="D8D8D8"/>
          </a:solidFill>
          <a:ln>
            <a:noFill/>
          </a:ln>
        </p:spPr>
      </p:sp>
      <p:sp>
        <p:nvSpPr>
          <p:cNvPr id="259" name="Google Shape;259;p36"/>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0" name="Google Shape;260;p36"/>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1" name="Google Shape;261;p36"/>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347739973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Afbeelding verticaal kleur">
  <p:cSld name="Afbeelding verticaal kleur">
    <p:spTree>
      <p:nvGrpSpPr>
        <p:cNvPr id="1" name="Shape 262"/>
        <p:cNvGrpSpPr/>
        <p:nvPr/>
      </p:nvGrpSpPr>
      <p:grpSpPr>
        <a:xfrm>
          <a:off x="0" y="0"/>
          <a:ext cx="0" cy="0"/>
          <a:chOff x="0" y="0"/>
          <a:chExt cx="0" cy="0"/>
        </a:xfrm>
      </p:grpSpPr>
      <p:sp>
        <p:nvSpPr>
          <p:cNvPr id="263" name="Google Shape;263;p37"/>
          <p:cNvSpPr/>
          <p:nvPr/>
        </p:nvSpPr>
        <p:spPr>
          <a:xfrm>
            <a:off x="0" y="0"/>
            <a:ext cx="6096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264" name="Google Shape;264;p37"/>
          <p:cNvSpPr txBox="1">
            <a:spLocks noGrp="1"/>
          </p:cNvSpPr>
          <p:nvPr>
            <p:ph type="body" idx="1"/>
          </p:nvPr>
        </p:nvSpPr>
        <p:spPr>
          <a:xfrm>
            <a:off x="635000" y="2289600"/>
            <a:ext cx="5005388" cy="3935413"/>
          </a:xfrm>
          <a:prstGeom prst="rect">
            <a:avLst/>
          </a:prstGeom>
          <a:noFill/>
          <a:ln>
            <a:noFill/>
          </a:ln>
        </p:spPr>
        <p:txBody>
          <a:bodyPr spcFirstLastPara="1" wrap="square" lIns="91425" tIns="45700" rIns="91425" bIns="45700" anchor="t" anchorCtr="0">
            <a:normAutofit/>
          </a:bodyPr>
          <a:lstStyle>
            <a:lvl1pPr marL="457200" lvl="0" indent="-350520" algn="l">
              <a:lnSpc>
                <a:spcPct val="90000"/>
              </a:lnSpc>
              <a:spcBef>
                <a:spcPts val="1200"/>
              </a:spcBef>
              <a:spcAft>
                <a:spcPts val="0"/>
              </a:spcAft>
              <a:buClr>
                <a:schemeClr val="lt1"/>
              </a:buClr>
              <a:buSzPts val="1920"/>
              <a:buChar char="›"/>
              <a:defRPr>
                <a:solidFill>
                  <a:schemeClr val="lt1"/>
                </a:solidFill>
              </a:defRPr>
            </a:lvl1pPr>
            <a:lvl2pPr marL="914400" lvl="1" indent="-355600" algn="l">
              <a:lnSpc>
                <a:spcPct val="90000"/>
              </a:lnSpc>
              <a:spcBef>
                <a:spcPts val="1000"/>
              </a:spcBef>
              <a:spcAft>
                <a:spcPts val="0"/>
              </a:spcAft>
              <a:buClr>
                <a:schemeClr val="lt1"/>
              </a:buClr>
              <a:buSzPts val="2000"/>
              <a:buChar char="–"/>
              <a:defRPr>
                <a:solidFill>
                  <a:schemeClr val="lt1"/>
                </a:solidFill>
              </a:defRPr>
            </a:lvl2pPr>
            <a:lvl3pPr marL="1371600" lvl="2" indent="-342900" algn="l">
              <a:lnSpc>
                <a:spcPct val="90000"/>
              </a:lnSpc>
              <a:spcBef>
                <a:spcPts val="800"/>
              </a:spcBef>
              <a:spcAft>
                <a:spcPts val="0"/>
              </a:spcAft>
              <a:buClr>
                <a:schemeClr val="lt1"/>
              </a:buClr>
              <a:buSzPts val="1800"/>
              <a:buChar char="▪"/>
              <a:defRPr>
                <a:solidFill>
                  <a:schemeClr val="lt1"/>
                </a:solidFill>
              </a:defRPr>
            </a:lvl3pPr>
            <a:lvl4pPr marL="1828800" lvl="3" indent="-342900" algn="l">
              <a:lnSpc>
                <a:spcPct val="90000"/>
              </a:lnSpc>
              <a:spcBef>
                <a:spcPts val="600"/>
              </a:spcBef>
              <a:spcAft>
                <a:spcPts val="0"/>
              </a:spcAft>
              <a:buClr>
                <a:schemeClr val="lt1"/>
              </a:buClr>
              <a:buSzPts val="1800"/>
              <a:buChar char="•"/>
              <a:defRPr>
                <a:solidFill>
                  <a:schemeClr val="lt1"/>
                </a:solidFill>
              </a:defRPr>
            </a:lvl4pPr>
            <a:lvl5pPr marL="2286000" lvl="4" indent="-330200" algn="l">
              <a:lnSpc>
                <a:spcPct val="90000"/>
              </a:lnSpc>
              <a:spcBef>
                <a:spcPts val="600"/>
              </a:spcBef>
              <a:spcAft>
                <a:spcPts val="0"/>
              </a:spcAft>
              <a:buClr>
                <a:schemeClr val="lt1"/>
              </a:buClr>
              <a:buSzPts val="1600"/>
              <a:buChar char="–"/>
              <a:defRPr>
                <a:solidFill>
                  <a:schemeClr val="lt1"/>
                </a:solidFill>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pic>
        <p:nvPicPr>
          <p:cNvPr id="265" name="Google Shape;265;p37"/>
          <p:cNvPicPr preferRelativeResize="0"/>
          <p:nvPr/>
        </p:nvPicPr>
        <p:blipFill rotWithShape="1">
          <a:blip r:embed="rId2">
            <a:alphaModFix/>
          </a:blip>
          <a:srcRect/>
          <a:stretch/>
        </p:blipFill>
        <p:spPr>
          <a:xfrm>
            <a:off x="-3175" y="0"/>
            <a:ext cx="12198350" cy="1066800"/>
          </a:xfrm>
          <a:prstGeom prst="rect">
            <a:avLst/>
          </a:prstGeom>
          <a:noFill/>
          <a:ln>
            <a:noFill/>
          </a:ln>
        </p:spPr>
      </p:pic>
      <p:sp>
        <p:nvSpPr>
          <p:cNvPr id="266" name="Google Shape;266;p37"/>
          <p:cNvSpPr/>
          <p:nvPr/>
        </p:nvSpPr>
        <p:spPr>
          <a:xfrm>
            <a:off x="5862000" y="6620400"/>
            <a:ext cx="468000" cy="237600"/>
          </a:xfrm>
          <a:prstGeom prst="rect">
            <a:avLst/>
          </a:prstGeom>
          <a:solidFill>
            <a:srgbClr val="1542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267" name="Google Shape;267;p37"/>
          <p:cNvSpPr txBox="1">
            <a:spLocks noGrp="1"/>
          </p:cNvSpPr>
          <p:nvPr>
            <p:ph type="title"/>
          </p:nvPr>
        </p:nvSpPr>
        <p:spPr>
          <a:xfrm>
            <a:off x="634206" y="1051200"/>
            <a:ext cx="5004594" cy="94804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Verdana"/>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8" name="Google Shape;268;p37"/>
          <p:cNvSpPr>
            <a:spLocks noGrp="1"/>
          </p:cNvSpPr>
          <p:nvPr>
            <p:ph type="pic" idx="2"/>
          </p:nvPr>
        </p:nvSpPr>
        <p:spPr>
          <a:xfrm>
            <a:off x="6096000" y="-2381"/>
            <a:ext cx="6096000" cy="6860381"/>
          </a:xfrm>
          <a:prstGeom prst="rect">
            <a:avLst/>
          </a:prstGeom>
          <a:solidFill>
            <a:srgbClr val="D8D8D8"/>
          </a:solidFill>
          <a:ln>
            <a:noFill/>
          </a:ln>
        </p:spPr>
      </p:sp>
      <p:sp>
        <p:nvSpPr>
          <p:cNvPr id="269" name="Google Shape;269;p37"/>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0" name="Google Shape;270;p37"/>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1" name="Google Shape;271;p37"/>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232996209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Afbeelding verticaal wit">
  <p:cSld name="Afbeelding verticaal wit">
    <p:spTree>
      <p:nvGrpSpPr>
        <p:cNvPr id="1" name="Shape 272"/>
        <p:cNvGrpSpPr/>
        <p:nvPr/>
      </p:nvGrpSpPr>
      <p:grpSpPr>
        <a:xfrm>
          <a:off x="0" y="0"/>
          <a:ext cx="0" cy="0"/>
          <a:chOff x="0" y="0"/>
          <a:chExt cx="0" cy="0"/>
        </a:xfrm>
      </p:grpSpPr>
      <p:sp>
        <p:nvSpPr>
          <p:cNvPr id="273" name="Google Shape;273;p38"/>
          <p:cNvSpPr txBox="1">
            <a:spLocks noGrp="1"/>
          </p:cNvSpPr>
          <p:nvPr>
            <p:ph type="body" idx="1"/>
          </p:nvPr>
        </p:nvSpPr>
        <p:spPr>
          <a:xfrm>
            <a:off x="635000" y="2289600"/>
            <a:ext cx="5003800" cy="3931813"/>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200"/>
              </a:spcBef>
              <a:spcAft>
                <a:spcPts val="0"/>
              </a:spcAft>
              <a:buSzPts val="144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274" name="Google Shape;274;p38"/>
          <p:cNvSpPr txBox="1">
            <a:spLocks noGrp="1"/>
          </p:cNvSpPr>
          <p:nvPr>
            <p:ph type="title"/>
          </p:nvPr>
        </p:nvSpPr>
        <p:spPr>
          <a:xfrm>
            <a:off x="635000" y="1051200"/>
            <a:ext cx="5003800" cy="94804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5" name="Google Shape;275;p38"/>
          <p:cNvSpPr>
            <a:spLocks noGrp="1"/>
          </p:cNvSpPr>
          <p:nvPr>
            <p:ph type="pic" idx="2"/>
          </p:nvPr>
        </p:nvSpPr>
        <p:spPr>
          <a:xfrm>
            <a:off x="6096000" y="-2381"/>
            <a:ext cx="6096000" cy="6860381"/>
          </a:xfrm>
          <a:prstGeom prst="rect">
            <a:avLst/>
          </a:prstGeom>
          <a:solidFill>
            <a:srgbClr val="D8D8D8"/>
          </a:solidFill>
          <a:ln>
            <a:noFill/>
          </a:ln>
        </p:spPr>
      </p:sp>
      <p:sp>
        <p:nvSpPr>
          <p:cNvPr id="276" name="Google Shape;276;p38"/>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38"/>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38"/>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915453593"/>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ekst horizontaal A">
  <p:cSld name="Tekst horizontaal A">
    <p:spTree>
      <p:nvGrpSpPr>
        <p:cNvPr id="1" name="Shape 279"/>
        <p:cNvGrpSpPr/>
        <p:nvPr/>
      </p:nvGrpSpPr>
      <p:grpSpPr>
        <a:xfrm>
          <a:off x="0" y="0"/>
          <a:ext cx="0" cy="0"/>
          <a:chOff x="0" y="0"/>
          <a:chExt cx="0" cy="0"/>
        </a:xfrm>
      </p:grpSpPr>
      <p:sp>
        <p:nvSpPr>
          <p:cNvPr id="280" name="Google Shape;280;p39"/>
          <p:cNvSpPr/>
          <p:nvPr/>
        </p:nvSpPr>
        <p:spPr>
          <a:xfrm>
            <a:off x="0" y="-1"/>
            <a:ext cx="12192000" cy="342741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281" name="Google Shape;281;p39"/>
          <p:cNvSpPr txBox="1">
            <a:spLocks noGrp="1"/>
          </p:cNvSpPr>
          <p:nvPr>
            <p:ph type="title"/>
          </p:nvPr>
        </p:nvSpPr>
        <p:spPr>
          <a:xfrm>
            <a:off x="635000" y="1052513"/>
            <a:ext cx="10923588" cy="2374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800"/>
              <a:buFont typeface="Verdana"/>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2" name="Google Shape;282;p39"/>
          <p:cNvSpPr txBox="1">
            <a:spLocks noGrp="1"/>
          </p:cNvSpPr>
          <p:nvPr>
            <p:ph type="body" idx="1"/>
          </p:nvPr>
        </p:nvSpPr>
        <p:spPr>
          <a:xfrm>
            <a:off x="635000" y="3749487"/>
            <a:ext cx="10923588" cy="2471925"/>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200"/>
              </a:spcBef>
              <a:spcAft>
                <a:spcPts val="0"/>
              </a:spcAft>
              <a:buSzPts val="1440"/>
              <a:buChar char="›"/>
              <a:defRPr/>
            </a:lvl1pPr>
            <a:lvl2pPr marL="914400" lvl="1" indent="-342900" algn="l">
              <a:lnSpc>
                <a:spcPct val="90000"/>
              </a:lnSpc>
              <a:spcBef>
                <a:spcPts val="10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chemeClr val="dk2"/>
              </a:buClr>
              <a:buSzPts val="1800"/>
              <a:buChar char="–"/>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pic>
        <p:nvPicPr>
          <p:cNvPr id="283" name="Google Shape;283;p39"/>
          <p:cNvPicPr preferRelativeResize="0"/>
          <p:nvPr/>
        </p:nvPicPr>
        <p:blipFill rotWithShape="1">
          <a:blip r:embed="rId2">
            <a:alphaModFix/>
          </a:blip>
          <a:srcRect/>
          <a:stretch/>
        </p:blipFill>
        <p:spPr>
          <a:xfrm>
            <a:off x="-3175" y="0"/>
            <a:ext cx="12198350" cy="1066800"/>
          </a:xfrm>
          <a:prstGeom prst="rect">
            <a:avLst/>
          </a:prstGeom>
          <a:noFill/>
          <a:ln>
            <a:noFill/>
          </a:ln>
        </p:spPr>
      </p:pic>
      <p:sp>
        <p:nvSpPr>
          <p:cNvPr id="284" name="Google Shape;284;p39"/>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5" name="Google Shape;285;p39"/>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6" name="Google Shape;286;p39"/>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Tree>
    <p:extLst>
      <p:ext uri="{BB962C8B-B14F-4D97-AF65-F5344CB8AC3E}">
        <p14:creationId xmlns:p14="http://schemas.microsoft.com/office/powerpoint/2010/main" val="30970994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ekst horizontaal B">
  <p:cSld name="Tekst horizontaal B">
    <p:spTree>
      <p:nvGrpSpPr>
        <p:cNvPr id="1" name="Shape 287"/>
        <p:cNvGrpSpPr/>
        <p:nvPr/>
      </p:nvGrpSpPr>
      <p:grpSpPr>
        <a:xfrm>
          <a:off x="0" y="0"/>
          <a:ext cx="0" cy="0"/>
          <a:chOff x="0" y="0"/>
          <a:chExt cx="0" cy="0"/>
        </a:xfrm>
      </p:grpSpPr>
      <p:sp>
        <p:nvSpPr>
          <p:cNvPr id="288" name="Google Shape;288;p40"/>
          <p:cNvSpPr/>
          <p:nvPr/>
        </p:nvSpPr>
        <p:spPr>
          <a:xfrm>
            <a:off x="0" y="3430587"/>
            <a:ext cx="12192000" cy="3427413"/>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289" name="Google Shape;289;p40"/>
          <p:cNvSpPr txBox="1">
            <a:spLocks noGrp="1"/>
          </p:cNvSpPr>
          <p:nvPr>
            <p:ph type="title"/>
          </p:nvPr>
        </p:nvSpPr>
        <p:spPr>
          <a:xfrm>
            <a:off x="635000" y="1052513"/>
            <a:ext cx="10923588" cy="2374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4800"/>
              <a:buFont typeface="Verdana"/>
              <a:buNone/>
              <a:defRPr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0" name="Google Shape;290;p40"/>
          <p:cNvSpPr txBox="1">
            <a:spLocks noGrp="1"/>
          </p:cNvSpPr>
          <p:nvPr>
            <p:ph type="body" idx="1"/>
          </p:nvPr>
        </p:nvSpPr>
        <p:spPr>
          <a:xfrm>
            <a:off x="635000" y="3749487"/>
            <a:ext cx="10923588" cy="2471925"/>
          </a:xfrm>
          <a:prstGeom prst="rect">
            <a:avLst/>
          </a:prstGeom>
          <a:noFill/>
          <a:ln>
            <a:noFill/>
          </a:ln>
        </p:spPr>
        <p:txBody>
          <a:bodyPr spcFirstLastPara="1" wrap="square" lIns="91425" tIns="45700" rIns="91425" bIns="45700" anchor="t" anchorCtr="0">
            <a:normAutofit/>
          </a:bodyPr>
          <a:lstStyle>
            <a:lvl1pPr marL="457200" lvl="0" indent="-350520" algn="l">
              <a:lnSpc>
                <a:spcPct val="90000"/>
              </a:lnSpc>
              <a:spcBef>
                <a:spcPts val="1200"/>
              </a:spcBef>
              <a:spcAft>
                <a:spcPts val="0"/>
              </a:spcAft>
              <a:buClr>
                <a:schemeClr val="lt1"/>
              </a:buClr>
              <a:buSzPts val="1920"/>
              <a:buChar char="›"/>
              <a:defRPr>
                <a:solidFill>
                  <a:schemeClr val="lt1"/>
                </a:solidFill>
              </a:defRPr>
            </a:lvl1pPr>
            <a:lvl2pPr marL="914400" lvl="1" indent="-355600" algn="l">
              <a:lnSpc>
                <a:spcPct val="90000"/>
              </a:lnSpc>
              <a:spcBef>
                <a:spcPts val="1000"/>
              </a:spcBef>
              <a:spcAft>
                <a:spcPts val="0"/>
              </a:spcAft>
              <a:buClr>
                <a:schemeClr val="lt1"/>
              </a:buClr>
              <a:buSzPts val="2000"/>
              <a:buChar char="–"/>
              <a:defRPr>
                <a:solidFill>
                  <a:schemeClr val="lt1"/>
                </a:solidFill>
              </a:defRPr>
            </a:lvl2pPr>
            <a:lvl3pPr marL="1371600" lvl="2" indent="-342900" algn="l">
              <a:lnSpc>
                <a:spcPct val="90000"/>
              </a:lnSpc>
              <a:spcBef>
                <a:spcPts val="800"/>
              </a:spcBef>
              <a:spcAft>
                <a:spcPts val="0"/>
              </a:spcAft>
              <a:buClr>
                <a:schemeClr val="lt1"/>
              </a:buClr>
              <a:buSzPts val="1800"/>
              <a:buChar char="▪"/>
              <a:defRPr>
                <a:solidFill>
                  <a:schemeClr val="lt1"/>
                </a:solidFill>
              </a:defRPr>
            </a:lvl3pPr>
            <a:lvl4pPr marL="1828800" lvl="3" indent="-342900" algn="l">
              <a:lnSpc>
                <a:spcPct val="90000"/>
              </a:lnSpc>
              <a:spcBef>
                <a:spcPts val="600"/>
              </a:spcBef>
              <a:spcAft>
                <a:spcPts val="0"/>
              </a:spcAft>
              <a:buClr>
                <a:schemeClr val="lt1"/>
              </a:buClr>
              <a:buSzPts val="1800"/>
              <a:buChar char="•"/>
              <a:defRPr>
                <a:solidFill>
                  <a:schemeClr val="lt1"/>
                </a:solidFill>
              </a:defRPr>
            </a:lvl4pPr>
            <a:lvl5pPr marL="2286000" lvl="4" indent="-330200" algn="l">
              <a:lnSpc>
                <a:spcPct val="90000"/>
              </a:lnSpc>
              <a:spcBef>
                <a:spcPts val="600"/>
              </a:spcBef>
              <a:spcAft>
                <a:spcPts val="0"/>
              </a:spcAft>
              <a:buClr>
                <a:schemeClr val="lt1"/>
              </a:buClr>
              <a:buSzPts val="1600"/>
              <a:buChar char="–"/>
              <a:defRPr>
                <a:solidFill>
                  <a:schemeClr val="lt1"/>
                </a:solidFill>
              </a:defRPr>
            </a:lvl5pPr>
            <a:lvl6pPr marL="2743200" lvl="5" indent="-342900" algn="l">
              <a:lnSpc>
                <a:spcPct val="90000"/>
              </a:lnSpc>
              <a:spcBef>
                <a:spcPts val="600"/>
              </a:spcBef>
              <a:spcAft>
                <a:spcPts val="0"/>
              </a:spcAft>
              <a:buClr>
                <a:srgbClr val="7F7F7F"/>
              </a:buClr>
              <a:buSzPts val="1800"/>
              <a:buChar char="•"/>
              <a:defRPr/>
            </a:lvl6pPr>
            <a:lvl7pPr marL="3200400" lvl="6" indent="-257175" algn="l">
              <a:lnSpc>
                <a:spcPct val="90000"/>
              </a:lnSpc>
              <a:spcBef>
                <a:spcPts val="600"/>
              </a:spcBef>
              <a:spcAft>
                <a:spcPts val="0"/>
              </a:spcAft>
              <a:buClr>
                <a:schemeClr val="dk2"/>
              </a:buClr>
              <a:buSzPts val="450"/>
              <a:buChar char=" "/>
              <a:defRPr/>
            </a:lvl7pPr>
            <a:lvl8pPr marL="3657600" lvl="7" indent="-257175" algn="l">
              <a:lnSpc>
                <a:spcPct val="90000"/>
              </a:lnSpc>
              <a:spcBef>
                <a:spcPts val="600"/>
              </a:spcBef>
              <a:spcAft>
                <a:spcPts val="0"/>
              </a:spcAft>
              <a:buClr>
                <a:srgbClr val="595959"/>
              </a:buClr>
              <a:buSzPts val="450"/>
              <a:buChar char=" "/>
              <a:defRPr/>
            </a:lvl8pPr>
            <a:lvl9pPr marL="4114800" lvl="8" indent="-342900" algn="l">
              <a:lnSpc>
                <a:spcPct val="90000"/>
              </a:lnSpc>
              <a:spcBef>
                <a:spcPts val="600"/>
              </a:spcBef>
              <a:spcAft>
                <a:spcPts val="0"/>
              </a:spcAft>
              <a:buSzPts val="1800"/>
              <a:buChar char="–"/>
              <a:defRPr/>
            </a:lvl9pPr>
          </a:lstStyle>
          <a:p>
            <a:endParaRPr/>
          </a:p>
        </p:txBody>
      </p:sp>
      <p:sp>
        <p:nvSpPr>
          <p:cNvPr id="291" name="Google Shape;291;p40"/>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2" name="Google Shape;292;p40"/>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3" name="Google Shape;293;p40"/>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l-NL"/>
              <a:t>‹nr.›</a:t>
            </a:fld>
            <a:endParaRPr/>
          </a:p>
        </p:txBody>
      </p:sp>
      <p:sp>
        <p:nvSpPr>
          <p:cNvPr id="294" name="Google Shape;294;p40"/>
          <p:cNvSpPr/>
          <p:nvPr/>
        </p:nvSpPr>
        <p:spPr>
          <a:xfrm>
            <a:off x="5862000" y="6620400"/>
            <a:ext cx="468000" cy="237600"/>
          </a:xfrm>
          <a:prstGeom prst="rect">
            <a:avLst/>
          </a:prstGeom>
          <a:solidFill>
            <a:srgbClr val="1542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Tree>
    <p:extLst>
      <p:ext uri="{BB962C8B-B14F-4D97-AF65-F5344CB8AC3E}">
        <p14:creationId xmlns:p14="http://schemas.microsoft.com/office/powerpoint/2010/main" val="157786521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image" Target="../media/image1.png"/><Relationship Id="rId21" Type="http://schemas.openxmlformats.org/officeDocument/2006/relationships/slideLayout" Target="../slideLayouts/slideLayout62.xml"/><Relationship Id="rId34" Type="http://schemas.openxmlformats.org/officeDocument/2006/relationships/slideLayout" Target="../slideLayouts/slideLayout75.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theme" Target="../theme/theme2.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8" Type="http://schemas.openxmlformats.org/officeDocument/2006/relationships/slideLayout" Target="../slideLayouts/slideLayout49.xml"/><Relationship Id="rId3"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21" Type="http://schemas.openxmlformats.org/officeDocument/2006/relationships/slideLayout" Target="../slideLayouts/slideLayout99.xml"/><Relationship Id="rId34" Type="http://schemas.openxmlformats.org/officeDocument/2006/relationships/slideLayout" Target="../slideLayouts/slideLayout112.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33" Type="http://schemas.openxmlformats.org/officeDocument/2006/relationships/slideLayout" Target="../slideLayouts/slideLayout111.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29" Type="http://schemas.openxmlformats.org/officeDocument/2006/relationships/slideLayout" Target="../slideLayouts/slideLayout107.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32" Type="http://schemas.openxmlformats.org/officeDocument/2006/relationships/slideLayout" Target="../slideLayouts/slideLayout110.xml"/><Relationship Id="rId37" Type="http://schemas.openxmlformats.org/officeDocument/2006/relationships/image" Target="../media/image16.png"/><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36" Type="http://schemas.openxmlformats.org/officeDocument/2006/relationships/theme" Target="../theme/theme3.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31" Type="http://schemas.openxmlformats.org/officeDocument/2006/relationships/slideLayout" Target="../slideLayouts/slideLayout109.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slideLayout" Target="../slideLayouts/slideLayout108.xml"/><Relationship Id="rId35" Type="http://schemas.openxmlformats.org/officeDocument/2006/relationships/slideLayout" Target="../slideLayouts/slideLayout113.xml"/><Relationship Id="rId8" Type="http://schemas.openxmlformats.org/officeDocument/2006/relationships/slideLayout" Target="../slideLayouts/slideLayout86.xml"/><Relationship Id="rId3"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fld id="{54A65803-A751-4392-AE36-95D613F1C8D1}" type="datetime1">
              <a:rPr lang="nl-NL" smtClean="0"/>
              <a:t>25-11-2024</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994C5400-D7ED-1E44-BA9E-5361256F8F14}"/>
              </a:ext>
            </a:extLst>
          </p:cNvPr>
          <p:cNvPicPr>
            <a:picLocks noChangeAspect="1"/>
          </p:cNvPicPr>
          <p:nvPr userDrawn="1"/>
        </p:nvPicPr>
        <p:blipFill rotWithShape="1">
          <a:blip r:embed="rId43"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38" r:id="rId1"/>
    <p:sldLayoutId id="2147483650" r:id="rId2"/>
    <p:sldLayoutId id="2147483725" r:id="rId3"/>
    <p:sldLayoutId id="2147483719" r:id="rId4"/>
    <p:sldLayoutId id="2147483726" r:id="rId5"/>
    <p:sldLayoutId id="2147483666" r:id="rId6"/>
    <p:sldLayoutId id="2147483690" r:id="rId7"/>
    <p:sldLayoutId id="2147483728" r:id="rId8"/>
    <p:sldLayoutId id="2147483651" r:id="rId9"/>
    <p:sldLayoutId id="2147483652" r:id="rId10"/>
    <p:sldLayoutId id="2147483653" r:id="rId11"/>
    <p:sldLayoutId id="2147483654" r:id="rId12"/>
    <p:sldLayoutId id="2147483655" r:id="rId13"/>
    <p:sldLayoutId id="2147483656" r:id="rId14"/>
    <p:sldLayoutId id="2147483689" r:id="rId15"/>
    <p:sldLayoutId id="2147483712" r:id="rId16"/>
    <p:sldLayoutId id="2147483711" r:id="rId17"/>
    <p:sldLayoutId id="2147483675" r:id="rId18"/>
    <p:sldLayoutId id="2147483657" r:id="rId19"/>
    <p:sldLayoutId id="2147483691" r:id="rId20"/>
    <p:sldLayoutId id="2147483729" r:id="rId21"/>
    <p:sldLayoutId id="2147483739" r:id="rId22"/>
    <p:sldLayoutId id="2147483740" r:id="rId23"/>
    <p:sldLayoutId id="2147483718" r:id="rId24"/>
    <p:sldLayoutId id="2147483717" r:id="rId25"/>
    <p:sldLayoutId id="2147483714" r:id="rId26"/>
    <p:sldLayoutId id="2147483713" r:id="rId27"/>
    <p:sldLayoutId id="2147483716" r:id="rId28"/>
    <p:sldLayoutId id="2147483715" r:id="rId29"/>
    <p:sldLayoutId id="2147483707" r:id="rId30"/>
    <p:sldLayoutId id="2147483667" r:id="rId31"/>
    <p:sldLayoutId id="2147483702" r:id="rId32"/>
    <p:sldLayoutId id="2147483721" r:id="rId33"/>
    <p:sldLayoutId id="2147483700" r:id="rId34"/>
    <p:sldLayoutId id="2147483692" r:id="rId35"/>
    <p:sldLayoutId id="2147483722" r:id="rId36"/>
    <p:sldLayoutId id="2147483723" r:id="rId37"/>
    <p:sldLayoutId id="2147483779" r:id="rId38"/>
    <p:sldLayoutId id="2147483780" r:id="rId39"/>
    <p:sldLayoutId id="2147483817" r:id="rId40"/>
    <p:sldLayoutId id="2147483818" r:id="rId41"/>
  </p:sldLayoutIdLst>
  <p:hf sldNum="0"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fld id="{BC4F4481-2849-49FC-8218-A04139DD617D}" type="datetime1">
              <a:rPr lang="nl-NL" smtClean="0"/>
              <a:t>25-11-2024</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994C5400-D7ED-1E44-BA9E-5361256F8F14}"/>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5150577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771" r:id="rId30"/>
    <p:sldLayoutId id="2147483772" r:id="rId31"/>
    <p:sldLayoutId id="2147483773" r:id="rId32"/>
    <p:sldLayoutId id="2147483774" r:id="rId33"/>
    <p:sldLayoutId id="2147483775" r:id="rId34"/>
    <p:sldLayoutId id="2147483776" r:id="rId35"/>
    <p:sldLayoutId id="2147483777" r:id="rId36"/>
    <p:sldLayoutId id="2147483778" r:id="rId37"/>
  </p:sldLayoutIdLst>
  <p:hf sldNum="0" hdr="0" ft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4"/>
          <p:cNvSpPr txBox="1">
            <a:spLocks noGrp="1"/>
          </p:cNvSpPr>
          <p:nvPr>
            <p:ph type="title"/>
          </p:nvPr>
        </p:nvSpPr>
        <p:spPr>
          <a:xfrm>
            <a:off x="635000" y="1052513"/>
            <a:ext cx="10923588" cy="94804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2"/>
              </a:buClr>
              <a:buSzPts val="3600"/>
              <a:buFont typeface="Verdana"/>
              <a:buNone/>
              <a:defRPr sz="3600" b="0" i="0" u="none" strike="noStrike" cap="none">
                <a:solidFill>
                  <a:schemeClr val="dk2"/>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4" name="Google Shape;94;p4"/>
          <p:cNvSpPr txBox="1">
            <a:spLocks noGrp="1"/>
          </p:cNvSpPr>
          <p:nvPr>
            <p:ph type="body" idx="1"/>
          </p:nvPr>
        </p:nvSpPr>
        <p:spPr>
          <a:xfrm>
            <a:off x="635000" y="2289485"/>
            <a:ext cx="10923588" cy="3931928"/>
          </a:xfrm>
          <a:prstGeom prst="rect">
            <a:avLst/>
          </a:prstGeom>
          <a:noFill/>
          <a:ln>
            <a:noFill/>
          </a:ln>
        </p:spPr>
        <p:txBody>
          <a:bodyPr spcFirstLastPara="1" wrap="square" lIns="91425" tIns="45700" rIns="91425" bIns="45700" anchor="t" anchorCtr="0">
            <a:normAutofit/>
          </a:bodyPr>
          <a:lstStyle>
            <a:lvl1pPr marL="457200" marR="0" lvl="0" indent="-350520" algn="l" rtl="0">
              <a:lnSpc>
                <a:spcPct val="90000"/>
              </a:lnSpc>
              <a:spcBef>
                <a:spcPts val="1200"/>
              </a:spcBef>
              <a:spcAft>
                <a:spcPts val="0"/>
              </a:spcAft>
              <a:buClr>
                <a:schemeClr val="dk2"/>
              </a:buClr>
              <a:buSzPts val="1920"/>
              <a:buFont typeface="Verdana"/>
              <a:buChar char="›"/>
              <a:defRPr sz="2400" b="0" i="0" u="none" strike="noStrike" cap="none">
                <a:solidFill>
                  <a:schemeClr val="dk1"/>
                </a:solidFill>
                <a:latin typeface="Verdana"/>
                <a:ea typeface="Verdana"/>
                <a:cs typeface="Verdana"/>
                <a:sym typeface="Verdana"/>
              </a:defRPr>
            </a:lvl1pPr>
            <a:lvl2pPr marL="914400" marR="0" lvl="1" indent="-355600" algn="l" rtl="0">
              <a:lnSpc>
                <a:spcPct val="90000"/>
              </a:lnSpc>
              <a:spcBef>
                <a:spcPts val="1000"/>
              </a:spcBef>
              <a:spcAft>
                <a:spcPts val="0"/>
              </a:spcAft>
              <a:buClr>
                <a:schemeClr val="dk2"/>
              </a:buClr>
              <a:buSzPts val="2000"/>
              <a:buFont typeface="Verdana"/>
              <a:buChar char="–"/>
              <a:defRPr sz="2000" b="0" i="0" u="none" strike="noStrike" cap="none">
                <a:solidFill>
                  <a:schemeClr val="dk1"/>
                </a:solidFill>
                <a:latin typeface="Verdana"/>
                <a:ea typeface="Verdana"/>
                <a:cs typeface="Verdana"/>
                <a:sym typeface="Verdana"/>
              </a:defRPr>
            </a:lvl2pPr>
            <a:lvl3pPr marL="1371600" marR="0" lvl="2" indent="-342900" algn="l" rtl="0">
              <a:lnSpc>
                <a:spcPct val="90000"/>
              </a:lnSpc>
              <a:spcBef>
                <a:spcPts val="800"/>
              </a:spcBef>
              <a:spcAft>
                <a:spcPts val="0"/>
              </a:spcAft>
              <a:buClr>
                <a:schemeClr val="dk2"/>
              </a:buClr>
              <a:buSzPts val="1800"/>
              <a:buFont typeface="Noto Sans Symbols"/>
              <a:buChar char="▪"/>
              <a:defRPr sz="1800" b="0" i="0" u="none" strike="noStrike" cap="none">
                <a:solidFill>
                  <a:schemeClr val="dk1"/>
                </a:solidFill>
                <a:latin typeface="Verdana"/>
                <a:ea typeface="Verdana"/>
                <a:cs typeface="Verdana"/>
                <a:sym typeface="Verdana"/>
              </a:defRPr>
            </a:lvl3pPr>
            <a:lvl4pPr marL="1828800" marR="0" lvl="3" indent="-342900" algn="l" rtl="0">
              <a:lnSpc>
                <a:spcPct val="90000"/>
              </a:lnSpc>
              <a:spcBef>
                <a:spcPts val="600"/>
              </a:spcBef>
              <a:spcAft>
                <a:spcPts val="0"/>
              </a:spcAft>
              <a:buClr>
                <a:schemeClr val="dk2"/>
              </a:buClr>
              <a:buSzPts val="1800"/>
              <a:buFont typeface="Arial"/>
              <a:buChar char="•"/>
              <a:defRPr sz="1800" b="0" i="0" u="none" strike="noStrike" cap="none">
                <a:solidFill>
                  <a:schemeClr val="dk1"/>
                </a:solidFill>
                <a:latin typeface="Verdana"/>
                <a:ea typeface="Verdana"/>
                <a:cs typeface="Verdana"/>
                <a:sym typeface="Verdana"/>
              </a:defRPr>
            </a:lvl4pPr>
            <a:lvl5pPr marL="2286000" marR="0" lvl="4" indent="-330200" algn="l" rtl="0">
              <a:lnSpc>
                <a:spcPct val="90000"/>
              </a:lnSpc>
              <a:spcBef>
                <a:spcPts val="600"/>
              </a:spcBef>
              <a:spcAft>
                <a:spcPts val="0"/>
              </a:spcAft>
              <a:buClr>
                <a:schemeClr val="dk2"/>
              </a:buClr>
              <a:buSzPts val="1600"/>
              <a:buFont typeface="Verdana"/>
              <a:buChar char="–"/>
              <a:defRPr sz="1600" b="0" i="0" u="none" strike="noStrike" cap="none">
                <a:solidFill>
                  <a:schemeClr val="dk2"/>
                </a:solidFill>
                <a:latin typeface="Verdana"/>
                <a:ea typeface="Verdana"/>
                <a:cs typeface="Verdana"/>
                <a:sym typeface="Verdana"/>
              </a:defRPr>
            </a:lvl5pPr>
            <a:lvl6pPr marL="2743200" marR="0" lvl="5" indent="-317500" algn="l" rtl="0">
              <a:lnSpc>
                <a:spcPct val="90000"/>
              </a:lnSpc>
              <a:spcBef>
                <a:spcPts val="600"/>
              </a:spcBef>
              <a:spcAft>
                <a:spcPts val="0"/>
              </a:spcAft>
              <a:buClr>
                <a:srgbClr val="7F7F7F"/>
              </a:buClr>
              <a:buSzPts val="1400"/>
              <a:buFont typeface="Arial"/>
              <a:buChar char="•"/>
              <a:defRPr sz="1400" b="0" i="0" u="none" strike="noStrike" cap="none">
                <a:solidFill>
                  <a:srgbClr val="7F7F7F"/>
                </a:solidFill>
                <a:latin typeface="Verdana"/>
                <a:ea typeface="Verdana"/>
                <a:cs typeface="Verdana"/>
                <a:sym typeface="Verdana"/>
              </a:defRPr>
            </a:lvl6pPr>
            <a:lvl7pPr marL="3200400" marR="0" lvl="6" indent="-247650" algn="l" rtl="0">
              <a:lnSpc>
                <a:spcPct val="90000"/>
              </a:lnSpc>
              <a:spcBef>
                <a:spcPts val="600"/>
              </a:spcBef>
              <a:spcAft>
                <a:spcPts val="0"/>
              </a:spcAft>
              <a:buClr>
                <a:schemeClr val="dk2"/>
              </a:buClr>
              <a:buSzPts val="300"/>
              <a:buFont typeface="Verdana"/>
              <a:buChar char=" "/>
              <a:defRPr sz="1200" b="1" i="0" u="none" strike="noStrike" cap="none">
                <a:solidFill>
                  <a:schemeClr val="dk2"/>
                </a:solidFill>
                <a:latin typeface="Verdana"/>
                <a:ea typeface="Verdana"/>
                <a:cs typeface="Verdana"/>
                <a:sym typeface="Verdana"/>
              </a:defRPr>
            </a:lvl7pPr>
            <a:lvl8pPr marL="3657600" marR="0" lvl="7" indent="-247650" algn="l" rtl="0">
              <a:lnSpc>
                <a:spcPct val="90000"/>
              </a:lnSpc>
              <a:spcBef>
                <a:spcPts val="600"/>
              </a:spcBef>
              <a:spcAft>
                <a:spcPts val="0"/>
              </a:spcAft>
              <a:buClr>
                <a:srgbClr val="595959"/>
              </a:buClr>
              <a:buSzPts val="300"/>
              <a:buFont typeface="Verdana"/>
              <a:buChar char=" "/>
              <a:defRPr sz="1200" b="0" i="0" u="none" strike="noStrike" cap="none">
                <a:solidFill>
                  <a:srgbClr val="595959"/>
                </a:solidFill>
                <a:latin typeface="Verdana"/>
                <a:ea typeface="Verdana"/>
                <a:cs typeface="Verdana"/>
                <a:sym typeface="Verdana"/>
              </a:defRPr>
            </a:lvl8pPr>
            <a:lvl9pPr marL="4114800" marR="0" lvl="8" indent="-304800" algn="l" rtl="0">
              <a:lnSpc>
                <a:spcPct val="90000"/>
              </a:lnSpc>
              <a:spcBef>
                <a:spcPts val="600"/>
              </a:spcBef>
              <a:spcAft>
                <a:spcPts val="0"/>
              </a:spcAft>
              <a:buClr>
                <a:schemeClr val="dk2"/>
              </a:buClr>
              <a:buSzPts val="1200"/>
              <a:buFont typeface="Verdana"/>
              <a:buChar char="–"/>
              <a:defRPr sz="1200" b="0" i="0" u="none" strike="noStrike" cap="none">
                <a:solidFill>
                  <a:srgbClr val="595959"/>
                </a:solidFill>
                <a:latin typeface="Verdana"/>
                <a:ea typeface="Verdana"/>
                <a:cs typeface="Verdana"/>
                <a:sym typeface="Verdana"/>
              </a:defRPr>
            </a:lvl9pPr>
          </a:lstStyle>
          <a:p>
            <a:endParaRPr/>
          </a:p>
        </p:txBody>
      </p:sp>
      <p:pic>
        <p:nvPicPr>
          <p:cNvPr id="95" name="Google Shape;95;p4"/>
          <p:cNvPicPr preferRelativeResize="0"/>
          <p:nvPr/>
        </p:nvPicPr>
        <p:blipFill rotWithShape="1">
          <a:blip r:embed="rId37">
            <a:alphaModFix/>
          </a:blip>
          <a:srcRect/>
          <a:stretch/>
        </p:blipFill>
        <p:spPr>
          <a:xfrm>
            <a:off x="-3175" y="0"/>
            <a:ext cx="12198350" cy="1066800"/>
          </a:xfrm>
          <a:prstGeom prst="rect">
            <a:avLst/>
          </a:prstGeom>
          <a:noFill/>
          <a:ln>
            <a:noFill/>
          </a:ln>
        </p:spPr>
      </p:pic>
      <p:sp>
        <p:nvSpPr>
          <p:cNvPr id="96" name="Google Shape;96;p4"/>
          <p:cNvSpPr/>
          <p:nvPr/>
        </p:nvSpPr>
        <p:spPr>
          <a:xfrm>
            <a:off x="5862000" y="6620400"/>
            <a:ext cx="468000" cy="237600"/>
          </a:xfrm>
          <a:prstGeom prst="rect">
            <a:avLst/>
          </a:prstGeom>
          <a:solidFill>
            <a:srgbClr val="1542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97" name="Google Shape;97;p4"/>
          <p:cNvSpPr txBox="1">
            <a:spLocks noGrp="1"/>
          </p:cNvSpPr>
          <p:nvPr>
            <p:ph type="dt" idx="10"/>
          </p:nvPr>
        </p:nvSpPr>
        <p:spPr>
          <a:xfrm>
            <a:off x="635000" y="6543488"/>
            <a:ext cx="5003800" cy="264272"/>
          </a:xfrm>
          <a:prstGeom prst="rect">
            <a:avLst/>
          </a:prstGeom>
          <a:noFill/>
          <a:ln>
            <a:noFill/>
          </a:ln>
        </p:spPr>
        <p:txBody>
          <a:bodyPr spcFirstLastPara="1" wrap="square" lIns="91425" tIns="0" rIns="91425" bIns="45700" anchor="t" anchorCtr="0">
            <a:noAutofit/>
          </a:bodyPr>
          <a:lstStyle>
            <a:lvl1pPr marR="0" lvl="0" algn="l" rtl="0">
              <a:spcBef>
                <a:spcPts val="0"/>
              </a:spcBef>
              <a:spcAft>
                <a:spcPts val="0"/>
              </a:spcAft>
              <a:buSzPts val="1400"/>
              <a:buNone/>
              <a:defRPr sz="1050" b="0" i="0" u="none" strike="noStrike" cap="none">
                <a:solidFill>
                  <a:srgbClr val="A5A5A5"/>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98" name="Google Shape;98;p4"/>
          <p:cNvSpPr txBox="1">
            <a:spLocks noGrp="1"/>
          </p:cNvSpPr>
          <p:nvPr>
            <p:ph type="ftr" idx="11"/>
          </p:nvPr>
        </p:nvSpPr>
        <p:spPr>
          <a:xfrm>
            <a:off x="635000" y="6221413"/>
            <a:ext cx="5003800" cy="3220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50" b="0" i="0" u="none" strike="noStrike" cap="none">
                <a:solidFill>
                  <a:srgbClr val="A5A5A5"/>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99" name="Google Shape;99;p4"/>
          <p:cNvSpPr txBox="1">
            <a:spLocks noGrp="1"/>
          </p:cNvSpPr>
          <p:nvPr>
            <p:ph type="sldNum" idx="12"/>
          </p:nvPr>
        </p:nvSpPr>
        <p:spPr>
          <a:xfrm>
            <a:off x="6553199" y="6221413"/>
            <a:ext cx="5005389" cy="322075"/>
          </a:xfrm>
          <a:prstGeom prst="rect">
            <a:avLst/>
          </a:prstGeom>
          <a:noFill/>
          <a:ln>
            <a:noFill/>
          </a:ln>
        </p:spPr>
        <p:txBody>
          <a:bodyPr spcFirstLastPara="1" wrap="square" lIns="91425" tIns="45700" rIns="0" bIns="45700" anchor="b" anchorCtr="0">
            <a:noAutofit/>
          </a:bodyPr>
          <a:lstStyle>
            <a:lvl1pPr marL="0" marR="0" lvl="0" indent="0" algn="r" rtl="0">
              <a:spcBef>
                <a:spcPts val="0"/>
              </a:spcBef>
              <a:buNone/>
              <a:defRPr sz="1050" b="0" i="0" u="none" strike="noStrike" cap="none">
                <a:solidFill>
                  <a:srgbClr val="A5A5A5"/>
                </a:solidFill>
                <a:latin typeface="Verdana"/>
                <a:ea typeface="Verdana"/>
                <a:cs typeface="Verdana"/>
                <a:sym typeface="Verdana"/>
              </a:defRPr>
            </a:lvl1pPr>
            <a:lvl2pPr marL="0" marR="0" lvl="1" indent="0" algn="r" rtl="0">
              <a:spcBef>
                <a:spcPts val="0"/>
              </a:spcBef>
              <a:buNone/>
              <a:defRPr sz="1050" b="0" i="0" u="none" strike="noStrike" cap="none">
                <a:solidFill>
                  <a:srgbClr val="A5A5A5"/>
                </a:solidFill>
                <a:latin typeface="Verdana"/>
                <a:ea typeface="Verdana"/>
                <a:cs typeface="Verdana"/>
                <a:sym typeface="Verdana"/>
              </a:defRPr>
            </a:lvl2pPr>
            <a:lvl3pPr marL="0" marR="0" lvl="2" indent="0" algn="r" rtl="0">
              <a:spcBef>
                <a:spcPts val="0"/>
              </a:spcBef>
              <a:buNone/>
              <a:defRPr sz="1050" b="0" i="0" u="none" strike="noStrike" cap="none">
                <a:solidFill>
                  <a:srgbClr val="A5A5A5"/>
                </a:solidFill>
                <a:latin typeface="Verdana"/>
                <a:ea typeface="Verdana"/>
                <a:cs typeface="Verdana"/>
                <a:sym typeface="Verdana"/>
              </a:defRPr>
            </a:lvl3pPr>
            <a:lvl4pPr marL="0" marR="0" lvl="3" indent="0" algn="r" rtl="0">
              <a:spcBef>
                <a:spcPts val="0"/>
              </a:spcBef>
              <a:buNone/>
              <a:defRPr sz="1050" b="0" i="0" u="none" strike="noStrike" cap="none">
                <a:solidFill>
                  <a:srgbClr val="A5A5A5"/>
                </a:solidFill>
                <a:latin typeface="Verdana"/>
                <a:ea typeface="Verdana"/>
                <a:cs typeface="Verdana"/>
                <a:sym typeface="Verdana"/>
              </a:defRPr>
            </a:lvl4pPr>
            <a:lvl5pPr marL="0" marR="0" lvl="4" indent="0" algn="r" rtl="0">
              <a:spcBef>
                <a:spcPts val="0"/>
              </a:spcBef>
              <a:buNone/>
              <a:defRPr sz="1050" b="0" i="0" u="none" strike="noStrike" cap="none">
                <a:solidFill>
                  <a:srgbClr val="A5A5A5"/>
                </a:solidFill>
                <a:latin typeface="Verdana"/>
                <a:ea typeface="Verdana"/>
                <a:cs typeface="Verdana"/>
                <a:sym typeface="Verdana"/>
              </a:defRPr>
            </a:lvl5pPr>
            <a:lvl6pPr marL="0" marR="0" lvl="5" indent="0" algn="r" rtl="0">
              <a:spcBef>
                <a:spcPts val="0"/>
              </a:spcBef>
              <a:buNone/>
              <a:defRPr sz="1050" b="0" i="0" u="none" strike="noStrike" cap="none">
                <a:solidFill>
                  <a:srgbClr val="A5A5A5"/>
                </a:solidFill>
                <a:latin typeface="Verdana"/>
                <a:ea typeface="Verdana"/>
                <a:cs typeface="Verdana"/>
                <a:sym typeface="Verdana"/>
              </a:defRPr>
            </a:lvl6pPr>
            <a:lvl7pPr marL="0" marR="0" lvl="6" indent="0" algn="r" rtl="0">
              <a:spcBef>
                <a:spcPts val="0"/>
              </a:spcBef>
              <a:buNone/>
              <a:defRPr sz="1050" b="0" i="0" u="none" strike="noStrike" cap="none">
                <a:solidFill>
                  <a:srgbClr val="A5A5A5"/>
                </a:solidFill>
                <a:latin typeface="Verdana"/>
                <a:ea typeface="Verdana"/>
                <a:cs typeface="Verdana"/>
                <a:sym typeface="Verdana"/>
              </a:defRPr>
            </a:lvl7pPr>
            <a:lvl8pPr marL="0" marR="0" lvl="7" indent="0" algn="r" rtl="0">
              <a:spcBef>
                <a:spcPts val="0"/>
              </a:spcBef>
              <a:buNone/>
              <a:defRPr sz="1050" b="0" i="0" u="none" strike="noStrike" cap="none">
                <a:solidFill>
                  <a:srgbClr val="A5A5A5"/>
                </a:solidFill>
                <a:latin typeface="Verdana"/>
                <a:ea typeface="Verdana"/>
                <a:cs typeface="Verdana"/>
                <a:sym typeface="Verdana"/>
              </a:defRPr>
            </a:lvl8pPr>
            <a:lvl9pPr marL="0" marR="0" lvl="8" indent="0" algn="r" rtl="0">
              <a:spcBef>
                <a:spcPts val="0"/>
              </a:spcBef>
              <a:buNone/>
              <a:defRPr sz="1050" b="0" i="0" u="none" strike="noStrike" cap="none">
                <a:solidFill>
                  <a:srgbClr val="A5A5A5"/>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nl-NL"/>
              <a:t>‹nr.›</a:t>
            </a:fld>
            <a:endParaRPr/>
          </a:p>
        </p:txBody>
      </p:sp>
      <p:sp>
        <p:nvSpPr>
          <p:cNvPr id="100" name="Google Shape;100;p4"/>
          <p:cNvSpPr txBox="1"/>
          <p:nvPr/>
        </p:nvSpPr>
        <p:spPr>
          <a:xfrm>
            <a:off x="0" y="6705600"/>
            <a:ext cx="760413" cy="152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nl-NL" sz="1000" b="0" i="0" u="none" strike="noStrike" cap="none">
                <a:solidFill>
                  <a:srgbClr val="000000"/>
                </a:solidFill>
                <a:latin typeface="Calibri"/>
                <a:ea typeface="Calibri"/>
                <a:cs typeface="Calibri"/>
                <a:sym typeface="Calibri"/>
              </a:rPr>
              <a:t>Intern gebruik</a:t>
            </a:r>
            <a:endParaRPr/>
          </a:p>
        </p:txBody>
      </p:sp>
    </p:spTree>
    <p:extLst>
      <p:ext uri="{BB962C8B-B14F-4D97-AF65-F5344CB8AC3E}">
        <p14:creationId xmlns:p14="http://schemas.microsoft.com/office/powerpoint/2010/main" val="4259554198"/>
      </p:ext>
    </p:extLst>
  </p:cSld>
  <p:clrMap bg1="lt1" tx1="dk1" bg2="dk2"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 id="2147483801" r:id="rId20"/>
    <p:sldLayoutId id="2147483802" r:id="rId21"/>
    <p:sldLayoutId id="2147483803" r:id="rId22"/>
    <p:sldLayoutId id="2147483804" r:id="rId23"/>
    <p:sldLayoutId id="2147483805" r:id="rId24"/>
    <p:sldLayoutId id="2147483806" r:id="rId25"/>
    <p:sldLayoutId id="2147483807" r:id="rId26"/>
    <p:sldLayoutId id="2147483808" r:id="rId27"/>
    <p:sldLayoutId id="2147483809" r:id="rId28"/>
    <p:sldLayoutId id="2147483810" r:id="rId29"/>
    <p:sldLayoutId id="2147483811" r:id="rId30"/>
    <p:sldLayoutId id="2147483812" r:id="rId31"/>
    <p:sldLayoutId id="2147483813" r:id="rId32"/>
    <p:sldLayoutId id="2147483814" r:id="rId33"/>
    <p:sldLayoutId id="2147483815" r:id="rId34"/>
    <p:sldLayoutId id="2147483816" r:id="rId3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281">
          <p15:clr>
            <a:srgbClr val="F26B43"/>
          </p15:clr>
        </p15:guide>
        <p15:guide id="2" orient="horz" pos="3919">
          <p15:clr>
            <a:srgbClr val="F26B43"/>
          </p15:clr>
        </p15:guide>
        <p15:guide id="3" pos="3840">
          <p15:clr>
            <a:srgbClr val="F26B43"/>
          </p15:clr>
        </p15:guide>
        <p15:guide id="4" orient="horz" pos="2159">
          <p15:clr>
            <a:srgbClr val="F26B43"/>
          </p15:clr>
        </p15:guide>
        <p15:guide id="5" pos="400">
          <p15:clr>
            <a:srgbClr val="F26B43"/>
          </p15:clr>
        </p15:guide>
        <p15:guide id="6" pos="4128">
          <p15:clr>
            <a:srgbClr val="F26B43"/>
          </p15:clr>
        </p15:guide>
        <p15:guide id="7" pos="3552">
          <p15:clr>
            <a:srgbClr val="F26B43"/>
          </p15:clr>
        </p15:guide>
        <p15:guide id="8" orient="horz" pos="1275">
          <p15:clr>
            <a:srgbClr val="F26B43"/>
          </p15:clr>
        </p15:guide>
        <p15:guide id="9" orient="horz" pos="1434">
          <p15:clr>
            <a:srgbClr val="F26B43"/>
          </p15:clr>
        </p15:guide>
        <p15:guide id="10" pos="461">
          <p15:clr>
            <a:srgbClr val="F26B43"/>
          </p15:clr>
        </p15:guide>
        <p15:guide id="11" orient="horz" pos="663">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9.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zevalliance.org/mitigating-zev-supply-risks-202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hyperlink" Target="http://eur-lex.europa.eu/legal-content/EN/TXT/?uri=LEGISSUM:ev0010" TargetMode="External"/><Relationship Id="rId7" Type="http://schemas.openxmlformats.org/officeDocument/2006/relationships/hyperlink" Target="http://eur-lex.europa.eu/legal-content/EN/TXT/?uri=LEGISSUM:l21202" TargetMode="External"/><Relationship Id="rId2" Type="http://schemas.openxmlformats.org/officeDocument/2006/relationships/hyperlink" Target="https://eur-lex.europa.eu/legal-content/EN/AUTO/?uri=celex:32008L0098" TargetMode="External"/><Relationship Id="rId1" Type="http://schemas.openxmlformats.org/officeDocument/2006/relationships/slideLayout" Target="../slideLayouts/slideLayout2.xml"/><Relationship Id="rId6" Type="http://schemas.openxmlformats.org/officeDocument/2006/relationships/hyperlink" Target="https://eur-lex.europa.eu/legal-content/EN/AUTO/?uri=celex:32006L0066" TargetMode="External"/><Relationship Id="rId5" Type="http://schemas.openxmlformats.org/officeDocument/2006/relationships/hyperlink" Target="http://eur-lex.europa.eu/legal-content/EN/TXT/?uri=LEGISSUM:4406077" TargetMode="External"/><Relationship Id="rId4" Type="http://schemas.openxmlformats.org/officeDocument/2006/relationships/hyperlink" Target="http://eur-lex.europa.eu/legal-content/EN/TXT/?uri=celex:32019R102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diagramLayout" Target="../diagrams/layout3.xml"/><Relationship Id="rId7" Type="http://schemas.openxmlformats.org/officeDocument/2006/relationships/image" Target="../media/image5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9.png"/><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en.m.wikipedia.org/wiki/Flag_of_the_netherlands" TargetMode="External"/><Relationship Id="rId7" Type="http://schemas.openxmlformats.org/officeDocument/2006/relationships/image" Target="../media/image64.jpeg"/><Relationship Id="rId2" Type="http://schemas.openxmlformats.org/officeDocument/2006/relationships/image" Target="../media/image60.png"/><Relationship Id="rId1" Type="http://schemas.openxmlformats.org/officeDocument/2006/relationships/slideLayout" Target="../slideLayouts/slideLayout38.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72.png"/><Relationship Id="rId1" Type="http://schemas.openxmlformats.org/officeDocument/2006/relationships/slideLayout" Target="../slideLayouts/slideLayout41.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34.png"/></Relationships>
</file>

<file path=ppt/slides/_rels/slide4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cid:image002.png@01D9EAEE.AEF024F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6829425" y="4756726"/>
            <a:ext cx="5004000" cy="1921089"/>
          </a:xfrm>
        </p:spPr>
        <p:txBody>
          <a:bodyPr>
            <a:normAutofit/>
          </a:bodyPr>
          <a:lstStyle/>
          <a:p>
            <a:r>
              <a:rPr lang="nl-NL" sz="3200" dirty="0"/>
              <a:t>Nederlandse Batterijenstrategie</a:t>
            </a:r>
            <a:br>
              <a:rPr lang="nl-NL" sz="3200" dirty="0"/>
            </a:br>
            <a:br>
              <a:rPr lang="nl-NL" sz="3200" dirty="0"/>
            </a:br>
            <a:r>
              <a:rPr lang="nl-NL" sz="1400" dirty="0"/>
              <a:t>11 november 2024</a:t>
            </a:r>
            <a:endParaRPr lang="nl-NL" sz="2200" dirty="0"/>
          </a:p>
        </p:txBody>
      </p:sp>
      <p:sp>
        <p:nvSpPr>
          <p:cNvPr id="3" name="Rechthoek 2">
            <a:extLst>
              <a:ext uri="{C183D7F6-B498-43B3-948B-1728B52AA6E4}">
                <adec:decorative xmlns:adec="http://schemas.microsoft.com/office/drawing/2017/decorative" val="1"/>
              </a:ext>
            </a:extLst>
          </p:cNvPr>
          <p:cNvSpPr/>
          <p:nvPr/>
        </p:nvSpPr>
        <p:spPr>
          <a:xfrm>
            <a:off x="1038225" y="1866900"/>
            <a:ext cx="5791200" cy="461665"/>
          </a:xfrm>
          <a:prstGeom prst="rect">
            <a:avLst/>
          </a:prstGeom>
        </p:spPr>
        <p:txBody>
          <a:bodyPr wrap="square">
            <a:spAutoFit/>
          </a:bodyPr>
          <a:lstStyle/>
          <a:p>
            <a:pPr algn="ctr"/>
            <a:endParaRPr lang="nl-NL" sz="2400" dirty="0"/>
          </a:p>
        </p:txBody>
      </p:sp>
      <p:grpSp>
        <p:nvGrpSpPr>
          <p:cNvPr id="2" name="Groep 1" descr="rij aan batterijen die opladen">
            <a:extLst>
              <a:ext uri="{FF2B5EF4-FFF2-40B4-BE49-F238E27FC236}">
                <a16:creationId xmlns:a16="http://schemas.microsoft.com/office/drawing/2014/main" id="{345F992E-4260-E1AA-850E-A5643291A83E}"/>
              </a:ext>
            </a:extLst>
          </p:cNvPr>
          <p:cNvGrpSpPr/>
          <p:nvPr/>
        </p:nvGrpSpPr>
        <p:grpSpPr>
          <a:xfrm>
            <a:off x="215257" y="6152383"/>
            <a:ext cx="5143457" cy="530132"/>
            <a:chOff x="215257" y="6152383"/>
            <a:chExt cx="5143457" cy="530132"/>
          </a:xfrm>
        </p:grpSpPr>
        <p:pic>
          <p:nvPicPr>
            <p:cNvPr id="9" name="Afbeelding 8"/>
            <p:cNvPicPr>
              <a:picLocks noChangeAspect="1"/>
            </p:cNvPicPr>
            <p:nvPr/>
          </p:nvPicPr>
          <p:blipFill>
            <a:blip r:embed="rId3"/>
            <a:stretch>
              <a:fillRect/>
            </a:stretch>
          </p:blipFill>
          <p:spPr>
            <a:xfrm rot="16200000">
              <a:off x="416275" y="5979939"/>
              <a:ext cx="496857" cy="898894"/>
            </a:xfrm>
            <a:prstGeom prst="rect">
              <a:avLst/>
            </a:prstGeom>
          </p:spPr>
        </p:pic>
        <p:pic>
          <p:nvPicPr>
            <p:cNvPr id="10" name="Afbeelding 9"/>
            <p:cNvPicPr>
              <a:picLocks noChangeAspect="1"/>
            </p:cNvPicPr>
            <p:nvPr/>
          </p:nvPicPr>
          <p:blipFill>
            <a:blip r:embed="rId4"/>
            <a:stretch>
              <a:fillRect/>
            </a:stretch>
          </p:blipFill>
          <p:spPr>
            <a:xfrm rot="16200000">
              <a:off x="1499616" y="6009288"/>
              <a:ext cx="476041" cy="824363"/>
            </a:xfrm>
            <a:prstGeom prst="rect">
              <a:avLst/>
            </a:prstGeom>
          </p:spPr>
        </p:pic>
        <p:pic>
          <p:nvPicPr>
            <p:cNvPr id="11" name="Afbeelding 10"/>
            <p:cNvPicPr>
              <a:picLocks noChangeAspect="1"/>
            </p:cNvPicPr>
            <p:nvPr/>
          </p:nvPicPr>
          <p:blipFill>
            <a:blip r:embed="rId5"/>
            <a:stretch>
              <a:fillRect/>
            </a:stretch>
          </p:blipFill>
          <p:spPr>
            <a:xfrm rot="16200000">
              <a:off x="2558123" y="6007208"/>
              <a:ext cx="483970" cy="866644"/>
            </a:xfrm>
            <a:prstGeom prst="rect">
              <a:avLst/>
            </a:prstGeom>
          </p:spPr>
        </p:pic>
        <p:pic>
          <p:nvPicPr>
            <p:cNvPr id="12" name="Afbeelding 11"/>
            <p:cNvPicPr>
              <a:picLocks noChangeAspect="1"/>
            </p:cNvPicPr>
            <p:nvPr/>
          </p:nvPicPr>
          <p:blipFill>
            <a:blip r:embed="rId6"/>
            <a:stretch>
              <a:fillRect/>
            </a:stretch>
          </p:blipFill>
          <p:spPr>
            <a:xfrm rot="16200000">
              <a:off x="3620823" y="5967344"/>
              <a:ext cx="497295" cy="867374"/>
            </a:xfrm>
            <a:prstGeom prst="rect">
              <a:avLst/>
            </a:prstGeom>
          </p:spPr>
        </p:pic>
        <p:pic>
          <p:nvPicPr>
            <p:cNvPr id="13" name="Afbeelding 12"/>
            <p:cNvPicPr>
              <a:picLocks noChangeAspect="1"/>
            </p:cNvPicPr>
            <p:nvPr/>
          </p:nvPicPr>
          <p:blipFill>
            <a:blip r:embed="rId7"/>
            <a:stretch>
              <a:fillRect/>
            </a:stretch>
          </p:blipFill>
          <p:spPr>
            <a:xfrm rot="16200000">
              <a:off x="4673122" y="5996923"/>
              <a:ext cx="496861" cy="874322"/>
            </a:xfrm>
            <a:prstGeom prst="rect">
              <a:avLst/>
            </a:prstGeom>
          </p:spPr>
        </p:pic>
      </p:grpSp>
      <p:pic>
        <p:nvPicPr>
          <p:cNvPr id="14" name="Picture 10" descr="Afbeelding met EOS, windturbine en zonnepanelen">
            <a:extLst>
              <a:ext uri="{FF2B5EF4-FFF2-40B4-BE49-F238E27FC236}">
                <a16:creationId xmlns:a16="http://schemas.microsoft.com/office/drawing/2014/main" id="{F69FB004-B19C-4A33-BF41-13BBD9FA4F6B}"/>
              </a:ext>
            </a:extLst>
          </p:cNvPr>
          <p:cNvPicPr>
            <a:picLocks noChangeAspect="1"/>
          </p:cNvPicPr>
          <p:nvPr/>
        </p:nvPicPr>
        <p:blipFill>
          <a:blip r:embed="rId8"/>
          <a:stretch>
            <a:fillRect/>
          </a:stretch>
        </p:blipFill>
        <p:spPr>
          <a:xfrm>
            <a:off x="7412554" y="1918451"/>
            <a:ext cx="3720246" cy="2177653"/>
          </a:xfrm>
          <a:prstGeom prst="rect">
            <a:avLst/>
          </a:prstGeom>
        </p:spPr>
      </p:pic>
      <p:pic>
        <p:nvPicPr>
          <p:cNvPr id="15" name="Graphic 4" descr="Batterij die wordt opgeladen met effen opvulling">
            <a:extLst>
              <a:ext uri="{FF2B5EF4-FFF2-40B4-BE49-F238E27FC236}">
                <a16:creationId xmlns:a16="http://schemas.microsoft.com/office/drawing/2014/main" id="{EE5C8907-A10B-4E06-85AB-068B5F3FDBE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86111" y="759101"/>
            <a:ext cx="4582759" cy="4582759"/>
          </a:xfrm>
          <a:prstGeom prst="rect">
            <a:avLst/>
          </a:prstGeom>
        </p:spPr>
      </p:pic>
    </p:spTree>
    <p:extLst>
      <p:ext uri="{BB962C8B-B14F-4D97-AF65-F5344CB8AC3E}">
        <p14:creationId xmlns:p14="http://schemas.microsoft.com/office/powerpoint/2010/main" val="2718142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Leveranciers in de keten </a:t>
            </a:r>
          </a:p>
        </p:txBody>
      </p:sp>
      <p:pic>
        <p:nvPicPr>
          <p:cNvPr id="4" name="Afbeelding 3" descr="Grafiek die batterij productie per land weergeeft">
            <a:extLst>
              <a:ext uri="{FF2B5EF4-FFF2-40B4-BE49-F238E27FC236}">
                <a16:creationId xmlns:a16="http://schemas.microsoft.com/office/drawing/2014/main" id="{C5EEC2FF-84DF-21D1-CCD7-D579900098F4}"/>
              </a:ext>
            </a:extLst>
          </p:cNvPr>
          <p:cNvPicPr>
            <a:picLocks noChangeAspect="1"/>
          </p:cNvPicPr>
          <p:nvPr/>
        </p:nvPicPr>
        <p:blipFill>
          <a:blip r:embed="rId3"/>
          <a:stretch>
            <a:fillRect/>
          </a:stretch>
        </p:blipFill>
        <p:spPr>
          <a:xfrm>
            <a:off x="1119188" y="1968080"/>
            <a:ext cx="9108546" cy="4759106"/>
          </a:xfrm>
          <a:prstGeom prst="rect">
            <a:avLst/>
          </a:prstGeom>
        </p:spPr>
      </p:pic>
      <p:pic>
        <p:nvPicPr>
          <p:cNvPr id="2" name="Afbeelding 1" descr="Batterij">
            <a:extLst>
              <a:ext uri="{FF2B5EF4-FFF2-40B4-BE49-F238E27FC236}">
                <a16:creationId xmlns:a16="http://schemas.microsoft.com/office/drawing/2014/main" id="{35C2DFE3-CCA4-67C7-879E-EEDE898C6D88}"/>
              </a:ext>
            </a:extLst>
          </p:cNvPr>
          <p:cNvPicPr>
            <a:picLocks noChangeAspect="1"/>
          </p:cNvPicPr>
          <p:nvPr/>
        </p:nvPicPr>
        <p:blipFill>
          <a:blip r:embed="rId4"/>
          <a:stretch>
            <a:fillRect/>
          </a:stretch>
        </p:blipFill>
        <p:spPr>
          <a:xfrm rot="16200000">
            <a:off x="11097885" y="6065422"/>
            <a:ext cx="496857" cy="898894"/>
          </a:xfrm>
          <a:prstGeom prst="rect">
            <a:avLst/>
          </a:prstGeom>
        </p:spPr>
      </p:pic>
    </p:spTree>
    <p:extLst>
      <p:ext uri="{BB962C8B-B14F-4D97-AF65-F5344CB8AC3E}">
        <p14:creationId xmlns:p14="http://schemas.microsoft.com/office/powerpoint/2010/main" val="1478522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2E7A199-9B48-99A1-0756-4E867F16FDEA}"/>
              </a:ext>
            </a:extLst>
          </p:cNvPr>
          <p:cNvSpPr>
            <a:spLocks noGrp="1"/>
          </p:cNvSpPr>
          <p:nvPr>
            <p:ph type="title"/>
          </p:nvPr>
        </p:nvSpPr>
        <p:spPr/>
        <p:txBody>
          <a:bodyPr/>
          <a:lstStyle/>
          <a:p>
            <a:r>
              <a:rPr lang="nl-NL" dirty="0"/>
              <a:t>Grondstoffen: activiteiten en doelen</a:t>
            </a:r>
          </a:p>
        </p:txBody>
      </p:sp>
      <p:sp>
        <p:nvSpPr>
          <p:cNvPr id="2" name="Tijdelijke aanduiding voor inhoud 1">
            <a:extLst>
              <a:ext uri="{FF2B5EF4-FFF2-40B4-BE49-F238E27FC236}">
                <a16:creationId xmlns:a16="http://schemas.microsoft.com/office/drawing/2014/main" id="{A3CFEC4F-A317-9A2D-2811-CC5184E923CE}"/>
              </a:ext>
            </a:extLst>
          </p:cNvPr>
          <p:cNvSpPr>
            <a:spLocks noGrp="1"/>
          </p:cNvSpPr>
          <p:nvPr>
            <p:ph idx="1"/>
          </p:nvPr>
        </p:nvSpPr>
        <p:spPr/>
        <p:txBody>
          <a:bodyPr>
            <a:normAutofit/>
          </a:bodyPr>
          <a:lstStyle/>
          <a:p>
            <a:r>
              <a:rPr lang="nl-NL" dirty="0"/>
              <a:t>Leveringszekerheid</a:t>
            </a:r>
          </a:p>
          <a:p>
            <a:pPr lvl="1"/>
            <a:r>
              <a:rPr lang="nl-NL" sz="1800" dirty="0"/>
              <a:t>European Critical </a:t>
            </a:r>
            <a:r>
              <a:rPr lang="nl-NL" sz="1800" dirty="0" err="1"/>
              <a:t>Raw</a:t>
            </a:r>
            <a:r>
              <a:rPr lang="nl-NL" sz="1800" dirty="0"/>
              <a:t> </a:t>
            </a:r>
            <a:r>
              <a:rPr lang="nl-NL" sz="1800" dirty="0" err="1"/>
              <a:t>Material</a:t>
            </a:r>
            <a:r>
              <a:rPr lang="nl-NL" sz="1800" dirty="0"/>
              <a:t> Act (2023)</a:t>
            </a:r>
          </a:p>
          <a:p>
            <a:pPr lvl="1"/>
            <a:r>
              <a:rPr lang="nl-NL" sz="1800" dirty="0"/>
              <a:t>Nederlandse grondstoffenstrategie</a:t>
            </a:r>
          </a:p>
          <a:p>
            <a:pPr lvl="1"/>
            <a:r>
              <a:rPr lang="nl-NL" sz="1800" dirty="0"/>
              <a:t>Speciaal Vertegenwoordiger Grondstoffen</a:t>
            </a:r>
          </a:p>
          <a:p>
            <a:pPr lvl="1"/>
            <a:r>
              <a:rPr lang="nl-NL" sz="1800" dirty="0"/>
              <a:t>Bilaterale samenwerking</a:t>
            </a:r>
          </a:p>
          <a:p>
            <a:pPr lvl="1"/>
            <a:r>
              <a:rPr lang="nl-NL" sz="1800" dirty="0"/>
              <a:t>Nationaal Programma Circulaire Economie</a:t>
            </a:r>
          </a:p>
          <a:p>
            <a:r>
              <a:rPr lang="nl-NL" dirty="0"/>
              <a:t>Verantwoord winning</a:t>
            </a:r>
          </a:p>
          <a:p>
            <a:pPr lvl="1"/>
            <a:r>
              <a:rPr lang="nl-NL" sz="1800" dirty="0">
                <a:effectLst/>
                <a:latin typeface="Verdana" panose="020B0604030504040204" pitchFamily="34" charset="0"/>
                <a:ea typeface="Calibri" panose="020F0502020204030204" pitchFamily="34" charset="0"/>
                <a:cs typeface="Times New Roman" panose="02020603050405020304" pitchFamily="18" charset="0"/>
              </a:rPr>
              <a:t>het agenderen en kwantificeren van de impact van de grondstoffenproductie</a:t>
            </a:r>
          </a:p>
          <a:p>
            <a:pPr lvl="1"/>
            <a:r>
              <a:rPr lang="nl-NL" sz="1800" dirty="0">
                <a:effectLst/>
                <a:latin typeface="Verdana" panose="020B0604030504040204" pitchFamily="34" charset="0"/>
                <a:ea typeface="Calibri" panose="020F0502020204030204" pitchFamily="34" charset="0"/>
                <a:cs typeface="Times New Roman" panose="02020603050405020304" pitchFamily="18" charset="0"/>
              </a:rPr>
              <a:t>inzet op Internationaal Maatschappelijk Verantwoord Ondernemen (IMVO) </a:t>
            </a:r>
          </a:p>
          <a:p>
            <a:pPr lvl="1"/>
            <a:r>
              <a:rPr lang="nl-NL" sz="1800" dirty="0">
                <a:effectLst/>
                <a:latin typeface="Verdana" panose="020B0604030504040204" pitchFamily="34" charset="0"/>
                <a:ea typeface="Calibri" panose="020F0502020204030204" pitchFamily="34" charset="0"/>
                <a:cs typeface="Times New Roman" panose="02020603050405020304" pitchFamily="18" charset="0"/>
              </a:rPr>
              <a:t>inzet op meer duurzame mijnbouwpraktijken</a:t>
            </a:r>
            <a:endParaRPr lang="nl-NL" sz="1800" dirty="0"/>
          </a:p>
        </p:txBody>
      </p:sp>
      <p:pic>
        <p:nvPicPr>
          <p:cNvPr id="4" name="Afbeelding 3" descr="Batterij">
            <a:extLst>
              <a:ext uri="{FF2B5EF4-FFF2-40B4-BE49-F238E27FC236}">
                <a16:creationId xmlns:a16="http://schemas.microsoft.com/office/drawing/2014/main" id="{048E2DE8-5BDE-A826-3429-2D08E53FE733}"/>
              </a:ext>
            </a:extLst>
          </p:cNvPr>
          <p:cNvPicPr>
            <a:picLocks noChangeAspect="1"/>
          </p:cNvPicPr>
          <p:nvPr/>
        </p:nvPicPr>
        <p:blipFill>
          <a:blip r:embed="rId2"/>
          <a:stretch>
            <a:fillRect/>
          </a:stretch>
        </p:blipFill>
        <p:spPr>
          <a:xfrm rot="16200000">
            <a:off x="11097885" y="6065422"/>
            <a:ext cx="496857" cy="898894"/>
          </a:xfrm>
          <a:prstGeom prst="rect">
            <a:avLst/>
          </a:prstGeom>
        </p:spPr>
      </p:pic>
    </p:spTree>
    <p:extLst>
      <p:ext uri="{BB962C8B-B14F-4D97-AF65-F5344CB8AC3E}">
        <p14:creationId xmlns:p14="http://schemas.microsoft.com/office/powerpoint/2010/main" val="1621319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30006" y="107219"/>
            <a:ext cx="11194486" cy="994367"/>
          </a:xfrm>
        </p:spPr>
        <p:txBody>
          <a:bodyPr>
            <a:normAutofit/>
          </a:bodyPr>
          <a:lstStyle/>
          <a:p>
            <a:r>
              <a:rPr lang="en-US" sz="3200" dirty="0">
                <a:latin typeface="+mj-lt"/>
              </a:rPr>
              <a:t>EU </a:t>
            </a:r>
            <a:r>
              <a:rPr lang="en-US" sz="3200" dirty="0" err="1">
                <a:latin typeface="+mj-lt"/>
              </a:rPr>
              <a:t>Ciritical</a:t>
            </a:r>
            <a:r>
              <a:rPr lang="en-US" sz="3200" dirty="0">
                <a:latin typeface="+mj-lt"/>
              </a:rPr>
              <a:t> Raw Materials Act – Goals 2030</a:t>
            </a:r>
            <a:endParaRPr lang="nl-NL" sz="3200" dirty="0">
              <a:latin typeface="+mj-lt"/>
            </a:endParaRPr>
          </a:p>
        </p:txBody>
      </p:sp>
      <p:sp>
        <p:nvSpPr>
          <p:cNvPr id="4" name="Tijdelijke aanduiding voor dianummer 3">
            <a:extLst>
              <a:ext uri="{C183D7F6-B498-43B3-948B-1728B52AA6E4}">
                <adec:decorative xmlns:adec="http://schemas.microsoft.com/office/drawing/2017/decorative" val="1"/>
              </a:ext>
            </a:extLst>
          </p:cNvPr>
          <p:cNvSpPr>
            <a:spLocks noGrp="1"/>
          </p:cNvSpPr>
          <p:nvPr>
            <p:ph type="sldNum" sz="quarter" idx="14"/>
          </p:nvPr>
        </p:nvSpPr>
        <p:spPr>
          <a:xfrm>
            <a:off x="6553199" y="6414848"/>
            <a:ext cx="5005389" cy="3220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443B2-4BFB-4C4F-BEAA-E2BFA92293A2}" type="slidenum">
              <a:rPr kumimoji="0" lang="en-GB" sz="1200" b="0" i="0" u="none" strike="noStrike" kern="1200" cap="none" spc="0" normalizeH="0" baseline="0" noProof="0" smtClean="0">
                <a:ln>
                  <a:noFill/>
                </a:ln>
                <a:solidFill>
                  <a:srgbClr val="F169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srgbClr val="F16900"/>
              </a:solidFill>
              <a:effectLst/>
              <a:uLnTx/>
              <a:uFillTx/>
              <a:latin typeface="Arial"/>
              <a:ea typeface="+mn-ea"/>
              <a:cs typeface="+mn-cs"/>
            </a:endParaRPr>
          </a:p>
        </p:txBody>
      </p:sp>
      <p:sp>
        <p:nvSpPr>
          <p:cNvPr id="5" name="Tijdelijke aanduiding voor tekst 4"/>
          <p:cNvSpPr>
            <a:spLocks noGrp="1"/>
          </p:cNvSpPr>
          <p:nvPr>
            <p:ph type="body" sz="quarter" idx="10"/>
          </p:nvPr>
        </p:nvSpPr>
        <p:spPr>
          <a:xfrm>
            <a:off x="711763" y="1101586"/>
            <a:ext cx="10280087" cy="615461"/>
          </a:xfrm>
        </p:spPr>
        <p:txBody>
          <a:bodyPr/>
          <a:lstStyle/>
          <a:p>
            <a:r>
              <a:rPr lang="en-US" sz="3200" dirty="0"/>
              <a:t>Secure &amp; sustainable supply of critical raw materials</a:t>
            </a:r>
            <a:endParaRPr lang="nl-NL" sz="3200" dirty="0"/>
          </a:p>
        </p:txBody>
      </p:sp>
      <p:pic>
        <p:nvPicPr>
          <p:cNvPr id="8" name="Picture 7" descr="Icon of an excavator and another icon of a factory treadmill">
            <a:extLst>
              <a:ext uri="{FF2B5EF4-FFF2-40B4-BE49-F238E27FC236}">
                <a16:creationId xmlns:a16="http://schemas.microsoft.com/office/drawing/2014/main" id="{3B5877DB-8DD1-3DAE-B88B-3162DA99E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50" y="1541150"/>
            <a:ext cx="9531350" cy="14192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9">
            <a:extLst>
              <a:ext uri="{FF2B5EF4-FFF2-40B4-BE49-F238E27FC236}">
                <a16:creationId xmlns:a16="http://schemas.microsoft.com/office/drawing/2014/main" id="{E4AF7927-8A89-2693-5E37-F241D65B26DF}"/>
              </a:ext>
            </a:extLst>
          </p:cNvPr>
          <p:cNvGraphicFramePr>
            <a:graphicFrameLocks noGrp="1"/>
          </p:cNvGraphicFramePr>
          <p:nvPr>
            <p:extLst>
              <p:ext uri="{D42A27DB-BD31-4B8C-83A1-F6EECF244321}">
                <p14:modId xmlns:p14="http://schemas.microsoft.com/office/powerpoint/2010/main" val="3220208253"/>
              </p:ext>
            </p:extLst>
          </p:nvPr>
        </p:nvGraphicFramePr>
        <p:xfrm>
          <a:off x="1200150" y="2952735"/>
          <a:ext cx="9791700" cy="1127760"/>
        </p:xfrm>
        <a:graphic>
          <a:graphicData uri="http://schemas.openxmlformats.org/drawingml/2006/table">
            <a:tbl>
              <a:tblPr firstRow="1"/>
              <a:tblGrid>
                <a:gridCol w="4895850">
                  <a:extLst>
                    <a:ext uri="{9D8B030D-6E8A-4147-A177-3AD203B41FA5}">
                      <a16:colId xmlns:a16="http://schemas.microsoft.com/office/drawing/2014/main" val="1012129474"/>
                    </a:ext>
                  </a:extLst>
                </a:gridCol>
                <a:gridCol w="4895850">
                  <a:extLst>
                    <a:ext uri="{9D8B030D-6E8A-4147-A177-3AD203B41FA5}">
                      <a16:colId xmlns:a16="http://schemas.microsoft.com/office/drawing/2014/main" val="2719760414"/>
                    </a:ext>
                  </a:extLst>
                </a:gridCol>
              </a:tblGrid>
              <a:tr h="0">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fontAlgn="t"/>
                      <a:r>
                        <a:rPr lang="en-US" sz="1600" b="1" dirty="0">
                          <a:effectLst/>
                        </a:rPr>
                        <a:t>EU EXTRACTION:</a:t>
                      </a:r>
                      <a:br>
                        <a:rPr lang="en-US" sz="1600" b="1" dirty="0">
                          <a:effectLst/>
                        </a:rPr>
                      </a:br>
                      <a:r>
                        <a:rPr lang="en-US" sz="1600" b="0" dirty="0">
                          <a:effectLst/>
                        </a:rPr>
                        <a:t>A</a:t>
                      </a:r>
                      <a:r>
                        <a:rPr lang="en-US" sz="1600" dirty="0">
                          <a:effectLst/>
                        </a:rPr>
                        <a:t>t least </a:t>
                      </a:r>
                      <a:r>
                        <a:rPr lang="en-US" sz="1600" b="1" dirty="0">
                          <a:effectLst/>
                        </a:rPr>
                        <a:t>10%</a:t>
                      </a:r>
                      <a:r>
                        <a:rPr lang="en-US" sz="1600" dirty="0">
                          <a:effectLst/>
                        </a:rPr>
                        <a:t> of the EU’s annual consumption from EU extraction.</a:t>
                      </a:r>
                      <a:br>
                        <a:rPr lang="en-US" sz="1600" b="1" dirty="0">
                          <a:effectLst/>
                        </a:rPr>
                      </a:br>
                      <a:endParaRPr lang="en-US" sz="1600" dirty="0">
                        <a:effectLst/>
                      </a:endParaRPr>
                    </a:p>
                  </a:txBody>
                  <a:tcPr marL="76200" marR="76200" marT="76200" marB="76200">
                    <a:lnL>
                      <a:noFill/>
                    </a:lnL>
                    <a:lnR>
                      <a:noFill/>
                    </a:lnR>
                    <a:lnT w="952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fontAlgn="t"/>
                      <a:r>
                        <a:rPr lang="en-US" sz="1600" b="1" dirty="0">
                          <a:effectLst/>
                        </a:rPr>
                        <a:t>EU PROCESSING:</a:t>
                      </a:r>
                      <a:br>
                        <a:rPr lang="en-US" sz="1600" b="1" dirty="0">
                          <a:effectLst/>
                        </a:rPr>
                      </a:br>
                      <a:r>
                        <a:rPr lang="en-US" sz="1600" b="0" dirty="0">
                          <a:effectLst/>
                        </a:rPr>
                        <a:t>A</a:t>
                      </a:r>
                      <a:r>
                        <a:rPr lang="en-US" sz="1600" dirty="0">
                          <a:effectLst/>
                        </a:rPr>
                        <a:t>t </a:t>
                      </a:r>
                      <a:r>
                        <a:rPr lang="en-US" sz="1600" dirty="0">
                          <a:solidFill>
                            <a:schemeClr val="tx1"/>
                          </a:solidFill>
                          <a:effectLst/>
                        </a:rPr>
                        <a:t>least </a:t>
                      </a:r>
                      <a:r>
                        <a:rPr lang="en-US" sz="1600" b="1" dirty="0">
                          <a:solidFill>
                            <a:schemeClr val="tx1"/>
                          </a:solidFill>
                          <a:effectLst/>
                        </a:rPr>
                        <a:t>40%</a:t>
                      </a:r>
                      <a:r>
                        <a:rPr lang="en-US" sz="1600" dirty="0">
                          <a:solidFill>
                            <a:schemeClr val="tx1"/>
                          </a:solidFill>
                          <a:effectLst/>
                        </a:rPr>
                        <a:t> of </a:t>
                      </a:r>
                      <a:r>
                        <a:rPr lang="en-US" sz="1600" dirty="0">
                          <a:effectLst/>
                        </a:rPr>
                        <a:t>the EU’s annual consumption from EU processing.</a:t>
                      </a:r>
                      <a:br>
                        <a:rPr lang="en-US" sz="1600" b="1" dirty="0">
                          <a:effectLst/>
                        </a:rPr>
                      </a:br>
                      <a:endParaRPr lang="en-US" sz="1600" dirty="0">
                        <a:effectLst/>
                      </a:endParaRPr>
                    </a:p>
                  </a:txBody>
                  <a:tcPr marL="76200" marR="76200" marT="76200" marB="76200">
                    <a:lnL>
                      <a:noFill/>
                    </a:lnL>
                    <a:lnR>
                      <a:noFill/>
                    </a:lnR>
                    <a:lnT w="952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79261993"/>
                  </a:ext>
                </a:extLst>
              </a:tr>
            </a:tbl>
          </a:graphicData>
        </a:graphic>
      </p:graphicFrame>
      <p:pic>
        <p:nvPicPr>
          <p:cNvPr id="9" name="Picture 9" descr="Icon of rocks/materias with arrows representing recycling and an icon of a truck">
            <a:extLst>
              <a:ext uri="{FF2B5EF4-FFF2-40B4-BE49-F238E27FC236}">
                <a16:creationId xmlns:a16="http://schemas.microsoft.com/office/drawing/2014/main" id="{00237A68-6D40-3E1A-949D-E29B98F377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975" y="3761261"/>
            <a:ext cx="9791700" cy="14192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10">
            <a:extLst>
              <a:ext uri="{FF2B5EF4-FFF2-40B4-BE49-F238E27FC236}">
                <a16:creationId xmlns:a16="http://schemas.microsoft.com/office/drawing/2014/main" id="{788310BE-F189-0EEE-0387-D9D29C7C5FC6}"/>
              </a:ext>
            </a:extLst>
          </p:cNvPr>
          <p:cNvGraphicFramePr>
            <a:graphicFrameLocks noGrp="1"/>
          </p:cNvGraphicFramePr>
          <p:nvPr>
            <p:extLst>
              <p:ext uri="{D42A27DB-BD31-4B8C-83A1-F6EECF244321}">
                <p14:modId xmlns:p14="http://schemas.microsoft.com/office/powerpoint/2010/main" val="1105993692"/>
              </p:ext>
            </p:extLst>
          </p:nvPr>
        </p:nvGraphicFramePr>
        <p:xfrm>
          <a:off x="1200150" y="5180486"/>
          <a:ext cx="10584482" cy="1371600"/>
        </p:xfrm>
        <a:graphic>
          <a:graphicData uri="http://schemas.openxmlformats.org/drawingml/2006/table">
            <a:tbl>
              <a:tblPr firstRow="1"/>
              <a:tblGrid>
                <a:gridCol w="4989635">
                  <a:extLst>
                    <a:ext uri="{9D8B030D-6E8A-4147-A177-3AD203B41FA5}">
                      <a16:colId xmlns:a16="http://schemas.microsoft.com/office/drawing/2014/main" val="1834871608"/>
                    </a:ext>
                  </a:extLst>
                </a:gridCol>
                <a:gridCol w="5594847">
                  <a:extLst>
                    <a:ext uri="{9D8B030D-6E8A-4147-A177-3AD203B41FA5}">
                      <a16:colId xmlns:a16="http://schemas.microsoft.com/office/drawing/2014/main" val="3371032519"/>
                    </a:ext>
                  </a:extLst>
                </a:gridCol>
              </a:tblGrid>
              <a:tr h="0">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fontAlgn="t"/>
                      <a:r>
                        <a:rPr lang="en-US" sz="1600" b="1" dirty="0">
                          <a:effectLst/>
                        </a:rPr>
                        <a:t>EU RECYCLING:</a:t>
                      </a:r>
                      <a:br>
                        <a:rPr lang="en-US" sz="1600" b="1" dirty="0">
                          <a:effectLst/>
                        </a:rPr>
                      </a:br>
                      <a:r>
                        <a:rPr lang="en-US" sz="1600" b="0" dirty="0">
                          <a:effectLst/>
                        </a:rPr>
                        <a:t>A</a:t>
                      </a:r>
                      <a:r>
                        <a:rPr lang="en-US" sz="1600" dirty="0">
                          <a:effectLst/>
                        </a:rPr>
                        <a:t>t </a:t>
                      </a:r>
                      <a:r>
                        <a:rPr lang="en-US" sz="1600" dirty="0">
                          <a:solidFill>
                            <a:schemeClr val="tx1"/>
                          </a:solidFill>
                          <a:effectLst/>
                        </a:rPr>
                        <a:t>least </a:t>
                      </a:r>
                      <a:r>
                        <a:rPr lang="en-US" sz="1600" b="1" dirty="0">
                          <a:solidFill>
                            <a:schemeClr val="tx1"/>
                          </a:solidFill>
                          <a:effectLst/>
                        </a:rPr>
                        <a:t>25%</a:t>
                      </a:r>
                      <a:r>
                        <a:rPr lang="en-US" sz="1600" dirty="0">
                          <a:solidFill>
                            <a:schemeClr val="tx1"/>
                          </a:solidFill>
                          <a:effectLst/>
                        </a:rPr>
                        <a:t> of the </a:t>
                      </a:r>
                      <a:r>
                        <a:rPr lang="en-US" sz="1600" dirty="0">
                          <a:effectLst/>
                        </a:rPr>
                        <a:t>EU’s annual consumption from domestic recycling.</a:t>
                      </a:r>
                      <a:br>
                        <a:rPr lang="en-US" sz="1600" b="1" dirty="0">
                          <a:effectLst/>
                        </a:rPr>
                      </a:br>
                      <a:endParaRPr lang="en-US" sz="1600" dirty="0">
                        <a:effectLst/>
                      </a:endParaRPr>
                    </a:p>
                  </a:txBody>
                  <a:tcPr marL="76200" marR="76200" marT="76200" marB="76200">
                    <a:lnL>
                      <a:noFill/>
                    </a:lnL>
                    <a:lnR>
                      <a:noFill/>
                    </a:lnR>
                    <a:lnT w="9525" cap="flat" cmpd="sng" algn="ctr">
                      <a:solidFill>
                        <a:srgbClr val="CCCCCC"/>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fontAlgn="t"/>
                      <a:r>
                        <a:rPr lang="en-US" sz="1600" b="1" dirty="0">
                          <a:effectLst/>
                        </a:rPr>
                        <a:t>EXTERNAL SOURCES:</a:t>
                      </a:r>
                      <a:br>
                        <a:rPr lang="en-US" sz="1600" b="1" dirty="0">
                          <a:effectLst/>
                        </a:rPr>
                      </a:br>
                      <a:r>
                        <a:rPr lang="en-US" sz="1600" b="0" dirty="0">
                          <a:effectLst/>
                        </a:rPr>
                        <a:t>N</a:t>
                      </a:r>
                      <a:r>
                        <a:rPr lang="en-US" sz="1600" dirty="0">
                          <a:effectLst/>
                        </a:rPr>
                        <a:t>ot more than </a:t>
                      </a:r>
                      <a:r>
                        <a:rPr lang="en-US" sz="1600" b="1" dirty="0">
                          <a:effectLst/>
                        </a:rPr>
                        <a:t>65%</a:t>
                      </a:r>
                      <a:r>
                        <a:rPr lang="en-US" sz="1600" dirty="0">
                          <a:effectLst/>
                        </a:rPr>
                        <a:t> of the Union’s annual consumption of each strategic raw material at any relevant stage of processing from a single third country.</a:t>
                      </a:r>
                    </a:p>
                  </a:txBody>
                  <a:tcPr marL="76200" marR="76200" marT="76200" marB="76200">
                    <a:lnL>
                      <a:noFill/>
                    </a:lnL>
                    <a:lnR>
                      <a:noFill/>
                    </a:lnR>
                    <a:lnT w="9525" cap="flat" cmpd="sng" algn="ctr">
                      <a:solidFill>
                        <a:srgbClr val="CCCCCC"/>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16005664"/>
                  </a:ext>
                </a:extLst>
              </a:tr>
            </a:tbl>
          </a:graphicData>
        </a:graphic>
      </p:graphicFrame>
      <p:pic>
        <p:nvPicPr>
          <p:cNvPr id="2" name="Afbeelding 1" descr="Batterij">
            <a:extLst>
              <a:ext uri="{FF2B5EF4-FFF2-40B4-BE49-F238E27FC236}">
                <a16:creationId xmlns:a16="http://schemas.microsoft.com/office/drawing/2014/main" id="{2503BB62-E87B-A297-2DA5-C0D690698D30}"/>
              </a:ext>
            </a:extLst>
          </p:cNvPr>
          <p:cNvPicPr>
            <a:picLocks noChangeAspect="1"/>
          </p:cNvPicPr>
          <p:nvPr/>
        </p:nvPicPr>
        <p:blipFill>
          <a:blip r:embed="rId4"/>
          <a:stretch>
            <a:fillRect/>
          </a:stretch>
        </p:blipFill>
        <p:spPr>
          <a:xfrm rot="16200000">
            <a:off x="11097885" y="6065422"/>
            <a:ext cx="496857" cy="898894"/>
          </a:xfrm>
          <a:prstGeom prst="rect">
            <a:avLst/>
          </a:prstGeom>
        </p:spPr>
      </p:pic>
    </p:spTree>
    <p:extLst>
      <p:ext uri="{BB962C8B-B14F-4D97-AF65-F5344CB8AC3E}">
        <p14:creationId xmlns:p14="http://schemas.microsoft.com/office/powerpoint/2010/main" val="236961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BE8344D-E32B-3747-3C47-5B5B82BCC41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l="22830" r="10479"/>
          <a:stretch/>
        </p:blipFill>
        <p:spPr>
          <a:xfrm>
            <a:off x="20" y="10"/>
            <a:ext cx="6098222" cy="685799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pic>
      <p:pic>
        <p:nvPicPr>
          <p:cNvPr id="2" name="Tijdelijke aanduiding voor inhoud 10">
            <a:extLst>
              <a:ext uri="{FF2B5EF4-FFF2-40B4-BE49-F238E27FC236}">
                <a16:creationId xmlns:a16="http://schemas.microsoft.com/office/drawing/2014/main" id="{17C2CE34-25D6-C000-6787-65C0AC1A3BF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403131" y="2207846"/>
            <a:ext cx="2794882" cy="2217512"/>
          </a:xfrm>
          <a:prstGeom prst="rect">
            <a:avLst/>
          </a:prstGeom>
          <a:noFill/>
          <a:ln w="9525">
            <a:noFill/>
            <a:miter lim="800000"/>
            <a:headEnd/>
            <a:tailEnd/>
          </a:ln>
        </p:spPr>
      </p:pic>
      <p:sp>
        <p:nvSpPr>
          <p:cNvPr id="4" name="Titel 3">
            <a:extLst>
              <a:ext uri="{FF2B5EF4-FFF2-40B4-BE49-F238E27FC236}">
                <a16:creationId xmlns:a16="http://schemas.microsoft.com/office/drawing/2014/main" id="{49245243-FE61-7DF6-ADE5-AE42462DF92D}"/>
              </a:ext>
            </a:extLst>
          </p:cNvPr>
          <p:cNvSpPr>
            <a:spLocks noGrp="1"/>
          </p:cNvSpPr>
          <p:nvPr>
            <p:ph type="title"/>
          </p:nvPr>
        </p:nvSpPr>
        <p:spPr>
          <a:xfrm>
            <a:off x="6553200" y="2368555"/>
            <a:ext cx="5004000" cy="948047"/>
          </a:xfrm>
        </p:spPr>
        <p:txBody>
          <a:bodyPr anchor="b">
            <a:normAutofit/>
          </a:bodyPr>
          <a:lstStyle/>
          <a:p>
            <a:r>
              <a:rPr lang="nl-NL" dirty="0"/>
              <a:t>Circulariteit</a:t>
            </a:r>
          </a:p>
        </p:txBody>
      </p:sp>
      <p:sp>
        <p:nvSpPr>
          <p:cNvPr id="5" name="Ondertitel 4">
            <a:extLst>
              <a:ext uri="{FF2B5EF4-FFF2-40B4-BE49-F238E27FC236}">
                <a16:creationId xmlns:a16="http://schemas.microsoft.com/office/drawing/2014/main" id="{CF3F176B-F084-D73B-6917-DF94219BC1A3}"/>
              </a:ext>
            </a:extLst>
          </p:cNvPr>
          <p:cNvSpPr>
            <a:spLocks noGrp="1"/>
          </p:cNvSpPr>
          <p:nvPr>
            <p:ph type="body" sz="quarter" idx="13"/>
          </p:nvPr>
        </p:nvSpPr>
        <p:spPr>
          <a:xfrm>
            <a:off x="6553200" y="3812583"/>
            <a:ext cx="5004000" cy="2408830"/>
          </a:xfrm>
        </p:spPr>
        <p:txBody>
          <a:bodyPr>
            <a:normAutofit/>
          </a:bodyPr>
          <a:lstStyle/>
          <a:p>
            <a:pPr marL="0" indent="0">
              <a:buNone/>
            </a:pPr>
            <a:r>
              <a:rPr lang="nl-NL" b="0" i="0" dirty="0"/>
              <a:t>Bevorderen:</a:t>
            </a:r>
          </a:p>
          <a:p>
            <a:pPr marL="342900" indent="-342900">
              <a:buFont typeface="Arial" panose="020B0604020202020204" pitchFamily="34" charset="0"/>
              <a:buChar char="•"/>
            </a:pPr>
            <a:r>
              <a:rPr lang="nl-NL" b="0" i="0" dirty="0"/>
              <a:t>duurzaamheid </a:t>
            </a:r>
          </a:p>
          <a:p>
            <a:pPr marL="342900" indent="-342900">
              <a:buFont typeface="Arial" panose="020B0604020202020204" pitchFamily="34" charset="0"/>
              <a:buChar char="•"/>
            </a:pPr>
            <a:r>
              <a:rPr lang="nl-NL" b="0" i="0" dirty="0"/>
              <a:t>vergroten toegang tot kritieke materialen</a:t>
            </a:r>
            <a:endParaRPr lang="nl-NL" noProof="0" dirty="0"/>
          </a:p>
          <a:p>
            <a:endParaRPr lang="nl-NL" dirty="0"/>
          </a:p>
        </p:txBody>
      </p:sp>
    </p:spTree>
    <p:extLst>
      <p:ext uri="{BB962C8B-B14F-4D97-AF65-F5344CB8AC3E}">
        <p14:creationId xmlns:p14="http://schemas.microsoft.com/office/powerpoint/2010/main" val="2719416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04E34FEF-3B0D-7B90-E699-BD96B450D079}"/>
              </a:ext>
            </a:extLst>
          </p:cNvPr>
          <p:cNvSpPr>
            <a:spLocks noGrp="1"/>
          </p:cNvSpPr>
          <p:nvPr>
            <p:ph type="title"/>
          </p:nvPr>
        </p:nvSpPr>
        <p:spPr>
          <a:xfrm>
            <a:off x="635000" y="1051200"/>
            <a:ext cx="9362440" cy="948047"/>
          </a:xfrm>
        </p:spPr>
        <p:txBody>
          <a:bodyPr>
            <a:normAutofit/>
          </a:bodyPr>
          <a:lstStyle/>
          <a:p>
            <a:r>
              <a:rPr lang="en-GB" dirty="0"/>
              <a:t>Nederland </a:t>
            </a:r>
            <a:r>
              <a:rPr lang="en-GB" dirty="0" err="1"/>
              <a:t>circulaire</a:t>
            </a:r>
            <a:r>
              <a:rPr lang="en-GB" dirty="0"/>
              <a:t> </a:t>
            </a:r>
            <a:r>
              <a:rPr lang="en-GB" dirty="0" err="1"/>
              <a:t>economie</a:t>
            </a:r>
            <a:r>
              <a:rPr lang="en-GB" dirty="0"/>
              <a:t> 2050</a:t>
            </a:r>
          </a:p>
        </p:txBody>
      </p:sp>
      <p:sp>
        <p:nvSpPr>
          <p:cNvPr id="7" name="Tekstvak 6">
            <a:extLst>
              <a:ext uri="{FF2B5EF4-FFF2-40B4-BE49-F238E27FC236}">
                <a16:creationId xmlns:a16="http://schemas.microsoft.com/office/drawing/2014/main" id="{7CA0B661-8F49-A89F-BED7-3F862772F3FD}"/>
              </a:ext>
              <a:ext uri="{C183D7F6-B498-43B3-948B-1728B52AA6E4}">
                <adec:decorative xmlns:adec="http://schemas.microsoft.com/office/drawing/2017/decorative" val="1"/>
              </a:ext>
            </a:extLst>
          </p:cNvPr>
          <p:cNvSpPr txBox="1"/>
          <p:nvPr/>
        </p:nvSpPr>
        <p:spPr>
          <a:xfrm>
            <a:off x="5512463" y="6075878"/>
            <a:ext cx="945487" cy="215444"/>
          </a:xfrm>
          <a:prstGeom prst="rect">
            <a:avLst/>
          </a:prstGeom>
          <a:noFill/>
        </p:spPr>
        <p:txBody>
          <a:bodyPr wrap="square" rtlCol="0">
            <a:spAutoFit/>
          </a:bodyPr>
          <a:lstStyle/>
          <a:p>
            <a:r>
              <a:rPr lang="nl-NL" sz="800" dirty="0"/>
              <a:t>Source: NPCE</a:t>
            </a:r>
          </a:p>
        </p:txBody>
      </p:sp>
      <p:sp>
        <p:nvSpPr>
          <p:cNvPr id="6" name="Tekstvak 5">
            <a:extLst>
              <a:ext uri="{FF2B5EF4-FFF2-40B4-BE49-F238E27FC236}">
                <a16:creationId xmlns:a16="http://schemas.microsoft.com/office/drawing/2014/main" id="{D25609FC-8A33-B288-7841-2B238601348E}"/>
              </a:ext>
            </a:extLst>
          </p:cNvPr>
          <p:cNvSpPr txBox="1"/>
          <p:nvPr/>
        </p:nvSpPr>
        <p:spPr>
          <a:xfrm>
            <a:off x="655390" y="3327401"/>
            <a:ext cx="3835330" cy="2800767"/>
          </a:xfrm>
          <a:prstGeom prst="rect">
            <a:avLst/>
          </a:prstGeom>
          <a:noFill/>
        </p:spPr>
        <p:txBody>
          <a:bodyPr wrap="square" rtlCol="0">
            <a:spAutoFit/>
          </a:bodyPr>
          <a:lstStyle/>
          <a:p>
            <a:pPr marL="285750" indent="-285750">
              <a:buFont typeface="Wingdings" panose="05000000000000000000" pitchFamily="2" charset="2"/>
              <a:buChar char="§"/>
            </a:pPr>
            <a:r>
              <a:rPr lang="en-GB" sz="2200" i="1" dirty="0">
                <a:latin typeface="Calibri" panose="020F0502020204030204" pitchFamily="34" charset="0"/>
                <a:ea typeface="Calibri" panose="020F0502020204030204" pitchFamily="34" charset="0"/>
              </a:rPr>
              <a:t>Minder </a:t>
            </a:r>
            <a:r>
              <a:rPr lang="en-GB" sz="2200" i="1" dirty="0" err="1">
                <a:latin typeface="Calibri" panose="020F0502020204030204" pitchFamily="34" charset="0"/>
                <a:ea typeface="Calibri" panose="020F0502020204030204" pitchFamily="34" charset="0"/>
              </a:rPr>
              <a:t>primaire</a:t>
            </a:r>
            <a:r>
              <a:rPr lang="en-GB" sz="2200" i="1" dirty="0">
                <a:latin typeface="Calibri" panose="020F0502020204030204" pitchFamily="34" charset="0"/>
                <a:ea typeface="Calibri" panose="020F0502020204030204" pitchFamily="34" charset="0"/>
              </a:rPr>
              <a:t> </a:t>
            </a:r>
            <a:r>
              <a:rPr lang="en-GB" sz="2200" i="1" dirty="0" err="1">
                <a:latin typeface="Calibri" panose="020F0502020204030204" pitchFamily="34" charset="0"/>
                <a:ea typeface="Calibri" panose="020F0502020204030204" pitchFamily="34" charset="0"/>
              </a:rPr>
              <a:t>grondstoffen</a:t>
            </a:r>
            <a:r>
              <a:rPr lang="en-GB" sz="2200" i="1" dirty="0">
                <a:latin typeface="Calibri" panose="020F0502020204030204" pitchFamily="34" charset="0"/>
                <a:ea typeface="Calibri" panose="020F0502020204030204" pitchFamily="34" charset="0"/>
              </a:rPr>
              <a:t> </a:t>
            </a:r>
            <a:r>
              <a:rPr lang="en-GB" sz="2200" i="1" dirty="0" err="1">
                <a:latin typeface="Calibri" panose="020F0502020204030204" pitchFamily="34" charset="0"/>
                <a:ea typeface="Calibri" panose="020F0502020204030204" pitchFamily="34" charset="0"/>
              </a:rPr>
              <a:t>gebruiken</a:t>
            </a:r>
            <a:endParaRPr lang="en-GB" sz="2200" i="1" dirty="0">
              <a:effectLst/>
              <a:latin typeface="Calibri" panose="020F0502020204030204" pitchFamily="34" charset="0"/>
              <a:ea typeface="Calibri" panose="020F0502020204030204" pitchFamily="34" charset="0"/>
            </a:endParaRPr>
          </a:p>
          <a:p>
            <a:pPr marL="285750" indent="-285750">
              <a:buFont typeface="Wingdings" panose="05000000000000000000" pitchFamily="2" charset="2"/>
              <a:buChar char="§"/>
            </a:pPr>
            <a:r>
              <a:rPr lang="en-GB" sz="2200" i="1" dirty="0">
                <a:latin typeface="Calibri" panose="020F0502020204030204" pitchFamily="34" charset="0"/>
                <a:ea typeface="Calibri" panose="020F0502020204030204" pitchFamily="34" charset="0"/>
              </a:rPr>
              <a:t>Meer </a:t>
            </a:r>
            <a:r>
              <a:rPr lang="en-GB" sz="2200" i="1" dirty="0" err="1">
                <a:latin typeface="Calibri" panose="020F0502020204030204" pitchFamily="34" charset="0"/>
                <a:ea typeface="Calibri" panose="020F0502020204030204" pitchFamily="34" charset="0"/>
              </a:rPr>
              <a:t>hernieuwbare</a:t>
            </a:r>
            <a:r>
              <a:rPr lang="en-GB" sz="2200" i="1" dirty="0">
                <a:latin typeface="Calibri" panose="020F0502020204030204" pitchFamily="34" charset="0"/>
                <a:ea typeface="Calibri" panose="020F0502020204030204" pitchFamily="34" charset="0"/>
              </a:rPr>
              <a:t> </a:t>
            </a:r>
            <a:r>
              <a:rPr lang="en-GB" sz="2200" i="1" dirty="0" err="1">
                <a:latin typeface="Calibri" panose="020F0502020204030204" pitchFamily="34" charset="0"/>
                <a:ea typeface="Calibri" panose="020F0502020204030204" pitchFamily="34" charset="0"/>
              </a:rPr>
              <a:t>materialen</a:t>
            </a:r>
            <a:r>
              <a:rPr lang="en-GB" sz="2200" i="1" dirty="0">
                <a:latin typeface="Calibri" panose="020F0502020204030204" pitchFamily="34" charset="0"/>
                <a:ea typeface="Calibri" panose="020F0502020204030204" pitchFamily="34" charset="0"/>
              </a:rPr>
              <a:t> </a:t>
            </a:r>
            <a:r>
              <a:rPr lang="en-GB" sz="2200" i="1" dirty="0" err="1">
                <a:latin typeface="Calibri" panose="020F0502020204030204" pitchFamily="34" charset="0"/>
                <a:ea typeface="Calibri" panose="020F0502020204030204" pitchFamily="34" charset="0"/>
              </a:rPr>
              <a:t>gebruiken</a:t>
            </a:r>
            <a:endParaRPr lang="en-GB" sz="2200" i="1" dirty="0">
              <a:effectLst/>
              <a:latin typeface="Calibri" panose="020F0502020204030204" pitchFamily="34" charset="0"/>
              <a:ea typeface="Calibri" panose="020F0502020204030204" pitchFamily="34" charset="0"/>
            </a:endParaRPr>
          </a:p>
          <a:p>
            <a:pPr marL="285750" indent="-285750">
              <a:buFont typeface="Wingdings" panose="05000000000000000000" pitchFamily="2" charset="2"/>
              <a:buChar char="§"/>
            </a:pPr>
            <a:r>
              <a:rPr lang="en-GB" sz="2200" i="1" dirty="0" err="1">
                <a:effectLst/>
                <a:latin typeface="Calibri" panose="020F0502020204030204" pitchFamily="34" charset="0"/>
                <a:ea typeface="Calibri" panose="020F0502020204030204" pitchFamily="34" charset="0"/>
              </a:rPr>
              <a:t>Producten</a:t>
            </a:r>
            <a:r>
              <a:rPr lang="en-GB" sz="2200" i="1" dirty="0">
                <a:effectLst/>
                <a:latin typeface="Calibri" panose="020F0502020204030204" pitchFamily="34" charset="0"/>
                <a:ea typeface="Calibri" panose="020F0502020204030204" pitchFamily="34" charset="0"/>
              </a:rPr>
              <a:t> langer </a:t>
            </a:r>
            <a:r>
              <a:rPr lang="en-GB" sz="2200" i="1" dirty="0" err="1">
                <a:effectLst/>
                <a:latin typeface="Calibri" panose="020F0502020204030204" pitchFamily="34" charset="0"/>
                <a:ea typeface="Calibri" panose="020F0502020204030204" pitchFamily="34" charset="0"/>
              </a:rPr>
              <a:t>gebruiken</a:t>
            </a:r>
            <a:endParaRPr lang="en-GB" sz="2200" i="1" dirty="0">
              <a:latin typeface="Calibri" panose="020F0502020204030204" pitchFamily="34" charset="0"/>
              <a:ea typeface="Calibri" panose="020F0502020204030204" pitchFamily="34" charset="0"/>
            </a:endParaRPr>
          </a:p>
          <a:p>
            <a:pPr marL="285750" indent="-285750">
              <a:buFont typeface="Wingdings" panose="05000000000000000000" pitchFamily="2" charset="2"/>
              <a:buChar char="§"/>
            </a:pPr>
            <a:r>
              <a:rPr lang="en-GB" sz="2200" i="1" dirty="0" err="1">
                <a:latin typeface="Calibri" panose="020F0502020204030204" pitchFamily="34" charset="0"/>
                <a:ea typeface="Calibri" panose="020F0502020204030204" pitchFamily="34" charset="0"/>
                <a:cs typeface="Calibri" panose="020F0502020204030204" pitchFamily="34" charset="0"/>
              </a:rPr>
              <a:t>Gebruikte</a:t>
            </a:r>
            <a:r>
              <a:rPr lang="en-GB" sz="2200" i="1" dirty="0">
                <a:latin typeface="Calibri" panose="020F0502020204030204" pitchFamily="34" charset="0"/>
                <a:ea typeface="Calibri" panose="020F0502020204030204" pitchFamily="34" charset="0"/>
                <a:cs typeface="Calibri" panose="020F0502020204030204" pitchFamily="34" charset="0"/>
              </a:rPr>
              <a:t> </a:t>
            </a:r>
            <a:r>
              <a:rPr lang="en-GB" sz="2200" i="1" dirty="0" err="1">
                <a:latin typeface="Calibri" panose="020F0502020204030204" pitchFamily="34" charset="0"/>
                <a:ea typeface="Calibri" panose="020F0502020204030204" pitchFamily="34" charset="0"/>
                <a:cs typeface="Calibri" panose="020F0502020204030204" pitchFamily="34" charset="0"/>
              </a:rPr>
              <a:t>grondstoffen</a:t>
            </a:r>
            <a:r>
              <a:rPr lang="en-GB" sz="2200" i="1" dirty="0">
                <a:latin typeface="Calibri" panose="020F0502020204030204" pitchFamily="34" charset="0"/>
                <a:ea typeface="Calibri" panose="020F0502020204030204" pitchFamily="34" charset="0"/>
                <a:cs typeface="Calibri" panose="020F0502020204030204" pitchFamily="34" charset="0"/>
              </a:rPr>
              <a:t> </a:t>
            </a:r>
            <a:r>
              <a:rPr lang="en-GB" sz="2200" i="1" dirty="0" err="1">
                <a:latin typeface="Calibri" panose="020F0502020204030204" pitchFamily="34" charset="0"/>
                <a:ea typeface="Calibri" panose="020F0502020204030204" pitchFamily="34" charset="0"/>
                <a:cs typeface="Calibri" panose="020F0502020204030204" pitchFamily="34" charset="0"/>
              </a:rPr>
              <a:t>verzamelen</a:t>
            </a:r>
            <a:r>
              <a:rPr lang="en-GB" sz="2200" i="1" dirty="0">
                <a:latin typeface="Calibri" panose="020F0502020204030204" pitchFamily="34" charset="0"/>
                <a:ea typeface="Calibri" panose="020F0502020204030204" pitchFamily="34" charset="0"/>
                <a:cs typeface="Calibri" panose="020F0502020204030204" pitchFamily="34" charset="0"/>
              </a:rPr>
              <a:t> </a:t>
            </a:r>
            <a:r>
              <a:rPr lang="en-GB" sz="2200" i="1" dirty="0" err="1">
                <a:latin typeface="Calibri" panose="020F0502020204030204" pitchFamily="34" charset="0"/>
                <a:ea typeface="Calibri" panose="020F0502020204030204" pitchFamily="34" charset="0"/>
                <a:cs typeface="Calibri" panose="020F0502020204030204" pitchFamily="34" charset="0"/>
              </a:rPr>
              <a:t>en</a:t>
            </a:r>
            <a:r>
              <a:rPr lang="en-GB" sz="2200" i="1" dirty="0">
                <a:latin typeface="Calibri" panose="020F0502020204030204" pitchFamily="34" charset="0"/>
                <a:ea typeface="Calibri" panose="020F0502020204030204" pitchFamily="34" charset="0"/>
                <a:cs typeface="Calibri" panose="020F0502020204030204" pitchFamily="34" charset="0"/>
              </a:rPr>
              <a:t> </a:t>
            </a:r>
            <a:r>
              <a:rPr lang="en-GB" sz="2200" i="1" dirty="0" err="1">
                <a:latin typeface="Calibri" panose="020F0502020204030204" pitchFamily="34" charset="0"/>
                <a:ea typeface="Calibri" panose="020F0502020204030204" pitchFamily="34" charset="0"/>
                <a:cs typeface="Calibri" panose="020F0502020204030204" pitchFamily="34" charset="0"/>
              </a:rPr>
              <a:t>gebruiken</a:t>
            </a:r>
            <a:r>
              <a:rPr lang="en-GB" sz="2200" i="1" dirty="0">
                <a:latin typeface="Calibri" panose="020F0502020204030204" pitchFamily="34" charset="0"/>
                <a:ea typeface="Calibri" panose="020F0502020204030204" pitchFamily="34" charset="0"/>
                <a:cs typeface="Calibri" panose="020F0502020204030204" pitchFamily="34" charset="0"/>
              </a:rPr>
              <a:t> in </a:t>
            </a:r>
            <a:r>
              <a:rPr lang="en-GB" sz="2200" i="1" dirty="0" err="1">
                <a:latin typeface="Calibri" panose="020F0502020204030204" pitchFamily="34" charset="0"/>
                <a:ea typeface="Calibri" panose="020F0502020204030204" pitchFamily="34" charset="0"/>
                <a:cs typeface="Calibri" panose="020F0502020204030204" pitchFamily="34" charset="0"/>
              </a:rPr>
              <a:t>nieuwe</a:t>
            </a:r>
            <a:r>
              <a:rPr lang="en-GB" sz="2200" i="1" dirty="0">
                <a:latin typeface="Calibri" panose="020F0502020204030204" pitchFamily="34" charset="0"/>
                <a:ea typeface="Calibri" panose="020F0502020204030204" pitchFamily="34" charset="0"/>
                <a:cs typeface="Calibri" panose="020F0502020204030204" pitchFamily="34" charset="0"/>
              </a:rPr>
              <a:t> </a:t>
            </a:r>
            <a:r>
              <a:rPr lang="en-GB" sz="2200" i="1" dirty="0" err="1">
                <a:latin typeface="Calibri" panose="020F0502020204030204" pitchFamily="34" charset="0"/>
                <a:ea typeface="Calibri" panose="020F0502020204030204" pitchFamily="34" charset="0"/>
                <a:cs typeface="Calibri" panose="020F0502020204030204" pitchFamily="34" charset="0"/>
              </a:rPr>
              <a:t>producten</a:t>
            </a:r>
            <a:endParaRPr lang="en-GB" sz="2200" i="1" dirty="0">
              <a:latin typeface="Calibri" panose="020F0502020204030204" pitchFamily="34" charset="0"/>
              <a:cs typeface="Calibri" panose="020F0502020204030204" pitchFamily="34" charset="0"/>
            </a:endParaRPr>
          </a:p>
        </p:txBody>
      </p:sp>
      <p:sp>
        <p:nvSpPr>
          <p:cNvPr id="8" name="Tekstvak 7">
            <a:extLst>
              <a:ext uri="{FF2B5EF4-FFF2-40B4-BE49-F238E27FC236}">
                <a16:creationId xmlns:a16="http://schemas.microsoft.com/office/drawing/2014/main" id="{AD4D39BE-B80E-FB18-9093-B038DDFD660A}"/>
              </a:ext>
            </a:extLst>
          </p:cNvPr>
          <p:cNvSpPr txBox="1"/>
          <p:nvPr/>
        </p:nvSpPr>
        <p:spPr>
          <a:xfrm>
            <a:off x="655390" y="2784255"/>
            <a:ext cx="3081324" cy="369332"/>
          </a:xfrm>
          <a:prstGeom prst="rect">
            <a:avLst/>
          </a:prstGeom>
          <a:noFill/>
        </p:spPr>
        <p:txBody>
          <a:bodyPr wrap="square" rtlCol="0">
            <a:spAutoFit/>
          </a:bodyPr>
          <a:lstStyle/>
          <a:p>
            <a:r>
              <a:rPr lang="nl-NL" dirty="0"/>
              <a:t>Waarin we …</a:t>
            </a:r>
          </a:p>
        </p:txBody>
      </p:sp>
      <p:pic>
        <p:nvPicPr>
          <p:cNvPr id="2" name="Afbeelding 1" descr="Afbeelding met diagram, tekst, tekening, schets over circulaire economie">
            <a:extLst>
              <a:ext uri="{FF2B5EF4-FFF2-40B4-BE49-F238E27FC236}">
                <a16:creationId xmlns:a16="http://schemas.microsoft.com/office/drawing/2014/main" id="{14598FE2-142F-A894-A3DC-CA23A8C827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58" r="5516"/>
          <a:stretch/>
        </p:blipFill>
        <p:spPr>
          <a:xfrm>
            <a:off x="4937718" y="2106749"/>
            <a:ext cx="6745620" cy="4355011"/>
          </a:xfrm>
          <a:prstGeom prst="rect">
            <a:avLst/>
          </a:prstGeom>
        </p:spPr>
      </p:pic>
      <p:sp>
        <p:nvSpPr>
          <p:cNvPr id="5" name="Rechthoek 4">
            <a:extLst>
              <a:ext uri="{FF2B5EF4-FFF2-40B4-BE49-F238E27FC236}">
                <a16:creationId xmlns:a16="http://schemas.microsoft.com/office/drawing/2014/main" id="{8FD2BD62-D334-2366-A50E-B4E631879B91}"/>
              </a:ext>
              <a:ext uri="{C183D7F6-B498-43B3-948B-1728B52AA6E4}">
                <adec:decorative xmlns:adec="http://schemas.microsoft.com/office/drawing/2017/decorative" val="1"/>
              </a:ext>
            </a:extLst>
          </p:cNvPr>
          <p:cNvSpPr/>
          <p:nvPr/>
        </p:nvSpPr>
        <p:spPr>
          <a:xfrm>
            <a:off x="635000" y="2682655"/>
            <a:ext cx="3855720" cy="35009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073789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F5B300E-31FE-4830-82D9-E526695AB773}"/>
              </a:ext>
            </a:extLst>
          </p:cNvPr>
          <p:cNvSpPr>
            <a:spLocks noGrp="1"/>
          </p:cNvSpPr>
          <p:nvPr>
            <p:ph type="title"/>
          </p:nvPr>
        </p:nvSpPr>
        <p:spPr/>
        <p:txBody>
          <a:bodyPr/>
          <a:lstStyle/>
          <a:p>
            <a:r>
              <a:rPr lang="nl-NL" dirty="0"/>
              <a:t>Circulariteit: activiteiten en doelen</a:t>
            </a:r>
          </a:p>
        </p:txBody>
      </p:sp>
      <p:sp>
        <p:nvSpPr>
          <p:cNvPr id="2" name="Tijdelijke aanduiding voor inhoud 1">
            <a:extLst>
              <a:ext uri="{FF2B5EF4-FFF2-40B4-BE49-F238E27FC236}">
                <a16:creationId xmlns:a16="http://schemas.microsoft.com/office/drawing/2014/main" id="{83E4FF39-1B63-97F6-78A4-7E6E6EEF890D}"/>
              </a:ext>
            </a:extLst>
          </p:cNvPr>
          <p:cNvSpPr>
            <a:spLocks noGrp="1"/>
          </p:cNvSpPr>
          <p:nvPr>
            <p:ph idx="1"/>
          </p:nvPr>
        </p:nvSpPr>
        <p:spPr>
          <a:xfrm>
            <a:off x="635000" y="2289484"/>
            <a:ext cx="10923588" cy="4407969"/>
          </a:xfrm>
        </p:spPr>
        <p:txBody>
          <a:bodyPr/>
          <a:lstStyle/>
          <a:p>
            <a:r>
              <a:rPr lang="nl-NL" dirty="0"/>
              <a:t>Nationaal Programma Circulaire Economie:</a:t>
            </a:r>
          </a:p>
          <a:p>
            <a:pPr lvl="1"/>
            <a:r>
              <a:rPr lang="nl-NL" dirty="0"/>
              <a:t>batterijen als productgroep</a:t>
            </a:r>
          </a:p>
          <a:p>
            <a:pPr lvl="1"/>
            <a:r>
              <a:rPr lang="nl-NL" dirty="0"/>
              <a:t>expertteam -&gt;</a:t>
            </a:r>
            <a:r>
              <a:rPr lang="nl-NL" dirty="0">
                <a:effectLst/>
                <a:latin typeface="Calibri" panose="020F0502020204030204" pitchFamily="34" charset="0"/>
                <a:ea typeface="Calibri" panose="020F0502020204030204" pitchFamily="34" charset="0"/>
                <a:cs typeface="Times New Roman" panose="02020603050405020304" pitchFamily="18" charset="0"/>
              </a:rPr>
              <a:t> routekaart Circulaire en weerbare batterijen </a:t>
            </a:r>
            <a:endParaRPr lang="nl-NL" dirty="0"/>
          </a:p>
          <a:p>
            <a:r>
              <a:rPr lang="nl-NL" dirty="0"/>
              <a:t>NGF </a:t>
            </a:r>
            <a:r>
              <a:rPr lang="nl-NL" i="1" dirty="0" err="1">
                <a:effectLst/>
                <a:latin typeface="Verdana" panose="020B0604030504040204" pitchFamily="34" charset="0"/>
                <a:ea typeface="Verdana" panose="020B0604030504040204" pitchFamily="34" charset="0"/>
                <a:cs typeface="Verdana" panose="020B0604030504040204" pitchFamily="34" charset="0"/>
              </a:rPr>
              <a:t>Material</a:t>
            </a:r>
            <a:r>
              <a:rPr lang="nl-NL" i="1" dirty="0">
                <a:effectLst/>
                <a:latin typeface="Verdana" panose="020B0604030504040204" pitchFamily="34" charset="0"/>
                <a:ea typeface="Verdana" panose="020B0604030504040204" pitchFamily="34" charset="0"/>
                <a:cs typeface="Verdana" panose="020B0604030504040204" pitchFamily="34" charset="0"/>
              </a:rPr>
              <a:t> Independence </a:t>
            </a:r>
            <a:r>
              <a:rPr lang="nl-NL" i="1" dirty="0" err="1">
                <a:effectLst/>
                <a:latin typeface="Verdana" panose="020B0604030504040204" pitchFamily="34" charset="0"/>
                <a:ea typeface="Verdana" panose="020B0604030504040204" pitchFamily="34" charset="0"/>
                <a:cs typeface="Verdana" panose="020B0604030504040204" pitchFamily="34" charset="0"/>
              </a:rPr>
              <a:t>and</a:t>
            </a:r>
            <a:r>
              <a:rPr lang="nl-NL" i="1" dirty="0">
                <a:effectLst/>
                <a:latin typeface="Verdana" panose="020B0604030504040204" pitchFamily="34" charset="0"/>
                <a:ea typeface="Verdana" panose="020B0604030504040204" pitchFamily="34" charset="0"/>
                <a:cs typeface="Verdana" panose="020B0604030504040204" pitchFamily="34" charset="0"/>
              </a:rPr>
              <a:t> </a:t>
            </a:r>
            <a:r>
              <a:rPr lang="nl-NL" i="1" dirty="0" err="1">
                <a:effectLst/>
                <a:latin typeface="Verdana" panose="020B0604030504040204" pitchFamily="34" charset="0"/>
                <a:ea typeface="Verdana" panose="020B0604030504040204" pitchFamily="34" charset="0"/>
                <a:cs typeface="Verdana" panose="020B0604030504040204" pitchFamily="34" charset="0"/>
              </a:rPr>
              <a:t>Circular</a:t>
            </a:r>
            <a:r>
              <a:rPr lang="nl-NL" i="1" dirty="0">
                <a:effectLst/>
                <a:latin typeface="Verdana" panose="020B0604030504040204" pitchFamily="34" charset="0"/>
                <a:ea typeface="Verdana" panose="020B0604030504040204" pitchFamily="34" charset="0"/>
                <a:cs typeface="Verdana" panose="020B0604030504040204" pitchFamily="34" charset="0"/>
              </a:rPr>
              <a:t> </a:t>
            </a:r>
            <a:r>
              <a:rPr lang="nl-NL" i="1" dirty="0" err="1">
                <a:effectLst/>
                <a:latin typeface="Verdana" panose="020B0604030504040204" pitchFamily="34" charset="0"/>
                <a:ea typeface="Verdana" panose="020B0604030504040204" pitchFamily="34" charset="0"/>
                <a:cs typeface="Verdana" panose="020B0604030504040204" pitchFamily="34" charset="0"/>
              </a:rPr>
              <a:t>Batteries</a:t>
            </a:r>
            <a:r>
              <a:rPr lang="nl-NL" dirty="0">
                <a:effectLst/>
                <a:latin typeface="Verdana" panose="020B0604030504040204" pitchFamily="34" charset="0"/>
                <a:ea typeface="Verdana" panose="020B0604030504040204" pitchFamily="34" charset="0"/>
                <a:cs typeface="Verdana" panose="020B0604030504040204" pitchFamily="34" charset="0"/>
              </a:rPr>
              <a:t> </a:t>
            </a:r>
          </a:p>
          <a:p>
            <a:pPr lvl="1"/>
            <a:r>
              <a:rPr lang="nl-NL" dirty="0">
                <a:effectLst/>
                <a:latin typeface="Verdana" panose="020B0604030504040204" pitchFamily="34" charset="0"/>
                <a:ea typeface="Verdana" panose="020B0604030504040204" pitchFamily="34" charset="0"/>
                <a:cs typeface="Verdana" panose="020B0604030504040204" pitchFamily="34" charset="0"/>
              </a:rPr>
              <a:t>Duurzame </a:t>
            </a:r>
            <a:r>
              <a:rPr lang="nl-NL" dirty="0">
                <a:latin typeface="Verdana" panose="020B0604030504040204" pitchFamily="34" charset="0"/>
                <a:ea typeface="Verdana" panose="020B0604030504040204" pitchFamily="34" charset="0"/>
                <a:cs typeface="Verdana" panose="020B0604030504040204" pitchFamily="34" charset="0"/>
              </a:rPr>
              <a:t>en circulaire </a:t>
            </a:r>
            <a:r>
              <a:rPr lang="nl-NL" dirty="0">
                <a:effectLst/>
                <a:latin typeface="Verdana" panose="020B0604030504040204" pitchFamily="34" charset="0"/>
                <a:ea typeface="Verdana" panose="020B0604030504040204" pitchFamily="34" charset="0"/>
                <a:cs typeface="Verdana" panose="020B0604030504040204" pitchFamily="34" charset="0"/>
              </a:rPr>
              <a:t>batterij(systemen) ontwikkelen</a:t>
            </a:r>
          </a:p>
          <a:p>
            <a:pPr lvl="1"/>
            <a:r>
              <a:rPr lang="nl-NL" dirty="0">
                <a:latin typeface="Verdana" panose="020B0604030504040204" pitchFamily="34" charset="0"/>
                <a:ea typeface="Verdana" panose="020B0604030504040204" pitchFamily="34" charset="0"/>
              </a:rPr>
              <a:t>Opzetten materiaalraffinage en recyclingfaciliteiten</a:t>
            </a:r>
          </a:p>
          <a:p>
            <a:r>
              <a:rPr lang="nl-NL" dirty="0"/>
              <a:t>Europese Batterijenverordening </a:t>
            </a:r>
          </a:p>
          <a:p>
            <a:pPr marL="0" indent="0">
              <a:buNone/>
            </a:pPr>
            <a:endParaRPr lang="nl-NL" dirty="0"/>
          </a:p>
          <a:p>
            <a:endParaRPr lang="nl-NL" dirty="0"/>
          </a:p>
        </p:txBody>
      </p:sp>
      <p:pic>
        <p:nvPicPr>
          <p:cNvPr id="4" name="Afbeelding 3" descr="Batterij">
            <a:extLst>
              <a:ext uri="{FF2B5EF4-FFF2-40B4-BE49-F238E27FC236}">
                <a16:creationId xmlns:a16="http://schemas.microsoft.com/office/drawing/2014/main" id="{4E647CA7-D91E-2D46-46F4-2AB295727ACE}"/>
              </a:ext>
            </a:extLst>
          </p:cNvPr>
          <p:cNvPicPr>
            <a:picLocks noChangeAspect="1"/>
          </p:cNvPicPr>
          <p:nvPr/>
        </p:nvPicPr>
        <p:blipFill>
          <a:blip r:embed="rId2"/>
          <a:stretch>
            <a:fillRect/>
          </a:stretch>
        </p:blipFill>
        <p:spPr>
          <a:xfrm rot="16200000">
            <a:off x="11320567" y="6047252"/>
            <a:ext cx="476041" cy="824363"/>
          </a:xfrm>
          <a:prstGeom prst="rect">
            <a:avLst/>
          </a:prstGeom>
        </p:spPr>
      </p:pic>
    </p:spTree>
    <p:extLst>
      <p:ext uri="{BB962C8B-B14F-4D97-AF65-F5344CB8AC3E}">
        <p14:creationId xmlns:p14="http://schemas.microsoft.com/office/powerpoint/2010/main" val="3453293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a:t>Recycling</a:t>
            </a:r>
            <a:endParaRPr lang="nl-NL" dirty="0"/>
          </a:p>
        </p:txBody>
      </p:sp>
      <p:sp>
        <p:nvSpPr>
          <p:cNvPr id="4" name="Tijdelijke aanduiding voor inhoud 3"/>
          <p:cNvSpPr>
            <a:spLocks noGrp="1"/>
          </p:cNvSpPr>
          <p:nvPr>
            <p:ph idx="1"/>
          </p:nvPr>
        </p:nvSpPr>
        <p:spPr>
          <a:xfrm>
            <a:off x="417689" y="2289484"/>
            <a:ext cx="5297311" cy="4568515"/>
          </a:xfrm>
        </p:spPr>
        <p:txBody>
          <a:bodyPr>
            <a:normAutofit fontScale="77500" lnSpcReduction="20000"/>
          </a:bodyPr>
          <a:lstStyle/>
          <a:p>
            <a:r>
              <a:rPr lang="nl-NL" sz="2200" dirty="0"/>
              <a:t>Met recycling kan in 2040 20% en in 2050 40% van de vraag worden opgevangen</a:t>
            </a:r>
          </a:p>
          <a:p>
            <a:endParaRPr lang="nl-NL" sz="2200" dirty="0"/>
          </a:p>
          <a:p>
            <a:r>
              <a:rPr lang="nl-NL" sz="2200" dirty="0"/>
              <a:t>Meer hoogwaardige</a:t>
            </a:r>
          </a:p>
          <a:p>
            <a:pPr marL="0" indent="0">
              <a:buNone/>
            </a:pPr>
            <a:r>
              <a:rPr lang="nl-NL" sz="2200" dirty="0"/>
              <a:t>    recycling nodig!</a:t>
            </a:r>
          </a:p>
          <a:p>
            <a:endParaRPr lang="nl-NL" sz="2200" dirty="0"/>
          </a:p>
          <a:p>
            <a:r>
              <a:rPr lang="nl-NL" sz="2200" dirty="0"/>
              <a:t>Batterijen-</a:t>
            </a:r>
            <a:br>
              <a:rPr lang="nl-NL" sz="2200" dirty="0"/>
            </a:br>
            <a:r>
              <a:rPr lang="nl-NL" sz="2200" dirty="0"/>
              <a:t>verordening helpt</a:t>
            </a:r>
          </a:p>
          <a:p>
            <a:endParaRPr lang="nl-NL" sz="2200" dirty="0"/>
          </a:p>
          <a:p>
            <a:endParaRPr lang="nl-NL" sz="2200" dirty="0"/>
          </a:p>
          <a:p>
            <a:endParaRPr lang="nl-NL" sz="2200" dirty="0"/>
          </a:p>
          <a:p>
            <a:endParaRPr lang="nl-NL" sz="1200" i="1" dirty="0"/>
          </a:p>
          <a:p>
            <a:endParaRPr lang="nl-NL" sz="1200" i="1" dirty="0"/>
          </a:p>
          <a:p>
            <a:endParaRPr lang="nl-NL" sz="1200" i="1" dirty="0"/>
          </a:p>
          <a:p>
            <a:pPr marL="0" indent="0">
              <a:buNone/>
            </a:pPr>
            <a:r>
              <a:rPr lang="nl-NL" sz="1200" i="1" dirty="0"/>
              <a:t>Bron: </a:t>
            </a:r>
            <a:r>
              <a:rPr lang="nl-NL" sz="1200" i="1" dirty="0">
                <a:hlinkClick r:id="rId3"/>
              </a:rPr>
              <a:t>http://www.zevalliance.org/mitigating-zev-supply-risks-2020/</a:t>
            </a:r>
            <a:endParaRPr lang="nl-NL" sz="1200" i="1" dirty="0"/>
          </a:p>
          <a:p>
            <a:endParaRPr lang="nl-NL" sz="2200" dirty="0"/>
          </a:p>
        </p:txBody>
      </p:sp>
      <p:pic>
        <p:nvPicPr>
          <p:cNvPr id="7" name="Afbeelding 6" descr="Grafiek die groei van recycling van type materiaal aangeeft"/>
          <p:cNvPicPr>
            <a:picLocks noChangeAspect="1"/>
          </p:cNvPicPr>
          <p:nvPr/>
        </p:nvPicPr>
        <p:blipFill>
          <a:blip r:embed="rId4"/>
          <a:stretch>
            <a:fillRect/>
          </a:stretch>
        </p:blipFill>
        <p:spPr>
          <a:xfrm>
            <a:off x="3499163" y="2785066"/>
            <a:ext cx="8692837" cy="3674367"/>
          </a:xfrm>
          <a:prstGeom prst="rect">
            <a:avLst/>
          </a:prstGeom>
        </p:spPr>
      </p:pic>
      <p:pic>
        <p:nvPicPr>
          <p:cNvPr id="2" name="Afbeelding 1" descr="Batterij">
            <a:extLst>
              <a:ext uri="{FF2B5EF4-FFF2-40B4-BE49-F238E27FC236}">
                <a16:creationId xmlns:a16="http://schemas.microsoft.com/office/drawing/2014/main" id="{138CB49C-1F60-E652-B3D8-88EEAE25E72C}"/>
              </a:ext>
            </a:extLst>
          </p:cNvPr>
          <p:cNvPicPr>
            <a:picLocks noChangeAspect="1"/>
          </p:cNvPicPr>
          <p:nvPr/>
        </p:nvPicPr>
        <p:blipFill>
          <a:blip r:embed="rId5"/>
          <a:stretch>
            <a:fillRect/>
          </a:stretch>
        </p:blipFill>
        <p:spPr>
          <a:xfrm rot="16200000">
            <a:off x="11320567" y="6047252"/>
            <a:ext cx="476041" cy="824363"/>
          </a:xfrm>
          <a:prstGeom prst="rect">
            <a:avLst/>
          </a:prstGeom>
        </p:spPr>
      </p:pic>
    </p:spTree>
    <p:extLst>
      <p:ext uri="{BB962C8B-B14F-4D97-AF65-F5344CB8AC3E}">
        <p14:creationId xmlns:p14="http://schemas.microsoft.com/office/powerpoint/2010/main" val="1389566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634999" y="1742303"/>
            <a:ext cx="11079205" cy="4348482"/>
          </a:xfrm>
        </p:spPr>
        <p:txBody>
          <a:bodyPr>
            <a:normAutofit/>
          </a:bodyPr>
          <a:lstStyle/>
          <a:p>
            <a:pPr marL="285750" indent="-285750">
              <a:lnSpc>
                <a:spcPct val="120000"/>
              </a:lnSpc>
              <a:spcBef>
                <a:spcPts val="0"/>
              </a:spcBef>
              <a:buFont typeface="Wingdings" panose="05000000000000000000" pitchFamily="2" charset="2"/>
              <a:buChar char="Ø"/>
            </a:pPr>
            <a:r>
              <a:rPr lang="nl-NL" dirty="0"/>
              <a:t>Verzwaring producentenverantwoordelijkheid </a:t>
            </a:r>
            <a:r>
              <a:rPr lang="nl-NL" dirty="0">
                <a:latin typeface="Calibri" panose="020F0502020204030204" pitchFamily="34" charset="0"/>
                <a:cs typeface="Calibri" panose="020F0502020204030204" pitchFamily="34" charset="0"/>
              </a:rPr>
              <a:t>(registratie, inzameling en recycling)</a:t>
            </a:r>
          </a:p>
          <a:p>
            <a:pPr marL="285750" indent="-285750">
              <a:lnSpc>
                <a:spcPct val="120000"/>
              </a:lnSpc>
              <a:spcBef>
                <a:spcPts val="0"/>
              </a:spcBef>
              <a:buFont typeface="Wingdings" panose="05000000000000000000" pitchFamily="2" charset="2"/>
              <a:buChar char="Ø"/>
            </a:pPr>
            <a:r>
              <a:rPr lang="nl-NL" dirty="0"/>
              <a:t>Recycling en materiaalterugwinning vereisten</a:t>
            </a:r>
          </a:p>
          <a:p>
            <a:pPr marL="742950" lvl="1" indent="-285750">
              <a:lnSpc>
                <a:spcPct val="120000"/>
              </a:lnSpc>
              <a:spcBef>
                <a:spcPts val="0"/>
              </a:spcBef>
              <a:buFont typeface="Arial" panose="020B0604020202020204" pitchFamily="34" charset="0"/>
              <a:buChar char="•"/>
            </a:pPr>
            <a:r>
              <a:rPr lang="nl-NL" dirty="0"/>
              <a:t>Recycling efficiëntie (totaal –</a:t>
            </a:r>
            <a:r>
              <a:rPr lang="nl-NL" sz="1600" i="1" dirty="0"/>
              <a:t>Li-ion 65% 2026</a:t>
            </a:r>
            <a:r>
              <a:rPr lang="nl-NL" dirty="0"/>
              <a:t>- en per element)</a:t>
            </a:r>
          </a:p>
          <a:p>
            <a:pPr marL="630000" lvl="2" indent="0">
              <a:buNone/>
            </a:pPr>
            <a:r>
              <a:rPr lang="nl-NL" dirty="0"/>
              <a:t>Beoogd recycling element (output)</a:t>
            </a:r>
          </a:p>
          <a:p>
            <a:pPr lvl="3"/>
            <a:r>
              <a:rPr lang="nl-NL" dirty="0"/>
              <a:t>Fase 1: 90% kobalt, 90% koper, 90% lood, 50% lithium en 90% nikkel (2027)</a:t>
            </a:r>
          </a:p>
          <a:p>
            <a:pPr lvl="3"/>
            <a:r>
              <a:rPr lang="nl-NL" dirty="0"/>
              <a:t>Fase 2: 95% kobalt, 95% koper, 95% lood, 80% lithium en 95% nikkel (2031)</a:t>
            </a:r>
            <a:endParaRPr lang="en-GB" dirty="0"/>
          </a:p>
          <a:p>
            <a:pPr marL="457200" lvl="1" indent="0">
              <a:lnSpc>
                <a:spcPct val="120000"/>
              </a:lnSpc>
              <a:spcBef>
                <a:spcPts val="0"/>
              </a:spcBef>
              <a:buNone/>
            </a:pPr>
            <a:endParaRPr lang="nl-NL" dirty="0"/>
          </a:p>
          <a:p>
            <a:pPr marL="742950" lvl="1" indent="-285750">
              <a:lnSpc>
                <a:spcPct val="120000"/>
              </a:lnSpc>
              <a:spcBef>
                <a:spcPts val="0"/>
              </a:spcBef>
              <a:buFont typeface="Arial" panose="020B0604020202020204" pitchFamily="34" charset="0"/>
              <a:buChar char="•"/>
            </a:pPr>
            <a:r>
              <a:rPr lang="nl-NL" dirty="0"/>
              <a:t>Verplicht percentage gerecycled materiaal in nieuwe batterijen</a:t>
            </a:r>
          </a:p>
          <a:p>
            <a:pPr lvl="3"/>
            <a:r>
              <a:rPr lang="en-GB" dirty="0"/>
              <a:t>2031: Co 16%, Pb 85%, Li 6%, Ni 6% </a:t>
            </a:r>
          </a:p>
          <a:p>
            <a:pPr lvl="3"/>
            <a:r>
              <a:rPr lang="en-GB" dirty="0"/>
              <a:t>2036: Co 26%, Pb 85%, Li 12%, Ni 15%</a:t>
            </a:r>
          </a:p>
          <a:p>
            <a:pPr marL="742950" lvl="1" indent="-285750">
              <a:lnSpc>
                <a:spcPct val="120000"/>
              </a:lnSpc>
              <a:spcBef>
                <a:spcPts val="0"/>
              </a:spcBef>
              <a:buFont typeface="Arial" panose="020B0604020202020204" pitchFamily="34" charset="0"/>
              <a:buChar char="•"/>
            </a:pPr>
            <a:endParaRPr lang="nl-NL" dirty="0"/>
          </a:p>
          <a:p>
            <a:pPr marL="0" indent="0">
              <a:buNone/>
            </a:pPr>
            <a:endParaRPr lang="nl-NL" dirty="0">
              <a:latin typeface="Calibri" panose="020F0502020204030204" pitchFamily="34" charset="0"/>
              <a:cs typeface="Calibri" panose="020F0502020204030204" pitchFamily="34" charset="0"/>
            </a:endParaRPr>
          </a:p>
        </p:txBody>
      </p:sp>
      <p:sp>
        <p:nvSpPr>
          <p:cNvPr id="4" name="Titel 3"/>
          <p:cNvSpPr>
            <a:spLocks noGrp="1"/>
          </p:cNvSpPr>
          <p:nvPr>
            <p:ph type="title"/>
          </p:nvPr>
        </p:nvSpPr>
        <p:spPr>
          <a:xfrm>
            <a:off x="635000" y="778193"/>
            <a:ext cx="10923588" cy="948047"/>
          </a:xfrm>
        </p:spPr>
        <p:txBody>
          <a:bodyPr/>
          <a:lstStyle/>
          <a:p>
            <a:r>
              <a:rPr lang="nl-NL" dirty="0"/>
              <a:t>Hoofdelementen EU Batterijenverordening -1</a:t>
            </a:r>
          </a:p>
        </p:txBody>
      </p:sp>
      <p:pic>
        <p:nvPicPr>
          <p:cNvPr id="6" name="Afbeelding 5" descr="EU vla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03" y="5883038"/>
            <a:ext cx="1012594" cy="676750"/>
          </a:xfrm>
          <a:prstGeom prst="rect">
            <a:avLst/>
          </a:prstGeom>
        </p:spPr>
      </p:pic>
      <p:pic>
        <p:nvPicPr>
          <p:cNvPr id="2" name="Afbeelding 1" descr="Batterij">
            <a:extLst>
              <a:ext uri="{FF2B5EF4-FFF2-40B4-BE49-F238E27FC236}">
                <a16:creationId xmlns:a16="http://schemas.microsoft.com/office/drawing/2014/main" id="{1DDEC8A3-F99C-532E-EF97-C0F13B8882E7}"/>
              </a:ext>
            </a:extLst>
          </p:cNvPr>
          <p:cNvPicPr>
            <a:picLocks noChangeAspect="1"/>
          </p:cNvPicPr>
          <p:nvPr/>
        </p:nvPicPr>
        <p:blipFill>
          <a:blip r:embed="rId4"/>
          <a:stretch>
            <a:fillRect/>
          </a:stretch>
        </p:blipFill>
        <p:spPr>
          <a:xfrm rot="16200000">
            <a:off x="11320567" y="6047252"/>
            <a:ext cx="476041" cy="824363"/>
          </a:xfrm>
          <a:prstGeom prst="rect">
            <a:avLst/>
          </a:prstGeom>
        </p:spPr>
      </p:pic>
    </p:spTree>
    <p:extLst>
      <p:ext uri="{BB962C8B-B14F-4D97-AF65-F5344CB8AC3E}">
        <p14:creationId xmlns:p14="http://schemas.microsoft.com/office/powerpoint/2010/main" val="287743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7591CF-8782-9939-2E0F-7CC34F333FC4}"/>
              </a:ext>
            </a:extLst>
          </p:cNvPr>
          <p:cNvSpPr>
            <a:spLocks noGrp="1"/>
          </p:cNvSpPr>
          <p:nvPr>
            <p:ph type="title"/>
          </p:nvPr>
        </p:nvSpPr>
        <p:spPr/>
        <p:txBody>
          <a:bodyPr/>
          <a:lstStyle/>
          <a:p>
            <a:r>
              <a:rPr lang="nl-NL" dirty="0"/>
              <a:t>Doelen EU batterijverordening</a:t>
            </a:r>
          </a:p>
        </p:txBody>
      </p:sp>
      <p:sp>
        <p:nvSpPr>
          <p:cNvPr id="2" name="Tijdelijke aanduiding voor inhoud 1">
            <a:extLst>
              <a:ext uri="{FF2B5EF4-FFF2-40B4-BE49-F238E27FC236}">
                <a16:creationId xmlns:a16="http://schemas.microsoft.com/office/drawing/2014/main" id="{D5F85C2F-CFD3-84E1-A76F-557915626951}"/>
              </a:ext>
            </a:extLst>
          </p:cNvPr>
          <p:cNvSpPr>
            <a:spLocks noGrp="1"/>
          </p:cNvSpPr>
          <p:nvPr>
            <p:ph idx="1"/>
          </p:nvPr>
        </p:nvSpPr>
        <p:spPr/>
        <p:txBody>
          <a:bodyPr>
            <a:normAutofit fontScale="25000" lnSpcReduction="20000"/>
          </a:bodyPr>
          <a:lstStyle/>
          <a:p>
            <a:pPr algn="just"/>
            <a:r>
              <a:rPr lang="en-US" sz="4000" b="0" i="0" dirty="0">
                <a:solidFill>
                  <a:srgbClr val="333333"/>
                </a:solidFill>
                <a:effectLst/>
                <a:latin typeface="Arial" panose="020B0604020202020204" pitchFamily="34" charset="0"/>
              </a:rPr>
              <a:t>It sets out rules covering the entire life cycle of batteries. These include:</a:t>
            </a:r>
          </a:p>
          <a:p>
            <a:pPr algn="l">
              <a:buFont typeface="Arial" panose="020B0604020202020204" pitchFamily="34" charset="0"/>
              <a:buChar char="•"/>
            </a:pPr>
            <a:r>
              <a:rPr lang="en-US" sz="4000" b="1" i="0" dirty="0">
                <a:solidFill>
                  <a:srgbClr val="333333"/>
                </a:solidFill>
                <a:effectLst/>
                <a:latin typeface="Arial" panose="020B0604020202020204" pitchFamily="34" charset="0"/>
              </a:rPr>
              <a:t>waste collection</a:t>
            </a:r>
            <a:r>
              <a:rPr lang="en-US" sz="4000" b="0" i="0" dirty="0">
                <a:solidFill>
                  <a:srgbClr val="333333"/>
                </a:solidFill>
                <a:effectLst/>
                <a:latin typeface="Arial" panose="020B0604020202020204" pitchFamily="34" charset="0"/>
              </a:rPr>
              <a:t> targets for producers of </a:t>
            </a:r>
            <a:r>
              <a:rPr lang="en-US" sz="4000" b="1" i="0" dirty="0">
                <a:solidFill>
                  <a:srgbClr val="333333"/>
                </a:solidFill>
                <a:effectLst/>
                <a:latin typeface="Arial" panose="020B0604020202020204" pitchFamily="34" charset="0"/>
              </a:rPr>
              <a:t>portable batteries</a:t>
            </a:r>
            <a:r>
              <a:rPr lang="en-US" sz="4000" b="0" i="0" dirty="0">
                <a:solidFill>
                  <a:srgbClr val="333333"/>
                </a:solidFill>
                <a:effectLst/>
                <a:latin typeface="Arial" panose="020B0604020202020204" pitchFamily="34" charset="0"/>
              </a:rPr>
              <a:t> – 63% by the end of 2027 and 73% by the end of 2030;</a:t>
            </a:r>
          </a:p>
          <a:p>
            <a:pPr algn="l">
              <a:buFont typeface="Arial" panose="020B0604020202020204" pitchFamily="34" charset="0"/>
              <a:buChar char="•"/>
            </a:pPr>
            <a:r>
              <a:rPr lang="en-US" sz="4000" b="0" i="0" dirty="0">
                <a:solidFill>
                  <a:srgbClr val="333333"/>
                </a:solidFill>
                <a:effectLst/>
                <a:latin typeface="Arial" panose="020B0604020202020204" pitchFamily="34" charset="0"/>
              </a:rPr>
              <a:t>waste collection objectives for LMT batteries – 51% by the end of 2028 and 61% by the end of 2031;</a:t>
            </a:r>
          </a:p>
          <a:p>
            <a:pPr algn="l">
              <a:buFont typeface="Arial" panose="020B0604020202020204" pitchFamily="34" charset="0"/>
              <a:buChar char="•"/>
            </a:pPr>
            <a:r>
              <a:rPr lang="en-US" sz="4000" b="0" i="0" dirty="0">
                <a:solidFill>
                  <a:srgbClr val="333333"/>
                </a:solidFill>
                <a:effectLst/>
                <a:latin typeface="Arial" panose="020B0604020202020204" pitchFamily="34" charset="0"/>
              </a:rPr>
              <a:t>targets for </a:t>
            </a:r>
            <a:r>
              <a:rPr lang="en-US" sz="4000" b="1" i="0" dirty="0">
                <a:solidFill>
                  <a:srgbClr val="333333"/>
                </a:solidFill>
                <a:effectLst/>
                <a:latin typeface="Arial" panose="020B0604020202020204" pitchFamily="34" charset="0"/>
              </a:rPr>
              <a:t>lithium recovery</a:t>
            </a:r>
            <a:r>
              <a:rPr lang="en-US" sz="4000" b="0" i="0" dirty="0">
                <a:solidFill>
                  <a:srgbClr val="333333"/>
                </a:solidFill>
                <a:effectLst/>
                <a:latin typeface="Arial" panose="020B0604020202020204" pitchFamily="34" charset="0"/>
              </a:rPr>
              <a:t> from waste batteries – 50% by the end of 2027 and 80% by the end of 2031 – which can be amended to take into account market and technological developments and the availability of lithium;</a:t>
            </a:r>
          </a:p>
          <a:p>
            <a:pPr algn="l">
              <a:buFont typeface="Arial" panose="020B0604020202020204" pitchFamily="34" charset="0"/>
              <a:buChar char="•"/>
            </a:pPr>
            <a:r>
              <a:rPr lang="en-US" sz="4000" b="0" i="0" dirty="0">
                <a:solidFill>
                  <a:srgbClr val="333333"/>
                </a:solidFill>
                <a:effectLst/>
                <a:latin typeface="Arial" panose="020B0604020202020204" pitchFamily="34" charset="0"/>
              </a:rPr>
              <a:t>targets for the recovery of </a:t>
            </a:r>
            <a:r>
              <a:rPr lang="en-US" sz="4000" b="1" i="0" dirty="0">
                <a:solidFill>
                  <a:srgbClr val="333333"/>
                </a:solidFill>
                <a:effectLst/>
                <a:latin typeface="Arial" panose="020B0604020202020204" pitchFamily="34" charset="0"/>
              </a:rPr>
              <a:t>cobalt, copper, lead and nickel</a:t>
            </a:r>
            <a:r>
              <a:rPr lang="en-US" sz="4000" b="0" i="0" dirty="0">
                <a:solidFill>
                  <a:srgbClr val="333333"/>
                </a:solidFill>
                <a:effectLst/>
                <a:latin typeface="Arial" panose="020B0604020202020204" pitchFamily="34" charset="0"/>
              </a:rPr>
              <a:t> – 90% by the end of 2027 and 95% by the end of 2031;</a:t>
            </a:r>
          </a:p>
          <a:p>
            <a:pPr algn="l">
              <a:buFont typeface="Arial" panose="020B0604020202020204" pitchFamily="34" charset="0"/>
              <a:buChar char="•"/>
            </a:pPr>
            <a:r>
              <a:rPr lang="en-US" sz="4000" b="0" i="0" dirty="0">
                <a:solidFill>
                  <a:srgbClr val="333333"/>
                </a:solidFill>
                <a:effectLst/>
                <a:latin typeface="Arial" panose="020B0604020202020204" pitchFamily="34" charset="0"/>
              </a:rPr>
              <a:t>minimum levels of </a:t>
            </a:r>
            <a:r>
              <a:rPr lang="en-US" sz="4000" b="1" i="0" dirty="0">
                <a:solidFill>
                  <a:srgbClr val="333333"/>
                </a:solidFill>
                <a:effectLst/>
                <a:latin typeface="Arial" panose="020B0604020202020204" pitchFamily="34" charset="0"/>
              </a:rPr>
              <a:t>recycled content</a:t>
            </a:r>
            <a:r>
              <a:rPr lang="en-US" sz="4000" b="0" i="0" dirty="0">
                <a:solidFill>
                  <a:srgbClr val="333333"/>
                </a:solidFill>
                <a:effectLst/>
                <a:latin typeface="Arial" panose="020B0604020202020204" pitchFamily="34" charset="0"/>
              </a:rPr>
              <a:t> for industrial batteries, starting, lighting and ignition batteries and EV batteries – 16% for cobalt, 85% for lead, 6% for lithium and 6% for nickel from 18 August 2031;</a:t>
            </a:r>
          </a:p>
          <a:p>
            <a:pPr algn="l">
              <a:buFont typeface="Arial" panose="020B0604020202020204" pitchFamily="34" charset="0"/>
              <a:buChar char="•"/>
            </a:pPr>
            <a:r>
              <a:rPr lang="en-US" sz="4000" b="1" i="0" dirty="0">
                <a:solidFill>
                  <a:srgbClr val="333333"/>
                </a:solidFill>
                <a:effectLst/>
                <a:latin typeface="Arial" panose="020B0604020202020204" pitchFamily="34" charset="0"/>
              </a:rPr>
              <a:t>recycling efficiency targets</a:t>
            </a:r>
            <a:r>
              <a:rPr lang="en-US" sz="4000" b="0" i="0" dirty="0">
                <a:solidFill>
                  <a:srgbClr val="333333"/>
                </a:solidFill>
                <a:effectLst/>
                <a:latin typeface="Arial" panose="020B0604020202020204" pitchFamily="34" charset="0"/>
              </a:rPr>
              <a:t> – 80% for nickel-cadmium batteries, 75% for lead-acid batteries, 65% for lithium-based batteries and 50% for other waste batteries, by the end of 2025; for lead-acid batteries and lithium-based batteries, additional higher targets are set from the end of 2030;</a:t>
            </a:r>
          </a:p>
          <a:p>
            <a:pPr algn="l">
              <a:buFont typeface="Arial" panose="020B0604020202020204" pitchFamily="34" charset="0"/>
              <a:buChar char="•"/>
            </a:pPr>
            <a:r>
              <a:rPr lang="en-US" sz="4000" b="0" i="0" dirty="0">
                <a:solidFill>
                  <a:srgbClr val="333333"/>
                </a:solidFill>
                <a:effectLst/>
                <a:latin typeface="Arial" panose="020B0604020202020204" pitchFamily="34" charset="0"/>
              </a:rPr>
              <a:t>a requirement that </a:t>
            </a:r>
            <a:r>
              <a:rPr lang="en-US" sz="4000" b="1" i="0" dirty="0">
                <a:solidFill>
                  <a:srgbClr val="333333"/>
                </a:solidFill>
                <a:effectLst/>
                <a:latin typeface="Arial" panose="020B0604020202020204" pitchFamily="34" charset="0"/>
              </a:rPr>
              <a:t>portable batteries incorporated into appliances</a:t>
            </a:r>
            <a:r>
              <a:rPr lang="en-US" sz="4000" b="0" i="0" dirty="0">
                <a:solidFill>
                  <a:srgbClr val="333333"/>
                </a:solidFill>
                <a:effectLst/>
                <a:latin typeface="Arial" panose="020B0604020202020204" pitchFamily="34" charset="0"/>
              </a:rPr>
              <a:t> should be removable and replaceable by the end user by 2027;</a:t>
            </a:r>
          </a:p>
          <a:p>
            <a:pPr algn="l">
              <a:buFont typeface="Arial" panose="020B0604020202020204" pitchFamily="34" charset="0"/>
              <a:buChar char="•"/>
            </a:pPr>
            <a:r>
              <a:rPr lang="en-US" sz="4000" b="0" i="0" dirty="0">
                <a:solidFill>
                  <a:srgbClr val="333333"/>
                </a:solidFill>
                <a:effectLst/>
                <a:latin typeface="Arial" panose="020B0604020202020204" pitchFamily="34" charset="0"/>
              </a:rPr>
              <a:t>a requirement that LMT batteries will need to be replaceable by an independent professional.</a:t>
            </a:r>
          </a:p>
          <a:p>
            <a:pPr algn="just"/>
            <a:r>
              <a:rPr lang="en-US" sz="4000" b="1" i="0" dirty="0">
                <a:solidFill>
                  <a:srgbClr val="333333"/>
                </a:solidFill>
                <a:effectLst/>
                <a:latin typeface="Arial" panose="020B0604020202020204" pitchFamily="34" charset="0"/>
              </a:rPr>
              <a:t>Safety, sustainability and labelling</a:t>
            </a:r>
            <a:endParaRPr lang="en-US" sz="4000" b="0" i="0" dirty="0">
              <a:solidFill>
                <a:srgbClr val="333333"/>
              </a:solidFill>
              <a:effectLst/>
              <a:latin typeface="Arial" panose="020B0604020202020204" pitchFamily="34" charset="0"/>
            </a:endParaRPr>
          </a:p>
          <a:p>
            <a:pPr algn="l">
              <a:buFont typeface="Arial" panose="020B0604020202020204" pitchFamily="34" charset="0"/>
              <a:buChar char="•"/>
            </a:pPr>
            <a:r>
              <a:rPr lang="en-US" sz="4000" b="0" i="0" dirty="0">
                <a:solidFill>
                  <a:srgbClr val="333333"/>
                </a:solidFill>
                <a:effectLst/>
                <a:latin typeface="Arial" panose="020B0604020202020204" pitchFamily="34" charset="0"/>
              </a:rPr>
              <a:t>Companies must identify, prevent and address </a:t>
            </a:r>
            <a:r>
              <a:rPr lang="en-US" sz="4000" b="1" i="0" dirty="0">
                <a:solidFill>
                  <a:srgbClr val="333333"/>
                </a:solidFill>
                <a:effectLst/>
                <a:latin typeface="Arial" panose="020B0604020202020204" pitchFamily="34" charset="0"/>
              </a:rPr>
              <a:t>social and environmental risks</a:t>
            </a:r>
            <a:r>
              <a:rPr lang="en-US" sz="4000" b="0" i="0" dirty="0">
                <a:solidFill>
                  <a:srgbClr val="333333"/>
                </a:solidFill>
                <a:effectLst/>
                <a:latin typeface="Arial" panose="020B0604020202020204" pitchFamily="34" charset="0"/>
              </a:rPr>
              <a:t> linked to the sourcing, processing and trading of </a:t>
            </a:r>
            <a:r>
              <a:rPr lang="en-US" sz="4000" b="1" i="0" dirty="0">
                <a:solidFill>
                  <a:srgbClr val="333333"/>
                </a:solidFill>
                <a:effectLst/>
                <a:latin typeface="Arial" panose="020B0604020202020204" pitchFamily="34" charset="0"/>
              </a:rPr>
              <a:t>raw materials</a:t>
            </a:r>
            <a:r>
              <a:rPr lang="en-US" sz="4000" b="0" i="0" dirty="0">
                <a:solidFill>
                  <a:srgbClr val="333333"/>
                </a:solidFill>
                <a:effectLst/>
                <a:latin typeface="Arial" panose="020B0604020202020204" pitchFamily="34" charset="0"/>
              </a:rPr>
              <a:t> such as lithium, cobalt, nickel and natural graphite contained in their batteries.</a:t>
            </a:r>
          </a:p>
          <a:p>
            <a:pPr algn="l">
              <a:buFont typeface="Arial" panose="020B0604020202020204" pitchFamily="34" charset="0"/>
              <a:buChar char="•"/>
            </a:pPr>
            <a:r>
              <a:rPr lang="en-US" sz="4000" b="0" i="0" dirty="0">
                <a:solidFill>
                  <a:srgbClr val="333333"/>
                </a:solidFill>
                <a:effectLst/>
                <a:latin typeface="Arial" panose="020B0604020202020204" pitchFamily="34" charset="0"/>
              </a:rPr>
              <a:t>The regulation includes </a:t>
            </a:r>
            <a:r>
              <a:rPr lang="en-US" sz="4000" b="1" i="0" dirty="0">
                <a:solidFill>
                  <a:srgbClr val="333333"/>
                </a:solidFill>
                <a:effectLst/>
                <a:latin typeface="Arial" panose="020B0604020202020204" pitchFamily="34" charset="0"/>
              </a:rPr>
              <a:t>performance, durability and safety criteria</a:t>
            </a:r>
            <a:r>
              <a:rPr lang="en-US" sz="4000" b="0" i="0" dirty="0">
                <a:solidFill>
                  <a:srgbClr val="333333"/>
                </a:solidFill>
                <a:effectLst/>
                <a:latin typeface="Arial" panose="020B0604020202020204" pitchFamily="34" charset="0"/>
              </a:rPr>
              <a:t> which cover restrictions on </a:t>
            </a:r>
            <a:r>
              <a:rPr lang="en-US" sz="4000" b="1" i="0" dirty="0">
                <a:solidFill>
                  <a:srgbClr val="333333"/>
                </a:solidFill>
                <a:effectLst/>
                <a:latin typeface="Arial" panose="020B0604020202020204" pitchFamily="34" charset="0"/>
              </a:rPr>
              <a:t>hazardous substances</a:t>
            </a:r>
            <a:r>
              <a:rPr lang="en-US" sz="4000" b="0" i="0" dirty="0">
                <a:solidFill>
                  <a:srgbClr val="333333"/>
                </a:solidFill>
                <a:effectLst/>
                <a:latin typeface="Arial" panose="020B0604020202020204" pitchFamily="34" charset="0"/>
              </a:rPr>
              <a:t> like mercury, cadmium and lead, and mandatory information on the </a:t>
            </a:r>
            <a:r>
              <a:rPr lang="en-US" sz="4000" b="1" i="0" dirty="0">
                <a:solidFill>
                  <a:srgbClr val="333333"/>
                </a:solidFill>
                <a:effectLst/>
                <a:latin typeface="Arial" panose="020B0604020202020204" pitchFamily="34" charset="0"/>
              </a:rPr>
              <a:t>carbon footprint</a:t>
            </a:r>
            <a:r>
              <a:rPr lang="en-US" sz="4000" b="0" i="0" dirty="0">
                <a:solidFill>
                  <a:srgbClr val="333333"/>
                </a:solidFill>
                <a:effectLst/>
                <a:latin typeface="Arial" panose="020B0604020202020204" pitchFamily="34" charset="0"/>
              </a:rPr>
              <a:t> of batteries.</a:t>
            </a:r>
          </a:p>
          <a:p>
            <a:pPr algn="l">
              <a:buFont typeface="Arial" panose="020B0604020202020204" pitchFamily="34" charset="0"/>
              <a:buChar char="•"/>
            </a:pPr>
            <a:r>
              <a:rPr lang="en-US" sz="4000" b="0" i="0" dirty="0">
                <a:solidFill>
                  <a:srgbClr val="333333"/>
                </a:solidFill>
                <a:effectLst/>
                <a:latin typeface="Arial" panose="020B0604020202020204" pitchFamily="34" charset="0"/>
              </a:rPr>
              <a:t>Information and labelling covering matters such as </a:t>
            </a:r>
            <a:r>
              <a:rPr lang="en-US" sz="4000" b="1" i="0" dirty="0">
                <a:solidFill>
                  <a:srgbClr val="333333"/>
                </a:solidFill>
                <a:effectLst/>
                <a:latin typeface="Arial" panose="020B0604020202020204" pitchFamily="34" charset="0"/>
              </a:rPr>
              <a:t>battery components</a:t>
            </a:r>
            <a:r>
              <a:rPr lang="en-US" sz="4000" b="0" i="0" dirty="0">
                <a:solidFill>
                  <a:srgbClr val="333333"/>
                </a:solidFill>
                <a:effectLst/>
                <a:latin typeface="Arial" panose="020B0604020202020204" pitchFamily="34" charset="0"/>
              </a:rPr>
              <a:t> and </a:t>
            </a:r>
            <a:r>
              <a:rPr lang="en-US" sz="4000" b="1" i="0" dirty="0">
                <a:solidFill>
                  <a:srgbClr val="333333"/>
                </a:solidFill>
                <a:effectLst/>
                <a:latin typeface="Arial" panose="020B0604020202020204" pitchFamily="34" charset="0"/>
              </a:rPr>
              <a:t>recycled content</a:t>
            </a:r>
            <a:r>
              <a:rPr lang="en-US" sz="4000" b="0" i="0" dirty="0">
                <a:solidFill>
                  <a:srgbClr val="333333"/>
                </a:solidFill>
                <a:effectLst/>
                <a:latin typeface="Arial" panose="020B0604020202020204" pitchFamily="34" charset="0"/>
              </a:rPr>
              <a:t> will be required in the form of a QR code and, for LMT, industrial and EV batteries, a ‘battery passport’. Labelling requirements will apply from 2026 and the QR code from 2027.</a:t>
            </a:r>
          </a:p>
          <a:p>
            <a:pPr algn="just"/>
            <a:r>
              <a:rPr lang="en-US" sz="3200" b="0" i="0" dirty="0">
                <a:solidFill>
                  <a:srgbClr val="333333"/>
                </a:solidFill>
                <a:effectLst/>
                <a:latin typeface="Arial" panose="020B0604020202020204" pitchFamily="34" charset="0"/>
              </a:rPr>
              <a:t>The regulation amends Directive </a:t>
            </a:r>
            <a:r>
              <a:rPr lang="en-US" sz="3200" b="0" i="0" u="none" strike="noStrike" dirty="0">
                <a:solidFill>
                  <a:srgbClr val="337AB7"/>
                </a:solidFill>
                <a:effectLst/>
                <a:latin typeface="Arial" panose="020B0604020202020204" pitchFamily="34" charset="0"/>
                <a:hlinkClick r:id="rId2"/>
              </a:rPr>
              <a:t>2008/98/EC</a:t>
            </a:r>
            <a:r>
              <a:rPr lang="en-US" sz="3200" b="0" i="0" dirty="0">
                <a:solidFill>
                  <a:srgbClr val="333333"/>
                </a:solidFill>
                <a:effectLst/>
                <a:latin typeface="Arial" panose="020B0604020202020204" pitchFamily="34" charset="0"/>
              </a:rPr>
              <a:t> on waste management (see </a:t>
            </a:r>
            <a:r>
              <a:rPr lang="en-US" sz="3200" b="0" i="0" u="none" strike="noStrike" dirty="0">
                <a:solidFill>
                  <a:srgbClr val="337AB7"/>
                </a:solidFill>
                <a:effectLst/>
                <a:latin typeface="Arial" panose="020B0604020202020204" pitchFamily="34" charset="0"/>
                <a:hlinkClick r:id="rId3"/>
              </a:rPr>
              <a:t>summary</a:t>
            </a:r>
            <a:r>
              <a:rPr lang="en-US" sz="3200" b="0" i="0" dirty="0">
                <a:solidFill>
                  <a:srgbClr val="333333"/>
                </a:solidFill>
                <a:effectLst/>
                <a:latin typeface="Arial" panose="020B0604020202020204" pitchFamily="34" charset="0"/>
              </a:rPr>
              <a:t>) and Regulation (EU) </a:t>
            </a:r>
            <a:r>
              <a:rPr lang="en-US" sz="3200" b="0" i="0" u="none" strike="noStrike" dirty="0">
                <a:solidFill>
                  <a:srgbClr val="337AB7"/>
                </a:solidFill>
                <a:effectLst/>
                <a:latin typeface="Arial" panose="020B0604020202020204" pitchFamily="34" charset="0"/>
                <a:hlinkClick r:id="rId4"/>
              </a:rPr>
              <a:t>2019/1020</a:t>
            </a:r>
            <a:r>
              <a:rPr lang="en-US" sz="3200" b="0" i="0" dirty="0">
                <a:solidFill>
                  <a:srgbClr val="333333"/>
                </a:solidFill>
                <a:effectLst/>
                <a:latin typeface="Arial" panose="020B0604020202020204" pitchFamily="34" charset="0"/>
              </a:rPr>
              <a:t> on market surveillance and compliance of products (see </a:t>
            </a:r>
            <a:r>
              <a:rPr lang="en-US" sz="3200" b="0" i="0" u="none" strike="noStrike" dirty="0">
                <a:solidFill>
                  <a:srgbClr val="337AB7"/>
                </a:solidFill>
                <a:effectLst/>
                <a:latin typeface="Arial" panose="020B0604020202020204" pitchFamily="34" charset="0"/>
                <a:hlinkClick r:id="rId5"/>
              </a:rPr>
              <a:t>summary</a:t>
            </a:r>
            <a:r>
              <a:rPr lang="en-US" sz="3200" b="0" i="0" dirty="0">
                <a:solidFill>
                  <a:srgbClr val="333333"/>
                </a:solidFill>
                <a:effectLst/>
                <a:latin typeface="Arial" panose="020B0604020202020204" pitchFamily="34" charset="0"/>
              </a:rPr>
              <a:t>). It repeals Directive </a:t>
            </a:r>
            <a:r>
              <a:rPr lang="en-US" sz="3200" b="0" i="0" u="none" strike="noStrike" dirty="0">
                <a:solidFill>
                  <a:srgbClr val="337AB7"/>
                </a:solidFill>
                <a:effectLst/>
                <a:latin typeface="Arial" panose="020B0604020202020204" pitchFamily="34" charset="0"/>
                <a:hlinkClick r:id="rId6"/>
              </a:rPr>
              <a:t>2006/66/EC</a:t>
            </a:r>
            <a:r>
              <a:rPr lang="en-US" sz="3200" b="0" i="0" dirty="0">
                <a:solidFill>
                  <a:srgbClr val="333333"/>
                </a:solidFill>
                <a:effectLst/>
                <a:latin typeface="Arial" panose="020B0604020202020204" pitchFamily="34" charset="0"/>
              </a:rPr>
              <a:t> on the disposal of spent batteries (see </a:t>
            </a:r>
            <a:r>
              <a:rPr lang="en-US" sz="3200" b="0" i="0" u="none" strike="noStrike" dirty="0">
                <a:solidFill>
                  <a:srgbClr val="337AB7"/>
                </a:solidFill>
                <a:effectLst/>
                <a:latin typeface="Arial" panose="020B0604020202020204" pitchFamily="34" charset="0"/>
                <a:hlinkClick r:id="rId7"/>
              </a:rPr>
              <a:t>summary</a:t>
            </a:r>
            <a:r>
              <a:rPr lang="en-US" sz="3200" b="0" i="0" dirty="0">
                <a:solidFill>
                  <a:srgbClr val="333333"/>
                </a:solidFill>
                <a:effectLst/>
                <a:latin typeface="Arial" panose="020B0604020202020204" pitchFamily="34" charset="0"/>
              </a:rPr>
              <a:t>) from 30 June 2027.</a:t>
            </a:r>
          </a:p>
          <a:p>
            <a:endParaRPr lang="nl-NL" dirty="0"/>
          </a:p>
        </p:txBody>
      </p:sp>
    </p:spTree>
    <p:extLst>
      <p:ext uri="{BB962C8B-B14F-4D97-AF65-F5344CB8AC3E}">
        <p14:creationId xmlns:p14="http://schemas.microsoft.com/office/powerpoint/2010/main" val="3308229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C183D7F6-B498-43B3-948B-1728B52AA6E4}">
                <adec:decorative xmlns:adec="http://schemas.microsoft.com/office/drawing/2017/decorative" val="1"/>
              </a:ext>
            </a:extLst>
          </p:cNvPr>
          <p:cNvSpPr>
            <a:spLocks noGrp="1"/>
          </p:cNvSpPr>
          <p:nvPr>
            <p:ph idx="1"/>
          </p:nvPr>
        </p:nvSpPr>
        <p:spPr>
          <a:xfrm>
            <a:off x="634999" y="2672257"/>
            <a:ext cx="10923588" cy="3931928"/>
          </a:xfrm>
        </p:spPr>
        <p:txBody>
          <a:bodyPr>
            <a:normAutofit/>
          </a:bodyPr>
          <a:lstStyle/>
          <a:p>
            <a:endParaRPr lang="en-GB" dirty="0"/>
          </a:p>
          <a:p>
            <a:endParaRPr lang="nl-NL" dirty="0"/>
          </a:p>
        </p:txBody>
      </p:sp>
      <p:sp>
        <p:nvSpPr>
          <p:cNvPr id="3" name="Titel 2"/>
          <p:cNvSpPr>
            <a:spLocks noGrp="1"/>
          </p:cNvSpPr>
          <p:nvPr>
            <p:ph type="title"/>
          </p:nvPr>
        </p:nvSpPr>
        <p:spPr/>
        <p:txBody>
          <a:bodyPr>
            <a:normAutofit/>
          </a:bodyPr>
          <a:lstStyle/>
          <a:p>
            <a:r>
              <a:rPr lang="nl-NL" dirty="0"/>
              <a:t>Hoofdelementen EU Batterijenverordening -2</a:t>
            </a:r>
            <a:endParaRPr lang="nl-NL" sz="2700" dirty="0"/>
          </a:p>
        </p:txBody>
      </p:sp>
      <p:sp>
        <p:nvSpPr>
          <p:cNvPr id="6" name="Tekstvak 5">
            <a:extLst>
              <a:ext uri="{FF2B5EF4-FFF2-40B4-BE49-F238E27FC236}">
                <a16:creationId xmlns:a16="http://schemas.microsoft.com/office/drawing/2014/main" id="{A03A78F3-EE64-2004-0E5B-637577F40337}"/>
              </a:ext>
            </a:extLst>
          </p:cNvPr>
          <p:cNvSpPr txBox="1"/>
          <p:nvPr/>
        </p:nvSpPr>
        <p:spPr>
          <a:xfrm>
            <a:off x="633412" y="2289485"/>
            <a:ext cx="8785425" cy="4193584"/>
          </a:xfrm>
          <a:prstGeom prst="rect">
            <a:avLst/>
          </a:prstGeom>
          <a:noFill/>
        </p:spPr>
        <p:txBody>
          <a:bodyPr wrap="square">
            <a:spAutoFit/>
          </a:bodyPr>
          <a:lstStyle/>
          <a:p>
            <a:pPr marL="285750" lvl="0" indent="-285750">
              <a:lnSpc>
                <a:spcPct val="120000"/>
              </a:lnSpc>
              <a:spcBef>
                <a:spcPts val="0"/>
              </a:spcBef>
              <a:buFont typeface="Wingdings" panose="05000000000000000000" pitchFamily="2" charset="2"/>
              <a:buChar char="Ø"/>
            </a:pPr>
            <a:r>
              <a:rPr lang="nl-NL" sz="2000" dirty="0"/>
              <a:t>CO</a:t>
            </a:r>
            <a:r>
              <a:rPr lang="nl-NL" sz="2000" baseline="-25000" dirty="0"/>
              <a:t>2</a:t>
            </a:r>
            <a:r>
              <a:rPr lang="nl-NL" sz="2000" dirty="0"/>
              <a:t>-voetafdruk: </a:t>
            </a:r>
          </a:p>
          <a:p>
            <a:pPr marL="742950" lvl="1" indent="-285750">
              <a:lnSpc>
                <a:spcPct val="120000"/>
              </a:lnSpc>
              <a:spcBef>
                <a:spcPts val="0"/>
              </a:spcBef>
              <a:buFont typeface="Arial" panose="020B0604020202020204" pitchFamily="34" charset="0"/>
              <a:buChar char="•"/>
            </a:pPr>
            <a:r>
              <a:rPr lang="nl-NL" dirty="0"/>
              <a:t>-verklaring, -prestatieklasse, maximale drempelwaarde voor de koolstofvoetafdruk</a:t>
            </a:r>
          </a:p>
          <a:p>
            <a:pPr marL="285750" indent="-285750">
              <a:lnSpc>
                <a:spcPct val="120000"/>
              </a:lnSpc>
              <a:spcBef>
                <a:spcPts val="0"/>
              </a:spcBef>
              <a:buFont typeface="Wingdings" panose="05000000000000000000" pitchFamily="2" charset="2"/>
              <a:buChar char="Ø"/>
            </a:pPr>
            <a:r>
              <a:rPr lang="nl-NL" sz="2000" dirty="0"/>
              <a:t>Informatie en etikettering:</a:t>
            </a:r>
          </a:p>
          <a:p>
            <a:pPr marL="742950" lvl="1" indent="-285750">
              <a:lnSpc>
                <a:spcPct val="120000"/>
              </a:lnSpc>
              <a:spcBef>
                <a:spcPts val="0"/>
              </a:spcBef>
              <a:buFont typeface="Arial" panose="020B0604020202020204" pitchFamily="34" charset="0"/>
              <a:buChar char="•"/>
            </a:pPr>
            <a:r>
              <a:rPr lang="nl-NL" dirty="0"/>
              <a:t>Etikettering (o.a. </a:t>
            </a:r>
            <a:r>
              <a:rPr lang="nl-NL" sz="2000" dirty="0"/>
              <a:t>samenstelling</a:t>
            </a:r>
            <a:r>
              <a:rPr lang="nl-NL" dirty="0"/>
              <a:t>, gewicht, gevaarlijke stoffen, productiedatum, type etc.)</a:t>
            </a:r>
          </a:p>
          <a:p>
            <a:pPr marL="742950" lvl="1" indent="-285750">
              <a:lnSpc>
                <a:spcPct val="120000"/>
              </a:lnSpc>
              <a:spcBef>
                <a:spcPts val="0"/>
              </a:spcBef>
              <a:buFont typeface="Arial" panose="020B0604020202020204" pitchFamily="34" charset="0"/>
              <a:buChar char="•"/>
            </a:pPr>
            <a:r>
              <a:rPr lang="nl-NL" dirty="0"/>
              <a:t>Batterijpaspoort (incl. toegang BMS)</a:t>
            </a:r>
          </a:p>
          <a:p>
            <a:pPr marL="742950" lvl="1" indent="-285750">
              <a:lnSpc>
                <a:spcPct val="120000"/>
              </a:lnSpc>
              <a:spcBef>
                <a:spcPts val="0"/>
              </a:spcBef>
              <a:buFont typeface="Arial" panose="020B0604020202020204" pitchFamily="34" charset="0"/>
              <a:buChar char="•"/>
            </a:pPr>
            <a:r>
              <a:rPr lang="nl-NL" dirty="0"/>
              <a:t>Toegang tot BMS van batterijen (parameters voor conditie v/d batterij –state of health-)</a:t>
            </a:r>
          </a:p>
          <a:p>
            <a:pPr marL="285750" lvl="0" indent="-285750">
              <a:lnSpc>
                <a:spcPct val="120000"/>
              </a:lnSpc>
              <a:spcBef>
                <a:spcPts val="0"/>
              </a:spcBef>
              <a:buFont typeface="Wingdings" panose="05000000000000000000" pitchFamily="2" charset="2"/>
              <a:buChar char="Ø"/>
            </a:pPr>
            <a:r>
              <a:rPr lang="nl-NL" sz="2000" dirty="0"/>
              <a:t>Prestatie- en degelijkheidseisen voor: </a:t>
            </a:r>
          </a:p>
          <a:p>
            <a:pPr marL="742950" lvl="1" indent="-285750">
              <a:lnSpc>
                <a:spcPct val="120000"/>
              </a:lnSpc>
              <a:spcBef>
                <a:spcPts val="0"/>
              </a:spcBef>
              <a:buFont typeface="Arial" panose="020B0604020202020204" pitchFamily="34" charset="0"/>
              <a:buChar char="•"/>
            </a:pPr>
            <a:r>
              <a:rPr lang="nl-NL" dirty="0"/>
              <a:t>capaciteit, cyclusvastheid, lekbestendigheid, prestaties, laadsnelheid etc.</a:t>
            </a:r>
          </a:p>
        </p:txBody>
      </p:sp>
      <p:pic>
        <p:nvPicPr>
          <p:cNvPr id="10" name="Afbeelding 9" descr="EU vla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3564" y="2024517"/>
            <a:ext cx="2649861" cy="1770990"/>
          </a:xfrm>
          <a:prstGeom prst="rect">
            <a:avLst/>
          </a:prstGeom>
        </p:spPr>
      </p:pic>
      <p:pic>
        <p:nvPicPr>
          <p:cNvPr id="7" name="Afbeelding 6" descr="Batterij">
            <a:extLst>
              <a:ext uri="{FF2B5EF4-FFF2-40B4-BE49-F238E27FC236}">
                <a16:creationId xmlns:a16="http://schemas.microsoft.com/office/drawing/2014/main" id="{69A63079-823B-597D-7C60-99DBD5759964}"/>
              </a:ext>
            </a:extLst>
          </p:cNvPr>
          <p:cNvPicPr>
            <a:picLocks noChangeAspect="1"/>
          </p:cNvPicPr>
          <p:nvPr/>
        </p:nvPicPr>
        <p:blipFill>
          <a:blip r:embed="rId3"/>
          <a:stretch>
            <a:fillRect/>
          </a:stretch>
        </p:blipFill>
        <p:spPr>
          <a:xfrm rot="16200000">
            <a:off x="11320567" y="6047252"/>
            <a:ext cx="476041" cy="824363"/>
          </a:xfrm>
          <a:prstGeom prst="rect">
            <a:avLst/>
          </a:prstGeom>
        </p:spPr>
      </p:pic>
    </p:spTree>
    <p:extLst>
      <p:ext uri="{BB962C8B-B14F-4D97-AF65-F5344CB8AC3E}">
        <p14:creationId xmlns:p14="http://schemas.microsoft.com/office/powerpoint/2010/main" val="1702462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err="1"/>
              <a:t>Inhoud</a:t>
            </a:r>
            <a:endParaRPr lang="nl-NL" dirty="0"/>
          </a:p>
        </p:txBody>
      </p:sp>
      <p:sp>
        <p:nvSpPr>
          <p:cNvPr id="2" name="Tijdelijke aanduiding voor inhoud 1"/>
          <p:cNvSpPr>
            <a:spLocks noGrp="1"/>
          </p:cNvSpPr>
          <p:nvPr>
            <p:ph idx="1"/>
          </p:nvPr>
        </p:nvSpPr>
        <p:spPr/>
        <p:txBody>
          <a:bodyPr/>
          <a:lstStyle/>
          <a:p>
            <a:r>
              <a:rPr lang="en-US" dirty="0" err="1"/>
              <a:t>Nederlandse</a:t>
            </a:r>
            <a:r>
              <a:rPr lang="en-US" dirty="0"/>
              <a:t> </a:t>
            </a:r>
            <a:r>
              <a:rPr lang="en-US" dirty="0" err="1"/>
              <a:t>batterijstrategie</a:t>
            </a:r>
            <a:endParaRPr lang="en-US" dirty="0"/>
          </a:p>
          <a:p>
            <a:r>
              <a:rPr lang="en-US" dirty="0" err="1"/>
              <a:t>Grondstoffen</a:t>
            </a:r>
            <a:endParaRPr lang="en-US" dirty="0"/>
          </a:p>
          <a:p>
            <a:r>
              <a:rPr lang="en-US" dirty="0" err="1"/>
              <a:t>Circulariteit</a:t>
            </a:r>
            <a:endParaRPr lang="en-US" dirty="0"/>
          </a:p>
          <a:p>
            <a:r>
              <a:rPr lang="en-US" dirty="0" err="1"/>
              <a:t>Economische</a:t>
            </a:r>
            <a:r>
              <a:rPr lang="en-US" dirty="0"/>
              <a:t> </a:t>
            </a:r>
            <a:r>
              <a:rPr lang="en-US" dirty="0" err="1"/>
              <a:t>kansen</a:t>
            </a:r>
            <a:endParaRPr lang="en-US" dirty="0"/>
          </a:p>
          <a:p>
            <a:r>
              <a:rPr lang="en-US" dirty="0" err="1"/>
              <a:t>Energiesysteem</a:t>
            </a:r>
            <a:endParaRPr lang="en-US" dirty="0"/>
          </a:p>
          <a:p>
            <a:r>
              <a:rPr lang="en-US" dirty="0" err="1"/>
              <a:t>Veiligheid</a:t>
            </a:r>
            <a:r>
              <a:rPr lang="en-US" dirty="0"/>
              <a:t> </a:t>
            </a:r>
          </a:p>
          <a:p>
            <a:pPr lvl="1"/>
            <a:r>
              <a:rPr lang="en-US" dirty="0" err="1"/>
              <a:t>Nieuwe</a:t>
            </a:r>
            <a:r>
              <a:rPr lang="en-US" dirty="0"/>
              <a:t> type </a:t>
            </a:r>
            <a:r>
              <a:rPr lang="en-US" dirty="0" err="1"/>
              <a:t>batterijen</a:t>
            </a:r>
            <a:r>
              <a:rPr lang="en-US" dirty="0"/>
              <a:t> </a:t>
            </a:r>
            <a:r>
              <a:rPr lang="en-US" dirty="0" err="1"/>
              <a:t>eos</a:t>
            </a:r>
            <a:endParaRPr lang="en-US" dirty="0"/>
          </a:p>
        </p:txBody>
      </p:sp>
      <p:pic>
        <p:nvPicPr>
          <p:cNvPr id="6" name="Afbeelding 5" descr="Batterij"/>
          <p:cNvPicPr>
            <a:picLocks noChangeAspect="1"/>
          </p:cNvPicPr>
          <p:nvPr/>
        </p:nvPicPr>
        <p:blipFill>
          <a:blip r:embed="rId2"/>
          <a:stretch>
            <a:fillRect/>
          </a:stretch>
        </p:blipFill>
        <p:spPr>
          <a:xfrm rot="16200000">
            <a:off x="11310160" y="6160125"/>
            <a:ext cx="496857" cy="898894"/>
          </a:xfrm>
          <a:prstGeom prst="rect">
            <a:avLst/>
          </a:prstGeom>
        </p:spPr>
      </p:pic>
    </p:spTree>
    <p:extLst>
      <p:ext uri="{BB962C8B-B14F-4D97-AF65-F5344CB8AC3E}">
        <p14:creationId xmlns:p14="http://schemas.microsoft.com/office/powerpoint/2010/main" val="3314572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F9C27EA-D935-B8A4-2A0A-4326280F6810}"/>
              </a:ext>
            </a:extLst>
          </p:cNvPr>
          <p:cNvSpPr>
            <a:spLocks noGrp="1"/>
          </p:cNvSpPr>
          <p:nvPr>
            <p:ph type="title"/>
          </p:nvPr>
        </p:nvSpPr>
        <p:spPr/>
        <p:txBody>
          <a:bodyPr/>
          <a:lstStyle/>
          <a:p>
            <a:r>
              <a:rPr lang="nl-NL" dirty="0"/>
              <a:t>Relevante data</a:t>
            </a:r>
          </a:p>
        </p:txBody>
      </p:sp>
      <p:sp>
        <p:nvSpPr>
          <p:cNvPr id="2" name="Tijdelijke aanduiding voor inhoud 1">
            <a:extLst>
              <a:ext uri="{FF2B5EF4-FFF2-40B4-BE49-F238E27FC236}">
                <a16:creationId xmlns:a16="http://schemas.microsoft.com/office/drawing/2014/main" id="{97BA0ECE-FF7E-F7B3-8D82-0A1FFAC5ADCE}"/>
              </a:ext>
            </a:extLst>
          </p:cNvPr>
          <p:cNvSpPr>
            <a:spLocks noGrp="1"/>
          </p:cNvSpPr>
          <p:nvPr>
            <p:ph idx="1"/>
          </p:nvPr>
        </p:nvSpPr>
        <p:spPr>
          <a:xfrm>
            <a:off x="635000" y="2000560"/>
            <a:ext cx="10923588" cy="4603439"/>
          </a:xfrm>
        </p:spPr>
        <p:txBody>
          <a:bodyPr>
            <a:normAutofit fontScale="55000" lnSpcReduction="20000"/>
          </a:bodyPr>
          <a:lstStyle/>
          <a:p>
            <a:pPr algn="l">
              <a:buFont typeface="Arial" panose="020B0604020202020204" pitchFamily="34" charset="0"/>
              <a:buChar char="•"/>
            </a:pPr>
            <a:r>
              <a:rPr lang="nl-NL" b="1" i="0" dirty="0">
                <a:solidFill>
                  <a:srgbClr val="333333"/>
                </a:solidFill>
                <a:effectLst/>
                <a:latin typeface="montserrat-v15-latin-regular"/>
              </a:rPr>
              <a:t>18 augustus 2024</a:t>
            </a:r>
            <a:r>
              <a:rPr lang="nl-NL" b="0" i="0" dirty="0">
                <a:solidFill>
                  <a:srgbClr val="333333"/>
                </a:solidFill>
                <a:effectLst/>
                <a:latin typeface="montserrat-v15-latin-regular"/>
              </a:rPr>
              <a:t>: CE-markering, conformiteitsbeoordeling, EU-conformiteitsverklaring en beperkingen gebruik Pb; de prestatie- en duurzaamheidseisen voor oplaadbare industriële batterijen gelden;</a:t>
            </a:r>
          </a:p>
          <a:p>
            <a:pPr algn="l">
              <a:buFont typeface="Arial" panose="020B0604020202020204" pitchFamily="34" charset="0"/>
              <a:buChar char="•"/>
            </a:pPr>
            <a:r>
              <a:rPr lang="nl-NL" b="1" i="0" dirty="0">
                <a:solidFill>
                  <a:srgbClr val="333333"/>
                </a:solidFill>
                <a:effectLst/>
                <a:latin typeface="montserrat-v15-latin-regular"/>
              </a:rPr>
              <a:t>18 februari 2025</a:t>
            </a:r>
            <a:r>
              <a:rPr lang="nl-NL" b="0" i="0" dirty="0">
                <a:solidFill>
                  <a:srgbClr val="333333"/>
                </a:solidFill>
                <a:effectLst/>
                <a:latin typeface="montserrat-v15-latin-regular"/>
              </a:rPr>
              <a:t>: koolstofvoetafdrukverklaring EV-batterijen</a:t>
            </a:r>
          </a:p>
          <a:p>
            <a:pPr algn="l">
              <a:buFont typeface="Arial" panose="020B0604020202020204" pitchFamily="34" charset="0"/>
              <a:buChar char="•"/>
            </a:pPr>
            <a:r>
              <a:rPr lang="nl-NL" b="1" i="0" dirty="0">
                <a:solidFill>
                  <a:srgbClr val="333333"/>
                </a:solidFill>
                <a:effectLst/>
                <a:latin typeface="montserrat-v15-latin-regular"/>
              </a:rPr>
              <a:t>18 augustus 2025</a:t>
            </a:r>
            <a:r>
              <a:rPr lang="nl-NL" b="0" i="0" dirty="0">
                <a:solidFill>
                  <a:srgbClr val="333333"/>
                </a:solidFill>
                <a:effectLst/>
                <a:latin typeface="montserrat-v15-latin-regular"/>
              </a:rPr>
              <a:t>: de Batterijenrichtlijn ingetrokken; batterijen markeren met symbool voor gescheiden inzameling en verplichtingen zorgvuldigheid producenten/importeert</a:t>
            </a:r>
          </a:p>
          <a:p>
            <a:pPr>
              <a:buFont typeface="Arial" panose="020B0604020202020204" pitchFamily="34" charset="0"/>
              <a:buChar char="•"/>
            </a:pPr>
            <a:r>
              <a:rPr lang="nl-NL" b="1" i="0" dirty="0">
                <a:solidFill>
                  <a:srgbClr val="333333"/>
                </a:solidFill>
                <a:effectLst/>
                <a:latin typeface="montserrat-v15-latin-regular"/>
              </a:rPr>
              <a:t>18 februari 2026</a:t>
            </a:r>
            <a:r>
              <a:rPr lang="nl-NL" b="0" i="0" dirty="0">
                <a:solidFill>
                  <a:srgbClr val="333333"/>
                </a:solidFill>
                <a:effectLst/>
                <a:latin typeface="montserrat-v15-latin-regular"/>
              </a:rPr>
              <a:t>: </a:t>
            </a:r>
            <a:r>
              <a:rPr lang="nl-NL" dirty="0">
                <a:solidFill>
                  <a:srgbClr val="333333"/>
                </a:solidFill>
                <a:latin typeface="montserrat-v15-latin-regular"/>
              </a:rPr>
              <a:t>koolstofvoetafdrukverklaring oplaadbare industriële batterijen</a:t>
            </a:r>
            <a:endParaRPr lang="nl-NL" b="0" i="0" dirty="0">
              <a:solidFill>
                <a:srgbClr val="333333"/>
              </a:solidFill>
              <a:effectLst/>
              <a:latin typeface="montserrat-v15-latin-regular"/>
            </a:endParaRPr>
          </a:p>
          <a:p>
            <a:pPr algn="l">
              <a:buFont typeface="Arial" panose="020B0604020202020204" pitchFamily="34" charset="0"/>
              <a:buChar char="•"/>
            </a:pPr>
            <a:r>
              <a:rPr lang="nl-NL" b="1" i="0" dirty="0">
                <a:solidFill>
                  <a:srgbClr val="333333"/>
                </a:solidFill>
                <a:effectLst/>
                <a:latin typeface="montserrat-v15-latin-regular"/>
              </a:rPr>
              <a:t>18 augustus 2026</a:t>
            </a:r>
            <a:r>
              <a:rPr lang="nl-NL" b="0" i="0" dirty="0">
                <a:solidFill>
                  <a:srgbClr val="333333"/>
                </a:solidFill>
                <a:effectLst/>
                <a:latin typeface="montserrat-v15-latin-regular"/>
              </a:rPr>
              <a:t>: etiketterings-, markerings- en informatievereisten voor alle batterijen; koolstofvoetafdrukprestatieklasse EV-batterijen</a:t>
            </a:r>
          </a:p>
          <a:p>
            <a:pPr algn="l">
              <a:buFont typeface="Arial" panose="020B0604020202020204" pitchFamily="34" charset="0"/>
              <a:buChar char="•"/>
            </a:pPr>
            <a:r>
              <a:rPr lang="nl-NL" b="1" i="0" dirty="0">
                <a:solidFill>
                  <a:srgbClr val="333333"/>
                </a:solidFill>
                <a:effectLst/>
                <a:latin typeface="montserrat-v15-latin-regular"/>
              </a:rPr>
              <a:t>18 februari 2027</a:t>
            </a:r>
            <a:r>
              <a:rPr lang="nl-NL" b="0" i="0" dirty="0">
                <a:solidFill>
                  <a:srgbClr val="333333"/>
                </a:solidFill>
                <a:effectLst/>
                <a:latin typeface="montserrat-v15-latin-regular"/>
              </a:rPr>
              <a:t>: QR-code  batterijen &amp; Batterijpaspoort LEV-, industriële batterijen (&gt; 2KWh) en EV-batterijen. </a:t>
            </a:r>
          </a:p>
          <a:p>
            <a:pPr algn="l">
              <a:buFont typeface="Arial" panose="020B0604020202020204" pitchFamily="34" charset="0"/>
              <a:buChar char="•"/>
            </a:pPr>
            <a:r>
              <a:rPr lang="nl-NL" b="1" i="0" dirty="0">
                <a:solidFill>
                  <a:srgbClr val="333333"/>
                </a:solidFill>
                <a:effectLst/>
                <a:latin typeface="montserrat-v15-latin-regular"/>
              </a:rPr>
              <a:t>18 augustus 2027</a:t>
            </a:r>
            <a:r>
              <a:rPr lang="nl-NL" b="0" i="0" dirty="0">
                <a:solidFill>
                  <a:srgbClr val="333333"/>
                </a:solidFill>
                <a:effectLst/>
                <a:latin typeface="montserrat-v15-latin-regular"/>
              </a:rPr>
              <a:t>: koolstofvoetafdrukprestatieklasse ]oplaadbare industriële batterijen (behalve die met uitsluitend externe opslag);</a:t>
            </a:r>
          </a:p>
          <a:p>
            <a:pPr algn="l">
              <a:buFont typeface="Arial" panose="020B0604020202020204" pitchFamily="34" charset="0"/>
              <a:buChar char="•"/>
            </a:pPr>
            <a:r>
              <a:rPr lang="nl-NL" b="1" i="0" dirty="0">
                <a:solidFill>
                  <a:srgbClr val="333333"/>
                </a:solidFill>
                <a:effectLst/>
                <a:latin typeface="montserrat-v15-latin-regular"/>
              </a:rPr>
              <a:t>18 februari 2028</a:t>
            </a:r>
            <a:r>
              <a:rPr lang="nl-NL" b="0" i="0" dirty="0">
                <a:solidFill>
                  <a:srgbClr val="333333"/>
                </a:solidFill>
                <a:effectLst/>
                <a:latin typeface="montserrat-v15-latin-regular"/>
              </a:rPr>
              <a:t>: </a:t>
            </a:r>
            <a:r>
              <a:rPr lang="nl-NL" dirty="0">
                <a:solidFill>
                  <a:srgbClr val="333333"/>
                </a:solidFill>
                <a:latin typeface="montserrat-v15-latin-regular"/>
              </a:rPr>
              <a:t>M</a:t>
            </a:r>
            <a:r>
              <a:rPr lang="nl-NL" b="0" i="0" dirty="0">
                <a:solidFill>
                  <a:srgbClr val="333333"/>
                </a:solidFill>
                <a:effectLst/>
                <a:latin typeface="montserrat-v15-latin-regular"/>
              </a:rPr>
              <a:t>aximale drempelwaarde koolstofvoetafdruk gehele levenscyclus EV-batterijen ;</a:t>
            </a:r>
          </a:p>
          <a:p>
            <a:pPr algn="l">
              <a:buFont typeface="Arial" panose="020B0604020202020204" pitchFamily="34" charset="0"/>
              <a:buChar char="•"/>
            </a:pPr>
            <a:r>
              <a:rPr lang="nl-NL" b="1" i="0" dirty="0">
                <a:solidFill>
                  <a:srgbClr val="333333"/>
                </a:solidFill>
                <a:effectLst/>
                <a:latin typeface="montserrat-v15-latin-regular"/>
              </a:rPr>
              <a:t>18 augustus 2028</a:t>
            </a:r>
            <a:r>
              <a:rPr lang="nl-NL" b="0" i="0" dirty="0">
                <a:solidFill>
                  <a:srgbClr val="333333"/>
                </a:solidFill>
                <a:effectLst/>
                <a:latin typeface="montserrat-v15-latin-regular"/>
              </a:rPr>
              <a:t>: koolstofvoetafdrukverklaring LEV-batterijen; gerecycled materiaal in nieuwe batterijen,; prestatie- en duurzaamheidseisen voor draagbare batterijen voor algemeen gebruik;</a:t>
            </a:r>
          </a:p>
          <a:p>
            <a:pPr algn="l">
              <a:buFont typeface="Arial" panose="020B0604020202020204" pitchFamily="34" charset="0"/>
              <a:buChar char="•"/>
            </a:pPr>
            <a:r>
              <a:rPr lang="nl-NL" b="1" i="0" dirty="0">
                <a:solidFill>
                  <a:srgbClr val="333333"/>
                </a:solidFill>
                <a:effectLst/>
                <a:latin typeface="montserrat-v15-latin-regular"/>
              </a:rPr>
              <a:t>18 februari 2029</a:t>
            </a:r>
            <a:r>
              <a:rPr lang="nl-NL" b="0" i="0" dirty="0">
                <a:solidFill>
                  <a:srgbClr val="333333"/>
                </a:solidFill>
                <a:effectLst/>
                <a:latin typeface="montserrat-v15-latin-regular"/>
              </a:rPr>
              <a:t>: maximale drempelwaarde voor de koolstofvoetafdruk over de gehele levenscyclus voor oplaadbare industriële batterijen, behalve die met uitsluitend externe opslag;</a:t>
            </a:r>
          </a:p>
          <a:p>
            <a:pPr algn="l">
              <a:buFont typeface="Arial" panose="020B0604020202020204" pitchFamily="34" charset="0"/>
              <a:buChar char="•"/>
            </a:pPr>
            <a:r>
              <a:rPr lang="nl-NL" b="1" i="0" dirty="0">
                <a:solidFill>
                  <a:srgbClr val="333333"/>
                </a:solidFill>
                <a:effectLst/>
                <a:latin typeface="montserrat-v15-latin-regular"/>
              </a:rPr>
              <a:t>18 augustus 2031</a:t>
            </a:r>
            <a:r>
              <a:rPr lang="nl-NL" b="0" i="0" dirty="0">
                <a:solidFill>
                  <a:srgbClr val="333333"/>
                </a:solidFill>
                <a:effectLst/>
                <a:latin typeface="montserrat-v15-latin-regular"/>
              </a:rPr>
              <a:t>: maximale drempelwaarde voor de koolstofvoetafdruk over de gehele levenscyclus voor LEV-batterijen</a:t>
            </a:r>
          </a:p>
        </p:txBody>
      </p:sp>
    </p:spTree>
    <p:extLst>
      <p:ext uri="{BB962C8B-B14F-4D97-AF65-F5344CB8AC3E}">
        <p14:creationId xmlns:p14="http://schemas.microsoft.com/office/powerpoint/2010/main" val="2112289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9245243-FE61-7DF6-ADE5-AE42462DF92D}"/>
              </a:ext>
            </a:extLst>
          </p:cNvPr>
          <p:cNvSpPr>
            <a:spLocks noGrp="1"/>
          </p:cNvSpPr>
          <p:nvPr>
            <p:ph type="ctrTitle"/>
          </p:nvPr>
        </p:nvSpPr>
        <p:spPr>
          <a:xfrm>
            <a:off x="6553200" y="1885467"/>
            <a:ext cx="5004000" cy="2336400"/>
          </a:xfrm>
        </p:spPr>
        <p:txBody>
          <a:bodyPr anchor="b">
            <a:normAutofit/>
          </a:bodyPr>
          <a:lstStyle/>
          <a:p>
            <a:r>
              <a:rPr lang="nl-NL" dirty="0"/>
              <a:t>Economische kansen</a:t>
            </a:r>
          </a:p>
        </p:txBody>
      </p:sp>
      <p:sp>
        <p:nvSpPr>
          <p:cNvPr id="12" name="Subtitle 3">
            <a:extLst>
              <a:ext uri="{FF2B5EF4-FFF2-40B4-BE49-F238E27FC236}">
                <a16:creationId xmlns:a16="http://schemas.microsoft.com/office/drawing/2014/main" id="{AFBE7374-FFE2-251F-4F67-A241C9B29E4B}"/>
              </a:ext>
            </a:extLst>
          </p:cNvPr>
          <p:cNvSpPr>
            <a:spLocks noGrp="1"/>
          </p:cNvSpPr>
          <p:nvPr>
            <p:ph type="subTitle" idx="1"/>
          </p:nvPr>
        </p:nvSpPr>
        <p:spPr>
          <a:xfrm>
            <a:off x="6553200" y="4218267"/>
            <a:ext cx="5004000" cy="1613786"/>
          </a:xfrm>
        </p:spPr>
        <p:txBody>
          <a:bodyPr>
            <a:normAutofit fontScale="92500" lnSpcReduction="10000"/>
          </a:bodyPr>
          <a:lstStyle/>
          <a:p>
            <a:r>
              <a:rPr lang="nl-NL" b="0" i="0" dirty="0"/>
              <a:t>Bevorderen:</a:t>
            </a:r>
          </a:p>
          <a:p>
            <a:pPr marL="342900" indent="-342900">
              <a:buClr>
                <a:schemeClr val="bg1"/>
              </a:buClr>
              <a:buFont typeface="Arial" panose="020B0604020202020204" pitchFamily="34" charset="0"/>
              <a:buChar char="•"/>
            </a:pPr>
            <a:r>
              <a:rPr lang="nl-NL" b="0" i="0" dirty="0"/>
              <a:t>innovatie batterijen</a:t>
            </a:r>
          </a:p>
          <a:p>
            <a:pPr marL="342900" indent="-342900">
              <a:buClr>
                <a:schemeClr val="bg1"/>
              </a:buClr>
              <a:buFont typeface="Arial" panose="020B0604020202020204" pitchFamily="34" charset="0"/>
              <a:buChar char="•"/>
            </a:pPr>
            <a:r>
              <a:rPr lang="nl-NL" b="0" i="0" dirty="0"/>
              <a:t>sterk en gezond batterij-ecosysteem in Nederland</a:t>
            </a:r>
            <a:endParaRPr lang="nl-NL" noProof="0" dirty="0"/>
          </a:p>
          <a:p>
            <a:endParaRPr lang="en-US" dirty="0"/>
          </a:p>
        </p:txBody>
      </p:sp>
      <p:pic>
        <p:nvPicPr>
          <p:cNvPr id="2" name="Afbeelding 1" descr="Oud ontwerp van batterijen in vlessen">
            <a:extLst>
              <a:ext uri="{FF2B5EF4-FFF2-40B4-BE49-F238E27FC236}">
                <a16:creationId xmlns:a16="http://schemas.microsoft.com/office/drawing/2014/main" id="{D5D66311-39E9-2D59-AF29-ED9F9334576D}"/>
              </a:ext>
            </a:extLst>
          </p:cNvPr>
          <p:cNvPicPr>
            <a:picLocks noChangeAspect="1"/>
          </p:cNvPicPr>
          <p:nvPr/>
        </p:nvPicPr>
        <p:blipFill>
          <a:blip r:embed="rId2">
            <a:extLst>
              <a:ext uri="{28A0092B-C50C-407E-A947-70E740481C1C}">
                <a14:useLocalDpi xmlns:a14="http://schemas.microsoft.com/office/drawing/2010/main" val="0"/>
              </a:ext>
            </a:extLst>
          </a:blip>
          <a:srcRect l="17363" r="23495"/>
          <a:stretch/>
        </p:blipFill>
        <p:spPr>
          <a:xfrm>
            <a:off x="20" y="10"/>
            <a:ext cx="6099155" cy="685799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pic>
    </p:spTree>
    <p:extLst>
      <p:ext uri="{BB962C8B-B14F-4D97-AF65-F5344CB8AC3E}">
        <p14:creationId xmlns:p14="http://schemas.microsoft.com/office/powerpoint/2010/main" val="537954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AAA95B9-6F04-B00F-A735-5043EFA00CE3}"/>
              </a:ext>
            </a:extLst>
          </p:cNvPr>
          <p:cNvSpPr>
            <a:spLocks noGrp="1"/>
          </p:cNvSpPr>
          <p:nvPr>
            <p:ph type="title"/>
          </p:nvPr>
        </p:nvSpPr>
        <p:spPr/>
        <p:txBody>
          <a:bodyPr/>
          <a:lstStyle/>
          <a:p>
            <a:r>
              <a:rPr lang="nl-NL" dirty="0"/>
              <a:t>Opstart batterijproductie in EU lastig</a:t>
            </a:r>
          </a:p>
        </p:txBody>
      </p:sp>
      <p:pic>
        <p:nvPicPr>
          <p:cNvPr id="5" name="Afbeelding 4" descr="Batterij">
            <a:extLst>
              <a:ext uri="{FF2B5EF4-FFF2-40B4-BE49-F238E27FC236}">
                <a16:creationId xmlns:a16="http://schemas.microsoft.com/office/drawing/2014/main" id="{755100FC-94F7-7A5C-3CF0-E8A81057C27D}"/>
              </a:ext>
            </a:extLst>
          </p:cNvPr>
          <p:cNvPicPr>
            <a:picLocks noChangeAspect="1"/>
          </p:cNvPicPr>
          <p:nvPr/>
        </p:nvPicPr>
        <p:blipFill>
          <a:blip r:embed="rId3"/>
          <a:stretch>
            <a:fillRect/>
          </a:stretch>
        </p:blipFill>
        <p:spPr>
          <a:xfrm rot="16200000">
            <a:off x="10741375" y="354638"/>
            <a:ext cx="496857" cy="898894"/>
          </a:xfrm>
          <a:prstGeom prst="rect">
            <a:avLst/>
          </a:prstGeom>
        </p:spPr>
      </p:pic>
      <p:pic>
        <p:nvPicPr>
          <p:cNvPr id="6" name="Afbeelding 5" descr="Grafiek die vraag en producti eer regio aangeeft van zonnepanelen en batterijcellen">
            <a:extLst>
              <a:ext uri="{FF2B5EF4-FFF2-40B4-BE49-F238E27FC236}">
                <a16:creationId xmlns:a16="http://schemas.microsoft.com/office/drawing/2014/main" id="{9D8E85A7-792A-EAEA-E820-96210AA0A7A9}"/>
              </a:ext>
            </a:extLst>
          </p:cNvPr>
          <p:cNvPicPr>
            <a:picLocks noChangeAspect="1"/>
          </p:cNvPicPr>
          <p:nvPr/>
        </p:nvPicPr>
        <p:blipFill>
          <a:blip r:embed="rId4"/>
          <a:stretch>
            <a:fillRect/>
          </a:stretch>
        </p:blipFill>
        <p:spPr>
          <a:xfrm>
            <a:off x="1572322" y="2000560"/>
            <a:ext cx="8497229" cy="4779691"/>
          </a:xfrm>
          <a:prstGeom prst="rect">
            <a:avLst/>
          </a:prstGeom>
        </p:spPr>
      </p:pic>
      <p:sp>
        <p:nvSpPr>
          <p:cNvPr id="2" name="Rechthoek 1">
            <a:extLst>
              <a:ext uri="{FF2B5EF4-FFF2-40B4-BE49-F238E27FC236}">
                <a16:creationId xmlns:a16="http://schemas.microsoft.com/office/drawing/2014/main" id="{812FDA68-84C9-FA54-5C30-60312AB333A0}"/>
              </a:ext>
              <a:ext uri="{C183D7F6-B498-43B3-948B-1728B52AA6E4}">
                <adec:decorative xmlns:adec="http://schemas.microsoft.com/office/drawing/2017/decorative" val="1"/>
              </a:ext>
            </a:extLst>
          </p:cNvPr>
          <p:cNvSpPr/>
          <p:nvPr/>
        </p:nvSpPr>
        <p:spPr>
          <a:xfrm>
            <a:off x="3092521" y="2732926"/>
            <a:ext cx="1510301" cy="404732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56B23E64-EB8B-48A6-3123-F30190A65EEE}"/>
              </a:ext>
              <a:ext uri="{C183D7F6-B498-43B3-948B-1728B52AA6E4}">
                <adec:decorative xmlns:adec="http://schemas.microsoft.com/office/drawing/2017/decorative" val="1"/>
              </a:ext>
            </a:extLst>
          </p:cNvPr>
          <p:cNvSpPr/>
          <p:nvPr/>
        </p:nvSpPr>
        <p:spPr>
          <a:xfrm>
            <a:off x="5070735" y="2732925"/>
            <a:ext cx="1997885" cy="404732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62FE7371-572B-A631-2560-F27E6636516D}"/>
              </a:ext>
              <a:ext uri="{C183D7F6-B498-43B3-948B-1728B52AA6E4}">
                <adec:decorative xmlns:adec="http://schemas.microsoft.com/office/drawing/2017/decorative" val="1"/>
              </a:ext>
            </a:extLst>
          </p:cNvPr>
          <p:cNvSpPr/>
          <p:nvPr/>
        </p:nvSpPr>
        <p:spPr>
          <a:xfrm>
            <a:off x="7358051" y="2731212"/>
            <a:ext cx="1997885" cy="404732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09202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AAA95B9-6F04-B00F-A735-5043EFA00CE3}"/>
              </a:ext>
            </a:extLst>
          </p:cNvPr>
          <p:cNvSpPr>
            <a:spLocks noGrp="1"/>
          </p:cNvSpPr>
          <p:nvPr>
            <p:ph type="title"/>
          </p:nvPr>
        </p:nvSpPr>
        <p:spPr/>
        <p:txBody>
          <a:bodyPr/>
          <a:lstStyle/>
          <a:p>
            <a:r>
              <a:rPr lang="nl-NL" dirty="0"/>
              <a:t>Opstart batterijproductie in EU lastig </a:t>
            </a:r>
          </a:p>
        </p:txBody>
      </p:sp>
      <p:sp>
        <p:nvSpPr>
          <p:cNvPr id="7" name="Tijdelijke aanduiding voor inhoud 1">
            <a:extLst>
              <a:ext uri="{FF2B5EF4-FFF2-40B4-BE49-F238E27FC236}">
                <a16:creationId xmlns:a16="http://schemas.microsoft.com/office/drawing/2014/main" id="{26ED2D93-1087-EECC-6109-CA8824BA210A}"/>
              </a:ext>
            </a:extLst>
          </p:cNvPr>
          <p:cNvSpPr txBox="1">
            <a:spLocks/>
          </p:cNvSpPr>
          <p:nvPr/>
        </p:nvSpPr>
        <p:spPr>
          <a:xfrm>
            <a:off x="277559" y="2463316"/>
            <a:ext cx="5030421" cy="3931928"/>
          </a:xfrm>
          <a:prstGeom prst="rect">
            <a:avLst/>
          </a:prstGeom>
        </p:spPr>
        <p:txBody>
          <a:bodyPr vert="horz" lIns="91440" tIns="45720" rIns="91440" bIns="45720" numCol="1" spcCol="468000" rtlCol="0">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r>
              <a:rPr lang="nl-NL" dirty="0"/>
              <a:t>Dalende grondstoffenprijzen</a:t>
            </a:r>
          </a:p>
          <a:p>
            <a:r>
              <a:rPr lang="nl-NL" dirty="0"/>
              <a:t>Dalende productieprijzen</a:t>
            </a:r>
          </a:p>
          <a:p>
            <a:r>
              <a:rPr lang="nl-NL" dirty="0"/>
              <a:t>LFP ($59/kWh) is 14% goedkoper dan NMC ($69/kWh) </a:t>
            </a:r>
          </a:p>
          <a:p>
            <a:r>
              <a:rPr lang="nl-NL" dirty="0"/>
              <a:t>Overproductie zorgt voor minimale marges</a:t>
            </a:r>
          </a:p>
          <a:p>
            <a:endParaRPr lang="nl-NL" dirty="0"/>
          </a:p>
          <a:p>
            <a:pPr marL="0" indent="0">
              <a:buNone/>
            </a:pPr>
            <a:endParaRPr lang="nl-NL" dirty="0"/>
          </a:p>
          <a:p>
            <a:endParaRPr lang="nl-NL" dirty="0"/>
          </a:p>
        </p:txBody>
      </p:sp>
      <p:pic>
        <p:nvPicPr>
          <p:cNvPr id="4" name="Afbeelding 3" descr="Nieuwsartikel over batterij prijzen">
            <a:extLst>
              <a:ext uri="{FF2B5EF4-FFF2-40B4-BE49-F238E27FC236}">
                <a16:creationId xmlns:a16="http://schemas.microsoft.com/office/drawing/2014/main" id="{4B887ECF-AEF9-3CF6-C378-A979F8AB26B6}"/>
              </a:ext>
            </a:extLst>
          </p:cNvPr>
          <p:cNvPicPr>
            <a:picLocks noChangeAspect="1"/>
          </p:cNvPicPr>
          <p:nvPr/>
        </p:nvPicPr>
        <p:blipFill>
          <a:blip r:embed="rId3"/>
          <a:stretch>
            <a:fillRect/>
          </a:stretch>
        </p:blipFill>
        <p:spPr>
          <a:xfrm>
            <a:off x="5514975" y="2074358"/>
            <a:ext cx="6677025" cy="4648200"/>
          </a:xfrm>
          <a:prstGeom prst="rect">
            <a:avLst/>
          </a:prstGeom>
        </p:spPr>
      </p:pic>
      <p:pic>
        <p:nvPicPr>
          <p:cNvPr id="5" name="Afbeelding 4" descr="Batterij">
            <a:extLst>
              <a:ext uri="{FF2B5EF4-FFF2-40B4-BE49-F238E27FC236}">
                <a16:creationId xmlns:a16="http://schemas.microsoft.com/office/drawing/2014/main" id="{755100FC-94F7-7A5C-3CF0-E8A81057C27D}"/>
              </a:ext>
            </a:extLst>
          </p:cNvPr>
          <p:cNvPicPr>
            <a:picLocks noChangeAspect="1"/>
          </p:cNvPicPr>
          <p:nvPr/>
        </p:nvPicPr>
        <p:blipFill>
          <a:blip r:embed="rId4"/>
          <a:stretch>
            <a:fillRect/>
          </a:stretch>
        </p:blipFill>
        <p:spPr>
          <a:xfrm rot="16200000">
            <a:off x="10741375" y="354638"/>
            <a:ext cx="496857" cy="898894"/>
          </a:xfrm>
          <a:prstGeom prst="rect">
            <a:avLst/>
          </a:prstGeom>
        </p:spPr>
      </p:pic>
    </p:spTree>
    <p:extLst>
      <p:ext uri="{BB962C8B-B14F-4D97-AF65-F5344CB8AC3E}">
        <p14:creationId xmlns:p14="http://schemas.microsoft.com/office/powerpoint/2010/main" val="3010955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87156DC-E74F-D930-98BC-6293F99B6D6F}"/>
              </a:ext>
            </a:extLst>
          </p:cNvPr>
          <p:cNvSpPr>
            <a:spLocks noGrp="1"/>
          </p:cNvSpPr>
          <p:nvPr>
            <p:ph type="title"/>
          </p:nvPr>
        </p:nvSpPr>
        <p:spPr/>
        <p:txBody>
          <a:bodyPr/>
          <a:lstStyle/>
          <a:p>
            <a:r>
              <a:rPr lang="nl-NL" dirty="0"/>
              <a:t>Economische kansen: activiteiten en doelen</a:t>
            </a:r>
          </a:p>
        </p:txBody>
      </p:sp>
      <p:sp>
        <p:nvSpPr>
          <p:cNvPr id="7" name="Tijdelijke aanduiding voor inhoud 6">
            <a:extLst>
              <a:ext uri="{FF2B5EF4-FFF2-40B4-BE49-F238E27FC236}">
                <a16:creationId xmlns:a16="http://schemas.microsoft.com/office/drawing/2014/main" id="{9CF81F77-5A81-23DF-2BDD-BF096705D446}"/>
              </a:ext>
            </a:extLst>
          </p:cNvPr>
          <p:cNvSpPr>
            <a:spLocks noGrp="1"/>
          </p:cNvSpPr>
          <p:nvPr>
            <p:ph idx="1"/>
          </p:nvPr>
        </p:nvSpPr>
        <p:spPr>
          <a:xfrm>
            <a:off x="635000" y="2289485"/>
            <a:ext cx="7838440" cy="3931928"/>
          </a:xfrm>
        </p:spPr>
        <p:txBody>
          <a:bodyPr/>
          <a:lstStyle/>
          <a:p>
            <a:r>
              <a:rPr lang="nl-NL" dirty="0"/>
              <a:t>Call </a:t>
            </a:r>
            <a:r>
              <a:rPr lang="nl-NL" dirty="0" err="1"/>
              <a:t>to</a:t>
            </a:r>
            <a:r>
              <a:rPr lang="nl-NL" dirty="0"/>
              <a:t> action &amp; Actieagenda batterijsystemen</a:t>
            </a:r>
          </a:p>
          <a:p>
            <a:r>
              <a:rPr lang="nl-NL" dirty="0"/>
              <a:t>BCC-NL</a:t>
            </a:r>
          </a:p>
          <a:p>
            <a:r>
              <a:rPr lang="nl-NL" dirty="0"/>
              <a:t>NGF </a:t>
            </a:r>
            <a:r>
              <a:rPr lang="nl-NL" sz="2400" i="1" dirty="0" err="1">
                <a:effectLst/>
                <a:latin typeface="Verdana" panose="020B0604030504040204" pitchFamily="34" charset="0"/>
                <a:ea typeface="Verdana" panose="020B0604030504040204" pitchFamily="34" charset="0"/>
                <a:cs typeface="Verdana" panose="020B0604030504040204" pitchFamily="34" charset="0"/>
              </a:rPr>
              <a:t>Material</a:t>
            </a:r>
            <a:r>
              <a:rPr lang="nl-NL" sz="2400" i="1" dirty="0">
                <a:effectLst/>
                <a:latin typeface="Verdana" panose="020B0604030504040204" pitchFamily="34" charset="0"/>
                <a:ea typeface="Verdana" panose="020B0604030504040204" pitchFamily="34" charset="0"/>
                <a:cs typeface="Verdana" panose="020B0604030504040204" pitchFamily="34" charset="0"/>
              </a:rPr>
              <a:t> Independence </a:t>
            </a:r>
            <a:r>
              <a:rPr lang="nl-NL" sz="2400" i="1" dirty="0" err="1">
                <a:effectLst/>
                <a:latin typeface="Verdana" panose="020B0604030504040204" pitchFamily="34" charset="0"/>
                <a:ea typeface="Verdana" panose="020B0604030504040204" pitchFamily="34" charset="0"/>
                <a:cs typeface="Verdana" panose="020B0604030504040204" pitchFamily="34" charset="0"/>
              </a:rPr>
              <a:t>and</a:t>
            </a:r>
            <a:r>
              <a:rPr lang="nl-NL" sz="2400" i="1" dirty="0">
                <a:effectLst/>
                <a:latin typeface="Verdana" panose="020B0604030504040204" pitchFamily="34" charset="0"/>
                <a:ea typeface="Verdana" panose="020B0604030504040204" pitchFamily="34" charset="0"/>
                <a:cs typeface="Verdana" panose="020B0604030504040204" pitchFamily="34" charset="0"/>
              </a:rPr>
              <a:t> </a:t>
            </a:r>
            <a:r>
              <a:rPr lang="nl-NL" sz="2400" i="1" dirty="0" err="1">
                <a:effectLst/>
                <a:latin typeface="Verdana" panose="020B0604030504040204" pitchFamily="34" charset="0"/>
                <a:ea typeface="Verdana" panose="020B0604030504040204" pitchFamily="34" charset="0"/>
                <a:cs typeface="Verdana" panose="020B0604030504040204" pitchFamily="34" charset="0"/>
              </a:rPr>
              <a:t>Circular</a:t>
            </a:r>
            <a:r>
              <a:rPr lang="nl-NL" sz="2400" i="1" dirty="0">
                <a:effectLst/>
                <a:latin typeface="Verdana" panose="020B0604030504040204" pitchFamily="34" charset="0"/>
                <a:ea typeface="Verdana" panose="020B0604030504040204" pitchFamily="34" charset="0"/>
                <a:cs typeface="Verdana" panose="020B0604030504040204" pitchFamily="34" charset="0"/>
              </a:rPr>
              <a:t> </a:t>
            </a:r>
            <a:r>
              <a:rPr lang="nl-NL" sz="2400" i="1" dirty="0" err="1">
                <a:effectLst/>
                <a:latin typeface="Verdana" panose="020B0604030504040204" pitchFamily="34" charset="0"/>
                <a:ea typeface="Verdana" panose="020B0604030504040204" pitchFamily="34" charset="0"/>
                <a:cs typeface="Verdana" panose="020B0604030504040204" pitchFamily="34" charset="0"/>
              </a:rPr>
              <a:t>Batteries</a:t>
            </a:r>
            <a:endParaRPr lang="nl-NL" sz="2400" dirty="0">
              <a:effectLst/>
              <a:latin typeface="Verdana" panose="020B0604030504040204" pitchFamily="34" charset="0"/>
              <a:ea typeface="Verdana" panose="020B0604030504040204" pitchFamily="34" charset="0"/>
              <a:cs typeface="Verdana" panose="020B0604030504040204" pitchFamily="34" charset="0"/>
            </a:endParaRPr>
          </a:p>
          <a:p>
            <a:r>
              <a:rPr lang="nl-NL" dirty="0">
                <a:latin typeface="Verdana" panose="020B0604030504040204" pitchFamily="34" charset="0"/>
                <a:ea typeface="Verdana" panose="020B0604030504040204" pitchFamily="34" charset="0"/>
                <a:cs typeface="Verdana" panose="020B0604030504040204" pitchFamily="34" charset="0"/>
              </a:rPr>
              <a:t>Human </a:t>
            </a:r>
            <a:r>
              <a:rPr lang="nl-NL" dirty="0" err="1">
                <a:latin typeface="Verdana" panose="020B0604030504040204" pitchFamily="34" charset="0"/>
                <a:ea typeface="Verdana" panose="020B0604030504040204" pitchFamily="34" charset="0"/>
                <a:cs typeface="Verdana" panose="020B0604030504040204" pitchFamily="34" charset="0"/>
              </a:rPr>
              <a:t>capital</a:t>
            </a:r>
            <a:r>
              <a:rPr lang="nl-NL" dirty="0">
                <a:latin typeface="Verdana" panose="020B0604030504040204" pitchFamily="34" charset="0"/>
                <a:ea typeface="Verdana" panose="020B0604030504040204" pitchFamily="34" charset="0"/>
                <a:cs typeface="Verdana" panose="020B0604030504040204" pitchFamily="34" charset="0"/>
              </a:rPr>
              <a:t> knelpunten oplossen</a:t>
            </a:r>
          </a:p>
          <a:p>
            <a:pPr marL="0" indent="0">
              <a:buNone/>
            </a:pPr>
            <a:endParaRPr lang="nl-NL" dirty="0"/>
          </a:p>
          <a:p>
            <a:endParaRPr lang="nl-NL" dirty="0"/>
          </a:p>
        </p:txBody>
      </p:sp>
      <p:pic>
        <p:nvPicPr>
          <p:cNvPr id="8" name="Afbeelding 7">
            <a:extLst>
              <a:ext uri="{FF2B5EF4-FFF2-40B4-BE49-F238E27FC236}">
                <a16:creationId xmlns:a16="http://schemas.microsoft.com/office/drawing/2014/main" id="{666334B1-D173-E779-A0BD-8861692D85D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181026" y="2289485"/>
            <a:ext cx="3813642" cy="1562750"/>
          </a:xfrm>
          <a:prstGeom prst="rect">
            <a:avLst/>
          </a:prstGeom>
        </p:spPr>
      </p:pic>
      <p:pic>
        <p:nvPicPr>
          <p:cNvPr id="9" name="Afbeelding 8" descr="Batterij">
            <a:extLst>
              <a:ext uri="{FF2B5EF4-FFF2-40B4-BE49-F238E27FC236}">
                <a16:creationId xmlns:a16="http://schemas.microsoft.com/office/drawing/2014/main" id="{8306201F-180B-108A-B303-C6B4291B2013}"/>
              </a:ext>
            </a:extLst>
          </p:cNvPr>
          <p:cNvPicPr>
            <a:picLocks noChangeAspect="1"/>
          </p:cNvPicPr>
          <p:nvPr/>
        </p:nvPicPr>
        <p:blipFill>
          <a:blip r:embed="rId3"/>
          <a:stretch>
            <a:fillRect/>
          </a:stretch>
        </p:blipFill>
        <p:spPr>
          <a:xfrm rot="16200000">
            <a:off x="11316603" y="6140466"/>
            <a:ext cx="483970" cy="866644"/>
          </a:xfrm>
          <a:prstGeom prst="rect">
            <a:avLst/>
          </a:prstGeom>
        </p:spPr>
      </p:pic>
    </p:spTree>
    <p:extLst>
      <p:ext uri="{BB962C8B-B14F-4D97-AF65-F5344CB8AC3E}">
        <p14:creationId xmlns:p14="http://schemas.microsoft.com/office/powerpoint/2010/main" val="396323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BD083FA-04F3-D5CE-7DA2-E152F0D828BA}"/>
              </a:ext>
            </a:extLst>
          </p:cNvPr>
          <p:cNvSpPr>
            <a:spLocks noGrp="1"/>
          </p:cNvSpPr>
          <p:nvPr>
            <p:ph type="title"/>
          </p:nvPr>
        </p:nvSpPr>
        <p:spPr/>
        <p:txBody>
          <a:bodyPr/>
          <a:lstStyle/>
          <a:p>
            <a:r>
              <a:rPr lang="nl-NL" sz="3600" dirty="0">
                <a:latin typeface="+mj-lt"/>
              </a:rPr>
              <a:t>Actieagenda Batterijsystemen</a:t>
            </a:r>
            <a:endParaRPr lang="nl-NL" dirty="0"/>
          </a:p>
        </p:txBody>
      </p:sp>
      <p:graphicFrame>
        <p:nvGraphicFramePr>
          <p:cNvPr id="7" name="Diagram 6">
            <a:extLst>
              <a:ext uri="{FF2B5EF4-FFF2-40B4-BE49-F238E27FC236}">
                <a16:creationId xmlns:a16="http://schemas.microsoft.com/office/drawing/2014/main" id="{23374B70-9F65-5C87-938A-266CD3B3FA6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5315529"/>
              </p:ext>
            </p:extLst>
          </p:nvPr>
        </p:nvGraphicFramePr>
        <p:xfrm>
          <a:off x="-304781" y="2634943"/>
          <a:ext cx="8128000" cy="3170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kstvak 7">
            <a:extLst>
              <a:ext uri="{FF2B5EF4-FFF2-40B4-BE49-F238E27FC236}">
                <a16:creationId xmlns:a16="http://schemas.microsoft.com/office/drawing/2014/main" id="{0F44F70E-7196-F811-67D3-7BB950A8A5A0}"/>
              </a:ext>
            </a:extLst>
          </p:cNvPr>
          <p:cNvSpPr txBox="1"/>
          <p:nvPr/>
        </p:nvSpPr>
        <p:spPr>
          <a:xfrm>
            <a:off x="820026" y="2000560"/>
            <a:ext cx="9250325" cy="742836"/>
          </a:xfrm>
          <a:prstGeom prst="rect">
            <a:avLst/>
          </a:prstGeom>
          <a:noFill/>
        </p:spPr>
        <p:txBody>
          <a:bodyPr wrap="square" lIns="0" tIns="0" rIns="0" bIns="0" rtlCol="0">
            <a:noAutofit/>
          </a:bodyPr>
          <a:lstStyle/>
          <a:p>
            <a:r>
              <a:rPr lang="nl-NL" sz="2400" dirty="0"/>
              <a:t>Sterke punten Nederlandse batterijecosysteem</a:t>
            </a:r>
          </a:p>
        </p:txBody>
      </p:sp>
      <p:pic>
        <p:nvPicPr>
          <p:cNvPr id="9" name="Afbeelding 8" descr="Afbeelding met boek over actieagenda batterijsystemen&#10;">
            <a:extLst>
              <a:ext uri="{FF2B5EF4-FFF2-40B4-BE49-F238E27FC236}">
                <a16:creationId xmlns:a16="http://schemas.microsoft.com/office/drawing/2014/main" id="{6ADD5C85-6041-0F8C-8710-0BB7AAE27625}"/>
              </a:ext>
            </a:extLst>
          </p:cNvPr>
          <p:cNvPicPr>
            <a:picLocks noChangeAspect="1"/>
          </p:cNvPicPr>
          <p:nvPr/>
        </p:nvPicPr>
        <p:blipFill>
          <a:blip r:embed="rId7"/>
          <a:stretch>
            <a:fillRect/>
          </a:stretch>
        </p:blipFill>
        <p:spPr>
          <a:xfrm>
            <a:off x="7554418" y="2000560"/>
            <a:ext cx="3817556" cy="4424629"/>
          </a:xfrm>
          <a:prstGeom prst="rect">
            <a:avLst/>
          </a:prstGeom>
          <a:effectLst>
            <a:glow rad="127000">
              <a:srgbClr val="FFB612"/>
            </a:glow>
          </a:effectLst>
        </p:spPr>
      </p:pic>
      <p:pic>
        <p:nvPicPr>
          <p:cNvPr id="13" name="Afbeelding 12" descr="QR code">
            <a:extLst>
              <a:ext uri="{FF2B5EF4-FFF2-40B4-BE49-F238E27FC236}">
                <a16:creationId xmlns:a16="http://schemas.microsoft.com/office/drawing/2014/main" id="{A4DA0B93-F587-0AAA-21D6-85204B64E19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99978" y="3878299"/>
            <a:ext cx="1530562" cy="1538412"/>
          </a:xfrm>
          <a:prstGeom prst="rect">
            <a:avLst/>
          </a:prstGeom>
        </p:spPr>
      </p:pic>
      <p:pic>
        <p:nvPicPr>
          <p:cNvPr id="15" name="Afbeelding 14" descr="Batterij">
            <a:extLst>
              <a:ext uri="{FF2B5EF4-FFF2-40B4-BE49-F238E27FC236}">
                <a16:creationId xmlns:a16="http://schemas.microsoft.com/office/drawing/2014/main" id="{96CA6820-C42C-BB2C-8281-77A9F8AED51B}"/>
              </a:ext>
            </a:extLst>
          </p:cNvPr>
          <p:cNvPicPr>
            <a:picLocks noChangeAspect="1"/>
          </p:cNvPicPr>
          <p:nvPr/>
        </p:nvPicPr>
        <p:blipFill>
          <a:blip r:embed="rId9"/>
          <a:stretch>
            <a:fillRect/>
          </a:stretch>
        </p:blipFill>
        <p:spPr>
          <a:xfrm rot="16200000">
            <a:off x="11225364" y="6184760"/>
            <a:ext cx="479835" cy="866644"/>
          </a:xfrm>
          <a:prstGeom prst="rect">
            <a:avLst/>
          </a:prstGeom>
        </p:spPr>
      </p:pic>
    </p:spTree>
    <p:extLst>
      <p:ext uri="{BB962C8B-B14F-4D97-AF65-F5344CB8AC3E}">
        <p14:creationId xmlns:p14="http://schemas.microsoft.com/office/powerpoint/2010/main" val="277111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DA524E3-F370-7EE6-3227-9DE49256D52C}"/>
              </a:ext>
            </a:extLst>
          </p:cNvPr>
          <p:cNvSpPr>
            <a:spLocks noGrp="1"/>
          </p:cNvSpPr>
          <p:nvPr>
            <p:ph type="title"/>
          </p:nvPr>
        </p:nvSpPr>
        <p:spPr>
          <a:xfrm>
            <a:off x="471714" y="584427"/>
            <a:ext cx="10923588" cy="948047"/>
          </a:xfrm>
        </p:spPr>
        <p:txBody>
          <a:bodyPr/>
          <a:lstStyle/>
          <a:p>
            <a:r>
              <a:rPr lang="nl-NL" dirty="0"/>
              <a:t>NL ecosysteem: sterk in niches</a:t>
            </a:r>
          </a:p>
        </p:txBody>
      </p:sp>
      <p:sp>
        <p:nvSpPr>
          <p:cNvPr id="6" name="Tijdelijke aanduiding voor dianummer 5">
            <a:extLst>
              <a:ext uri="{FF2B5EF4-FFF2-40B4-BE49-F238E27FC236}">
                <a16:creationId xmlns:a16="http://schemas.microsoft.com/office/drawing/2014/main" id="{3E13507F-0F19-302D-105A-C8EFB1936AFA}"/>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10A0A6AF-03C5-477E-939A-E28F7E7F05EA}" type="slidenum">
              <a:rPr kumimoji="0" lang="nl-NL" sz="1050" b="0" i="0" u="none" strike="noStrike" kern="0" cap="none" spc="0" normalizeH="0" baseline="0" noProof="0" smtClean="0">
                <a:ln>
                  <a:noFill/>
                </a:ln>
                <a:solidFill>
                  <a:srgbClr val="A5A5A5"/>
                </a:solidFill>
                <a:effectLst/>
                <a:uLnTx/>
                <a:uFillTx/>
                <a:latin typeface="Verdana"/>
                <a:ea typeface="Verdana"/>
                <a:sym typeface="Verdan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lang="nl-NL" sz="1050" b="0" i="0" u="none" strike="noStrike" kern="0" cap="none" spc="0" normalizeH="0" baseline="0" noProof="0" dirty="0">
              <a:ln>
                <a:noFill/>
              </a:ln>
              <a:solidFill>
                <a:srgbClr val="A5A5A5"/>
              </a:solidFill>
              <a:effectLst/>
              <a:uLnTx/>
              <a:uFillTx/>
              <a:latin typeface="Verdana"/>
              <a:ea typeface="Verdana"/>
              <a:sym typeface="Verdana"/>
            </a:endParaRPr>
          </a:p>
        </p:txBody>
      </p:sp>
      <p:pic>
        <p:nvPicPr>
          <p:cNvPr id="7" name="Picture 2" descr="Nederlandse ecosysteem van bedrijven rondom batterijen/EOS">
            <a:extLst>
              <a:ext uri="{FF2B5EF4-FFF2-40B4-BE49-F238E27FC236}">
                <a16:creationId xmlns:a16="http://schemas.microsoft.com/office/drawing/2014/main" id="{DD963A31-0973-7DD5-BA79-F6B1B30E5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8680" y="1437449"/>
            <a:ext cx="5660973" cy="5201064"/>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descr="Batterij">
            <a:extLst>
              <a:ext uri="{FF2B5EF4-FFF2-40B4-BE49-F238E27FC236}">
                <a16:creationId xmlns:a16="http://schemas.microsoft.com/office/drawing/2014/main" id="{31FC309B-C401-5E90-AB10-CAD775588300}"/>
              </a:ext>
            </a:extLst>
          </p:cNvPr>
          <p:cNvPicPr>
            <a:picLocks noChangeAspect="1"/>
          </p:cNvPicPr>
          <p:nvPr/>
        </p:nvPicPr>
        <p:blipFill>
          <a:blip r:embed="rId3"/>
          <a:stretch>
            <a:fillRect/>
          </a:stretch>
        </p:blipFill>
        <p:spPr>
          <a:xfrm rot="16200000">
            <a:off x="11225364" y="6184760"/>
            <a:ext cx="479835" cy="866644"/>
          </a:xfrm>
          <a:prstGeom prst="rect">
            <a:avLst/>
          </a:prstGeom>
        </p:spPr>
      </p:pic>
    </p:spTree>
    <p:extLst>
      <p:ext uri="{BB962C8B-B14F-4D97-AF65-F5344CB8AC3E}">
        <p14:creationId xmlns:p14="http://schemas.microsoft.com/office/powerpoint/2010/main" val="2128618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2E9B09-2649-3306-F4E0-BB6ABE7DD726}"/>
              </a:ext>
            </a:extLst>
          </p:cNvPr>
          <p:cNvSpPr>
            <a:spLocks noGrp="1"/>
          </p:cNvSpPr>
          <p:nvPr>
            <p:ph type="title"/>
          </p:nvPr>
        </p:nvSpPr>
        <p:spPr>
          <a:xfrm>
            <a:off x="163350" y="140798"/>
            <a:ext cx="9910816" cy="1033658"/>
          </a:xfrm>
        </p:spPr>
        <p:txBody>
          <a:bodyPr>
            <a:normAutofit fontScale="90000"/>
          </a:bodyPr>
          <a:lstStyle/>
          <a:p>
            <a:r>
              <a:rPr lang="nl-NL" sz="3600" dirty="0" err="1">
                <a:latin typeface="+mj-lt"/>
              </a:rPr>
              <a:t>Boosting</a:t>
            </a:r>
            <a:r>
              <a:rPr lang="nl-NL" sz="3600" dirty="0">
                <a:latin typeface="+mj-lt"/>
              </a:rPr>
              <a:t> </a:t>
            </a:r>
            <a:r>
              <a:rPr lang="nl-NL" sz="3600" dirty="0" err="1">
                <a:latin typeface="+mj-lt"/>
              </a:rPr>
              <a:t>Batteries</a:t>
            </a:r>
            <a:r>
              <a:rPr lang="nl-NL" sz="3600" dirty="0">
                <a:latin typeface="+mj-lt"/>
              </a:rPr>
              <a:t>: Nationaal Groeifonds programma’s</a:t>
            </a:r>
          </a:p>
        </p:txBody>
      </p:sp>
      <p:grpSp>
        <p:nvGrpSpPr>
          <p:cNvPr id="4" name="Group 22">
            <a:extLst>
              <a:ext uri="{FF2B5EF4-FFF2-40B4-BE49-F238E27FC236}">
                <a16:creationId xmlns:a16="http://schemas.microsoft.com/office/drawing/2014/main" id="{F1AC3478-88EE-2F5E-02CA-17886159FC85}"/>
              </a:ext>
              <a:ext uri="{C183D7F6-B498-43B3-948B-1728B52AA6E4}">
                <adec:decorative xmlns:adec="http://schemas.microsoft.com/office/drawing/2017/decorative" val="1"/>
              </a:ext>
            </a:extLst>
          </p:cNvPr>
          <p:cNvGrpSpPr/>
          <p:nvPr/>
        </p:nvGrpSpPr>
        <p:grpSpPr>
          <a:xfrm>
            <a:off x="8919213" y="-1962720"/>
            <a:ext cx="1915364" cy="1015663"/>
            <a:chOff x="7913746" y="1621318"/>
            <a:chExt cx="2520512" cy="1397985"/>
          </a:xfrm>
        </p:grpSpPr>
        <p:pic>
          <p:nvPicPr>
            <p:cNvPr id="6" name="Picture 18" descr="A red white and blue flag&#10;&#10;Description automatically generated">
              <a:extLst>
                <a:ext uri="{FF2B5EF4-FFF2-40B4-BE49-F238E27FC236}">
                  <a16:creationId xmlns:a16="http://schemas.microsoft.com/office/drawing/2014/main" id="{54370831-CF21-D09D-E8EF-A23D70F75EC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13746" y="1692649"/>
              <a:ext cx="582132" cy="388088"/>
            </a:xfrm>
            <a:prstGeom prst="rect">
              <a:avLst/>
            </a:prstGeom>
          </p:spPr>
        </p:pic>
        <p:sp>
          <p:nvSpPr>
            <p:cNvPr id="7" name="TextBox 20">
              <a:extLst>
                <a:ext uri="{FF2B5EF4-FFF2-40B4-BE49-F238E27FC236}">
                  <a16:creationId xmlns:a16="http://schemas.microsoft.com/office/drawing/2014/main" id="{7A823B66-AFC4-1E61-D96E-3A2B8360F712}"/>
                </a:ext>
              </a:extLst>
            </p:cNvPr>
            <p:cNvSpPr txBox="1"/>
            <p:nvPr/>
          </p:nvSpPr>
          <p:spPr>
            <a:xfrm>
              <a:off x="8478333" y="1621318"/>
              <a:ext cx="1955925" cy="1397985"/>
            </a:xfrm>
            <a:prstGeom prst="rect">
              <a:avLst/>
            </a:prstGeom>
            <a:noFill/>
          </p:spPr>
          <p:txBody>
            <a:bodyPr wrap="square" rtlCol="0">
              <a:spAutoFit/>
            </a:bodyPr>
            <a:lstStyle/>
            <a:p>
              <a:pPr marL="285750" indent="-285750">
                <a:buFont typeface="Arial" panose="020B0604020202020204" pitchFamily="34" charset="0"/>
                <a:buChar char="•"/>
              </a:pPr>
              <a:r>
                <a:rPr lang="en-GB" sz="1200" b="1" dirty="0"/>
                <a:t>17mln inhabitants</a:t>
              </a:r>
            </a:p>
            <a:p>
              <a:pPr marL="285750" indent="-285750">
                <a:buFont typeface="Arial" panose="020B0604020202020204" pitchFamily="34" charset="0"/>
                <a:buChar char="•"/>
              </a:pPr>
              <a:r>
                <a:rPr lang="en-GB" sz="1200" b="1" dirty="0"/>
                <a:t>41k km</a:t>
              </a:r>
              <a:r>
                <a:rPr lang="en-GB" sz="1200" b="1" baseline="30000" dirty="0"/>
                <a:t>2</a:t>
              </a:r>
            </a:p>
            <a:p>
              <a:pPr marL="285750" indent="-285750">
                <a:buFont typeface="Arial" panose="020B0604020202020204" pitchFamily="34" charset="0"/>
                <a:buChar char="•"/>
              </a:pPr>
              <a:r>
                <a:rPr lang="en-GB" sz="1200" b="1" dirty="0"/>
                <a:t>12 top-200 universities*</a:t>
              </a:r>
              <a:endParaRPr lang="en-GB" sz="1050" b="1" dirty="0"/>
            </a:p>
          </p:txBody>
        </p:sp>
      </p:grpSp>
      <p:pic>
        <p:nvPicPr>
          <p:cNvPr id="15" name="Afbeelding 14" descr="NXT GEN">
            <a:extLst>
              <a:ext uri="{FF2B5EF4-FFF2-40B4-BE49-F238E27FC236}">
                <a16:creationId xmlns:a16="http://schemas.microsoft.com/office/drawing/2014/main" id="{6C2812E0-003F-98BE-721A-2CD52644FF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087" y="1612076"/>
            <a:ext cx="1830495" cy="1269906"/>
          </a:xfrm>
          <a:prstGeom prst="rect">
            <a:avLst/>
          </a:prstGeom>
        </p:spPr>
      </p:pic>
      <p:sp>
        <p:nvSpPr>
          <p:cNvPr id="26" name="Tekstvak 25">
            <a:extLst>
              <a:ext uri="{FF2B5EF4-FFF2-40B4-BE49-F238E27FC236}">
                <a16:creationId xmlns:a16="http://schemas.microsoft.com/office/drawing/2014/main" id="{1FE898FA-B154-1434-17EB-7664FE79CF7D}"/>
              </a:ext>
            </a:extLst>
          </p:cNvPr>
          <p:cNvSpPr txBox="1"/>
          <p:nvPr/>
        </p:nvSpPr>
        <p:spPr>
          <a:xfrm>
            <a:off x="4127968" y="2061521"/>
            <a:ext cx="1647200" cy="523220"/>
          </a:xfrm>
          <a:prstGeom prst="rect">
            <a:avLst/>
          </a:prstGeom>
          <a:solidFill>
            <a:srgbClr val="1A3F97"/>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nl-NL" sz="2800" dirty="0">
                <a:latin typeface="RijksoverheidSansHeadingTT" panose="020B0503040202060203" pitchFamily="34" charset="0"/>
              </a:rPr>
              <a:t>€ 38 </a:t>
            </a:r>
            <a:r>
              <a:rPr lang="nl-NL" sz="2800" dirty="0" err="1">
                <a:latin typeface="RijksoverheidSansHeadingTT" panose="020B0503040202060203" pitchFamily="34" charset="0"/>
              </a:rPr>
              <a:t>mln</a:t>
            </a:r>
            <a:endParaRPr lang="nl-NL" sz="2800" dirty="0">
              <a:latin typeface="RijksoverheidSansHeadingTT" panose="020B0503040202060203" pitchFamily="34" charset="0"/>
            </a:endParaRPr>
          </a:p>
        </p:txBody>
      </p:sp>
      <p:sp>
        <p:nvSpPr>
          <p:cNvPr id="20" name="Tekstvak 19">
            <a:extLst>
              <a:ext uri="{FF2B5EF4-FFF2-40B4-BE49-F238E27FC236}">
                <a16:creationId xmlns:a16="http://schemas.microsoft.com/office/drawing/2014/main" id="{9E5B1A25-6138-9CCE-5A8A-7C7DBE2D61D7}"/>
              </a:ext>
            </a:extLst>
          </p:cNvPr>
          <p:cNvSpPr txBox="1"/>
          <p:nvPr/>
        </p:nvSpPr>
        <p:spPr>
          <a:xfrm>
            <a:off x="365084" y="2864679"/>
            <a:ext cx="5428875" cy="646331"/>
          </a:xfrm>
          <a:prstGeom prst="rect">
            <a:avLst/>
          </a:prstGeom>
          <a:noFill/>
        </p:spPr>
        <p:txBody>
          <a:bodyPr wrap="square" rtlCol="0">
            <a:spAutoFit/>
          </a:bodyPr>
          <a:lstStyle/>
          <a:p>
            <a:r>
              <a:rPr lang="nl-NL" b="1" dirty="0"/>
              <a:t>NXTGEN HIGHTECH: </a:t>
            </a:r>
            <a:r>
              <a:rPr lang="nl-NL" sz="1800" dirty="0">
                <a:effectLst/>
                <a:latin typeface="Verdana" panose="020B0604030504040204" pitchFamily="34" charset="0"/>
                <a:ea typeface="Calibri" panose="020F0502020204030204" pitchFamily="34" charset="0"/>
                <a:cs typeface="Times New Roman" panose="02020603050405020304" pitchFamily="18" charset="0"/>
              </a:rPr>
              <a:t>hoogtechnologische apparatuur voor de productie van batterijen</a:t>
            </a:r>
            <a:endParaRPr lang="nl-NL" b="1" dirty="0"/>
          </a:p>
        </p:txBody>
      </p:sp>
      <p:pic>
        <p:nvPicPr>
          <p:cNvPr id="19" name="Afbeelding 18" descr="Zero emission services">
            <a:extLst>
              <a:ext uri="{FF2B5EF4-FFF2-40B4-BE49-F238E27FC236}">
                <a16:creationId xmlns:a16="http://schemas.microsoft.com/office/drawing/2014/main" id="{EB31A432-6F7F-D0E9-8464-89A281F699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6116" y="1579098"/>
            <a:ext cx="3030257" cy="1298681"/>
          </a:xfrm>
          <a:prstGeom prst="rect">
            <a:avLst/>
          </a:prstGeom>
        </p:spPr>
      </p:pic>
      <p:sp>
        <p:nvSpPr>
          <p:cNvPr id="27" name="Tekstvak 26">
            <a:extLst>
              <a:ext uri="{FF2B5EF4-FFF2-40B4-BE49-F238E27FC236}">
                <a16:creationId xmlns:a16="http://schemas.microsoft.com/office/drawing/2014/main" id="{6702E59B-50DA-8015-21E1-CF4E8F8A68D8}"/>
              </a:ext>
            </a:extLst>
          </p:cNvPr>
          <p:cNvSpPr txBox="1"/>
          <p:nvPr/>
        </p:nvSpPr>
        <p:spPr>
          <a:xfrm>
            <a:off x="10472610" y="2078082"/>
            <a:ext cx="1647200" cy="523220"/>
          </a:xfrm>
          <a:prstGeom prst="rect">
            <a:avLst/>
          </a:prstGeom>
          <a:solidFill>
            <a:srgbClr val="1A3F97"/>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nl-NL" sz="2800" dirty="0">
                <a:latin typeface="RijksoverheidSansHeadingTT" panose="020B0503040202060203" pitchFamily="34" charset="0"/>
              </a:rPr>
              <a:t>€ 50 </a:t>
            </a:r>
            <a:r>
              <a:rPr lang="nl-NL" sz="2800" dirty="0" err="1">
                <a:latin typeface="RijksoverheidSansHeadingTT" panose="020B0503040202060203" pitchFamily="34" charset="0"/>
              </a:rPr>
              <a:t>mln</a:t>
            </a:r>
            <a:endParaRPr lang="nl-NL" sz="2800" dirty="0">
              <a:latin typeface="RijksoverheidSansHeadingTT" panose="020B0503040202060203" pitchFamily="34" charset="0"/>
            </a:endParaRPr>
          </a:p>
        </p:txBody>
      </p:sp>
      <p:sp>
        <p:nvSpPr>
          <p:cNvPr id="22" name="Tekstvak 21">
            <a:extLst>
              <a:ext uri="{FF2B5EF4-FFF2-40B4-BE49-F238E27FC236}">
                <a16:creationId xmlns:a16="http://schemas.microsoft.com/office/drawing/2014/main" id="{7833A9EC-5B4D-4D22-B8EC-A390616F484B}"/>
              </a:ext>
            </a:extLst>
          </p:cNvPr>
          <p:cNvSpPr txBox="1"/>
          <p:nvPr/>
        </p:nvSpPr>
        <p:spPr>
          <a:xfrm>
            <a:off x="6398041" y="2898940"/>
            <a:ext cx="5157409" cy="369332"/>
          </a:xfrm>
          <a:prstGeom prst="rect">
            <a:avLst/>
          </a:prstGeom>
          <a:noFill/>
        </p:spPr>
        <p:txBody>
          <a:bodyPr wrap="square" rtlCol="0">
            <a:spAutoFit/>
          </a:bodyPr>
          <a:lstStyle/>
          <a:p>
            <a:r>
              <a:rPr lang="nl-NL" b="1" dirty="0"/>
              <a:t>Zero-emissie binnenvaart</a:t>
            </a:r>
          </a:p>
        </p:txBody>
      </p:sp>
      <p:pic>
        <p:nvPicPr>
          <p:cNvPr id="9" name="Tijdelijke aanduiding voor inhoud 7" descr="BCC-NL">
            <a:extLst>
              <a:ext uri="{FF2B5EF4-FFF2-40B4-BE49-F238E27FC236}">
                <a16:creationId xmlns:a16="http://schemas.microsoft.com/office/drawing/2014/main" id="{5B5B8B15-A79C-4D5F-5613-777D82DDD5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086" y="3830546"/>
            <a:ext cx="2528136" cy="1034591"/>
          </a:xfrm>
          <a:prstGeom prst="rect">
            <a:avLst/>
          </a:prstGeom>
        </p:spPr>
      </p:pic>
      <p:sp>
        <p:nvSpPr>
          <p:cNvPr id="25" name="Tekstvak 24">
            <a:extLst>
              <a:ext uri="{FF2B5EF4-FFF2-40B4-BE49-F238E27FC236}">
                <a16:creationId xmlns:a16="http://schemas.microsoft.com/office/drawing/2014/main" id="{F7C27B73-B341-D89C-8EA1-736AB3AC9848}"/>
              </a:ext>
            </a:extLst>
          </p:cNvPr>
          <p:cNvSpPr txBox="1"/>
          <p:nvPr/>
        </p:nvSpPr>
        <p:spPr>
          <a:xfrm>
            <a:off x="4127968" y="4186379"/>
            <a:ext cx="1647200" cy="523220"/>
          </a:xfrm>
          <a:prstGeom prst="rect">
            <a:avLst/>
          </a:prstGeom>
          <a:solidFill>
            <a:srgbClr val="1A3F97"/>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nl-NL" sz="2800" dirty="0">
                <a:latin typeface="RijksoverheidSansHeadingTT" panose="020B0503040202060203" pitchFamily="34" charset="0"/>
              </a:rPr>
              <a:t>€ 296 </a:t>
            </a:r>
            <a:r>
              <a:rPr lang="nl-NL" sz="2800" dirty="0" err="1">
                <a:latin typeface="RijksoverheidSansHeadingTT" panose="020B0503040202060203" pitchFamily="34" charset="0"/>
              </a:rPr>
              <a:t>mln</a:t>
            </a:r>
            <a:endParaRPr lang="nl-NL" sz="2800" dirty="0">
              <a:latin typeface="RijksoverheidSansHeadingTT" panose="020B0503040202060203" pitchFamily="34" charset="0"/>
            </a:endParaRPr>
          </a:p>
        </p:txBody>
      </p:sp>
      <p:sp>
        <p:nvSpPr>
          <p:cNvPr id="21" name="Tekstvak 20">
            <a:extLst>
              <a:ext uri="{FF2B5EF4-FFF2-40B4-BE49-F238E27FC236}">
                <a16:creationId xmlns:a16="http://schemas.microsoft.com/office/drawing/2014/main" id="{A1CC2B62-D3FE-F563-F1B8-D6144C0EE03D}"/>
              </a:ext>
            </a:extLst>
          </p:cNvPr>
          <p:cNvSpPr txBox="1"/>
          <p:nvPr/>
        </p:nvSpPr>
        <p:spPr>
          <a:xfrm>
            <a:off x="365085" y="4976066"/>
            <a:ext cx="5157409" cy="369332"/>
          </a:xfrm>
          <a:prstGeom prst="rect">
            <a:avLst/>
          </a:prstGeom>
          <a:noFill/>
        </p:spPr>
        <p:txBody>
          <a:bodyPr wrap="square" rtlCol="0">
            <a:spAutoFit/>
          </a:bodyPr>
          <a:lstStyle/>
          <a:p>
            <a:r>
              <a:rPr lang="nl-NL" b="1" dirty="0" err="1"/>
              <a:t>Material</a:t>
            </a:r>
            <a:r>
              <a:rPr lang="nl-NL" b="1" dirty="0"/>
              <a:t> Independence &amp; </a:t>
            </a:r>
            <a:r>
              <a:rPr lang="nl-NL" b="1" dirty="0" err="1"/>
              <a:t>Circular</a:t>
            </a:r>
            <a:r>
              <a:rPr lang="nl-NL" b="1" dirty="0"/>
              <a:t> </a:t>
            </a:r>
            <a:r>
              <a:rPr lang="nl-NL" b="1" dirty="0" err="1"/>
              <a:t>batteries</a:t>
            </a:r>
            <a:endParaRPr lang="nl-NL" b="1" dirty="0"/>
          </a:p>
        </p:txBody>
      </p:sp>
      <p:pic>
        <p:nvPicPr>
          <p:cNvPr id="24" name="Afbeelding 23" descr="Laadpaal">
            <a:extLst>
              <a:ext uri="{FF2B5EF4-FFF2-40B4-BE49-F238E27FC236}">
                <a16:creationId xmlns:a16="http://schemas.microsoft.com/office/drawing/2014/main" id="{4B08A62F-9B44-40D2-FE3D-E0D31E899CF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8870" r="24568"/>
          <a:stretch/>
        </p:blipFill>
        <p:spPr>
          <a:xfrm>
            <a:off x="6426116" y="3722258"/>
            <a:ext cx="1856647" cy="1168083"/>
          </a:xfrm>
          <a:prstGeom prst="rect">
            <a:avLst/>
          </a:prstGeom>
        </p:spPr>
      </p:pic>
      <p:sp>
        <p:nvSpPr>
          <p:cNvPr id="28" name="Tekstvak 27">
            <a:extLst>
              <a:ext uri="{FF2B5EF4-FFF2-40B4-BE49-F238E27FC236}">
                <a16:creationId xmlns:a16="http://schemas.microsoft.com/office/drawing/2014/main" id="{580FFF6A-B5CC-1D85-12D5-39D360624F50}"/>
              </a:ext>
            </a:extLst>
          </p:cNvPr>
          <p:cNvSpPr txBox="1"/>
          <p:nvPr/>
        </p:nvSpPr>
        <p:spPr>
          <a:xfrm>
            <a:off x="10472610" y="4138056"/>
            <a:ext cx="1647200" cy="523220"/>
          </a:xfrm>
          <a:prstGeom prst="rect">
            <a:avLst/>
          </a:prstGeom>
          <a:solidFill>
            <a:srgbClr val="1A3F97"/>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nl-NL" sz="2800" dirty="0">
                <a:latin typeface="RijksoverheidSansHeadingTT" panose="020B0503040202060203" pitchFamily="34" charset="0"/>
              </a:rPr>
              <a:t>€ 44 </a:t>
            </a:r>
            <a:r>
              <a:rPr lang="nl-NL" sz="2800" dirty="0" err="1">
                <a:latin typeface="RijksoverheidSansHeadingTT" panose="020B0503040202060203" pitchFamily="34" charset="0"/>
              </a:rPr>
              <a:t>mln</a:t>
            </a:r>
            <a:endParaRPr lang="nl-NL" sz="2800" dirty="0">
              <a:latin typeface="RijksoverheidSansHeadingTT" panose="020B0503040202060203" pitchFamily="34" charset="0"/>
            </a:endParaRPr>
          </a:p>
        </p:txBody>
      </p:sp>
      <p:sp>
        <p:nvSpPr>
          <p:cNvPr id="23" name="Tekstvak 22">
            <a:extLst>
              <a:ext uri="{FF2B5EF4-FFF2-40B4-BE49-F238E27FC236}">
                <a16:creationId xmlns:a16="http://schemas.microsoft.com/office/drawing/2014/main" id="{6D35C010-44E8-BF29-BC5C-CB559FD7FB84}"/>
              </a:ext>
            </a:extLst>
          </p:cNvPr>
          <p:cNvSpPr txBox="1"/>
          <p:nvPr/>
        </p:nvSpPr>
        <p:spPr>
          <a:xfrm>
            <a:off x="6398040" y="4976066"/>
            <a:ext cx="5157409" cy="369332"/>
          </a:xfrm>
          <a:prstGeom prst="rect">
            <a:avLst/>
          </a:prstGeom>
          <a:noFill/>
        </p:spPr>
        <p:txBody>
          <a:bodyPr wrap="square" rtlCol="0">
            <a:spAutoFit/>
          </a:bodyPr>
          <a:lstStyle/>
          <a:p>
            <a:r>
              <a:rPr lang="nl-NL" b="1" dirty="0" err="1"/>
              <a:t>Charging</a:t>
            </a:r>
            <a:r>
              <a:rPr lang="nl-NL" b="1" dirty="0"/>
              <a:t> Energy Hubs (laad infra)</a:t>
            </a:r>
          </a:p>
        </p:txBody>
      </p:sp>
      <p:pic>
        <p:nvPicPr>
          <p:cNvPr id="3" name="Afbeelding 2" descr="Batterij">
            <a:extLst>
              <a:ext uri="{FF2B5EF4-FFF2-40B4-BE49-F238E27FC236}">
                <a16:creationId xmlns:a16="http://schemas.microsoft.com/office/drawing/2014/main" id="{25BCF7A9-3125-4180-232A-38D95CA508AC}"/>
              </a:ext>
            </a:extLst>
          </p:cNvPr>
          <p:cNvPicPr>
            <a:picLocks noChangeAspect="1"/>
          </p:cNvPicPr>
          <p:nvPr/>
        </p:nvPicPr>
        <p:blipFill>
          <a:blip r:embed="rId8"/>
          <a:stretch>
            <a:fillRect/>
          </a:stretch>
        </p:blipFill>
        <p:spPr>
          <a:xfrm rot="16200000">
            <a:off x="11225364" y="6184760"/>
            <a:ext cx="479835" cy="866644"/>
          </a:xfrm>
          <a:prstGeom prst="rect">
            <a:avLst/>
          </a:prstGeom>
        </p:spPr>
      </p:pic>
    </p:spTree>
    <p:extLst>
      <p:ext uri="{BB962C8B-B14F-4D97-AF65-F5344CB8AC3E}">
        <p14:creationId xmlns:p14="http://schemas.microsoft.com/office/powerpoint/2010/main" val="388102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630A28C-CB71-9B79-5620-57B7BDF74165}"/>
              </a:ext>
            </a:extLst>
          </p:cNvPr>
          <p:cNvSpPr>
            <a:spLocks noGrp="1"/>
          </p:cNvSpPr>
          <p:nvPr>
            <p:ph type="title"/>
          </p:nvPr>
        </p:nvSpPr>
        <p:spPr/>
        <p:txBody>
          <a:bodyPr/>
          <a:lstStyle/>
          <a:p>
            <a:r>
              <a:rPr lang="nl-NL" dirty="0"/>
              <a:t>Arbeidsmarkt knelpunten aanpakken</a:t>
            </a:r>
          </a:p>
        </p:txBody>
      </p:sp>
      <p:sp>
        <p:nvSpPr>
          <p:cNvPr id="6" name="Tijdelijke aanduiding voor inhoud 5">
            <a:extLst>
              <a:ext uri="{FF2B5EF4-FFF2-40B4-BE49-F238E27FC236}">
                <a16:creationId xmlns:a16="http://schemas.microsoft.com/office/drawing/2014/main" id="{D2AAE557-70C0-D091-40DF-ED12C8E6DFC4}"/>
              </a:ext>
            </a:extLst>
          </p:cNvPr>
          <p:cNvSpPr>
            <a:spLocks noGrp="1"/>
          </p:cNvSpPr>
          <p:nvPr>
            <p:ph idx="1"/>
          </p:nvPr>
        </p:nvSpPr>
        <p:spPr>
          <a:xfrm>
            <a:off x="635000" y="2289485"/>
            <a:ext cx="8051800" cy="3931928"/>
          </a:xfrm>
        </p:spPr>
        <p:txBody>
          <a:bodyPr/>
          <a:lstStyle/>
          <a:p>
            <a:r>
              <a:rPr lang="nl-NL" dirty="0"/>
              <a:t>2023, onderzoek knelpunten human </a:t>
            </a:r>
            <a:r>
              <a:rPr lang="nl-NL" dirty="0" err="1"/>
              <a:t>capital</a:t>
            </a:r>
            <a:r>
              <a:rPr lang="nl-NL" dirty="0"/>
              <a:t>:</a:t>
            </a:r>
          </a:p>
          <a:p>
            <a:pPr lvl="1"/>
            <a:r>
              <a:rPr lang="nl-NL" sz="1800" dirty="0">
                <a:effectLst/>
                <a:latin typeface="Verdana" panose="020B0604030504040204" pitchFamily="34" charset="0"/>
                <a:ea typeface="Calibri" panose="020F0502020204030204" pitchFamily="34" charset="0"/>
                <a:cs typeface="Times New Roman" panose="02020603050405020304" pitchFamily="18" charset="0"/>
              </a:rPr>
              <a:t>Tekort personeel met technische achtergrond op alle onderwijsniveaus</a:t>
            </a:r>
            <a:endParaRPr lang="nl-NL" dirty="0"/>
          </a:p>
          <a:p>
            <a:pPr lvl="1"/>
            <a:r>
              <a:rPr lang="nl-NL" sz="1800" dirty="0">
                <a:effectLst/>
                <a:latin typeface="Verdana" panose="020B0604030504040204" pitchFamily="34" charset="0"/>
                <a:ea typeface="Calibri" panose="020F0502020204030204" pitchFamily="34" charset="0"/>
                <a:cs typeface="Times New Roman" panose="02020603050405020304" pitchFamily="18" charset="0"/>
              </a:rPr>
              <a:t>Het niet goed aansluiten van opleidingen op de vraag uit de sector. </a:t>
            </a:r>
          </a:p>
          <a:p>
            <a:r>
              <a:rPr lang="nl-NL" dirty="0"/>
              <a:t>Human </a:t>
            </a:r>
            <a:r>
              <a:rPr lang="nl-NL" dirty="0" err="1"/>
              <a:t>capital</a:t>
            </a:r>
            <a:r>
              <a:rPr lang="nl-NL" dirty="0"/>
              <a:t> agenda NGF ‘</a:t>
            </a:r>
            <a:r>
              <a:rPr lang="nl-NL" dirty="0" err="1"/>
              <a:t>Material</a:t>
            </a:r>
            <a:r>
              <a:rPr lang="nl-NL" dirty="0"/>
              <a:t> Independence &amp; </a:t>
            </a:r>
            <a:r>
              <a:rPr lang="nl-NL" dirty="0" err="1"/>
              <a:t>Circular</a:t>
            </a:r>
            <a:r>
              <a:rPr lang="nl-NL" dirty="0"/>
              <a:t> </a:t>
            </a:r>
            <a:r>
              <a:rPr lang="nl-NL" dirty="0" err="1"/>
              <a:t>Batteries</a:t>
            </a:r>
            <a:r>
              <a:rPr lang="nl-NL" dirty="0"/>
              <a:t>’</a:t>
            </a:r>
          </a:p>
          <a:p>
            <a:r>
              <a:rPr lang="nl-NL" dirty="0"/>
              <a:t>Batterijboek</a:t>
            </a:r>
          </a:p>
          <a:p>
            <a:r>
              <a:rPr lang="nl-NL" dirty="0"/>
              <a:t>Basismodule Batterijen MBO-onderwijs/bijscholing </a:t>
            </a:r>
            <a:r>
              <a:rPr lang="nl-NL" sz="1800" dirty="0"/>
              <a:t>(medio 2025 beschikbaar)</a:t>
            </a:r>
          </a:p>
        </p:txBody>
      </p:sp>
      <p:pic>
        <p:nvPicPr>
          <p:cNvPr id="8" name="Afbeelding 7" descr="Batterijboek">
            <a:extLst>
              <a:ext uri="{FF2B5EF4-FFF2-40B4-BE49-F238E27FC236}">
                <a16:creationId xmlns:a16="http://schemas.microsoft.com/office/drawing/2014/main" id="{09FBCB0A-DDB6-5BEB-3ECD-4750C3252624}"/>
              </a:ext>
            </a:extLst>
          </p:cNvPr>
          <p:cNvPicPr>
            <a:picLocks noChangeAspect="1"/>
          </p:cNvPicPr>
          <p:nvPr/>
        </p:nvPicPr>
        <p:blipFill>
          <a:blip r:embed="rId2"/>
          <a:stretch>
            <a:fillRect/>
          </a:stretch>
        </p:blipFill>
        <p:spPr>
          <a:xfrm>
            <a:off x="8368516" y="1658152"/>
            <a:ext cx="3188484" cy="4669941"/>
          </a:xfrm>
          <a:prstGeom prst="rect">
            <a:avLst/>
          </a:prstGeom>
          <a:effectLst>
            <a:glow rad="127000">
              <a:schemeClr val="bg1">
                <a:lumMod val="75000"/>
              </a:schemeClr>
            </a:glow>
            <a:softEdge rad="12700"/>
          </a:effectLst>
        </p:spPr>
      </p:pic>
      <p:pic>
        <p:nvPicPr>
          <p:cNvPr id="9" name="Afbeelding 8" descr="Batterij">
            <a:extLst>
              <a:ext uri="{FF2B5EF4-FFF2-40B4-BE49-F238E27FC236}">
                <a16:creationId xmlns:a16="http://schemas.microsoft.com/office/drawing/2014/main" id="{A555CB36-565A-D8BC-F811-F1510FDE3BCC}"/>
              </a:ext>
            </a:extLst>
          </p:cNvPr>
          <p:cNvPicPr>
            <a:picLocks noChangeAspect="1"/>
          </p:cNvPicPr>
          <p:nvPr/>
        </p:nvPicPr>
        <p:blipFill>
          <a:blip r:embed="rId3"/>
          <a:stretch>
            <a:fillRect/>
          </a:stretch>
        </p:blipFill>
        <p:spPr>
          <a:xfrm rot="16200000">
            <a:off x="11225364" y="6184760"/>
            <a:ext cx="479835" cy="866644"/>
          </a:xfrm>
          <a:prstGeom prst="rect">
            <a:avLst/>
          </a:prstGeom>
        </p:spPr>
      </p:pic>
    </p:spTree>
    <p:extLst>
      <p:ext uri="{BB962C8B-B14F-4D97-AF65-F5344CB8AC3E}">
        <p14:creationId xmlns:p14="http://schemas.microsoft.com/office/powerpoint/2010/main" val="782668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9245243-FE61-7DF6-ADE5-AE42462DF92D}"/>
              </a:ext>
            </a:extLst>
          </p:cNvPr>
          <p:cNvSpPr>
            <a:spLocks noGrp="1"/>
          </p:cNvSpPr>
          <p:nvPr>
            <p:ph type="ctrTitle"/>
          </p:nvPr>
        </p:nvSpPr>
        <p:spPr>
          <a:xfrm>
            <a:off x="6553200" y="1885467"/>
            <a:ext cx="5004000" cy="2336400"/>
          </a:xfrm>
        </p:spPr>
        <p:txBody>
          <a:bodyPr anchor="b">
            <a:normAutofit/>
          </a:bodyPr>
          <a:lstStyle/>
          <a:p>
            <a:r>
              <a:rPr lang="nl-NL" dirty="0"/>
              <a:t>Energiesysteem</a:t>
            </a:r>
          </a:p>
        </p:txBody>
      </p:sp>
      <p:sp>
        <p:nvSpPr>
          <p:cNvPr id="15" name="Subtitle 3">
            <a:extLst>
              <a:ext uri="{FF2B5EF4-FFF2-40B4-BE49-F238E27FC236}">
                <a16:creationId xmlns:a16="http://schemas.microsoft.com/office/drawing/2014/main" id="{72554D4F-30A4-7133-BE86-E48264A8829E}"/>
              </a:ext>
            </a:extLst>
          </p:cNvPr>
          <p:cNvSpPr>
            <a:spLocks noGrp="1"/>
          </p:cNvSpPr>
          <p:nvPr>
            <p:ph type="subTitle" idx="1"/>
          </p:nvPr>
        </p:nvSpPr>
        <p:spPr>
          <a:xfrm>
            <a:off x="6553200" y="4218267"/>
            <a:ext cx="5004000" cy="1613786"/>
          </a:xfrm>
        </p:spPr>
        <p:txBody>
          <a:bodyPr>
            <a:normAutofit fontScale="85000" lnSpcReduction="10000"/>
          </a:bodyPr>
          <a:lstStyle/>
          <a:p>
            <a:r>
              <a:rPr lang="nl-NL" b="0" i="0" dirty="0"/>
              <a:t>Bevorderen:</a:t>
            </a:r>
          </a:p>
          <a:p>
            <a:pPr marL="342900" indent="-342900">
              <a:buClr>
                <a:schemeClr val="bg1"/>
              </a:buClr>
              <a:buFont typeface="Arial" panose="020B0604020202020204" pitchFamily="34" charset="0"/>
              <a:buChar char="•"/>
            </a:pPr>
            <a:r>
              <a:rPr lang="nl-NL" b="0" i="0" dirty="0"/>
              <a:t>Batterijen in het energiesysteem</a:t>
            </a:r>
          </a:p>
          <a:p>
            <a:pPr marL="342900" indent="-342900">
              <a:buClr>
                <a:schemeClr val="bg1"/>
              </a:buClr>
              <a:buFont typeface="Arial" panose="020B0604020202020204" pitchFamily="34" charset="0"/>
              <a:buChar char="•"/>
            </a:pPr>
            <a:r>
              <a:rPr lang="nl-NL" b="0" i="0" dirty="0"/>
              <a:t>Een stabiel en efficiënt energiesysteem</a:t>
            </a:r>
            <a:endParaRPr lang="nl-NL" dirty="0"/>
          </a:p>
          <a:p>
            <a:endParaRPr lang="en-US" dirty="0"/>
          </a:p>
        </p:txBody>
      </p:sp>
      <p:pic>
        <p:nvPicPr>
          <p:cNvPr id="8" name="Afbeelding 7" descr="EOS park met windturbines"/>
          <p:cNvPicPr>
            <a:picLocks noChangeAspect="1"/>
          </p:cNvPicPr>
          <p:nvPr/>
        </p:nvPicPr>
        <p:blipFill>
          <a:blip r:embed="rId2" cstate="print">
            <a:extLst>
              <a:ext uri="{28A0092B-C50C-407E-A947-70E740481C1C}">
                <a14:useLocalDpi xmlns:a14="http://schemas.microsoft.com/office/drawing/2010/main" val="0"/>
              </a:ext>
            </a:extLst>
          </a:blip>
          <a:srcRect l="18356" r="22279" b="-1"/>
          <a:stretch/>
        </p:blipFill>
        <p:spPr>
          <a:xfrm>
            <a:off x="20" y="10"/>
            <a:ext cx="6099155" cy="685799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pic>
    </p:spTree>
    <p:extLst>
      <p:ext uri="{BB962C8B-B14F-4D97-AF65-F5344CB8AC3E}">
        <p14:creationId xmlns:p14="http://schemas.microsoft.com/office/powerpoint/2010/main" val="681840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dirty="0" err="1"/>
              <a:t>Nederlandse</a:t>
            </a:r>
            <a:r>
              <a:rPr lang="en-US" dirty="0"/>
              <a:t> </a:t>
            </a:r>
            <a:r>
              <a:rPr lang="en-US" dirty="0" err="1"/>
              <a:t>Batterijstrategie</a:t>
            </a:r>
            <a:endParaRPr lang="nl-NL" dirty="0"/>
          </a:p>
        </p:txBody>
      </p:sp>
      <p:pic>
        <p:nvPicPr>
          <p:cNvPr id="9" name="Afbeelding 8" descr="Batterij"/>
          <p:cNvPicPr>
            <a:picLocks noChangeAspect="1"/>
          </p:cNvPicPr>
          <p:nvPr/>
        </p:nvPicPr>
        <p:blipFill>
          <a:blip r:embed="rId2"/>
          <a:stretch>
            <a:fillRect/>
          </a:stretch>
        </p:blipFill>
        <p:spPr>
          <a:xfrm>
            <a:off x="6486091" y="1533179"/>
            <a:ext cx="5038725" cy="4057650"/>
          </a:xfrm>
          <a:prstGeom prst="rect">
            <a:avLst/>
          </a:prstGeom>
        </p:spPr>
      </p:pic>
      <p:pic>
        <p:nvPicPr>
          <p:cNvPr id="6" name="Afbeelding 5" descr="Batterij"/>
          <p:cNvPicPr>
            <a:picLocks noChangeAspect="1"/>
          </p:cNvPicPr>
          <p:nvPr/>
        </p:nvPicPr>
        <p:blipFill>
          <a:blip r:embed="rId3"/>
          <a:stretch>
            <a:fillRect/>
          </a:stretch>
        </p:blipFill>
        <p:spPr>
          <a:xfrm rot="16200000">
            <a:off x="11310160" y="6160125"/>
            <a:ext cx="496857" cy="898894"/>
          </a:xfrm>
          <a:prstGeom prst="rect">
            <a:avLst/>
          </a:prstGeom>
        </p:spPr>
      </p:pic>
    </p:spTree>
    <p:extLst>
      <p:ext uri="{BB962C8B-B14F-4D97-AF65-F5344CB8AC3E}">
        <p14:creationId xmlns:p14="http://schemas.microsoft.com/office/powerpoint/2010/main" val="288189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en-US" dirty="0" err="1"/>
              <a:t>Noodzaak</a:t>
            </a:r>
            <a:r>
              <a:rPr lang="en-US" dirty="0"/>
              <a:t> </a:t>
            </a:r>
            <a:r>
              <a:rPr lang="en-US" dirty="0" err="1"/>
              <a:t>batterijen</a:t>
            </a:r>
            <a:r>
              <a:rPr lang="en-US" dirty="0"/>
              <a:t> in </a:t>
            </a:r>
            <a:r>
              <a:rPr lang="en-US" dirty="0" err="1"/>
              <a:t>een</a:t>
            </a:r>
            <a:r>
              <a:rPr lang="en-US" dirty="0"/>
              <a:t> </a:t>
            </a:r>
            <a:r>
              <a:rPr lang="en-US" dirty="0" err="1"/>
              <a:t>veranderend</a:t>
            </a:r>
            <a:r>
              <a:rPr lang="en-US" dirty="0"/>
              <a:t> </a:t>
            </a:r>
            <a:r>
              <a:rPr lang="en-US" dirty="0" err="1"/>
              <a:t>energiesysteem</a:t>
            </a:r>
            <a:endParaRPr lang="en-GB" dirty="0"/>
          </a:p>
        </p:txBody>
      </p:sp>
      <p:sp>
        <p:nvSpPr>
          <p:cNvPr id="2" name="Tijdelijke aanduiding voor inhoud 1"/>
          <p:cNvSpPr>
            <a:spLocks noGrp="1"/>
          </p:cNvSpPr>
          <p:nvPr>
            <p:ph idx="1"/>
          </p:nvPr>
        </p:nvSpPr>
        <p:spPr>
          <a:xfrm>
            <a:off x="493160" y="2289485"/>
            <a:ext cx="11405444" cy="3931928"/>
          </a:xfrm>
        </p:spPr>
        <p:txBody>
          <a:bodyPr>
            <a:normAutofit/>
          </a:bodyPr>
          <a:lstStyle/>
          <a:p>
            <a:r>
              <a:rPr lang="en-US" dirty="0" err="1"/>
              <a:t>Een</a:t>
            </a:r>
            <a:r>
              <a:rPr lang="en-US" dirty="0"/>
              <a:t> </a:t>
            </a:r>
            <a:r>
              <a:rPr lang="en-US" dirty="0" err="1"/>
              <a:t>fossievrije</a:t>
            </a:r>
            <a:r>
              <a:rPr lang="en-US" dirty="0"/>
              <a:t> </a:t>
            </a:r>
            <a:r>
              <a:rPr lang="en-US" dirty="0" err="1"/>
              <a:t>energiesysteem</a:t>
            </a:r>
            <a:r>
              <a:rPr lang="en-US" dirty="0"/>
              <a:t> </a:t>
            </a:r>
            <a:r>
              <a:rPr lang="en-US" dirty="0" err="1"/>
              <a:t>heeft</a:t>
            </a:r>
            <a:r>
              <a:rPr lang="en-US" dirty="0"/>
              <a:t> flexible </a:t>
            </a:r>
            <a:r>
              <a:rPr lang="en-US" dirty="0" err="1"/>
              <a:t>opslagmethoden</a:t>
            </a:r>
            <a:r>
              <a:rPr lang="en-US" dirty="0"/>
              <a:t> </a:t>
            </a:r>
            <a:r>
              <a:rPr lang="en-US" dirty="0" err="1"/>
              <a:t>nodig</a:t>
            </a:r>
            <a:r>
              <a:rPr lang="en-US" dirty="0"/>
              <a:t>:</a:t>
            </a:r>
          </a:p>
          <a:p>
            <a:pPr marL="598950" lvl="1" indent="-285750">
              <a:buFont typeface="Arial" panose="020B0604020202020204" pitchFamily="34" charset="0"/>
              <a:buChar char="•"/>
            </a:pPr>
            <a:r>
              <a:rPr lang="en-US" sz="2100" dirty="0"/>
              <a:t>Meer </a:t>
            </a:r>
            <a:r>
              <a:rPr lang="en-US" sz="2100" dirty="0" err="1"/>
              <a:t>elektricitieit</a:t>
            </a:r>
            <a:r>
              <a:rPr lang="en-US" sz="2100" dirty="0"/>
              <a:t> in het </a:t>
            </a:r>
            <a:r>
              <a:rPr lang="en-US" sz="2100" dirty="0" err="1"/>
              <a:t>energiesysteem</a:t>
            </a:r>
            <a:r>
              <a:rPr lang="en-US" sz="2100" dirty="0"/>
              <a:t>: </a:t>
            </a:r>
            <a:r>
              <a:rPr lang="en-US" sz="2100" dirty="0" err="1"/>
              <a:t>vraag</a:t>
            </a:r>
            <a:r>
              <a:rPr lang="en-US" sz="2100" dirty="0"/>
              <a:t> </a:t>
            </a:r>
            <a:r>
              <a:rPr lang="en-US" sz="2100" dirty="0" err="1"/>
              <a:t>en</a:t>
            </a:r>
            <a:r>
              <a:rPr lang="en-US" sz="2100" dirty="0"/>
              <a:t> </a:t>
            </a:r>
            <a:r>
              <a:rPr lang="en-US" sz="2100" dirty="0" err="1"/>
              <a:t>aanbod</a:t>
            </a:r>
            <a:r>
              <a:rPr lang="en-US" sz="2100" dirty="0"/>
              <a:t> (</a:t>
            </a:r>
            <a:r>
              <a:rPr lang="en-US" sz="2100" dirty="0" err="1"/>
              <a:t>opwek</a:t>
            </a:r>
            <a:r>
              <a:rPr lang="en-US" sz="2100" dirty="0"/>
              <a:t>)</a:t>
            </a:r>
          </a:p>
          <a:p>
            <a:pPr marL="598950" lvl="1" indent="-285750">
              <a:buFont typeface="Arial" panose="020B0604020202020204" pitchFamily="34" charset="0"/>
              <a:buChar char="•"/>
            </a:pPr>
            <a:r>
              <a:rPr lang="en-US" sz="2100" dirty="0" err="1"/>
              <a:t>Onregelmatige</a:t>
            </a:r>
            <a:r>
              <a:rPr lang="en-US" sz="2100" dirty="0"/>
              <a:t> </a:t>
            </a:r>
            <a:r>
              <a:rPr lang="en-US" sz="2100" dirty="0" err="1"/>
              <a:t>opwek</a:t>
            </a:r>
            <a:r>
              <a:rPr lang="en-US" sz="2100" dirty="0"/>
              <a:t> </a:t>
            </a:r>
            <a:r>
              <a:rPr lang="en-US" sz="2100" dirty="0" err="1"/>
              <a:t>en</a:t>
            </a:r>
            <a:r>
              <a:rPr lang="en-US" sz="2100" dirty="0"/>
              <a:t> </a:t>
            </a:r>
            <a:r>
              <a:rPr lang="en-US" sz="2100" dirty="0" err="1"/>
              <a:t>vraag</a:t>
            </a:r>
            <a:r>
              <a:rPr lang="en-US" sz="2100" dirty="0"/>
              <a:t>: </a:t>
            </a:r>
            <a:r>
              <a:rPr lang="en-US" sz="2100" dirty="0" err="1"/>
              <a:t>oplossen</a:t>
            </a:r>
            <a:r>
              <a:rPr lang="en-US" sz="2100" dirty="0"/>
              <a:t> </a:t>
            </a:r>
            <a:r>
              <a:rPr lang="en-US" sz="2100" dirty="0" err="1"/>
              <a:t>onbalans</a:t>
            </a:r>
            <a:r>
              <a:rPr lang="en-US" sz="2100" dirty="0"/>
              <a:t> </a:t>
            </a:r>
            <a:r>
              <a:rPr lang="en-US" sz="2100" dirty="0" err="1"/>
              <a:t>tussen</a:t>
            </a:r>
            <a:r>
              <a:rPr lang="en-US" sz="2100" dirty="0"/>
              <a:t> </a:t>
            </a:r>
            <a:r>
              <a:rPr lang="en-US" sz="2100" dirty="0" err="1"/>
              <a:t>vraag</a:t>
            </a:r>
            <a:r>
              <a:rPr lang="en-US" sz="2100" dirty="0"/>
              <a:t> </a:t>
            </a:r>
            <a:r>
              <a:rPr lang="en-US" sz="2100" dirty="0" err="1"/>
              <a:t>en</a:t>
            </a:r>
            <a:r>
              <a:rPr lang="en-US" sz="2100" dirty="0"/>
              <a:t> </a:t>
            </a:r>
            <a:r>
              <a:rPr lang="en-US" sz="2100" dirty="0" err="1"/>
              <a:t>aanbod</a:t>
            </a:r>
            <a:endParaRPr lang="en-US" sz="2100" dirty="0"/>
          </a:p>
          <a:p>
            <a:pPr marL="598950" lvl="1" indent="-285750">
              <a:buFont typeface="Arial" panose="020B0604020202020204" pitchFamily="34" charset="0"/>
              <a:buChar char="•"/>
            </a:pPr>
            <a:r>
              <a:rPr lang="en-US" sz="2100" dirty="0" err="1"/>
              <a:t>Netcongestie</a:t>
            </a:r>
            <a:r>
              <a:rPr lang="en-US" sz="2100" dirty="0"/>
              <a:t> door </a:t>
            </a:r>
            <a:r>
              <a:rPr lang="en-US" sz="2100" dirty="0" err="1"/>
              <a:t>toename</a:t>
            </a:r>
            <a:r>
              <a:rPr lang="en-US" sz="2100" dirty="0"/>
              <a:t> </a:t>
            </a:r>
            <a:r>
              <a:rPr lang="en-US" sz="2100" dirty="0" err="1"/>
              <a:t>vraag</a:t>
            </a:r>
            <a:r>
              <a:rPr lang="en-US" sz="2100" dirty="0"/>
              <a:t> </a:t>
            </a:r>
            <a:r>
              <a:rPr lang="en-US" sz="2100" dirty="0" err="1"/>
              <a:t>electriciteit</a:t>
            </a:r>
            <a:r>
              <a:rPr lang="en-US" sz="2100" dirty="0"/>
              <a:t> </a:t>
            </a:r>
            <a:r>
              <a:rPr lang="en-US" sz="2100" dirty="0" err="1"/>
              <a:t>en</a:t>
            </a:r>
            <a:r>
              <a:rPr lang="en-US" sz="2100" dirty="0"/>
              <a:t> </a:t>
            </a:r>
            <a:r>
              <a:rPr lang="en-US" sz="2100" dirty="0" err="1"/>
              <a:t>toename</a:t>
            </a:r>
            <a:r>
              <a:rPr lang="en-US" sz="2100" dirty="0"/>
              <a:t> levering aan het net</a:t>
            </a:r>
          </a:p>
          <a:p>
            <a:pPr marL="285750" indent="-285750">
              <a:buFont typeface="Arial" panose="020B0604020202020204" pitchFamily="34" charset="0"/>
              <a:buChar char="•"/>
            </a:pPr>
            <a:endParaRPr lang="nl-NL" dirty="0"/>
          </a:p>
          <a:p>
            <a:r>
              <a:rPr lang="nl-NL" dirty="0"/>
              <a:t>Batterijen zij hiervoor een belangrijke oplossing: </a:t>
            </a:r>
          </a:p>
          <a:p>
            <a:pPr marL="598950" lvl="1" indent="-285750">
              <a:buFont typeface="Arial" panose="020B0604020202020204" pitchFamily="34" charset="0"/>
              <a:buChar char="•"/>
            </a:pPr>
            <a:r>
              <a:rPr lang="nl-NL" sz="2100" dirty="0"/>
              <a:t>Hebben lage omzettingsverliezen</a:t>
            </a:r>
          </a:p>
          <a:p>
            <a:pPr marL="598950" lvl="1" indent="-285750">
              <a:buFont typeface="Arial" panose="020B0604020202020204" pitchFamily="34" charset="0"/>
              <a:buChar char="•"/>
            </a:pPr>
            <a:r>
              <a:rPr lang="nl-NL" sz="2100" dirty="0"/>
              <a:t>zijn (relatief) betaalbaar </a:t>
            </a:r>
          </a:p>
          <a:p>
            <a:pPr marL="598950" lvl="1" indent="-285750">
              <a:buFont typeface="Arial" panose="020B0604020202020204" pitchFamily="34" charset="0"/>
              <a:buChar char="•"/>
            </a:pPr>
            <a:r>
              <a:rPr lang="nl-NL" sz="2100" dirty="0"/>
              <a:t>Faciliteren flexibele toepassing van (groene) energie</a:t>
            </a:r>
          </a:p>
          <a:p>
            <a:endParaRPr lang="en-GB" dirty="0"/>
          </a:p>
        </p:txBody>
      </p:sp>
      <p:sp>
        <p:nvSpPr>
          <p:cNvPr id="4" name="Tijdelijke aanduiding voor datum 3">
            <a:extLst>
              <a:ext uri="{C183D7F6-B498-43B3-948B-1728B52AA6E4}">
                <adec:decorative xmlns:adec="http://schemas.microsoft.com/office/drawing/2017/decorative" val="1"/>
              </a:ext>
            </a:extLst>
          </p:cNvPr>
          <p:cNvSpPr>
            <a:spLocks noGrp="1"/>
          </p:cNvSpPr>
          <p:nvPr>
            <p:ph type="dt" sz="half" idx="10"/>
          </p:nvPr>
        </p:nvSpPr>
        <p:spPr/>
        <p:txBody>
          <a:bodyPr/>
          <a:lstStyle/>
          <a:p>
            <a:fld id="{7C93EDC3-1E06-4560-87DC-660F2A9858DC}" type="datetime1">
              <a:rPr lang="nl-NL" smtClean="0"/>
              <a:t>25-11-2024</a:t>
            </a:fld>
            <a:endParaRPr lang="nl-NL" dirty="0"/>
          </a:p>
        </p:txBody>
      </p:sp>
      <p:sp>
        <p:nvSpPr>
          <p:cNvPr id="5" name="Tijdelijke aanduiding voor voettekst 4">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nl-NL" dirty="0"/>
          </a:p>
        </p:txBody>
      </p:sp>
      <p:pic>
        <p:nvPicPr>
          <p:cNvPr id="6" name="Afbeelding 5" descr="Batterij">
            <a:extLst>
              <a:ext uri="{FF2B5EF4-FFF2-40B4-BE49-F238E27FC236}">
                <a16:creationId xmlns:a16="http://schemas.microsoft.com/office/drawing/2014/main" id="{6F877834-CB19-BED1-96BA-0E020EB54368}"/>
              </a:ext>
            </a:extLst>
          </p:cNvPr>
          <p:cNvPicPr>
            <a:picLocks noChangeAspect="1"/>
          </p:cNvPicPr>
          <p:nvPr/>
        </p:nvPicPr>
        <p:blipFill>
          <a:blip r:embed="rId2"/>
          <a:stretch>
            <a:fillRect/>
          </a:stretch>
        </p:blipFill>
        <p:spPr>
          <a:xfrm rot="16200000">
            <a:off x="11225364" y="6184760"/>
            <a:ext cx="479835" cy="866644"/>
          </a:xfrm>
          <a:prstGeom prst="rect">
            <a:avLst/>
          </a:prstGeom>
        </p:spPr>
      </p:pic>
    </p:spTree>
    <p:extLst>
      <p:ext uri="{BB962C8B-B14F-4D97-AF65-F5344CB8AC3E}">
        <p14:creationId xmlns:p14="http://schemas.microsoft.com/office/powerpoint/2010/main" val="3008430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64CBC5CE-1B94-D5BA-2E00-E269FC7691FD}"/>
              </a:ext>
            </a:extLst>
          </p:cNvPr>
          <p:cNvSpPr>
            <a:spLocks noGrp="1"/>
          </p:cNvSpPr>
          <p:nvPr>
            <p:ph type="title"/>
          </p:nvPr>
        </p:nvSpPr>
        <p:spPr>
          <a:xfrm>
            <a:off x="634206" y="808673"/>
            <a:ext cx="10923588" cy="948047"/>
          </a:xfrm>
        </p:spPr>
        <p:txBody>
          <a:bodyPr>
            <a:normAutofit fontScale="90000"/>
          </a:bodyPr>
          <a:lstStyle/>
          <a:p>
            <a:r>
              <a:rPr lang="en-US" dirty="0" err="1"/>
              <a:t>Onze</a:t>
            </a:r>
            <a:r>
              <a:rPr lang="en-US" dirty="0"/>
              <a:t> </a:t>
            </a:r>
            <a:r>
              <a:rPr lang="en-US" dirty="0" err="1"/>
              <a:t>nieuwe</a:t>
            </a:r>
            <a:r>
              <a:rPr lang="en-US" dirty="0"/>
              <a:t> </a:t>
            </a:r>
            <a:r>
              <a:rPr lang="en-US" dirty="0" err="1"/>
              <a:t>energiesysteem</a:t>
            </a:r>
            <a:r>
              <a:rPr lang="en-US" dirty="0"/>
              <a:t> </a:t>
            </a:r>
            <a:r>
              <a:rPr lang="en-US" dirty="0" err="1"/>
              <a:t>heeft</a:t>
            </a:r>
            <a:r>
              <a:rPr lang="en-US" dirty="0"/>
              <a:t> </a:t>
            </a:r>
            <a:r>
              <a:rPr lang="en-US" dirty="0" err="1"/>
              <a:t>opslag</a:t>
            </a:r>
            <a:r>
              <a:rPr lang="en-US" dirty="0"/>
              <a:t> </a:t>
            </a:r>
            <a:r>
              <a:rPr lang="en-US" dirty="0" err="1"/>
              <a:t>nodig</a:t>
            </a:r>
            <a:endParaRPr lang="en-US" dirty="0"/>
          </a:p>
        </p:txBody>
      </p:sp>
      <p:pic>
        <p:nvPicPr>
          <p:cNvPr id="4" name="Afbeelding 3" descr="Grafiek die tijdsduur en vermogen van verschillende technieken visualiseert">
            <a:extLst>
              <a:ext uri="{FF2B5EF4-FFF2-40B4-BE49-F238E27FC236}">
                <a16:creationId xmlns:a16="http://schemas.microsoft.com/office/drawing/2014/main" id="{A3F355CE-AA11-9E3F-26F0-E01E58FF73B8}"/>
              </a:ext>
            </a:extLst>
          </p:cNvPr>
          <p:cNvPicPr>
            <a:picLocks noChangeAspect="1"/>
          </p:cNvPicPr>
          <p:nvPr/>
        </p:nvPicPr>
        <p:blipFill>
          <a:blip r:embed="rId2"/>
          <a:stretch>
            <a:fillRect/>
          </a:stretch>
        </p:blipFill>
        <p:spPr>
          <a:xfrm>
            <a:off x="2138766" y="2000561"/>
            <a:ext cx="7979758" cy="4608310"/>
          </a:xfrm>
          <a:prstGeom prst="rect">
            <a:avLst/>
          </a:prstGeom>
          <a:noFill/>
        </p:spPr>
      </p:pic>
      <p:pic>
        <p:nvPicPr>
          <p:cNvPr id="5" name="Afbeelding 4" descr="Batterij">
            <a:extLst>
              <a:ext uri="{FF2B5EF4-FFF2-40B4-BE49-F238E27FC236}">
                <a16:creationId xmlns:a16="http://schemas.microsoft.com/office/drawing/2014/main" id="{6A488743-7894-DC3C-F1BF-C4F8692877A1}"/>
              </a:ext>
            </a:extLst>
          </p:cNvPr>
          <p:cNvPicPr>
            <a:picLocks noChangeAspect="1"/>
          </p:cNvPicPr>
          <p:nvPr/>
        </p:nvPicPr>
        <p:blipFill>
          <a:blip r:embed="rId3"/>
          <a:stretch>
            <a:fillRect/>
          </a:stretch>
        </p:blipFill>
        <p:spPr>
          <a:xfrm rot="16200000">
            <a:off x="11225364" y="6184760"/>
            <a:ext cx="479835" cy="866644"/>
          </a:xfrm>
          <a:prstGeom prst="rect">
            <a:avLst/>
          </a:prstGeom>
        </p:spPr>
      </p:pic>
    </p:spTree>
    <p:extLst>
      <p:ext uri="{BB962C8B-B14F-4D97-AF65-F5344CB8AC3E}">
        <p14:creationId xmlns:p14="http://schemas.microsoft.com/office/powerpoint/2010/main" val="4167614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F431A7E-566E-9C76-084F-D6F4BBEF877B}"/>
              </a:ext>
            </a:extLst>
          </p:cNvPr>
          <p:cNvSpPr>
            <a:spLocks noGrp="1"/>
          </p:cNvSpPr>
          <p:nvPr>
            <p:ph type="title"/>
          </p:nvPr>
        </p:nvSpPr>
        <p:spPr/>
        <p:txBody>
          <a:bodyPr/>
          <a:lstStyle/>
          <a:p>
            <a:r>
              <a:rPr lang="nl-NL" dirty="0"/>
              <a:t>Energiesysteem: activiteiten en doelen</a:t>
            </a:r>
          </a:p>
        </p:txBody>
      </p:sp>
      <p:sp>
        <p:nvSpPr>
          <p:cNvPr id="2" name="Tijdelijke aanduiding voor inhoud 1">
            <a:extLst>
              <a:ext uri="{FF2B5EF4-FFF2-40B4-BE49-F238E27FC236}">
                <a16:creationId xmlns:a16="http://schemas.microsoft.com/office/drawing/2014/main" id="{3123E9C6-E1AA-194B-7A15-8C5955D8CEE9}"/>
              </a:ext>
            </a:extLst>
          </p:cNvPr>
          <p:cNvSpPr>
            <a:spLocks noGrp="1"/>
          </p:cNvSpPr>
          <p:nvPr>
            <p:ph idx="1"/>
          </p:nvPr>
        </p:nvSpPr>
        <p:spPr/>
        <p:txBody>
          <a:bodyPr>
            <a:normAutofit/>
          </a:bodyPr>
          <a:lstStyle/>
          <a:p>
            <a:r>
              <a:rPr lang="nl-NL" dirty="0">
                <a:effectLst/>
                <a:latin typeface="+mj-lt"/>
                <a:ea typeface="Calibri" panose="020F0502020204030204" pitchFamily="34" charset="0"/>
                <a:cs typeface="Times New Roman" panose="02020603050405020304" pitchFamily="18" charset="0"/>
              </a:rPr>
              <a:t>Stimuleren innovatie energiediensten</a:t>
            </a:r>
            <a:endParaRPr lang="nl-NL" dirty="0">
              <a:latin typeface="+mj-lt"/>
            </a:endParaRPr>
          </a:p>
          <a:p>
            <a:r>
              <a:rPr lang="nl-NL" dirty="0">
                <a:latin typeface="+mj-lt"/>
              </a:rPr>
              <a:t>Routekaart Energieopslag</a:t>
            </a:r>
          </a:p>
          <a:p>
            <a:r>
              <a:rPr lang="nl-NL" dirty="0">
                <a:solidFill>
                  <a:srgbClr val="000000"/>
                </a:solidFill>
                <a:effectLst/>
                <a:latin typeface="+mj-lt"/>
                <a:ea typeface="Calibri" panose="020F0502020204030204" pitchFamily="34" charset="0"/>
                <a:cs typeface="Times New Roman" panose="02020603050405020304" pitchFamily="18" charset="0"/>
              </a:rPr>
              <a:t>Dubbele heffing </a:t>
            </a:r>
            <a:r>
              <a:rPr lang="nl-NL" dirty="0">
                <a:effectLst/>
                <a:latin typeface="+mj-lt"/>
                <a:ea typeface="Calibri" panose="020F0502020204030204" pitchFamily="34" charset="0"/>
                <a:cs typeface="Times New Roman" panose="02020603050405020304" pitchFamily="18" charset="0"/>
              </a:rPr>
              <a:t>energiebelasting bij batterijopslag; </a:t>
            </a:r>
            <a:r>
              <a:rPr lang="nl-NL" sz="2000" i="1" dirty="0">
                <a:effectLst/>
                <a:latin typeface="+mj-lt"/>
                <a:ea typeface="Calibri" panose="020F0502020204030204" pitchFamily="34" charset="0"/>
                <a:cs typeface="Times New Roman" panose="02020603050405020304" pitchFamily="18" charset="0"/>
              </a:rPr>
              <a:t>voor </a:t>
            </a:r>
            <a:r>
              <a:rPr lang="nl-NL" sz="2000" i="1" dirty="0">
                <a:solidFill>
                  <a:srgbClr val="000000"/>
                </a:solidFill>
                <a:effectLst/>
                <a:latin typeface="+mj-lt"/>
                <a:ea typeface="Calibri" panose="020F0502020204030204" pitchFamily="34" charset="0"/>
                <a:cs typeface="Times New Roman" panose="02020603050405020304" pitchFamily="18" charset="0"/>
              </a:rPr>
              <a:t>grootverbruikers dubbele heffing opgelost per 1-1-2022</a:t>
            </a:r>
          </a:p>
          <a:p>
            <a:r>
              <a:rPr lang="nl-NL" dirty="0">
                <a:solidFill>
                  <a:srgbClr val="000000"/>
                </a:solidFill>
                <a:latin typeface="+mj-lt"/>
                <a:ea typeface="Calibri" panose="020F0502020204030204" pitchFamily="34" charset="0"/>
                <a:cs typeface="Times New Roman" panose="02020603050405020304" pitchFamily="18" charset="0"/>
              </a:rPr>
              <a:t>Actieagenda Netcongestie Laagspanningsnettenbatterijen (2025):  </a:t>
            </a:r>
            <a:r>
              <a:rPr lang="nl-NL" sz="2000" dirty="0">
                <a:solidFill>
                  <a:srgbClr val="000000"/>
                </a:solidFill>
                <a:latin typeface="+mj-lt"/>
                <a:ea typeface="Calibri" panose="020F0502020204030204" pitchFamily="34" charset="0"/>
                <a:cs typeface="Times New Roman" panose="02020603050405020304" pitchFamily="18" charset="0"/>
              </a:rPr>
              <a:t>interdepartementaal plan van aanpak voor bi-directioneel laden -</a:t>
            </a:r>
            <a:r>
              <a:rPr lang="nl-NL" sz="2000" dirty="0" err="1">
                <a:solidFill>
                  <a:srgbClr val="000000"/>
                </a:solidFill>
                <a:effectLst/>
                <a:latin typeface="+mj-lt"/>
                <a:ea typeface="Calibri" panose="020F0502020204030204" pitchFamily="34" charset="0"/>
                <a:cs typeface="Times New Roman" panose="02020603050405020304" pitchFamily="18" charset="0"/>
              </a:rPr>
              <a:t>EV’s</a:t>
            </a:r>
            <a:r>
              <a:rPr lang="nl-NL" sz="2000" dirty="0">
                <a:solidFill>
                  <a:srgbClr val="000000"/>
                </a:solidFill>
                <a:effectLst/>
                <a:latin typeface="+mj-lt"/>
                <a:ea typeface="Calibri" panose="020F0502020204030204" pitchFamily="34" charset="0"/>
                <a:cs typeface="Times New Roman" panose="02020603050405020304" pitchFamily="18" charset="0"/>
              </a:rPr>
              <a:t> als bufferfunctie toe te kunnen passen en zo het energiesysteem nog beter te ondersteunen </a:t>
            </a:r>
            <a:endParaRPr lang="nl-NL" dirty="0">
              <a:latin typeface="+mj-lt"/>
            </a:endParaRPr>
          </a:p>
        </p:txBody>
      </p:sp>
      <p:pic>
        <p:nvPicPr>
          <p:cNvPr id="4" name="Afbeelding 3" descr="Batterij">
            <a:extLst>
              <a:ext uri="{FF2B5EF4-FFF2-40B4-BE49-F238E27FC236}">
                <a16:creationId xmlns:a16="http://schemas.microsoft.com/office/drawing/2014/main" id="{3FE4F0D5-61F6-5253-44B7-44B357B50835}"/>
              </a:ext>
            </a:extLst>
          </p:cNvPr>
          <p:cNvPicPr>
            <a:picLocks noChangeAspect="1"/>
          </p:cNvPicPr>
          <p:nvPr/>
        </p:nvPicPr>
        <p:blipFill>
          <a:blip r:embed="rId2"/>
          <a:stretch>
            <a:fillRect/>
          </a:stretch>
        </p:blipFill>
        <p:spPr>
          <a:xfrm rot="16200000">
            <a:off x="11225364" y="6184760"/>
            <a:ext cx="479835" cy="866644"/>
          </a:xfrm>
          <a:prstGeom prst="rect">
            <a:avLst/>
          </a:prstGeom>
        </p:spPr>
      </p:pic>
    </p:spTree>
    <p:extLst>
      <p:ext uri="{BB962C8B-B14F-4D97-AF65-F5344CB8AC3E}">
        <p14:creationId xmlns:p14="http://schemas.microsoft.com/office/powerpoint/2010/main" val="1460066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1DC1C25-7C9E-FB2B-7522-F213CDD7DB89}"/>
              </a:ext>
            </a:extLst>
          </p:cNvPr>
          <p:cNvSpPr>
            <a:spLocks noGrp="1"/>
          </p:cNvSpPr>
          <p:nvPr>
            <p:ph type="ctrTitle"/>
          </p:nvPr>
        </p:nvSpPr>
        <p:spPr/>
        <p:txBody>
          <a:bodyPr/>
          <a:lstStyle/>
          <a:p>
            <a:r>
              <a:rPr lang="nl-NL" dirty="0"/>
              <a:t>Veiligheid</a:t>
            </a:r>
          </a:p>
        </p:txBody>
      </p:sp>
      <p:sp>
        <p:nvSpPr>
          <p:cNvPr id="5" name="Ondertitel 4">
            <a:extLst>
              <a:ext uri="{FF2B5EF4-FFF2-40B4-BE49-F238E27FC236}">
                <a16:creationId xmlns:a16="http://schemas.microsoft.com/office/drawing/2014/main" id="{48D0420F-B0EB-33D0-D062-1E4AFFBCB93E}"/>
              </a:ext>
            </a:extLst>
          </p:cNvPr>
          <p:cNvSpPr>
            <a:spLocks noGrp="1"/>
          </p:cNvSpPr>
          <p:nvPr>
            <p:ph type="subTitle" idx="1"/>
          </p:nvPr>
        </p:nvSpPr>
        <p:spPr/>
        <p:txBody>
          <a:bodyPr>
            <a:normAutofit fontScale="85000" lnSpcReduction="10000"/>
          </a:bodyPr>
          <a:lstStyle/>
          <a:p>
            <a:r>
              <a:rPr lang="nl-NL" b="0" i="0" dirty="0"/>
              <a:t>Bevorderen:</a:t>
            </a:r>
          </a:p>
          <a:p>
            <a:pPr marL="342900" indent="-342900">
              <a:buFont typeface="Arial" panose="020B0604020202020204" pitchFamily="34" charset="0"/>
              <a:buChar char="•"/>
            </a:pPr>
            <a:r>
              <a:rPr lang="nl-NL" b="0" i="0" dirty="0"/>
              <a:t>veilig gebruik batterijen</a:t>
            </a:r>
          </a:p>
          <a:p>
            <a:pPr marL="342900" indent="-342900">
              <a:buFont typeface="Arial" panose="020B0604020202020204" pitchFamily="34" charset="0"/>
              <a:buChar char="•"/>
            </a:pPr>
            <a:r>
              <a:rPr lang="nl-NL" b="0" i="0" dirty="0"/>
              <a:t>kennis over risico's en veiligheid</a:t>
            </a:r>
            <a:endParaRPr lang="nl-NL" noProof="0" dirty="0"/>
          </a:p>
          <a:p>
            <a:endParaRPr lang="nl-NL" dirty="0"/>
          </a:p>
        </p:txBody>
      </p:sp>
      <p:pic>
        <p:nvPicPr>
          <p:cNvPr id="6" name="Afbeelding 5" descr="brandende batterij">
            <a:extLst>
              <a:ext uri="{FF2B5EF4-FFF2-40B4-BE49-F238E27FC236}">
                <a16:creationId xmlns:a16="http://schemas.microsoft.com/office/drawing/2014/main" id="{BC4BA335-46FF-8EF0-3051-294F32E78D5B}"/>
              </a:ext>
            </a:extLst>
          </p:cNvPr>
          <p:cNvPicPr>
            <a:picLocks noChangeAspect="1"/>
          </p:cNvPicPr>
          <p:nvPr/>
        </p:nvPicPr>
        <p:blipFill>
          <a:blip r:embed="rId2"/>
          <a:stretch>
            <a:fillRect/>
          </a:stretch>
        </p:blipFill>
        <p:spPr>
          <a:xfrm>
            <a:off x="1176337" y="755124"/>
            <a:ext cx="3018615" cy="5745107"/>
          </a:xfrm>
          <a:prstGeom prst="rect">
            <a:avLst/>
          </a:prstGeom>
        </p:spPr>
      </p:pic>
    </p:spTree>
    <p:extLst>
      <p:ext uri="{BB962C8B-B14F-4D97-AF65-F5344CB8AC3E}">
        <p14:creationId xmlns:p14="http://schemas.microsoft.com/office/powerpoint/2010/main" val="2212830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Titel 2"/>
          <p:cNvSpPr>
            <a:spLocks noGrp="1"/>
          </p:cNvSpPr>
          <p:nvPr>
            <p:ph type="title"/>
          </p:nvPr>
        </p:nvSpPr>
        <p:spPr>
          <a:xfrm>
            <a:off x="2987802" y="526134"/>
            <a:ext cx="11398957" cy="727301"/>
          </a:xfrm>
        </p:spPr>
        <p:txBody>
          <a:bodyPr>
            <a:normAutofit/>
          </a:bodyPr>
          <a:lstStyle/>
          <a:p>
            <a:r>
              <a:rPr lang="nl-NL" dirty="0"/>
              <a:t>De Lithium-ion batterij</a:t>
            </a:r>
          </a:p>
        </p:txBody>
      </p:sp>
      <p:sp>
        <p:nvSpPr>
          <p:cNvPr id="11" name="Tekstvak 10"/>
          <p:cNvSpPr txBox="1"/>
          <p:nvPr/>
        </p:nvSpPr>
        <p:spPr>
          <a:xfrm>
            <a:off x="333433" y="1314575"/>
            <a:ext cx="11673310" cy="923330"/>
          </a:xfrm>
          <a:prstGeom prst="rect">
            <a:avLst/>
          </a:prstGeom>
          <a:noFill/>
        </p:spPr>
        <p:txBody>
          <a:bodyPr wrap="square" rtlCol="0">
            <a:spAutoFit/>
          </a:bodyPr>
          <a:lstStyle/>
          <a:p>
            <a:pPr marL="285750" indent="-285750">
              <a:buFont typeface="Arial" panose="020B0604020202020204" pitchFamily="34" charset="0"/>
              <a:buChar char="•"/>
            </a:pPr>
            <a:r>
              <a:rPr lang="nl-NL" dirty="0"/>
              <a:t>5 belangrijke </a:t>
            </a:r>
            <a:r>
              <a:rPr lang="nl-NL" dirty="0" err="1"/>
              <a:t>batterijcel</a:t>
            </a:r>
            <a:r>
              <a:rPr lang="nl-NL" dirty="0"/>
              <a:t>-componenten: </a:t>
            </a:r>
            <a:r>
              <a:rPr lang="nl-NL" dirty="0" err="1"/>
              <a:t>cathode</a:t>
            </a:r>
            <a:r>
              <a:rPr lang="nl-NL" dirty="0"/>
              <a:t>, anode, separator, elektrolyt en </a:t>
            </a:r>
            <a:r>
              <a:rPr lang="nl-NL" dirty="0" err="1"/>
              <a:t>cell-packaging</a:t>
            </a:r>
            <a:endParaRPr lang="nl-NL" dirty="0"/>
          </a:p>
          <a:p>
            <a:pPr marL="285750" indent="-285750">
              <a:buFont typeface="Arial" panose="020B0604020202020204" pitchFamily="34" charset="0"/>
              <a:buChar char="•"/>
            </a:pPr>
            <a:r>
              <a:rPr lang="nl-NL" dirty="0"/>
              <a:t>Zijn belangrijke drivers voor de prestatie van batterijcellen, zoals: energiedichtheid, levensduur, laadsnelheid en veiligheid</a:t>
            </a:r>
            <a:endParaRPr lang="en-GB" dirty="0"/>
          </a:p>
        </p:txBody>
      </p:sp>
      <p:pic>
        <p:nvPicPr>
          <p:cNvPr id="5" name="Afbeelding 4" descr="Li-ion cel schematisc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58" y="2804368"/>
            <a:ext cx="4457700" cy="3057525"/>
          </a:xfrm>
          <a:prstGeom prst="rect">
            <a:avLst/>
          </a:prstGeom>
        </p:spPr>
      </p:pic>
      <p:sp>
        <p:nvSpPr>
          <p:cNvPr id="6" name="Tekstvak 5"/>
          <p:cNvSpPr txBox="1"/>
          <p:nvPr/>
        </p:nvSpPr>
        <p:spPr>
          <a:xfrm>
            <a:off x="518444" y="5828757"/>
            <a:ext cx="874644" cy="646331"/>
          </a:xfrm>
          <a:prstGeom prst="rect">
            <a:avLst/>
          </a:prstGeom>
          <a:noFill/>
        </p:spPr>
        <p:txBody>
          <a:bodyPr wrap="square" rtlCol="0">
            <a:spAutoFit/>
          </a:bodyPr>
          <a:lstStyle/>
          <a:p>
            <a:r>
              <a:rPr lang="en-US" sz="1200" u="sng" dirty="0"/>
              <a:t>Anode</a:t>
            </a:r>
            <a:r>
              <a:rPr lang="en-US" sz="1200" dirty="0"/>
              <a:t>:</a:t>
            </a:r>
          </a:p>
          <a:p>
            <a:r>
              <a:rPr lang="en-US" sz="1200" dirty="0" err="1"/>
              <a:t>Grafiet</a:t>
            </a:r>
            <a:endParaRPr lang="en-US" sz="1200" dirty="0"/>
          </a:p>
          <a:p>
            <a:endParaRPr lang="en-GB" sz="1200" dirty="0"/>
          </a:p>
        </p:txBody>
      </p:sp>
      <p:sp>
        <p:nvSpPr>
          <p:cNvPr id="8" name="Tekstvak 7"/>
          <p:cNvSpPr txBox="1"/>
          <p:nvPr/>
        </p:nvSpPr>
        <p:spPr>
          <a:xfrm>
            <a:off x="1528923" y="5828757"/>
            <a:ext cx="1033669" cy="646331"/>
          </a:xfrm>
          <a:prstGeom prst="rect">
            <a:avLst/>
          </a:prstGeom>
          <a:noFill/>
        </p:spPr>
        <p:txBody>
          <a:bodyPr wrap="square" rtlCol="0">
            <a:spAutoFit/>
          </a:bodyPr>
          <a:lstStyle/>
          <a:p>
            <a:r>
              <a:rPr lang="en-US" sz="1200" u="sng" dirty="0" err="1"/>
              <a:t>Elektrolyt</a:t>
            </a:r>
            <a:r>
              <a:rPr lang="en-US" sz="1200" dirty="0"/>
              <a:t>:</a:t>
            </a:r>
          </a:p>
          <a:p>
            <a:r>
              <a:rPr lang="en-US" sz="1200" dirty="0"/>
              <a:t>Li-</a:t>
            </a:r>
            <a:r>
              <a:rPr lang="en-US" sz="1200" dirty="0" err="1"/>
              <a:t>zout</a:t>
            </a:r>
            <a:r>
              <a:rPr lang="en-US" sz="1200" dirty="0"/>
              <a:t> in </a:t>
            </a:r>
            <a:r>
              <a:rPr lang="en-US" sz="1200" dirty="0" err="1"/>
              <a:t>oplossing</a:t>
            </a:r>
            <a:endParaRPr lang="en-GB" sz="1200" dirty="0"/>
          </a:p>
        </p:txBody>
      </p:sp>
      <p:sp>
        <p:nvSpPr>
          <p:cNvPr id="7" name="Tekstvak 6"/>
          <p:cNvSpPr txBox="1"/>
          <p:nvPr/>
        </p:nvSpPr>
        <p:spPr>
          <a:xfrm>
            <a:off x="2698427" y="5828757"/>
            <a:ext cx="1917424" cy="1015663"/>
          </a:xfrm>
          <a:prstGeom prst="rect">
            <a:avLst/>
          </a:prstGeom>
          <a:noFill/>
        </p:spPr>
        <p:txBody>
          <a:bodyPr wrap="square" rtlCol="0">
            <a:spAutoFit/>
          </a:bodyPr>
          <a:lstStyle/>
          <a:p>
            <a:r>
              <a:rPr lang="en-US" sz="1200" u="sng" dirty="0"/>
              <a:t>Cathode</a:t>
            </a:r>
            <a:r>
              <a:rPr lang="en-US" sz="1200" dirty="0"/>
              <a:t>:</a:t>
            </a:r>
          </a:p>
          <a:p>
            <a:r>
              <a:rPr lang="it-IT" sz="1200" dirty="0"/>
              <a:t>NMC (Li, Mn, Co, Ni)</a:t>
            </a:r>
          </a:p>
          <a:p>
            <a:r>
              <a:rPr lang="it-IT" sz="1200" dirty="0"/>
              <a:t>LFP (Li, Fe, P)</a:t>
            </a:r>
          </a:p>
          <a:p>
            <a:endParaRPr lang="en-US" sz="1200" dirty="0"/>
          </a:p>
          <a:p>
            <a:endParaRPr lang="en-GB" sz="1200" dirty="0"/>
          </a:p>
        </p:txBody>
      </p:sp>
      <p:pic>
        <p:nvPicPr>
          <p:cNvPr id="10" name="Afbeelding 9" descr="li-ion cellen in module in accu"/>
          <p:cNvPicPr>
            <a:picLocks noChangeAspect="1"/>
          </p:cNvPicPr>
          <p:nvPr/>
        </p:nvPicPr>
        <p:blipFill>
          <a:blip r:embed="rId3"/>
          <a:stretch>
            <a:fillRect/>
          </a:stretch>
        </p:blipFill>
        <p:spPr>
          <a:xfrm>
            <a:off x="4990269" y="2389435"/>
            <a:ext cx="7082215" cy="4200939"/>
          </a:xfrm>
          <a:prstGeom prst="rect">
            <a:avLst/>
          </a:prstGeom>
          <a:ln w="12700" cmpd="thickThin">
            <a:solidFill>
              <a:schemeClr val="bg2">
                <a:lumMod val="25000"/>
              </a:schemeClr>
            </a:solidFill>
          </a:ln>
        </p:spPr>
      </p:pic>
      <p:sp>
        <p:nvSpPr>
          <p:cNvPr id="17" name="Rechthoek 16">
            <a:extLst>
              <a:ext uri="{C183D7F6-B498-43B3-948B-1728B52AA6E4}">
                <adec:decorative xmlns:adec="http://schemas.microsoft.com/office/drawing/2017/decorative" val="1"/>
              </a:ext>
            </a:extLst>
          </p:cNvPr>
          <p:cNvSpPr/>
          <p:nvPr/>
        </p:nvSpPr>
        <p:spPr>
          <a:xfrm>
            <a:off x="191380" y="2389435"/>
            <a:ext cx="4608576" cy="4200939"/>
          </a:xfrm>
          <a:prstGeom prst="rect">
            <a:avLst/>
          </a:prstGeom>
          <a:noFill/>
          <a:ln cmpd="sng">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634971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a:t>Risico’s </a:t>
            </a:r>
          </a:p>
        </p:txBody>
      </p:sp>
      <p:sp>
        <p:nvSpPr>
          <p:cNvPr id="8" name="Tijdelijke aanduiding voor tekst 7"/>
          <p:cNvSpPr>
            <a:spLocks noGrp="1"/>
          </p:cNvSpPr>
          <p:nvPr>
            <p:ph type="body" sz="quarter" idx="13"/>
          </p:nvPr>
        </p:nvSpPr>
        <p:spPr/>
        <p:txBody>
          <a:bodyPr>
            <a:normAutofit fontScale="92500"/>
          </a:bodyPr>
          <a:lstStyle/>
          <a:p>
            <a:pPr marL="285750" indent="-285750">
              <a:buFont typeface="Arial" panose="020B0604020202020204" pitchFamily="34" charset="0"/>
              <a:buChar char="•"/>
            </a:pPr>
            <a:r>
              <a:rPr lang="nl-NL" dirty="0" err="1"/>
              <a:t>Thermal</a:t>
            </a:r>
            <a:r>
              <a:rPr lang="nl-NL" dirty="0"/>
              <a:t> </a:t>
            </a:r>
            <a:r>
              <a:rPr lang="nl-NL" dirty="0" err="1"/>
              <a:t>runaway</a:t>
            </a:r>
            <a:r>
              <a:rPr lang="nl-NL" dirty="0"/>
              <a:t>: kettingreactie waarin defecte cel naburige cellen opwarmt-&gt; oververhitting waardoor batterij nog meer opwarmt, de toename van warmte zorgt voor niet te stoppen sneeuwbaleffect.</a:t>
            </a:r>
          </a:p>
          <a:p>
            <a:pPr marL="285750" indent="-285750">
              <a:buFont typeface="Arial" panose="020B0604020202020204" pitchFamily="34" charset="0"/>
              <a:buChar char="•"/>
            </a:pPr>
            <a:r>
              <a:rPr lang="nl-NL" dirty="0"/>
              <a:t>Mogelijke effecten </a:t>
            </a:r>
            <a:r>
              <a:rPr lang="nl-NL" dirty="0" err="1"/>
              <a:t>thermal</a:t>
            </a:r>
            <a:r>
              <a:rPr lang="nl-NL" dirty="0"/>
              <a:t> </a:t>
            </a:r>
            <a:r>
              <a:rPr lang="nl-NL" dirty="0" err="1"/>
              <a:t>runaway</a:t>
            </a:r>
            <a:r>
              <a:rPr lang="nl-NL" dirty="0"/>
              <a:t>: vrijkomen van een toxische en brandbare gascompositie, een batterijbrand en een dampwolkexplosie of wolkbrand. </a:t>
            </a:r>
          </a:p>
          <a:p>
            <a:pPr marL="285750" indent="-285750">
              <a:buFont typeface="Arial" panose="020B0604020202020204" pitchFamily="34" charset="0"/>
              <a:buChar char="•"/>
            </a:pPr>
            <a:r>
              <a:rPr lang="nl-NL" dirty="0" err="1"/>
              <a:t>Celfalen</a:t>
            </a:r>
            <a:r>
              <a:rPr lang="nl-NL" dirty="0"/>
              <a:t> door: interne kortsluiting, overladen, fysieke schade en productiefouten</a:t>
            </a:r>
          </a:p>
        </p:txBody>
      </p:sp>
      <p:sp>
        <p:nvSpPr>
          <p:cNvPr id="2" name="Tijdelijke aanduiding voor voettekst 1">
            <a:extLst>
              <a:ext uri="{FF2B5EF4-FFF2-40B4-BE49-F238E27FC236}">
                <a16:creationId xmlns:a16="http://schemas.microsoft.com/office/drawing/2014/main" id="{91D65D93-7F17-2141-B37D-F72BE3CBDD35}"/>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l-NL" dirty="0"/>
          </a:p>
        </p:txBody>
      </p:sp>
      <p:sp>
        <p:nvSpPr>
          <p:cNvPr id="6" name="Tijdelijke aanduiding voor afbeelding 5">
            <a:extLst>
              <a:ext uri="{FF2B5EF4-FFF2-40B4-BE49-F238E27FC236}">
                <a16:creationId xmlns:a16="http://schemas.microsoft.com/office/drawing/2014/main" id="{1D9568E4-FFEB-E047-B259-BA7CDEB831EC}"/>
              </a:ext>
              <a:ext uri="{C183D7F6-B498-43B3-948B-1728B52AA6E4}">
                <adec:decorative xmlns:adec="http://schemas.microsoft.com/office/drawing/2017/decorative" val="1"/>
              </a:ext>
            </a:extLst>
          </p:cNvPr>
          <p:cNvSpPr>
            <a:spLocks noGrp="1"/>
          </p:cNvSpPr>
          <p:nvPr>
            <p:ph type="pic" sz="quarter" idx="14"/>
          </p:nvPr>
        </p:nvSpPr>
        <p:spPr/>
        <p:txBody>
          <a:bodyPr/>
          <a:lstStyle/>
          <a:p>
            <a:endParaRPr lang="nl-NL"/>
          </a:p>
        </p:txBody>
      </p:sp>
      <p:pic>
        <p:nvPicPr>
          <p:cNvPr id="3" name="Afbeelding 2" descr="brandende batterij"/>
          <p:cNvPicPr>
            <a:picLocks noChangeAspect="1"/>
          </p:cNvPicPr>
          <p:nvPr/>
        </p:nvPicPr>
        <p:blipFill>
          <a:blip r:embed="rId2"/>
          <a:stretch>
            <a:fillRect/>
          </a:stretch>
        </p:blipFill>
        <p:spPr>
          <a:xfrm>
            <a:off x="2237422" y="3724390"/>
            <a:ext cx="1414605" cy="2692313"/>
          </a:xfrm>
          <a:prstGeom prst="rect">
            <a:avLst/>
          </a:prstGeom>
        </p:spPr>
      </p:pic>
    </p:spTree>
    <p:extLst>
      <p:ext uri="{BB962C8B-B14F-4D97-AF65-F5344CB8AC3E}">
        <p14:creationId xmlns:p14="http://schemas.microsoft.com/office/powerpoint/2010/main" val="2345182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340336-45A2-06FB-2683-E4372538367D}"/>
              </a:ext>
            </a:extLst>
          </p:cNvPr>
          <p:cNvSpPr>
            <a:spLocks noGrp="1"/>
          </p:cNvSpPr>
          <p:nvPr>
            <p:ph type="title"/>
          </p:nvPr>
        </p:nvSpPr>
        <p:spPr>
          <a:xfrm>
            <a:off x="635000" y="-948047"/>
            <a:ext cx="10923588" cy="948047"/>
          </a:xfrm>
        </p:spPr>
        <p:txBody>
          <a:bodyPr vert="horz" lIns="91440" tIns="45720" rIns="91440" bIns="45720" rtlCol="0" anchor="b" anchorCtr="0">
            <a:normAutofit/>
          </a:bodyPr>
          <a:lstStyle/>
          <a:p>
            <a:r>
              <a:rPr lang="nl-NL" dirty="0"/>
              <a:t>Li-ion infosheet</a:t>
            </a:r>
          </a:p>
        </p:txBody>
      </p:sp>
      <p:pic>
        <p:nvPicPr>
          <p:cNvPr id="5" name="Afbeelding 4">
            <a:extLst>
              <a:ext uri="{FF2B5EF4-FFF2-40B4-BE49-F238E27FC236}">
                <a16:creationId xmlns:a16="http://schemas.microsoft.com/office/drawing/2014/main" id="{4051E178-FFCB-F419-5663-D6E55C7C2C5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6604" y="0"/>
            <a:ext cx="12098792" cy="6858000"/>
          </a:xfrm>
          <a:prstGeom prst="rect">
            <a:avLst/>
          </a:prstGeom>
        </p:spPr>
      </p:pic>
      <p:pic>
        <p:nvPicPr>
          <p:cNvPr id="6" name="Afbeelding 5" descr="Batterij">
            <a:extLst>
              <a:ext uri="{FF2B5EF4-FFF2-40B4-BE49-F238E27FC236}">
                <a16:creationId xmlns:a16="http://schemas.microsoft.com/office/drawing/2014/main" id="{581640A4-FC75-E436-072B-2E3F134221D8}"/>
              </a:ext>
            </a:extLst>
          </p:cNvPr>
          <p:cNvPicPr>
            <a:picLocks noChangeAspect="1"/>
          </p:cNvPicPr>
          <p:nvPr/>
        </p:nvPicPr>
        <p:blipFill>
          <a:blip r:embed="rId4"/>
          <a:stretch>
            <a:fillRect/>
          </a:stretch>
        </p:blipFill>
        <p:spPr>
          <a:xfrm rot="16200000">
            <a:off x="11309941" y="6100827"/>
            <a:ext cx="497295" cy="867374"/>
          </a:xfrm>
          <a:prstGeom prst="rect">
            <a:avLst/>
          </a:prstGeom>
        </p:spPr>
      </p:pic>
    </p:spTree>
    <p:extLst>
      <p:ext uri="{BB962C8B-B14F-4D97-AF65-F5344CB8AC3E}">
        <p14:creationId xmlns:p14="http://schemas.microsoft.com/office/powerpoint/2010/main" val="6502060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dirty="0" err="1"/>
              <a:t>Veiligheid</a:t>
            </a:r>
            <a:r>
              <a:rPr lang="en-US" dirty="0"/>
              <a:t>: </a:t>
            </a:r>
            <a:r>
              <a:rPr lang="nl-NL" dirty="0"/>
              <a:t>activiteiten en doelen</a:t>
            </a:r>
          </a:p>
        </p:txBody>
      </p:sp>
      <p:sp>
        <p:nvSpPr>
          <p:cNvPr id="2" name="Tijdelijke aanduiding voor inhoud 1"/>
          <p:cNvSpPr>
            <a:spLocks noGrp="1"/>
          </p:cNvSpPr>
          <p:nvPr>
            <p:ph idx="1"/>
          </p:nvPr>
        </p:nvSpPr>
        <p:spPr/>
        <p:txBody>
          <a:bodyPr/>
          <a:lstStyle/>
          <a:p>
            <a:r>
              <a:rPr lang="en-US" dirty="0" err="1"/>
              <a:t>Vergroten</a:t>
            </a:r>
            <a:r>
              <a:rPr lang="en-US" dirty="0"/>
              <a:t> </a:t>
            </a:r>
            <a:r>
              <a:rPr lang="en-US" dirty="0" err="1"/>
              <a:t>kennis</a:t>
            </a:r>
            <a:r>
              <a:rPr lang="en-US" dirty="0"/>
              <a:t> </a:t>
            </a:r>
            <a:r>
              <a:rPr lang="en-US" dirty="0" err="1"/>
              <a:t>en</a:t>
            </a:r>
            <a:r>
              <a:rPr lang="en-US" dirty="0"/>
              <a:t> </a:t>
            </a:r>
            <a:r>
              <a:rPr lang="en-US" dirty="0" err="1"/>
              <a:t>waar</a:t>
            </a:r>
            <a:r>
              <a:rPr lang="en-US" dirty="0"/>
              <a:t> </a:t>
            </a:r>
            <a:r>
              <a:rPr lang="en-US" dirty="0" err="1"/>
              <a:t>nodig</a:t>
            </a:r>
            <a:r>
              <a:rPr lang="en-US" dirty="0"/>
              <a:t> </a:t>
            </a:r>
            <a:r>
              <a:rPr lang="en-US" dirty="0" err="1"/>
              <a:t>aanpasen</a:t>
            </a:r>
            <a:r>
              <a:rPr lang="en-US" dirty="0"/>
              <a:t> </a:t>
            </a:r>
            <a:r>
              <a:rPr lang="en-US" dirty="0" err="1"/>
              <a:t>regelgeving</a:t>
            </a:r>
            <a:endParaRPr lang="en-US" dirty="0"/>
          </a:p>
          <a:p>
            <a:r>
              <a:rPr lang="en-US" dirty="0"/>
              <a:t>Diverse </a:t>
            </a:r>
            <a:r>
              <a:rPr lang="en-US" dirty="0" err="1"/>
              <a:t>onderzoeken</a:t>
            </a:r>
            <a:r>
              <a:rPr lang="en-US" dirty="0"/>
              <a:t> (</a:t>
            </a:r>
            <a:r>
              <a:rPr lang="en-US" dirty="0" err="1"/>
              <a:t>o.a</a:t>
            </a:r>
            <a:r>
              <a:rPr lang="en-US" dirty="0"/>
              <a:t>.):</a:t>
            </a:r>
          </a:p>
          <a:p>
            <a:pPr lvl="1"/>
            <a:r>
              <a:rPr lang="en-US" dirty="0" err="1"/>
              <a:t>Samenhang</a:t>
            </a:r>
            <a:r>
              <a:rPr lang="en-US" dirty="0"/>
              <a:t> </a:t>
            </a:r>
            <a:r>
              <a:rPr lang="en-US" dirty="0" err="1"/>
              <a:t>en</a:t>
            </a:r>
            <a:r>
              <a:rPr lang="en-US" dirty="0"/>
              <a:t> </a:t>
            </a:r>
            <a:r>
              <a:rPr lang="en-US" dirty="0" err="1"/>
              <a:t>dekking</a:t>
            </a:r>
            <a:r>
              <a:rPr lang="en-US" dirty="0"/>
              <a:t> </a:t>
            </a:r>
            <a:r>
              <a:rPr lang="en-US" dirty="0" err="1"/>
              <a:t>regelgeving</a:t>
            </a:r>
            <a:r>
              <a:rPr lang="en-US" dirty="0"/>
              <a:t> </a:t>
            </a:r>
            <a:r>
              <a:rPr lang="en-US" dirty="0" err="1"/>
              <a:t>batterijen</a:t>
            </a:r>
            <a:r>
              <a:rPr lang="en-US" dirty="0"/>
              <a:t> </a:t>
            </a:r>
            <a:r>
              <a:rPr lang="en-US" dirty="0">
                <a:latin typeface="Calibri" panose="020F0502020204030204" pitchFamily="34" charset="0"/>
                <a:cs typeface="Calibri" panose="020F0502020204030204" pitchFamily="34" charset="0"/>
              </a:rPr>
              <a:t>-</a:t>
            </a:r>
            <a:r>
              <a:rPr lang="en-US" i="1" dirty="0">
                <a:latin typeface="Calibri" panose="020F0502020204030204" pitchFamily="34" charset="0"/>
                <a:cs typeface="Calibri" panose="020F0502020204030204" pitchFamily="34" charset="0"/>
              </a:rPr>
              <a:t>RHDHV</a:t>
            </a:r>
            <a:r>
              <a:rPr lang="en-US" dirty="0"/>
              <a:t> (2021)</a:t>
            </a:r>
          </a:p>
          <a:p>
            <a:pPr lvl="1"/>
            <a:r>
              <a:rPr lang="en-US" dirty="0"/>
              <a:t>Risk Profile for Batteries </a:t>
            </a:r>
            <a:r>
              <a:rPr lang="en-US" dirty="0">
                <a:latin typeface="Calibri" panose="020F0502020204030204" pitchFamily="34" charset="0"/>
                <a:cs typeface="Calibri" panose="020F0502020204030204" pitchFamily="34" charset="0"/>
              </a:rPr>
              <a:t>-</a:t>
            </a:r>
            <a:r>
              <a:rPr lang="en-US" i="1" dirty="0">
                <a:latin typeface="Calibri" panose="020F0502020204030204" pitchFamily="34" charset="0"/>
                <a:cs typeface="Calibri" panose="020F0502020204030204" pitchFamily="34" charset="0"/>
              </a:rPr>
              <a:t>TNO</a:t>
            </a:r>
            <a:r>
              <a:rPr lang="en-US" dirty="0"/>
              <a:t> (2022)</a:t>
            </a:r>
          </a:p>
          <a:p>
            <a:pPr lvl="1"/>
            <a:r>
              <a:rPr lang="en-US" dirty="0" err="1"/>
              <a:t>Veiligheid</a:t>
            </a:r>
            <a:r>
              <a:rPr lang="en-US" dirty="0"/>
              <a:t> EOS </a:t>
            </a:r>
            <a:r>
              <a:rPr lang="en-US" dirty="0">
                <a:latin typeface="Calibri" panose="020F0502020204030204" pitchFamily="34" charset="0"/>
                <a:cs typeface="Calibri" panose="020F0502020204030204" pitchFamily="34" charset="0"/>
              </a:rPr>
              <a:t>-</a:t>
            </a:r>
            <a:r>
              <a:rPr lang="en-US" i="1" dirty="0">
                <a:latin typeface="Calibri" panose="020F0502020204030204" pitchFamily="34" charset="0"/>
                <a:cs typeface="Calibri" panose="020F0502020204030204" pitchFamily="34" charset="0"/>
              </a:rPr>
              <a:t>RHDHV</a:t>
            </a:r>
            <a:r>
              <a:rPr lang="en-US" dirty="0"/>
              <a:t> (2023)</a:t>
            </a:r>
          </a:p>
          <a:p>
            <a:pPr lvl="1"/>
            <a:r>
              <a:rPr lang="en-US" dirty="0"/>
              <a:t>Safe and Sustainable by Design </a:t>
            </a:r>
            <a:r>
              <a:rPr lang="en-US" dirty="0" err="1"/>
              <a:t>Batterijen</a:t>
            </a:r>
            <a:r>
              <a:rPr lang="en-US" dirty="0"/>
              <a:t> </a:t>
            </a:r>
            <a:r>
              <a:rPr lang="en-US" dirty="0">
                <a:latin typeface="Calibri" panose="020F0502020204030204" pitchFamily="34" charset="0"/>
                <a:cs typeface="Calibri" panose="020F0502020204030204" pitchFamily="34" charset="0"/>
              </a:rPr>
              <a:t>-</a:t>
            </a:r>
            <a:r>
              <a:rPr lang="en-US" i="1" dirty="0">
                <a:latin typeface="Calibri" panose="020F0502020204030204" pitchFamily="34" charset="0"/>
                <a:cs typeface="Calibri" panose="020F0502020204030204" pitchFamily="34" charset="0"/>
              </a:rPr>
              <a:t>RHDHV</a:t>
            </a:r>
            <a:r>
              <a:rPr lang="en-US" dirty="0"/>
              <a:t> (2023)</a:t>
            </a:r>
          </a:p>
          <a:p>
            <a:pPr lvl="1"/>
            <a:r>
              <a:rPr lang="en-US" dirty="0" err="1"/>
              <a:t>Thuisbatterijen</a:t>
            </a:r>
            <a:r>
              <a:rPr lang="en-US" dirty="0"/>
              <a:t> </a:t>
            </a:r>
            <a:r>
              <a:rPr lang="en-US" dirty="0" err="1"/>
              <a:t>en</a:t>
            </a:r>
            <a:r>
              <a:rPr lang="en-US" dirty="0"/>
              <a:t> </a:t>
            </a:r>
            <a:r>
              <a:rPr lang="en-US" dirty="0" err="1"/>
              <a:t>brandveiligheid</a:t>
            </a:r>
            <a:r>
              <a:rPr lang="en-US" dirty="0"/>
              <a:t> (</a:t>
            </a:r>
            <a:r>
              <a:rPr lang="en-US" dirty="0" err="1"/>
              <a:t>eind</a:t>
            </a:r>
            <a:r>
              <a:rPr lang="en-US" dirty="0"/>
              <a:t> 2024-2025)</a:t>
            </a:r>
          </a:p>
          <a:p>
            <a:r>
              <a:rPr lang="en-US" dirty="0"/>
              <a:t>EU </a:t>
            </a:r>
            <a:r>
              <a:rPr lang="en-US" dirty="0" err="1"/>
              <a:t>Batterijverordening</a:t>
            </a:r>
            <a:endParaRPr lang="en-US" dirty="0"/>
          </a:p>
          <a:p>
            <a:r>
              <a:rPr lang="en-US" dirty="0"/>
              <a:t>PGS 37-1 </a:t>
            </a:r>
            <a:r>
              <a:rPr lang="en-US" dirty="0" err="1"/>
              <a:t>en</a:t>
            </a:r>
            <a:r>
              <a:rPr lang="en-US" dirty="0"/>
              <a:t> -2</a:t>
            </a:r>
          </a:p>
        </p:txBody>
      </p:sp>
      <p:pic>
        <p:nvPicPr>
          <p:cNvPr id="5" name="Afbeelding 4" descr="Batterij">
            <a:extLst>
              <a:ext uri="{FF2B5EF4-FFF2-40B4-BE49-F238E27FC236}">
                <a16:creationId xmlns:a16="http://schemas.microsoft.com/office/drawing/2014/main" id="{A80B67AD-8925-1779-E3D1-F11916EAED7E}"/>
              </a:ext>
            </a:extLst>
          </p:cNvPr>
          <p:cNvPicPr>
            <a:picLocks noChangeAspect="1"/>
          </p:cNvPicPr>
          <p:nvPr/>
        </p:nvPicPr>
        <p:blipFill>
          <a:blip r:embed="rId3"/>
          <a:stretch>
            <a:fillRect/>
          </a:stretch>
        </p:blipFill>
        <p:spPr>
          <a:xfrm rot="16200000">
            <a:off x="11309941" y="6100827"/>
            <a:ext cx="497295" cy="867374"/>
          </a:xfrm>
          <a:prstGeom prst="rect">
            <a:avLst/>
          </a:prstGeom>
        </p:spPr>
      </p:pic>
    </p:spTree>
    <p:extLst>
      <p:ext uri="{BB962C8B-B14F-4D97-AF65-F5344CB8AC3E}">
        <p14:creationId xmlns:p14="http://schemas.microsoft.com/office/powerpoint/2010/main" val="25117538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590550" y="1284778"/>
            <a:ext cx="10954905" cy="1235234"/>
          </a:xfrm>
        </p:spPr>
        <p:txBody>
          <a:bodyPr>
            <a:normAutofit/>
          </a:bodyPr>
          <a:lstStyle/>
          <a:p>
            <a:r>
              <a:rPr lang="nl-NL" b="0" dirty="0">
                <a:solidFill>
                  <a:schemeClr val="tx2"/>
                </a:solidFill>
              </a:rPr>
              <a:t>Regelgeving veiligheid batterijen</a:t>
            </a:r>
          </a:p>
        </p:txBody>
      </p:sp>
      <p:sp>
        <p:nvSpPr>
          <p:cNvPr id="5" name="Ondertitel 4"/>
          <p:cNvSpPr>
            <a:spLocks noGrp="1"/>
          </p:cNvSpPr>
          <p:nvPr>
            <p:ph type="subTitle" idx="1"/>
          </p:nvPr>
        </p:nvSpPr>
        <p:spPr>
          <a:xfrm>
            <a:off x="590550" y="2425119"/>
            <a:ext cx="10954904" cy="3228706"/>
          </a:xfrm>
        </p:spPr>
        <p:txBody>
          <a:bodyPr>
            <a:normAutofit/>
          </a:bodyPr>
          <a:lstStyle/>
          <a:p>
            <a:r>
              <a:rPr lang="nl-NL" dirty="0">
                <a:solidFill>
                  <a:schemeClr val="tx1"/>
                </a:solidFill>
              </a:rPr>
              <a:t>Europese batterijenverordening </a:t>
            </a:r>
          </a:p>
          <a:p>
            <a:r>
              <a:rPr lang="nl-NL" dirty="0">
                <a:solidFill>
                  <a:schemeClr val="tx1"/>
                </a:solidFill>
              </a:rPr>
              <a:t>PGS 37-1 &amp;-2 via maatwerk of zorgplicht (2026 in omgevingswet)</a:t>
            </a:r>
            <a:endParaRPr lang="nl-NL" sz="1600" dirty="0">
              <a:solidFill>
                <a:schemeClr val="tx1"/>
              </a:solidFill>
            </a:endParaRPr>
          </a:p>
          <a:p>
            <a:r>
              <a:rPr lang="nl-NL" dirty="0">
                <a:solidFill>
                  <a:schemeClr val="tx1"/>
                </a:solidFill>
              </a:rPr>
              <a:t>Zorgplichtbepalingen Omgevingswet, Besluit bouwwerken leefomgeving(</a:t>
            </a:r>
            <a:r>
              <a:rPr lang="nl-NL" dirty="0" err="1">
                <a:solidFill>
                  <a:schemeClr val="tx1"/>
                </a:solidFill>
              </a:rPr>
              <a:t>Bbl</a:t>
            </a:r>
            <a:r>
              <a:rPr lang="nl-NL" dirty="0">
                <a:solidFill>
                  <a:schemeClr val="tx1"/>
                </a:solidFill>
              </a:rPr>
              <a:t>) en Besluit activiteiten leefomgeving (Bal)</a:t>
            </a:r>
          </a:p>
          <a:p>
            <a:r>
              <a:rPr lang="nl-NL" dirty="0">
                <a:solidFill>
                  <a:schemeClr val="tx1"/>
                </a:solidFill>
              </a:rPr>
              <a:t>Meldingsplicht op grond van de Wet kwaliteitsborging voor het bouwen (</a:t>
            </a:r>
            <a:r>
              <a:rPr lang="nl-NL" dirty="0" err="1">
                <a:solidFill>
                  <a:schemeClr val="tx1"/>
                </a:solidFill>
              </a:rPr>
              <a:t>Wkb</a:t>
            </a:r>
            <a:r>
              <a:rPr lang="nl-NL" dirty="0">
                <a:solidFill>
                  <a:schemeClr val="tx1"/>
                </a:solidFill>
              </a:rPr>
              <a:t>) voor plaatsing van batterijen</a:t>
            </a:r>
          </a:p>
          <a:p>
            <a:r>
              <a:rPr lang="nl-NL" dirty="0">
                <a:solidFill>
                  <a:schemeClr val="tx1"/>
                </a:solidFill>
              </a:rPr>
              <a:t>Veiligheidsvoorschriften op grond van de </a:t>
            </a:r>
            <a:r>
              <a:rPr lang="nl-NL" dirty="0" err="1">
                <a:solidFill>
                  <a:schemeClr val="tx1"/>
                </a:solidFill>
              </a:rPr>
              <a:t>Netcode</a:t>
            </a:r>
            <a:r>
              <a:rPr lang="nl-NL" dirty="0">
                <a:solidFill>
                  <a:schemeClr val="tx1"/>
                </a:solidFill>
              </a:rPr>
              <a:t> Elektriciteit</a:t>
            </a:r>
          </a:p>
          <a:p>
            <a:endParaRPr lang="nl-NL" dirty="0"/>
          </a:p>
        </p:txBody>
      </p:sp>
      <p:grpSp>
        <p:nvGrpSpPr>
          <p:cNvPr id="2" name="Groep 1">
            <a:extLst>
              <a:ext uri="{FF2B5EF4-FFF2-40B4-BE49-F238E27FC236}">
                <a16:creationId xmlns:a16="http://schemas.microsoft.com/office/drawing/2014/main" id="{04C3604E-58CF-EACC-6F9E-EE538256FABC}"/>
              </a:ext>
              <a:ext uri="{C183D7F6-B498-43B3-948B-1728B52AA6E4}">
                <adec:decorative xmlns:adec="http://schemas.microsoft.com/office/drawing/2017/decorative" val="1"/>
              </a:ext>
            </a:extLst>
          </p:cNvPr>
          <p:cNvGrpSpPr/>
          <p:nvPr/>
        </p:nvGrpSpPr>
        <p:grpSpPr>
          <a:xfrm>
            <a:off x="9164964" y="238146"/>
            <a:ext cx="2228850" cy="2784646"/>
            <a:chOff x="4973108" y="2231332"/>
            <a:chExt cx="2228850" cy="2784646"/>
          </a:xfrm>
        </p:grpSpPr>
        <p:pic>
          <p:nvPicPr>
            <p:cNvPr id="3" name="Afbeelding 2">
              <a:extLst>
                <a:ext uri="{FF2B5EF4-FFF2-40B4-BE49-F238E27FC236}">
                  <a16:creationId xmlns:a16="http://schemas.microsoft.com/office/drawing/2014/main" id="{52E173EC-5FF4-B718-453D-B4517727F5C6}"/>
                </a:ext>
              </a:extLst>
            </p:cNvPr>
            <p:cNvPicPr>
              <a:picLocks noChangeAspect="1"/>
            </p:cNvPicPr>
            <p:nvPr/>
          </p:nvPicPr>
          <p:blipFill>
            <a:blip r:embed="rId2"/>
            <a:stretch>
              <a:fillRect/>
            </a:stretch>
          </p:blipFill>
          <p:spPr>
            <a:xfrm>
              <a:off x="4973108" y="2231332"/>
              <a:ext cx="2228850" cy="695325"/>
            </a:xfrm>
            <a:prstGeom prst="rect">
              <a:avLst/>
            </a:prstGeom>
          </p:spPr>
        </p:pic>
        <p:pic>
          <p:nvPicPr>
            <p:cNvPr id="6" name="Afbeelding 5">
              <a:extLst>
                <a:ext uri="{FF2B5EF4-FFF2-40B4-BE49-F238E27FC236}">
                  <a16:creationId xmlns:a16="http://schemas.microsoft.com/office/drawing/2014/main" id="{AFC933CB-1A4E-63C7-79A8-D2C119025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4428" y="3048212"/>
              <a:ext cx="1967766" cy="1967766"/>
            </a:xfrm>
            <a:prstGeom prst="rect">
              <a:avLst/>
            </a:prstGeom>
          </p:spPr>
        </p:pic>
      </p:grpSp>
      <p:pic>
        <p:nvPicPr>
          <p:cNvPr id="7" name="Afbeelding 6" descr="Batterij">
            <a:extLst>
              <a:ext uri="{FF2B5EF4-FFF2-40B4-BE49-F238E27FC236}">
                <a16:creationId xmlns:a16="http://schemas.microsoft.com/office/drawing/2014/main" id="{0510D556-F8F1-14AF-BBBC-BAD798384D13}"/>
              </a:ext>
            </a:extLst>
          </p:cNvPr>
          <p:cNvPicPr>
            <a:picLocks noChangeAspect="1"/>
          </p:cNvPicPr>
          <p:nvPr/>
        </p:nvPicPr>
        <p:blipFill>
          <a:blip r:embed="rId4"/>
          <a:stretch>
            <a:fillRect/>
          </a:stretch>
        </p:blipFill>
        <p:spPr>
          <a:xfrm rot="16200000">
            <a:off x="11309941" y="6100827"/>
            <a:ext cx="497295" cy="867374"/>
          </a:xfrm>
          <a:prstGeom prst="rect">
            <a:avLst/>
          </a:prstGeom>
        </p:spPr>
      </p:pic>
    </p:spTree>
    <p:extLst>
      <p:ext uri="{BB962C8B-B14F-4D97-AF65-F5344CB8AC3E}">
        <p14:creationId xmlns:p14="http://schemas.microsoft.com/office/powerpoint/2010/main" val="4963548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5849694-061D-FBAD-1876-6F2DB192A39E}"/>
              </a:ext>
            </a:extLst>
          </p:cNvPr>
          <p:cNvSpPr>
            <a:spLocks noGrp="1"/>
          </p:cNvSpPr>
          <p:nvPr>
            <p:ph type="ctrTitle"/>
          </p:nvPr>
        </p:nvSpPr>
        <p:spPr/>
        <p:txBody>
          <a:bodyPr/>
          <a:lstStyle/>
          <a:p>
            <a:r>
              <a:rPr lang="nl-NL" dirty="0"/>
              <a:t>Toekomstige EOS batterijen</a:t>
            </a:r>
          </a:p>
        </p:txBody>
      </p:sp>
      <p:sp>
        <p:nvSpPr>
          <p:cNvPr id="5" name="Ondertitel 4">
            <a:extLst>
              <a:ext uri="{FF2B5EF4-FFF2-40B4-BE49-F238E27FC236}">
                <a16:creationId xmlns:a16="http://schemas.microsoft.com/office/drawing/2014/main" id="{10A40253-4243-635E-BEC2-AD66F9A95C56}"/>
              </a:ext>
            </a:extLst>
          </p:cNvPr>
          <p:cNvSpPr>
            <a:spLocks noGrp="1"/>
          </p:cNvSpPr>
          <p:nvPr>
            <p:ph type="subTitle" idx="1"/>
          </p:nvPr>
        </p:nvSpPr>
        <p:spPr/>
        <p:txBody>
          <a:bodyPr/>
          <a:lstStyle/>
          <a:p>
            <a:endParaRPr lang="nl-NL"/>
          </a:p>
        </p:txBody>
      </p:sp>
      <p:pic>
        <p:nvPicPr>
          <p:cNvPr id="2" name="Afbeelding 1" descr="Afbeelding met EOS">
            <a:extLst>
              <a:ext uri="{FF2B5EF4-FFF2-40B4-BE49-F238E27FC236}">
                <a16:creationId xmlns:a16="http://schemas.microsoft.com/office/drawing/2014/main" id="{AE91E3E3-2313-C353-BE3B-93CE8A7824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1499423" y="274155"/>
            <a:ext cx="4125180" cy="3093885"/>
          </a:xfrm>
          <a:prstGeom prst="rect">
            <a:avLst/>
          </a:prstGeom>
        </p:spPr>
      </p:pic>
      <p:pic>
        <p:nvPicPr>
          <p:cNvPr id="3" name="Afbeelding 2" descr="Battery Box (EOS)">
            <a:extLst>
              <a:ext uri="{FF2B5EF4-FFF2-40B4-BE49-F238E27FC236}">
                <a16:creationId xmlns:a16="http://schemas.microsoft.com/office/drawing/2014/main" id="{8EF1956D-8B94-3951-4FCB-43229E2D0F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090" y="4026196"/>
            <a:ext cx="4125179" cy="2750384"/>
          </a:xfrm>
          <a:prstGeom prst="rect">
            <a:avLst/>
          </a:prstGeom>
        </p:spPr>
      </p:pic>
    </p:spTree>
    <p:extLst>
      <p:ext uri="{BB962C8B-B14F-4D97-AF65-F5344CB8AC3E}">
        <p14:creationId xmlns:p14="http://schemas.microsoft.com/office/powerpoint/2010/main" val="288636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20675" y="2000560"/>
            <a:ext cx="8714483" cy="3926082"/>
          </a:xfrm>
        </p:spPr>
        <p:txBody>
          <a:bodyPr numCol="1">
            <a:normAutofit/>
          </a:bodyPr>
          <a:lstStyle/>
          <a:p>
            <a:r>
              <a:rPr lang="nl-NL" dirty="0"/>
              <a:t>Batterijen zijn essentieel voor de energietransitie:</a:t>
            </a:r>
          </a:p>
          <a:p>
            <a:pPr lvl="1"/>
            <a:r>
              <a:rPr lang="nl-NL" dirty="0"/>
              <a:t>Een stabiel en efficiënt fossiel-vrij energiesysteem </a:t>
            </a:r>
          </a:p>
          <a:p>
            <a:pPr lvl="1"/>
            <a:r>
              <a:rPr lang="nl-NL" dirty="0"/>
              <a:t>Zero-emissie mobiliteit.</a:t>
            </a:r>
          </a:p>
          <a:p>
            <a:r>
              <a:rPr lang="nl-NL" dirty="0"/>
              <a:t>Toename van batterijen in de samenleving</a:t>
            </a:r>
          </a:p>
          <a:p>
            <a:pPr marL="0" indent="0">
              <a:buNone/>
            </a:pPr>
            <a:endParaRPr lang="nl-NL" sz="1800" dirty="0"/>
          </a:p>
          <a:p>
            <a:endParaRPr lang="nl-NL" sz="1600" dirty="0"/>
          </a:p>
        </p:txBody>
      </p:sp>
      <p:sp>
        <p:nvSpPr>
          <p:cNvPr id="3" name="Titel 2"/>
          <p:cNvSpPr>
            <a:spLocks noGrp="1"/>
          </p:cNvSpPr>
          <p:nvPr>
            <p:ph type="title"/>
          </p:nvPr>
        </p:nvSpPr>
        <p:spPr/>
        <p:txBody>
          <a:bodyPr/>
          <a:lstStyle/>
          <a:p>
            <a:r>
              <a:rPr lang="nl-NL" dirty="0"/>
              <a:t>Nationale Batterijenstrategie</a:t>
            </a:r>
          </a:p>
        </p:txBody>
      </p:sp>
      <p:grpSp>
        <p:nvGrpSpPr>
          <p:cNvPr id="11" name="Groep 10" descr="Grafiek die groei van li-ion batterijen aangeeft">
            <a:extLst>
              <a:ext uri="{FF2B5EF4-FFF2-40B4-BE49-F238E27FC236}">
                <a16:creationId xmlns:a16="http://schemas.microsoft.com/office/drawing/2014/main" id="{C741CEFC-08BB-CBF0-5E10-928D5F82D027}"/>
              </a:ext>
            </a:extLst>
          </p:cNvPr>
          <p:cNvGrpSpPr/>
          <p:nvPr/>
        </p:nvGrpSpPr>
        <p:grpSpPr>
          <a:xfrm>
            <a:off x="451104" y="4037037"/>
            <a:ext cx="4411038" cy="2481209"/>
            <a:chOff x="451104" y="4037037"/>
            <a:chExt cx="4411038" cy="2481209"/>
          </a:xfrm>
        </p:grpSpPr>
        <p:pic>
          <p:nvPicPr>
            <p:cNvPr id="6" name="Afbeelding 5">
              <a:extLst>
                <a:ext uri="{FF2B5EF4-FFF2-40B4-BE49-F238E27FC236}">
                  <a16:creationId xmlns:a16="http://schemas.microsoft.com/office/drawing/2014/main" id="{097109D7-AA88-0459-0260-A9548CBE8B77}"/>
                </a:ext>
              </a:extLst>
            </p:cNvPr>
            <p:cNvPicPr>
              <a:picLocks noChangeAspect="1"/>
            </p:cNvPicPr>
            <p:nvPr/>
          </p:nvPicPr>
          <p:blipFill>
            <a:blip r:embed="rId3"/>
            <a:stretch>
              <a:fillRect/>
            </a:stretch>
          </p:blipFill>
          <p:spPr>
            <a:xfrm>
              <a:off x="451104" y="4037037"/>
              <a:ext cx="4411038" cy="2481209"/>
            </a:xfrm>
            <a:prstGeom prst="rect">
              <a:avLst/>
            </a:prstGeom>
          </p:spPr>
        </p:pic>
        <p:sp>
          <p:nvSpPr>
            <p:cNvPr id="8" name="Tekstvak 7">
              <a:extLst>
                <a:ext uri="{FF2B5EF4-FFF2-40B4-BE49-F238E27FC236}">
                  <a16:creationId xmlns:a16="http://schemas.microsoft.com/office/drawing/2014/main" id="{E02A677C-6625-DDF5-5BA1-7C2205E0DB94}"/>
                </a:ext>
              </a:extLst>
            </p:cNvPr>
            <p:cNvSpPr txBox="1"/>
            <p:nvPr/>
          </p:nvSpPr>
          <p:spPr>
            <a:xfrm>
              <a:off x="776452" y="4312750"/>
              <a:ext cx="1212350" cy="215444"/>
            </a:xfrm>
            <a:prstGeom prst="rect">
              <a:avLst/>
            </a:prstGeom>
            <a:noFill/>
          </p:spPr>
          <p:txBody>
            <a:bodyPr wrap="square" rtlCol="0">
              <a:spAutoFit/>
            </a:bodyPr>
            <a:lstStyle/>
            <a:p>
              <a:r>
                <a:rPr lang="nl-NL" sz="800" dirty="0"/>
                <a:t>3 scenario’s: </a:t>
              </a:r>
            </a:p>
          </p:txBody>
        </p:sp>
      </p:grpSp>
      <p:pic>
        <p:nvPicPr>
          <p:cNvPr id="10" name="Afbeelding 9" descr="Grafieken die groei van batterijen aangeeft per sector en per regio">
            <a:extLst>
              <a:ext uri="{FF2B5EF4-FFF2-40B4-BE49-F238E27FC236}">
                <a16:creationId xmlns:a16="http://schemas.microsoft.com/office/drawing/2014/main" id="{7B61086D-1FC2-8F08-E1BC-E087A1272EC9}"/>
              </a:ext>
            </a:extLst>
          </p:cNvPr>
          <p:cNvPicPr>
            <a:picLocks noChangeAspect="1"/>
          </p:cNvPicPr>
          <p:nvPr/>
        </p:nvPicPr>
        <p:blipFill>
          <a:blip r:embed="rId4"/>
          <a:stretch>
            <a:fillRect/>
          </a:stretch>
        </p:blipFill>
        <p:spPr>
          <a:xfrm>
            <a:off x="5534123" y="3807728"/>
            <a:ext cx="6206773" cy="3066961"/>
          </a:xfrm>
          <a:prstGeom prst="rect">
            <a:avLst/>
          </a:prstGeom>
        </p:spPr>
      </p:pic>
      <p:pic>
        <p:nvPicPr>
          <p:cNvPr id="7" name="Afbeelding 6" descr="Batterij"/>
          <p:cNvPicPr>
            <a:picLocks noChangeAspect="1"/>
          </p:cNvPicPr>
          <p:nvPr/>
        </p:nvPicPr>
        <p:blipFill>
          <a:blip r:embed="rId5"/>
          <a:stretch>
            <a:fillRect/>
          </a:stretch>
        </p:blipFill>
        <p:spPr>
          <a:xfrm rot="16200000">
            <a:off x="11310160" y="6160125"/>
            <a:ext cx="496857" cy="898894"/>
          </a:xfrm>
          <a:prstGeom prst="rect">
            <a:avLst/>
          </a:prstGeom>
        </p:spPr>
      </p:pic>
    </p:spTree>
    <p:extLst>
      <p:ext uri="{BB962C8B-B14F-4D97-AF65-F5344CB8AC3E}">
        <p14:creationId xmlns:p14="http://schemas.microsoft.com/office/powerpoint/2010/main" val="274325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34206" y="835188"/>
            <a:ext cx="10923588" cy="948047"/>
          </a:xfrm>
        </p:spPr>
        <p:txBody>
          <a:bodyPr>
            <a:normAutofit fontScale="90000"/>
          </a:bodyPr>
          <a:lstStyle/>
          <a:p>
            <a:r>
              <a:rPr lang="en-US" dirty="0" err="1"/>
              <a:t>Onderzoek</a:t>
            </a:r>
            <a:r>
              <a:rPr lang="en-US" dirty="0"/>
              <a:t> </a:t>
            </a:r>
            <a:r>
              <a:rPr lang="en-US" dirty="0" err="1"/>
              <a:t>veiligheid</a:t>
            </a:r>
            <a:r>
              <a:rPr lang="en-US" dirty="0"/>
              <a:t> (</a:t>
            </a:r>
            <a:r>
              <a:rPr lang="en-US" dirty="0" err="1"/>
              <a:t>toekomstige</a:t>
            </a:r>
            <a:r>
              <a:rPr lang="en-US" dirty="0"/>
              <a:t>) </a:t>
            </a:r>
            <a:r>
              <a:rPr lang="en-US" dirty="0" err="1"/>
              <a:t>batterijen</a:t>
            </a:r>
            <a:r>
              <a:rPr lang="en-US" dirty="0"/>
              <a:t> EOS</a:t>
            </a:r>
            <a:endParaRPr lang="nl-NL" dirty="0"/>
          </a:p>
        </p:txBody>
      </p:sp>
      <p:sp>
        <p:nvSpPr>
          <p:cNvPr id="2" name="Tijdelijke aanduiding voor inhoud 1"/>
          <p:cNvSpPr>
            <a:spLocks noGrp="1"/>
          </p:cNvSpPr>
          <p:nvPr>
            <p:ph idx="1"/>
          </p:nvPr>
        </p:nvSpPr>
        <p:spPr>
          <a:xfrm>
            <a:off x="635000" y="2289485"/>
            <a:ext cx="7960360" cy="3931928"/>
          </a:xfrm>
        </p:spPr>
        <p:txBody>
          <a:bodyPr/>
          <a:lstStyle/>
          <a:p>
            <a:r>
              <a:rPr lang="en-US" dirty="0"/>
              <a:t>In </a:t>
            </a:r>
            <a:r>
              <a:rPr lang="en-US" dirty="0" err="1"/>
              <a:t>aanvulling</a:t>
            </a:r>
            <a:r>
              <a:rPr lang="en-US" dirty="0"/>
              <a:t> op PGS 37-1, </a:t>
            </a:r>
            <a:r>
              <a:rPr lang="en-US" dirty="0" err="1"/>
              <a:t>ook</a:t>
            </a:r>
            <a:r>
              <a:rPr lang="en-US" dirty="0"/>
              <a:t> </a:t>
            </a:r>
            <a:r>
              <a:rPr lang="en-US" dirty="0" err="1"/>
              <a:t>niet</a:t>
            </a:r>
            <a:r>
              <a:rPr lang="en-US" dirty="0"/>
              <a:t> Li-ion</a:t>
            </a:r>
          </a:p>
          <a:p>
            <a:r>
              <a:rPr lang="en-US" dirty="0" err="1"/>
              <a:t>Inzicht</a:t>
            </a:r>
            <a:r>
              <a:rPr lang="en-US" dirty="0"/>
              <a:t> in </a:t>
            </a:r>
            <a:r>
              <a:rPr lang="en-US" dirty="0" err="1"/>
              <a:t>gevaren</a:t>
            </a:r>
            <a:r>
              <a:rPr lang="en-US" dirty="0"/>
              <a:t> EOS nu tot 5/10 </a:t>
            </a:r>
            <a:r>
              <a:rPr lang="en-US" dirty="0" err="1"/>
              <a:t>jaar</a:t>
            </a:r>
            <a:r>
              <a:rPr lang="en-US" dirty="0"/>
              <a:t> op </a:t>
            </a:r>
            <a:r>
              <a:rPr lang="en-US" dirty="0" err="1"/>
              <a:t>markt</a:t>
            </a:r>
            <a:endParaRPr lang="en-US" dirty="0"/>
          </a:p>
          <a:p>
            <a:r>
              <a:rPr lang="en-US" dirty="0" err="1"/>
              <a:t>Informatiemateriaal</a:t>
            </a:r>
            <a:endParaRPr lang="en-US" dirty="0"/>
          </a:p>
          <a:p>
            <a:r>
              <a:rPr lang="en-US" dirty="0"/>
              <a:t>Check op </a:t>
            </a:r>
            <a:r>
              <a:rPr lang="en-US" dirty="0" err="1"/>
              <a:t>regelgeving</a:t>
            </a:r>
            <a:endParaRPr lang="en-US" dirty="0"/>
          </a:p>
        </p:txBody>
      </p:sp>
      <p:grpSp>
        <p:nvGrpSpPr>
          <p:cNvPr id="5" name="Groep 4" descr="Artikel royal haskoning over EOS">
            <a:extLst>
              <a:ext uri="{FF2B5EF4-FFF2-40B4-BE49-F238E27FC236}">
                <a16:creationId xmlns:a16="http://schemas.microsoft.com/office/drawing/2014/main" id="{BD773616-9E4D-B0C7-C896-C647F591922B}"/>
              </a:ext>
            </a:extLst>
          </p:cNvPr>
          <p:cNvGrpSpPr/>
          <p:nvPr/>
        </p:nvGrpSpPr>
        <p:grpSpPr>
          <a:xfrm>
            <a:off x="8815554" y="1843503"/>
            <a:ext cx="3176722" cy="4518140"/>
            <a:chOff x="609601" y="1711806"/>
            <a:chExt cx="3176722" cy="4518140"/>
          </a:xfrm>
        </p:grpSpPr>
        <p:pic>
          <p:nvPicPr>
            <p:cNvPr id="6" name="Afbeelding 5">
              <a:extLst>
                <a:ext uri="{FF2B5EF4-FFF2-40B4-BE49-F238E27FC236}">
                  <a16:creationId xmlns:a16="http://schemas.microsoft.com/office/drawing/2014/main" id="{48DB70EF-59AF-CAB6-3D27-BF7972197B49}"/>
                </a:ext>
              </a:extLst>
            </p:cNvPr>
            <p:cNvPicPr>
              <a:picLocks noChangeAspect="1"/>
            </p:cNvPicPr>
            <p:nvPr/>
          </p:nvPicPr>
          <p:blipFill>
            <a:blip r:embed="rId2"/>
            <a:stretch>
              <a:fillRect/>
            </a:stretch>
          </p:blipFill>
          <p:spPr>
            <a:xfrm>
              <a:off x="609601" y="1711806"/>
              <a:ext cx="3176722" cy="4518140"/>
            </a:xfrm>
            <a:prstGeom prst="rect">
              <a:avLst/>
            </a:prstGeom>
          </p:spPr>
        </p:pic>
        <p:pic>
          <p:nvPicPr>
            <p:cNvPr id="8" name="Afbeelding 7">
              <a:extLst>
                <a:ext uri="{FF2B5EF4-FFF2-40B4-BE49-F238E27FC236}">
                  <a16:creationId xmlns:a16="http://schemas.microsoft.com/office/drawing/2014/main" id="{AB39134E-928B-FFED-B031-9F66250E23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089" y="2284968"/>
              <a:ext cx="1373746" cy="1373746"/>
            </a:xfrm>
            <a:prstGeom prst="rect">
              <a:avLst/>
            </a:prstGeom>
          </p:spPr>
        </p:pic>
      </p:grpSp>
      <p:pic>
        <p:nvPicPr>
          <p:cNvPr id="7" name="Afbeelding 6" descr="Batterij">
            <a:extLst>
              <a:ext uri="{FF2B5EF4-FFF2-40B4-BE49-F238E27FC236}">
                <a16:creationId xmlns:a16="http://schemas.microsoft.com/office/drawing/2014/main" id="{BBFFF054-B808-5194-7DD9-79C1E329438A}"/>
              </a:ext>
            </a:extLst>
          </p:cNvPr>
          <p:cNvPicPr>
            <a:picLocks noChangeAspect="1"/>
          </p:cNvPicPr>
          <p:nvPr/>
        </p:nvPicPr>
        <p:blipFill>
          <a:blip r:embed="rId4"/>
          <a:stretch>
            <a:fillRect/>
          </a:stretch>
        </p:blipFill>
        <p:spPr>
          <a:xfrm rot="16200000">
            <a:off x="11309941" y="6100827"/>
            <a:ext cx="497295" cy="867374"/>
          </a:xfrm>
          <a:prstGeom prst="rect">
            <a:avLst/>
          </a:prstGeom>
        </p:spPr>
      </p:pic>
    </p:spTree>
    <p:extLst>
      <p:ext uri="{BB962C8B-B14F-4D97-AF65-F5344CB8AC3E}">
        <p14:creationId xmlns:p14="http://schemas.microsoft.com/office/powerpoint/2010/main" val="31109665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B31DB7AD-CBB4-219F-FB12-7A1382D92AE4}"/>
              </a:ext>
            </a:extLst>
          </p:cNvPr>
          <p:cNvSpPr>
            <a:spLocks noGrp="1"/>
          </p:cNvSpPr>
          <p:nvPr>
            <p:ph type="title"/>
          </p:nvPr>
        </p:nvSpPr>
        <p:spPr>
          <a:xfrm>
            <a:off x="0" y="-947737"/>
            <a:ext cx="10923588" cy="947737"/>
          </a:xfrm>
        </p:spPr>
        <p:txBody>
          <a:bodyPr vert="horz" lIns="91440" tIns="45720" rIns="91440" bIns="45720" rtlCol="0" anchor="b" anchorCtr="0">
            <a:normAutofit/>
          </a:bodyPr>
          <a:lstStyle/>
          <a:p>
            <a:r>
              <a:rPr lang="nl-NL" dirty="0"/>
              <a:t>Infosheets EOS</a:t>
            </a:r>
          </a:p>
        </p:txBody>
      </p:sp>
      <p:sp>
        <p:nvSpPr>
          <p:cNvPr id="2" name="Tijdelijke aanduiding voor inhoud 1">
            <a:extLst>
              <a:ext uri="{C183D7F6-B498-43B3-948B-1728B52AA6E4}">
                <adec:decorative xmlns:adec="http://schemas.microsoft.com/office/drawing/2017/decorative" val="1"/>
              </a:ext>
            </a:extLst>
          </p:cNvPr>
          <p:cNvSpPr>
            <a:spLocks noGrp="1"/>
          </p:cNvSpPr>
          <p:nvPr>
            <p:ph idx="1"/>
          </p:nvPr>
        </p:nvSpPr>
        <p:spPr/>
        <p:txBody>
          <a:bodyPr/>
          <a:lstStyle/>
          <a:p>
            <a:endParaRPr lang="nl-NL"/>
          </a:p>
        </p:txBody>
      </p:sp>
      <p:pic>
        <p:nvPicPr>
          <p:cNvPr id="4" name="Afbeelding 3" descr="Infosheets nederlandse wet en regelgeving EOS">
            <a:extLs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174862" y="683238"/>
            <a:ext cx="11222482" cy="6289061"/>
          </a:xfrm>
          <a:prstGeom prst="rect">
            <a:avLst/>
          </a:prstGeom>
        </p:spPr>
      </p:pic>
      <p:pic>
        <p:nvPicPr>
          <p:cNvPr id="5" name="Afbeelding 4" descr="Batterij">
            <a:extLst>
              <a:ext uri="{FF2B5EF4-FFF2-40B4-BE49-F238E27FC236}">
                <a16:creationId xmlns:a16="http://schemas.microsoft.com/office/drawing/2014/main" id="{7A6158F6-C46D-B38F-F8E9-B64FE05482FF}"/>
              </a:ext>
            </a:extLst>
          </p:cNvPr>
          <p:cNvPicPr>
            <a:picLocks noChangeAspect="1"/>
          </p:cNvPicPr>
          <p:nvPr/>
        </p:nvPicPr>
        <p:blipFill>
          <a:blip r:embed="rId3"/>
          <a:stretch>
            <a:fillRect/>
          </a:stretch>
        </p:blipFill>
        <p:spPr>
          <a:xfrm rot="16200000">
            <a:off x="11309941" y="6100827"/>
            <a:ext cx="497295" cy="867374"/>
          </a:xfrm>
          <a:prstGeom prst="rect">
            <a:avLst/>
          </a:prstGeom>
        </p:spPr>
      </p:pic>
    </p:spTree>
    <p:extLst>
      <p:ext uri="{BB962C8B-B14F-4D97-AF65-F5344CB8AC3E}">
        <p14:creationId xmlns:p14="http://schemas.microsoft.com/office/powerpoint/2010/main" val="33351684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360767525"/>
              </p:ext>
            </p:extLst>
          </p:nvPr>
        </p:nvGraphicFramePr>
        <p:xfrm>
          <a:off x="634999" y="1499578"/>
          <a:ext cx="11235575" cy="4672272"/>
        </p:xfrm>
        <a:graphic>
          <a:graphicData uri="http://schemas.openxmlformats.org/drawingml/2006/table">
            <a:tbl>
              <a:tblPr firstRow="1" bandRow="1">
                <a:tableStyleId>{EB344D84-9AFB-497E-A393-DC336BA19D2E}</a:tableStyleId>
              </a:tblPr>
              <a:tblGrid>
                <a:gridCol w="3040527">
                  <a:extLst>
                    <a:ext uri="{9D8B030D-6E8A-4147-A177-3AD203B41FA5}">
                      <a16:colId xmlns:a16="http://schemas.microsoft.com/office/drawing/2014/main" val="1043382670"/>
                    </a:ext>
                  </a:extLst>
                </a:gridCol>
                <a:gridCol w="3591062">
                  <a:extLst>
                    <a:ext uri="{9D8B030D-6E8A-4147-A177-3AD203B41FA5}">
                      <a16:colId xmlns:a16="http://schemas.microsoft.com/office/drawing/2014/main" val="4220754844"/>
                    </a:ext>
                  </a:extLst>
                </a:gridCol>
                <a:gridCol w="4603986">
                  <a:extLst>
                    <a:ext uri="{9D8B030D-6E8A-4147-A177-3AD203B41FA5}">
                      <a16:colId xmlns:a16="http://schemas.microsoft.com/office/drawing/2014/main" val="804643543"/>
                    </a:ext>
                  </a:extLst>
                </a:gridCol>
              </a:tblGrid>
              <a:tr h="370840">
                <a:tc>
                  <a:txBody>
                    <a:bodyPr/>
                    <a:lstStyle/>
                    <a:p>
                      <a:r>
                        <a:rPr lang="en-US" dirty="0" err="1"/>
                        <a:t>Technologie</a:t>
                      </a:r>
                      <a:endParaRPr lang="nl-NL" dirty="0"/>
                    </a:p>
                  </a:txBody>
                  <a:tcPr/>
                </a:tc>
                <a:tc>
                  <a:txBody>
                    <a:bodyPr/>
                    <a:lstStyle/>
                    <a:p>
                      <a:r>
                        <a:rPr lang="en-US" dirty="0" err="1"/>
                        <a:t>Ontwikkel</a:t>
                      </a:r>
                      <a:r>
                        <a:rPr lang="en-US" dirty="0"/>
                        <a:t>. </a:t>
                      </a:r>
                      <a:r>
                        <a:rPr lang="en-US" dirty="0" err="1"/>
                        <a:t>fase</a:t>
                      </a:r>
                      <a:endParaRPr lang="nl-NL" dirty="0"/>
                    </a:p>
                  </a:txBody>
                  <a:tcPr/>
                </a:tc>
                <a:tc>
                  <a:txBody>
                    <a:bodyPr/>
                    <a:lstStyle/>
                    <a:p>
                      <a:r>
                        <a:rPr lang="en-US" dirty="0" err="1"/>
                        <a:t>Belangrijkste</a:t>
                      </a:r>
                      <a:r>
                        <a:rPr lang="en-US" dirty="0"/>
                        <a:t> </a:t>
                      </a:r>
                      <a:r>
                        <a:rPr lang="en-US" dirty="0" err="1"/>
                        <a:t>Gevaren</a:t>
                      </a:r>
                      <a:endParaRPr lang="nl-NL" dirty="0"/>
                    </a:p>
                  </a:txBody>
                  <a:tcPr/>
                </a:tc>
                <a:extLst>
                  <a:ext uri="{0D108BD9-81ED-4DB2-BD59-A6C34878D82A}">
                    <a16:rowId xmlns:a16="http://schemas.microsoft.com/office/drawing/2014/main" val="3039278446"/>
                  </a:ext>
                </a:extLst>
              </a:tr>
              <a:tr h="370840">
                <a:tc>
                  <a:txBody>
                    <a:bodyPr/>
                    <a:lstStyle/>
                    <a:p>
                      <a:r>
                        <a:rPr lang="en-US" dirty="0"/>
                        <a:t>Lithium-ion</a:t>
                      </a:r>
                      <a:endParaRPr lang="nl-NL" dirty="0"/>
                    </a:p>
                  </a:txBody>
                  <a:tcPr/>
                </a:tc>
                <a:tc>
                  <a:txBody>
                    <a:bodyPr/>
                    <a:lstStyle/>
                    <a:p>
                      <a:r>
                        <a:rPr lang="en-US" sz="1400" dirty="0" err="1"/>
                        <a:t>Commercieel</a:t>
                      </a:r>
                      <a:r>
                        <a:rPr lang="en-US" sz="1400" dirty="0"/>
                        <a:t> </a:t>
                      </a:r>
                      <a:r>
                        <a:rPr lang="en-US" sz="1400" dirty="0" err="1"/>
                        <a:t>en</a:t>
                      </a:r>
                      <a:r>
                        <a:rPr lang="en-US" sz="1400" dirty="0"/>
                        <a:t> dominant</a:t>
                      </a:r>
                      <a:r>
                        <a:rPr lang="en-US" sz="1400" baseline="0" dirty="0"/>
                        <a:t> </a:t>
                      </a:r>
                      <a:r>
                        <a:rPr lang="en-US" sz="1400" baseline="0" dirty="0" err="1"/>
                        <a:t>komende</a:t>
                      </a:r>
                      <a:r>
                        <a:rPr lang="en-US" sz="1400" baseline="0" dirty="0"/>
                        <a:t> 5-10jaar</a:t>
                      </a:r>
                      <a:endParaRPr lang="nl-NL" sz="1400" dirty="0"/>
                    </a:p>
                  </a:txBody>
                  <a:tcPr/>
                </a:tc>
                <a:tc>
                  <a:txBody>
                    <a:bodyPr/>
                    <a:lstStyle/>
                    <a:p>
                      <a:r>
                        <a:rPr lang="en-US" sz="1400" dirty="0"/>
                        <a:t>Thermal runaway;</a:t>
                      </a:r>
                      <a:r>
                        <a:rPr lang="en-US" sz="1400" baseline="0" dirty="0"/>
                        <a:t> </a:t>
                      </a:r>
                      <a:r>
                        <a:rPr lang="en-US" sz="1400" baseline="0" dirty="0" err="1"/>
                        <a:t>v</a:t>
                      </a:r>
                      <a:r>
                        <a:rPr lang="en-US" sz="1400" dirty="0" err="1"/>
                        <a:t>rijkomen</a:t>
                      </a:r>
                      <a:r>
                        <a:rPr lang="en-US" sz="1400" dirty="0"/>
                        <a:t> </a:t>
                      </a:r>
                      <a:r>
                        <a:rPr lang="en-US" sz="1400" dirty="0" err="1"/>
                        <a:t>toxische</a:t>
                      </a:r>
                      <a:r>
                        <a:rPr lang="en-US" sz="1400" baseline="0" dirty="0"/>
                        <a:t> </a:t>
                      </a:r>
                      <a:r>
                        <a:rPr lang="en-US" sz="1400" baseline="0" dirty="0" err="1"/>
                        <a:t>en</a:t>
                      </a:r>
                      <a:r>
                        <a:rPr lang="en-US" sz="1400" baseline="0" dirty="0"/>
                        <a:t> </a:t>
                      </a:r>
                      <a:r>
                        <a:rPr lang="en-US" sz="1400" baseline="0" dirty="0" err="1"/>
                        <a:t>brandbare</a:t>
                      </a:r>
                      <a:r>
                        <a:rPr lang="en-US" sz="1400" baseline="0" dirty="0"/>
                        <a:t> </a:t>
                      </a:r>
                      <a:r>
                        <a:rPr lang="en-US" sz="1400" baseline="0" dirty="0" err="1"/>
                        <a:t>gascompositie</a:t>
                      </a:r>
                      <a:r>
                        <a:rPr lang="en-US" sz="1400" baseline="0" dirty="0"/>
                        <a:t>, </a:t>
                      </a:r>
                      <a:r>
                        <a:rPr lang="en-US" sz="1400" baseline="0" dirty="0" err="1"/>
                        <a:t>dampwolkexplosie</a:t>
                      </a:r>
                      <a:r>
                        <a:rPr lang="en-US" sz="1400" baseline="0" dirty="0"/>
                        <a:t> </a:t>
                      </a:r>
                      <a:r>
                        <a:rPr lang="en-US" sz="1400" baseline="0" dirty="0" err="1"/>
                        <a:t>en</a:t>
                      </a:r>
                      <a:r>
                        <a:rPr lang="en-US" sz="1400" baseline="0" dirty="0"/>
                        <a:t> (</a:t>
                      </a:r>
                      <a:r>
                        <a:rPr lang="en-US" sz="1400" baseline="0" dirty="0" err="1"/>
                        <a:t>wolk</a:t>
                      </a:r>
                      <a:r>
                        <a:rPr lang="en-US" sz="1400" baseline="0" dirty="0"/>
                        <a:t>)brand.</a:t>
                      </a:r>
                      <a:endParaRPr lang="nl-NL" sz="1400" dirty="0"/>
                    </a:p>
                  </a:txBody>
                  <a:tcPr/>
                </a:tc>
                <a:extLst>
                  <a:ext uri="{0D108BD9-81ED-4DB2-BD59-A6C34878D82A}">
                    <a16:rowId xmlns:a16="http://schemas.microsoft.com/office/drawing/2014/main" val="792892384"/>
                  </a:ext>
                </a:extLst>
              </a:tr>
              <a:tr h="370840">
                <a:tc>
                  <a:txBody>
                    <a:bodyPr/>
                    <a:lstStyle/>
                    <a:p>
                      <a:r>
                        <a:rPr lang="en-US" dirty="0"/>
                        <a:t>Redox Flow</a:t>
                      </a:r>
                      <a:endParaRPr lang="nl-NL" dirty="0"/>
                    </a:p>
                  </a:txBody>
                  <a:tcPr/>
                </a:tc>
                <a:tc>
                  <a:txBody>
                    <a:bodyPr/>
                    <a:lstStyle/>
                    <a:p>
                      <a:r>
                        <a:rPr lang="en-US" sz="1400" dirty="0"/>
                        <a:t>Pre-</a:t>
                      </a:r>
                      <a:r>
                        <a:rPr lang="en-US" sz="1400" dirty="0" err="1"/>
                        <a:t>markt</a:t>
                      </a:r>
                      <a:r>
                        <a:rPr lang="en-US" sz="1400" dirty="0"/>
                        <a:t>, </a:t>
                      </a:r>
                      <a:r>
                        <a:rPr lang="en-US" sz="1400" dirty="0" err="1"/>
                        <a:t>enkele</a:t>
                      </a:r>
                      <a:r>
                        <a:rPr lang="en-US" sz="1400" baseline="0" dirty="0"/>
                        <a:t> </a:t>
                      </a:r>
                      <a:r>
                        <a:rPr lang="en-US" sz="1400" baseline="0" dirty="0" err="1"/>
                        <a:t>commericiële</a:t>
                      </a:r>
                      <a:r>
                        <a:rPr lang="en-US" sz="1400" baseline="0" dirty="0"/>
                        <a:t> plots</a:t>
                      </a:r>
                      <a:endParaRPr lang="nl-NL" sz="1400" dirty="0"/>
                    </a:p>
                  </a:txBody>
                  <a:tcPr/>
                </a:tc>
                <a:tc>
                  <a:txBody>
                    <a:bodyPr/>
                    <a:lstStyle/>
                    <a:p>
                      <a:r>
                        <a:rPr lang="en-US" sz="1400" baseline="0" dirty="0" err="1"/>
                        <a:t>Risico’s</a:t>
                      </a:r>
                      <a:r>
                        <a:rPr lang="en-US" sz="1400" baseline="0" dirty="0"/>
                        <a:t> van </a:t>
                      </a:r>
                      <a:r>
                        <a:rPr lang="en-US" sz="1400" baseline="0" dirty="0" err="1"/>
                        <a:t>grootschalige</a:t>
                      </a:r>
                      <a:r>
                        <a:rPr lang="en-US" sz="1400" baseline="0" dirty="0"/>
                        <a:t> </a:t>
                      </a:r>
                      <a:r>
                        <a:rPr lang="en-US" sz="1400" baseline="0" dirty="0" err="1"/>
                        <a:t>opslag</a:t>
                      </a:r>
                      <a:r>
                        <a:rPr lang="en-US" sz="1400" baseline="0" dirty="0"/>
                        <a:t> </a:t>
                      </a:r>
                      <a:r>
                        <a:rPr lang="en-US" sz="1400" baseline="0" dirty="0" err="1"/>
                        <a:t>chemicaliën</a:t>
                      </a:r>
                      <a:r>
                        <a:rPr lang="en-US" sz="1400" baseline="0" dirty="0"/>
                        <a:t>, </a:t>
                      </a:r>
                      <a:r>
                        <a:rPr lang="en-US" sz="1400" dirty="0" err="1"/>
                        <a:t>Toxische</a:t>
                      </a:r>
                      <a:r>
                        <a:rPr lang="en-US" sz="1400" baseline="0" dirty="0"/>
                        <a:t> dampen. </a:t>
                      </a:r>
                      <a:endParaRPr lang="nl-NL" sz="1400" dirty="0"/>
                    </a:p>
                  </a:txBody>
                  <a:tcPr/>
                </a:tc>
                <a:extLst>
                  <a:ext uri="{0D108BD9-81ED-4DB2-BD59-A6C34878D82A}">
                    <a16:rowId xmlns:a16="http://schemas.microsoft.com/office/drawing/2014/main" val="1337840350"/>
                  </a:ext>
                </a:extLst>
              </a:tr>
              <a:tr h="370840">
                <a:tc>
                  <a:txBody>
                    <a:bodyPr/>
                    <a:lstStyle/>
                    <a:p>
                      <a:r>
                        <a:rPr lang="en-US" dirty="0" err="1"/>
                        <a:t>Waterstofbatterijen</a:t>
                      </a:r>
                      <a:endParaRPr lang="nl-NL" dirty="0"/>
                    </a:p>
                  </a:txBody>
                  <a:tcPr/>
                </a:tc>
                <a:tc>
                  <a:txBody>
                    <a:bodyPr/>
                    <a:lstStyle/>
                    <a:p>
                      <a:r>
                        <a:rPr lang="nl-NL" sz="1400" dirty="0"/>
                        <a:t>Pre-markt, enkele </a:t>
                      </a:r>
                      <a:r>
                        <a:rPr lang="nl-NL" sz="1400" dirty="0" err="1"/>
                        <a:t>commericiële</a:t>
                      </a:r>
                      <a:r>
                        <a:rPr lang="nl-NL" sz="1400" dirty="0"/>
                        <a:t> plots</a:t>
                      </a:r>
                    </a:p>
                  </a:txBody>
                  <a:tcPr/>
                </a:tc>
                <a:tc>
                  <a:txBody>
                    <a:bodyPr/>
                    <a:lstStyle/>
                    <a:p>
                      <a:r>
                        <a:rPr lang="en-US" sz="1400" dirty="0"/>
                        <a:t>Li-ion -&gt; thermal</a:t>
                      </a:r>
                      <a:r>
                        <a:rPr lang="en-US" sz="1400" baseline="0" dirty="0"/>
                        <a:t> runaway</a:t>
                      </a:r>
                    </a:p>
                    <a:p>
                      <a:r>
                        <a:rPr lang="en-US" sz="1400" baseline="0" dirty="0"/>
                        <a:t>H</a:t>
                      </a:r>
                      <a:r>
                        <a:rPr lang="en-US" sz="1400" baseline="-25000" dirty="0"/>
                        <a:t>2</a:t>
                      </a:r>
                      <a:r>
                        <a:rPr lang="en-US" sz="1400" baseline="0" dirty="0"/>
                        <a:t> </a:t>
                      </a:r>
                      <a:r>
                        <a:rPr lang="en-US" sz="1400" baseline="0" dirty="0" err="1"/>
                        <a:t>opslag</a:t>
                      </a:r>
                      <a:r>
                        <a:rPr lang="en-US" sz="1400" baseline="0" dirty="0"/>
                        <a:t> -&gt; </a:t>
                      </a:r>
                      <a:r>
                        <a:rPr lang="en-US" sz="1400" baseline="0" dirty="0" err="1"/>
                        <a:t>explosiegevaar</a:t>
                      </a:r>
                      <a:endParaRPr lang="nl-NL" sz="1400" dirty="0"/>
                    </a:p>
                  </a:txBody>
                  <a:tcPr/>
                </a:tc>
                <a:extLst>
                  <a:ext uri="{0D108BD9-81ED-4DB2-BD59-A6C34878D82A}">
                    <a16:rowId xmlns:a16="http://schemas.microsoft.com/office/drawing/2014/main" val="1184049689"/>
                  </a:ext>
                </a:extLst>
              </a:tr>
              <a:tr h="370840">
                <a:tc>
                  <a:txBody>
                    <a:bodyPr/>
                    <a:lstStyle/>
                    <a:p>
                      <a:r>
                        <a:rPr lang="en-US" dirty="0" err="1"/>
                        <a:t>Natrium</a:t>
                      </a:r>
                      <a:r>
                        <a:rPr lang="en-US" dirty="0"/>
                        <a:t>-ion</a:t>
                      </a:r>
                      <a:endParaRPr lang="nl-NL" dirty="0"/>
                    </a:p>
                  </a:txBody>
                  <a:tcPr/>
                </a:tc>
                <a:tc>
                  <a:txBody>
                    <a:bodyPr/>
                    <a:lstStyle/>
                    <a:p>
                      <a:r>
                        <a:rPr lang="nl-NL" sz="1400" dirty="0"/>
                        <a:t>Pre-markt, enkele </a:t>
                      </a:r>
                      <a:r>
                        <a:rPr lang="nl-NL" sz="1400" dirty="0" err="1"/>
                        <a:t>commericiële</a:t>
                      </a:r>
                      <a:r>
                        <a:rPr lang="nl-NL" sz="1400" dirty="0"/>
                        <a:t> plots</a:t>
                      </a:r>
                    </a:p>
                  </a:txBody>
                  <a:tcPr/>
                </a:tc>
                <a:tc>
                  <a:txBody>
                    <a:bodyPr/>
                    <a:lstStyle/>
                    <a:p>
                      <a:r>
                        <a:rPr lang="nl-NL" sz="1400" dirty="0" err="1"/>
                        <a:t>Thermal</a:t>
                      </a:r>
                      <a:r>
                        <a:rPr lang="nl-NL" sz="1400" dirty="0"/>
                        <a:t> </a:t>
                      </a:r>
                      <a:r>
                        <a:rPr lang="nl-NL" sz="1400" dirty="0" err="1"/>
                        <a:t>runaway</a:t>
                      </a:r>
                      <a:r>
                        <a:rPr lang="nl-NL" sz="1400" dirty="0"/>
                        <a:t>,</a:t>
                      </a:r>
                      <a:r>
                        <a:rPr lang="nl-NL" sz="1400" baseline="0" dirty="0"/>
                        <a:t> minder kans en kleiner effect door lagere energiedichtheid</a:t>
                      </a:r>
                      <a:endParaRPr lang="nl-NL" sz="1400" dirty="0"/>
                    </a:p>
                  </a:txBody>
                  <a:tcPr/>
                </a:tc>
                <a:extLst>
                  <a:ext uri="{0D108BD9-81ED-4DB2-BD59-A6C34878D82A}">
                    <a16:rowId xmlns:a16="http://schemas.microsoft.com/office/drawing/2014/main" val="1759668844"/>
                  </a:ext>
                </a:extLst>
              </a:tr>
              <a:tr h="370840">
                <a:tc>
                  <a:txBody>
                    <a:bodyPr/>
                    <a:lstStyle/>
                    <a:p>
                      <a:r>
                        <a:rPr lang="en-US" dirty="0" err="1"/>
                        <a:t>Gesmolten</a:t>
                      </a:r>
                      <a:r>
                        <a:rPr lang="en-US" dirty="0"/>
                        <a:t> </a:t>
                      </a:r>
                      <a:r>
                        <a:rPr lang="en-US" dirty="0" err="1"/>
                        <a:t>zout</a:t>
                      </a:r>
                      <a:endParaRPr lang="nl-NL" dirty="0"/>
                    </a:p>
                  </a:txBody>
                  <a:tcPr/>
                </a:tc>
                <a:tc>
                  <a:txBody>
                    <a:bodyPr/>
                    <a:lstStyle/>
                    <a:p>
                      <a:r>
                        <a:rPr lang="nl-NL" sz="1400" dirty="0"/>
                        <a:t>Pre-markt, enkele </a:t>
                      </a:r>
                      <a:r>
                        <a:rPr lang="nl-NL" sz="1400" dirty="0" err="1"/>
                        <a:t>commericiële</a:t>
                      </a:r>
                      <a:r>
                        <a:rPr lang="nl-NL" sz="1400" dirty="0"/>
                        <a:t> plots</a:t>
                      </a:r>
                    </a:p>
                  </a:txBody>
                  <a:tcPr/>
                </a:tc>
                <a:tc>
                  <a:txBody>
                    <a:bodyPr/>
                    <a:lstStyle/>
                    <a:p>
                      <a:r>
                        <a:rPr lang="en-US" sz="1400" dirty="0"/>
                        <a:t>Thermal runaway </a:t>
                      </a:r>
                      <a:r>
                        <a:rPr lang="en-US" sz="1400" dirty="0" err="1"/>
                        <a:t>zonder</a:t>
                      </a:r>
                      <a:r>
                        <a:rPr lang="en-US" sz="1400" dirty="0"/>
                        <a:t> explosive</a:t>
                      </a:r>
                      <a:r>
                        <a:rPr lang="en-US" sz="1400" baseline="0" dirty="0"/>
                        <a:t> of </a:t>
                      </a:r>
                      <a:r>
                        <a:rPr lang="en-US" sz="1400" dirty="0"/>
                        <a:t>brand</a:t>
                      </a:r>
                      <a:endParaRPr lang="nl-NL" sz="1400" dirty="0"/>
                    </a:p>
                  </a:txBody>
                  <a:tcPr/>
                </a:tc>
                <a:extLst>
                  <a:ext uri="{0D108BD9-81ED-4DB2-BD59-A6C34878D82A}">
                    <a16:rowId xmlns:a16="http://schemas.microsoft.com/office/drawing/2014/main" val="3234897377"/>
                  </a:ext>
                </a:extLst>
              </a:tr>
              <a:tr h="913072">
                <a:tc>
                  <a:txBody>
                    <a:bodyPr/>
                    <a:lstStyle/>
                    <a:p>
                      <a:r>
                        <a:rPr lang="en-US" dirty="0"/>
                        <a:t>Solid-state lithium-ion</a:t>
                      </a:r>
                      <a:endParaRPr lang="nl-NL" dirty="0"/>
                    </a:p>
                  </a:txBody>
                  <a:tcPr/>
                </a:tc>
                <a:tc>
                  <a:txBody>
                    <a:bodyPr/>
                    <a:lstStyle/>
                    <a:p>
                      <a:r>
                        <a:rPr lang="en-US" sz="1400" dirty="0" err="1"/>
                        <a:t>Onderzoeks-en</a:t>
                      </a:r>
                      <a:r>
                        <a:rPr lang="en-US" sz="1400" baseline="0" dirty="0"/>
                        <a:t> </a:t>
                      </a:r>
                      <a:r>
                        <a:rPr lang="en-US" sz="1400" baseline="0" dirty="0" err="1"/>
                        <a:t>proefopstellingen</a:t>
                      </a:r>
                      <a:endParaRPr lang="nl-NL" sz="1400" dirty="0"/>
                    </a:p>
                  </a:txBody>
                  <a:tcPr/>
                </a:tc>
                <a:tc>
                  <a:txBody>
                    <a:bodyPr/>
                    <a:lstStyle/>
                    <a:p>
                      <a:r>
                        <a:rPr lang="en-US" sz="1400" dirty="0"/>
                        <a:t>Thermal runaway, </a:t>
                      </a:r>
                      <a:r>
                        <a:rPr lang="en-US" sz="1400" dirty="0" err="1"/>
                        <a:t>kleinere</a:t>
                      </a:r>
                      <a:r>
                        <a:rPr lang="en-US" sz="1400" dirty="0"/>
                        <a:t> </a:t>
                      </a:r>
                      <a:r>
                        <a:rPr lang="en-US" sz="1400" dirty="0" err="1"/>
                        <a:t>kans</a:t>
                      </a:r>
                      <a:r>
                        <a:rPr lang="en-US" sz="1400" baseline="0" dirty="0"/>
                        <a:t> door </a:t>
                      </a:r>
                      <a:r>
                        <a:rPr lang="en-US" sz="1400" dirty="0" err="1"/>
                        <a:t>geen</a:t>
                      </a:r>
                      <a:r>
                        <a:rPr lang="en-US" sz="1400" dirty="0"/>
                        <a:t> </a:t>
                      </a:r>
                      <a:r>
                        <a:rPr lang="en-US" sz="1400" dirty="0" err="1"/>
                        <a:t>vloeibaar</a:t>
                      </a:r>
                      <a:r>
                        <a:rPr lang="en-US" sz="1400" dirty="0"/>
                        <a:t> </a:t>
                      </a:r>
                      <a:r>
                        <a:rPr lang="en-US" sz="1400" dirty="0" err="1"/>
                        <a:t>electroliet</a:t>
                      </a:r>
                      <a:endParaRPr lang="nl-NL" sz="1400" dirty="0"/>
                    </a:p>
                  </a:txBody>
                  <a:tcPr/>
                </a:tc>
                <a:extLst>
                  <a:ext uri="{0D108BD9-81ED-4DB2-BD59-A6C34878D82A}">
                    <a16:rowId xmlns:a16="http://schemas.microsoft.com/office/drawing/2014/main" val="2425138063"/>
                  </a:ext>
                </a:extLst>
              </a:tr>
              <a:tr h="370840">
                <a:tc>
                  <a:txBody>
                    <a:bodyPr/>
                    <a:lstStyle/>
                    <a:p>
                      <a:r>
                        <a:rPr lang="en-US" dirty="0" err="1"/>
                        <a:t>Ijzer-zuurstof</a:t>
                      </a:r>
                      <a:endParaRPr lang="nl-NL" dirty="0"/>
                    </a:p>
                  </a:txBody>
                  <a:tcPr/>
                </a:tc>
                <a:tc>
                  <a:txBody>
                    <a:bodyPr/>
                    <a:lstStyle/>
                    <a:p>
                      <a:r>
                        <a:rPr lang="nl-NL" sz="1400" dirty="0"/>
                        <a:t>Onderzoeks-en proefopstellingen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err="1"/>
                        <a:t>Zuurstofverdringing</a:t>
                      </a:r>
                      <a:r>
                        <a:rPr lang="en-US" sz="1400" baseline="0" dirty="0"/>
                        <a:t> door </a:t>
                      </a:r>
                      <a:r>
                        <a:rPr lang="en-US" sz="1400" baseline="0" dirty="0" err="1"/>
                        <a:t>brandbare</a:t>
                      </a:r>
                      <a:r>
                        <a:rPr lang="en-US" sz="1400" baseline="0" dirty="0"/>
                        <a:t> </a:t>
                      </a:r>
                      <a:r>
                        <a:rPr lang="en-US" sz="1400" baseline="0" dirty="0" err="1"/>
                        <a:t>wolken</a:t>
                      </a:r>
                      <a:r>
                        <a:rPr lang="en-US" sz="1400" baseline="0" dirty="0"/>
                        <a:t>. </a:t>
                      </a:r>
                      <a:r>
                        <a:rPr lang="en-US" sz="1400" dirty="0" err="1"/>
                        <a:t>Veiliger</a:t>
                      </a:r>
                      <a:r>
                        <a:rPr lang="en-US" sz="1400" dirty="0"/>
                        <a:t> </a:t>
                      </a:r>
                      <a:r>
                        <a:rPr lang="en-US" sz="1400" dirty="0" err="1"/>
                        <a:t>dan</a:t>
                      </a:r>
                      <a:r>
                        <a:rPr lang="en-US" sz="1400" dirty="0"/>
                        <a:t> </a:t>
                      </a:r>
                      <a:r>
                        <a:rPr lang="en-US" sz="1400" dirty="0" err="1"/>
                        <a:t>voorgaande</a:t>
                      </a:r>
                      <a:r>
                        <a:rPr lang="en-US" sz="1400" dirty="0"/>
                        <a:t>,</a:t>
                      </a:r>
                      <a:r>
                        <a:rPr lang="en-US" sz="1400" baseline="0" dirty="0"/>
                        <a:t> maar </a:t>
                      </a:r>
                      <a:r>
                        <a:rPr lang="en-US" sz="1400" baseline="0" dirty="0" err="1"/>
                        <a:t>kennis</a:t>
                      </a:r>
                      <a:r>
                        <a:rPr lang="en-US" sz="1400" baseline="0" dirty="0"/>
                        <a:t> nog </a:t>
                      </a:r>
                      <a:r>
                        <a:rPr lang="en-US" sz="1400" baseline="0" dirty="0" err="1"/>
                        <a:t>onvolledig</a:t>
                      </a:r>
                      <a:endParaRPr lang="nl-NL" sz="1400" dirty="0"/>
                    </a:p>
                  </a:txBody>
                  <a:tcPr/>
                </a:tc>
                <a:extLst>
                  <a:ext uri="{0D108BD9-81ED-4DB2-BD59-A6C34878D82A}">
                    <a16:rowId xmlns:a16="http://schemas.microsoft.com/office/drawing/2014/main" val="2620021316"/>
                  </a:ext>
                </a:extLst>
              </a:tr>
            </a:tbl>
          </a:graphicData>
        </a:graphic>
      </p:graphicFrame>
      <p:sp>
        <p:nvSpPr>
          <p:cNvPr id="3" name="Titel 2"/>
          <p:cNvSpPr>
            <a:spLocks noGrp="1"/>
          </p:cNvSpPr>
          <p:nvPr>
            <p:ph type="title"/>
          </p:nvPr>
        </p:nvSpPr>
        <p:spPr>
          <a:xfrm>
            <a:off x="660921" y="627970"/>
            <a:ext cx="10923588" cy="948047"/>
          </a:xfrm>
        </p:spPr>
        <p:txBody>
          <a:bodyPr/>
          <a:lstStyle/>
          <a:p>
            <a:r>
              <a:rPr lang="en-US" dirty="0"/>
              <a:t>Type </a:t>
            </a:r>
            <a:r>
              <a:rPr lang="en-US" dirty="0" err="1"/>
              <a:t>batterijen</a:t>
            </a:r>
            <a:r>
              <a:rPr lang="en-US" dirty="0"/>
              <a:t> EOS</a:t>
            </a:r>
            <a:endParaRPr lang="nl-NL" dirty="0"/>
          </a:p>
        </p:txBody>
      </p:sp>
      <p:pic>
        <p:nvPicPr>
          <p:cNvPr id="4" name="Afbeelding 3" descr="Batterij">
            <a:extLst>
              <a:ext uri="{FF2B5EF4-FFF2-40B4-BE49-F238E27FC236}">
                <a16:creationId xmlns:a16="http://schemas.microsoft.com/office/drawing/2014/main" id="{8D02E9DA-FB5C-634F-3403-0BB0C70BF3D2}"/>
              </a:ext>
            </a:extLst>
          </p:cNvPr>
          <p:cNvPicPr>
            <a:picLocks noChangeAspect="1"/>
          </p:cNvPicPr>
          <p:nvPr/>
        </p:nvPicPr>
        <p:blipFill>
          <a:blip r:embed="rId2"/>
          <a:stretch>
            <a:fillRect/>
          </a:stretch>
        </p:blipFill>
        <p:spPr>
          <a:xfrm rot="16200000">
            <a:off x="11309941" y="6100827"/>
            <a:ext cx="497295" cy="867374"/>
          </a:xfrm>
          <a:prstGeom prst="rect">
            <a:avLst/>
          </a:prstGeom>
        </p:spPr>
      </p:pic>
    </p:spTree>
    <p:extLst>
      <p:ext uri="{BB962C8B-B14F-4D97-AF65-F5344CB8AC3E}">
        <p14:creationId xmlns:p14="http://schemas.microsoft.com/office/powerpoint/2010/main" val="39887054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D5FC55-04DB-054C-20DA-4C60B3F1D3A2}"/>
              </a:ext>
            </a:extLst>
          </p:cNvPr>
          <p:cNvSpPr>
            <a:spLocks noGrp="1"/>
          </p:cNvSpPr>
          <p:nvPr>
            <p:ph type="title"/>
          </p:nvPr>
        </p:nvSpPr>
        <p:spPr>
          <a:xfrm>
            <a:off x="635000" y="-948047"/>
            <a:ext cx="10923588" cy="948047"/>
          </a:xfrm>
        </p:spPr>
        <p:txBody>
          <a:bodyPr vert="horz" lIns="91440" tIns="45720" rIns="91440" bIns="45720" rtlCol="0" anchor="b" anchorCtr="0">
            <a:normAutofit/>
          </a:bodyPr>
          <a:lstStyle/>
          <a:p>
            <a:r>
              <a:rPr lang="nl-NL" dirty="0"/>
              <a:t>Waterstofbatterijen</a:t>
            </a:r>
          </a:p>
        </p:txBody>
      </p:sp>
      <p:pic>
        <p:nvPicPr>
          <p:cNvPr id="5" name="Afbeelding 4" descr="infosheet over waterstofbatterijen">
            <a:extLst>
              <a:ext uri="{FF2B5EF4-FFF2-40B4-BE49-F238E27FC236}">
                <a16:creationId xmlns:a16="http://schemas.microsoft.com/office/drawing/2014/main" id="{1081159D-7433-C4FB-AEB4-4ED961A07C3F}"/>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0" y="61310"/>
            <a:ext cx="12192000" cy="6735379"/>
          </a:xfrm>
          <a:prstGeom prst="rect">
            <a:avLst/>
          </a:prstGeom>
        </p:spPr>
      </p:pic>
      <p:pic>
        <p:nvPicPr>
          <p:cNvPr id="6" name="Afbeelding 5" descr="Batterij">
            <a:extLst>
              <a:ext uri="{FF2B5EF4-FFF2-40B4-BE49-F238E27FC236}">
                <a16:creationId xmlns:a16="http://schemas.microsoft.com/office/drawing/2014/main" id="{7905D816-96B7-3F6D-011E-B3649B1E0A64}"/>
              </a:ext>
            </a:extLst>
          </p:cNvPr>
          <p:cNvPicPr>
            <a:picLocks noChangeAspect="1"/>
          </p:cNvPicPr>
          <p:nvPr/>
        </p:nvPicPr>
        <p:blipFill>
          <a:blip r:embed="rId3"/>
          <a:stretch>
            <a:fillRect/>
          </a:stretch>
        </p:blipFill>
        <p:spPr>
          <a:xfrm rot="16200000">
            <a:off x="11309941" y="6100827"/>
            <a:ext cx="497295" cy="867374"/>
          </a:xfrm>
          <a:prstGeom prst="rect">
            <a:avLst/>
          </a:prstGeom>
        </p:spPr>
      </p:pic>
    </p:spTree>
    <p:extLst>
      <p:ext uri="{BB962C8B-B14F-4D97-AF65-F5344CB8AC3E}">
        <p14:creationId xmlns:p14="http://schemas.microsoft.com/office/powerpoint/2010/main" val="21555585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C14909-6293-B0AD-DF76-2E7A731F213F}"/>
              </a:ext>
            </a:extLst>
          </p:cNvPr>
          <p:cNvSpPr>
            <a:spLocks noGrp="1"/>
          </p:cNvSpPr>
          <p:nvPr>
            <p:ph type="title"/>
          </p:nvPr>
        </p:nvSpPr>
        <p:spPr>
          <a:xfrm>
            <a:off x="635000" y="-948047"/>
            <a:ext cx="10923588" cy="948047"/>
          </a:xfrm>
        </p:spPr>
        <p:txBody>
          <a:bodyPr vert="horz" lIns="91440" tIns="45720" rIns="91440" bIns="45720" rtlCol="0" anchor="b" anchorCtr="0">
            <a:normAutofit/>
          </a:bodyPr>
          <a:lstStyle/>
          <a:p>
            <a:r>
              <a:rPr lang="nl-NL" dirty="0"/>
              <a:t>Solid state lithium</a:t>
            </a:r>
          </a:p>
        </p:txBody>
      </p:sp>
      <p:pic>
        <p:nvPicPr>
          <p:cNvPr id="5" name="Afbeelding 4" descr="infosheet over solid state lithium batterijen">
            <a:extLst>
              <a:ext uri="{FF2B5EF4-FFF2-40B4-BE49-F238E27FC236}">
                <a16:creationId xmlns:a16="http://schemas.microsoft.com/office/drawing/2014/main" id="{08B12E38-15D6-7416-A260-A85EFB308530}"/>
              </a:ext>
            </a:extLst>
          </p:cNvPr>
          <p:cNvPicPr>
            <a:picLocks noChangeAspect="1"/>
          </p:cNvPicPr>
          <p:nvPr/>
        </p:nvPicPr>
        <p:blipFill>
          <a:blip r:embed="rId2"/>
          <a:stretch>
            <a:fillRect/>
          </a:stretch>
        </p:blipFill>
        <p:spPr>
          <a:xfrm>
            <a:off x="0" y="11940"/>
            <a:ext cx="12192000" cy="6834120"/>
          </a:xfrm>
          <a:prstGeom prst="rect">
            <a:avLst/>
          </a:prstGeom>
        </p:spPr>
      </p:pic>
      <p:pic>
        <p:nvPicPr>
          <p:cNvPr id="6" name="Afbeelding 5" descr="Batterij">
            <a:extLst>
              <a:ext uri="{FF2B5EF4-FFF2-40B4-BE49-F238E27FC236}">
                <a16:creationId xmlns:a16="http://schemas.microsoft.com/office/drawing/2014/main" id="{918FDF39-5FCE-F22C-7B77-BD4311828949}"/>
              </a:ext>
            </a:extLst>
          </p:cNvPr>
          <p:cNvPicPr>
            <a:picLocks noChangeAspect="1"/>
          </p:cNvPicPr>
          <p:nvPr/>
        </p:nvPicPr>
        <p:blipFill>
          <a:blip r:embed="rId3"/>
          <a:stretch>
            <a:fillRect/>
          </a:stretch>
        </p:blipFill>
        <p:spPr>
          <a:xfrm rot="16200000">
            <a:off x="11309941" y="6100827"/>
            <a:ext cx="497295" cy="867374"/>
          </a:xfrm>
          <a:prstGeom prst="rect">
            <a:avLst/>
          </a:prstGeom>
        </p:spPr>
      </p:pic>
    </p:spTree>
    <p:extLst>
      <p:ext uri="{BB962C8B-B14F-4D97-AF65-F5344CB8AC3E}">
        <p14:creationId xmlns:p14="http://schemas.microsoft.com/office/powerpoint/2010/main" val="14525636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710D28-FFB6-3148-8F46-DE48D55B6B9D}"/>
              </a:ext>
            </a:extLst>
          </p:cNvPr>
          <p:cNvSpPr>
            <a:spLocks noGrp="1"/>
          </p:cNvSpPr>
          <p:nvPr>
            <p:ph type="title"/>
          </p:nvPr>
        </p:nvSpPr>
        <p:spPr>
          <a:xfrm>
            <a:off x="635000" y="-948047"/>
            <a:ext cx="10923588" cy="948047"/>
          </a:xfrm>
        </p:spPr>
        <p:txBody>
          <a:bodyPr vert="horz" lIns="91440" tIns="45720" rIns="91440" bIns="45720" rtlCol="0" anchor="b" anchorCtr="0">
            <a:normAutofit/>
          </a:bodyPr>
          <a:lstStyle/>
          <a:p>
            <a:r>
              <a:rPr lang="nl-NL" dirty="0"/>
              <a:t>Natrium ion batterijen</a:t>
            </a:r>
          </a:p>
        </p:txBody>
      </p:sp>
      <p:pic>
        <p:nvPicPr>
          <p:cNvPr id="9" name="Afbeelding 8" descr="Natrium-ion batterijen infosheet">
            <a:extLst>
              <a:ext uri="{FF2B5EF4-FFF2-40B4-BE49-F238E27FC236}">
                <a16:creationId xmlns:a16="http://schemas.microsoft.com/office/drawing/2014/main" id="{859B30A0-89F9-B962-B387-02D58167913A}"/>
              </a:ext>
            </a:extLst>
          </p:cNvPr>
          <p:cNvPicPr>
            <a:picLocks noChangeAspect="1"/>
          </p:cNvPicPr>
          <p:nvPr/>
        </p:nvPicPr>
        <p:blipFill>
          <a:blip r:embed="rId2"/>
          <a:stretch>
            <a:fillRect/>
          </a:stretch>
        </p:blipFill>
        <p:spPr>
          <a:xfrm>
            <a:off x="0" y="546"/>
            <a:ext cx="12192000" cy="6856907"/>
          </a:xfrm>
          <a:prstGeom prst="rect">
            <a:avLst/>
          </a:prstGeom>
        </p:spPr>
      </p:pic>
      <p:pic>
        <p:nvPicPr>
          <p:cNvPr id="10" name="Afbeelding 9" descr="Natrium-ion batterijen">
            <a:extLst>
              <a:ext uri="{FF2B5EF4-FFF2-40B4-BE49-F238E27FC236}">
                <a16:creationId xmlns:a16="http://schemas.microsoft.com/office/drawing/2014/main" id="{B708FFB3-7702-DBC5-D9B2-81C8EDBBFB4D}"/>
              </a:ext>
            </a:extLst>
          </p:cNvPr>
          <p:cNvPicPr>
            <a:picLocks noChangeAspect="1"/>
          </p:cNvPicPr>
          <p:nvPr/>
        </p:nvPicPr>
        <p:blipFill>
          <a:blip r:embed="rId3"/>
          <a:stretch>
            <a:fillRect/>
          </a:stretch>
        </p:blipFill>
        <p:spPr>
          <a:xfrm rot="16200000">
            <a:off x="11309941" y="6100827"/>
            <a:ext cx="497295" cy="867374"/>
          </a:xfrm>
          <a:prstGeom prst="rect">
            <a:avLst/>
          </a:prstGeom>
        </p:spPr>
      </p:pic>
    </p:spTree>
    <p:extLst>
      <p:ext uri="{BB962C8B-B14F-4D97-AF65-F5344CB8AC3E}">
        <p14:creationId xmlns:p14="http://schemas.microsoft.com/office/powerpoint/2010/main" val="11079220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192A64-BAC0-DFEC-DA10-9F4FD7E94859}"/>
              </a:ext>
            </a:extLst>
          </p:cNvPr>
          <p:cNvSpPr>
            <a:spLocks noGrp="1"/>
          </p:cNvSpPr>
          <p:nvPr>
            <p:ph type="title"/>
          </p:nvPr>
        </p:nvSpPr>
        <p:spPr>
          <a:xfrm>
            <a:off x="635000" y="-948047"/>
            <a:ext cx="10923588" cy="948047"/>
          </a:xfrm>
        </p:spPr>
        <p:txBody>
          <a:bodyPr vert="horz" lIns="91440" tIns="45720" rIns="91440" bIns="45720" rtlCol="0" anchor="b" anchorCtr="0">
            <a:normAutofit/>
          </a:bodyPr>
          <a:lstStyle/>
          <a:p>
            <a:r>
              <a:rPr lang="nl-NL" dirty="0"/>
              <a:t>Vanadium redox flow</a:t>
            </a:r>
          </a:p>
        </p:txBody>
      </p:sp>
      <p:pic>
        <p:nvPicPr>
          <p:cNvPr id="5" name="Afbeelding 4" descr="Vandaium redox flow batterijen infosheet">
            <a:extLst>
              <a:ext uri="{FF2B5EF4-FFF2-40B4-BE49-F238E27FC236}">
                <a16:creationId xmlns:a16="http://schemas.microsoft.com/office/drawing/2014/main" id="{AA24350E-8B4C-6BCF-D50C-01AF0792763F}"/>
              </a:ext>
            </a:extLst>
          </p:cNvPr>
          <p:cNvPicPr>
            <a:picLocks noChangeAspect="1"/>
          </p:cNvPicPr>
          <p:nvPr/>
        </p:nvPicPr>
        <p:blipFill>
          <a:blip r:embed="rId2"/>
          <a:stretch>
            <a:fillRect/>
          </a:stretch>
        </p:blipFill>
        <p:spPr>
          <a:xfrm>
            <a:off x="20281" y="0"/>
            <a:ext cx="12151437" cy="6858000"/>
          </a:xfrm>
          <a:prstGeom prst="rect">
            <a:avLst/>
          </a:prstGeom>
        </p:spPr>
      </p:pic>
      <p:pic>
        <p:nvPicPr>
          <p:cNvPr id="6" name="Afbeelding 5" descr="Batterij">
            <a:extLst>
              <a:ext uri="{FF2B5EF4-FFF2-40B4-BE49-F238E27FC236}">
                <a16:creationId xmlns:a16="http://schemas.microsoft.com/office/drawing/2014/main" id="{CBA2B90C-A6FD-1659-DFA7-2C932D2A6CC4}"/>
              </a:ext>
            </a:extLst>
          </p:cNvPr>
          <p:cNvPicPr>
            <a:picLocks noChangeAspect="1"/>
          </p:cNvPicPr>
          <p:nvPr/>
        </p:nvPicPr>
        <p:blipFill>
          <a:blip r:embed="rId3"/>
          <a:stretch>
            <a:fillRect/>
          </a:stretch>
        </p:blipFill>
        <p:spPr>
          <a:xfrm rot="16200000">
            <a:off x="11309941" y="6100827"/>
            <a:ext cx="497295" cy="867374"/>
          </a:xfrm>
          <a:prstGeom prst="rect">
            <a:avLst/>
          </a:prstGeom>
        </p:spPr>
      </p:pic>
    </p:spTree>
    <p:extLst>
      <p:ext uri="{BB962C8B-B14F-4D97-AF65-F5344CB8AC3E}">
        <p14:creationId xmlns:p14="http://schemas.microsoft.com/office/powerpoint/2010/main" val="36709904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8A5FDE-F694-69BC-35FD-3ABB247BC924}"/>
              </a:ext>
            </a:extLst>
          </p:cNvPr>
          <p:cNvSpPr>
            <a:spLocks noGrp="1"/>
          </p:cNvSpPr>
          <p:nvPr>
            <p:ph type="title"/>
          </p:nvPr>
        </p:nvSpPr>
        <p:spPr>
          <a:xfrm>
            <a:off x="635000" y="-948047"/>
            <a:ext cx="10923588" cy="948047"/>
          </a:xfrm>
        </p:spPr>
        <p:txBody>
          <a:bodyPr vert="horz" lIns="91440" tIns="45720" rIns="91440" bIns="45720" rtlCol="0" anchor="b" anchorCtr="0">
            <a:normAutofit/>
          </a:bodyPr>
          <a:lstStyle/>
          <a:p>
            <a:r>
              <a:rPr lang="nl-NL" dirty="0"/>
              <a:t>Zink bromide redox</a:t>
            </a:r>
          </a:p>
        </p:txBody>
      </p:sp>
      <p:pic>
        <p:nvPicPr>
          <p:cNvPr id="5" name="Afbeelding 4" descr="Zink Bromide redox batterijen infosheet">
            <a:extLst>
              <a:ext uri="{FF2B5EF4-FFF2-40B4-BE49-F238E27FC236}">
                <a16:creationId xmlns:a16="http://schemas.microsoft.com/office/drawing/2014/main" id="{E1FFDD61-DEFE-EA59-4292-D458F4EA2B81}"/>
              </a:ext>
            </a:extLst>
          </p:cNvPr>
          <p:cNvPicPr>
            <a:picLocks noChangeAspect="1"/>
          </p:cNvPicPr>
          <p:nvPr/>
        </p:nvPicPr>
        <p:blipFill>
          <a:blip r:embed="rId2"/>
          <a:stretch>
            <a:fillRect/>
          </a:stretch>
        </p:blipFill>
        <p:spPr>
          <a:xfrm>
            <a:off x="25625" y="0"/>
            <a:ext cx="12140749" cy="6858000"/>
          </a:xfrm>
          <a:prstGeom prst="rect">
            <a:avLst/>
          </a:prstGeom>
        </p:spPr>
      </p:pic>
      <p:pic>
        <p:nvPicPr>
          <p:cNvPr id="6" name="Afbeelding 5" descr="Batterij">
            <a:extLst>
              <a:ext uri="{FF2B5EF4-FFF2-40B4-BE49-F238E27FC236}">
                <a16:creationId xmlns:a16="http://schemas.microsoft.com/office/drawing/2014/main" id="{176498B2-F1C2-489E-0914-1E7ED7AA07C0}"/>
              </a:ext>
            </a:extLst>
          </p:cNvPr>
          <p:cNvPicPr>
            <a:picLocks noChangeAspect="1"/>
          </p:cNvPicPr>
          <p:nvPr/>
        </p:nvPicPr>
        <p:blipFill>
          <a:blip r:embed="rId3"/>
          <a:stretch>
            <a:fillRect/>
          </a:stretch>
        </p:blipFill>
        <p:spPr>
          <a:xfrm rot="16200000">
            <a:off x="11309941" y="6100827"/>
            <a:ext cx="497295" cy="867374"/>
          </a:xfrm>
          <a:prstGeom prst="rect">
            <a:avLst/>
          </a:prstGeom>
        </p:spPr>
      </p:pic>
    </p:spTree>
    <p:extLst>
      <p:ext uri="{BB962C8B-B14F-4D97-AF65-F5344CB8AC3E}">
        <p14:creationId xmlns:p14="http://schemas.microsoft.com/office/powerpoint/2010/main" val="10844417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9052E-067C-F0FB-DE55-505435DC822F}"/>
              </a:ext>
            </a:extLst>
          </p:cNvPr>
          <p:cNvSpPr>
            <a:spLocks noGrp="1"/>
          </p:cNvSpPr>
          <p:nvPr>
            <p:ph type="title"/>
          </p:nvPr>
        </p:nvSpPr>
        <p:spPr>
          <a:xfrm>
            <a:off x="635000" y="-948047"/>
            <a:ext cx="10923588" cy="948047"/>
          </a:xfrm>
        </p:spPr>
        <p:txBody>
          <a:bodyPr vert="horz" lIns="91440" tIns="45720" rIns="91440" bIns="45720" rtlCol="0" anchor="b" anchorCtr="0">
            <a:normAutofit/>
          </a:bodyPr>
          <a:lstStyle/>
          <a:p>
            <a:r>
              <a:rPr lang="nl-NL" dirty="0"/>
              <a:t>Gesmolten zout</a:t>
            </a:r>
          </a:p>
        </p:txBody>
      </p:sp>
      <p:pic>
        <p:nvPicPr>
          <p:cNvPr id="5" name="Afbeelding 4" descr="Gesmolten zout batterij infosheet">
            <a:extLst>
              <a:ext uri="{FF2B5EF4-FFF2-40B4-BE49-F238E27FC236}">
                <a16:creationId xmlns:a16="http://schemas.microsoft.com/office/drawing/2014/main" id="{F97D9ADF-1A54-2C69-232A-4FBEA2320898}"/>
              </a:ext>
            </a:extLst>
          </p:cNvPr>
          <p:cNvPicPr>
            <a:picLocks noChangeAspect="1"/>
          </p:cNvPicPr>
          <p:nvPr/>
        </p:nvPicPr>
        <p:blipFill>
          <a:blip r:embed="rId2"/>
          <a:stretch>
            <a:fillRect/>
          </a:stretch>
        </p:blipFill>
        <p:spPr>
          <a:xfrm>
            <a:off x="0" y="16114"/>
            <a:ext cx="12192000" cy="6825772"/>
          </a:xfrm>
          <a:prstGeom prst="rect">
            <a:avLst/>
          </a:prstGeom>
        </p:spPr>
      </p:pic>
      <p:pic>
        <p:nvPicPr>
          <p:cNvPr id="6" name="Afbeelding 5" descr="Batterij">
            <a:extLst>
              <a:ext uri="{FF2B5EF4-FFF2-40B4-BE49-F238E27FC236}">
                <a16:creationId xmlns:a16="http://schemas.microsoft.com/office/drawing/2014/main" id="{9ADD2E55-3F33-AC42-2FAF-011D474EC05C}"/>
              </a:ext>
            </a:extLst>
          </p:cNvPr>
          <p:cNvPicPr>
            <a:picLocks noChangeAspect="1"/>
          </p:cNvPicPr>
          <p:nvPr/>
        </p:nvPicPr>
        <p:blipFill>
          <a:blip r:embed="rId3"/>
          <a:stretch>
            <a:fillRect/>
          </a:stretch>
        </p:blipFill>
        <p:spPr>
          <a:xfrm rot="16200000">
            <a:off x="11309941" y="6100827"/>
            <a:ext cx="497295" cy="867374"/>
          </a:xfrm>
          <a:prstGeom prst="rect">
            <a:avLst/>
          </a:prstGeom>
        </p:spPr>
      </p:pic>
    </p:spTree>
    <p:extLst>
      <p:ext uri="{BB962C8B-B14F-4D97-AF65-F5344CB8AC3E}">
        <p14:creationId xmlns:p14="http://schemas.microsoft.com/office/powerpoint/2010/main" val="33459117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13F662-881B-1DAB-5696-2E82E224C7A3}"/>
              </a:ext>
            </a:extLst>
          </p:cNvPr>
          <p:cNvSpPr>
            <a:spLocks noGrp="1"/>
          </p:cNvSpPr>
          <p:nvPr>
            <p:ph type="title"/>
          </p:nvPr>
        </p:nvSpPr>
        <p:spPr>
          <a:xfrm>
            <a:off x="635000" y="-948047"/>
            <a:ext cx="10923588" cy="948047"/>
          </a:xfrm>
        </p:spPr>
        <p:txBody>
          <a:bodyPr vert="horz" lIns="91440" tIns="45720" rIns="91440" bIns="45720" rtlCol="0" anchor="b" anchorCtr="0">
            <a:normAutofit/>
          </a:bodyPr>
          <a:lstStyle/>
          <a:p>
            <a:r>
              <a:rPr lang="nl-NL" dirty="0" err="1"/>
              <a:t>Ijzer-zuurstof</a:t>
            </a:r>
            <a:endParaRPr lang="nl-NL" dirty="0"/>
          </a:p>
        </p:txBody>
      </p:sp>
      <p:pic>
        <p:nvPicPr>
          <p:cNvPr id="9" name="Afbeelding 8" descr="Ijzer zuurstof batterij infosheet">
            <a:extLst>
              <a:ext uri="{FF2B5EF4-FFF2-40B4-BE49-F238E27FC236}">
                <a16:creationId xmlns:a16="http://schemas.microsoft.com/office/drawing/2014/main" id="{72A3901C-1282-6EC6-E479-D63DA9FBCA5A}"/>
              </a:ext>
            </a:extLst>
          </p:cNvPr>
          <p:cNvPicPr>
            <a:picLocks noChangeAspect="1"/>
          </p:cNvPicPr>
          <p:nvPr/>
        </p:nvPicPr>
        <p:blipFill>
          <a:blip r:embed="rId2"/>
          <a:stretch>
            <a:fillRect/>
          </a:stretch>
        </p:blipFill>
        <p:spPr>
          <a:xfrm>
            <a:off x="0" y="7374"/>
            <a:ext cx="12192000" cy="6843252"/>
          </a:xfrm>
          <a:prstGeom prst="rect">
            <a:avLst/>
          </a:prstGeom>
        </p:spPr>
      </p:pic>
      <p:pic>
        <p:nvPicPr>
          <p:cNvPr id="10" name="Afbeelding 9" descr="Batterij">
            <a:extLst>
              <a:ext uri="{FF2B5EF4-FFF2-40B4-BE49-F238E27FC236}">
                <a16:creationId xmlns:a16="http://schemas.microsoft.com/office/drawing/2014/main" id="{F2D6D572-A6F0-87A6-3372-18063DB86723}"/>
              </a:ext>
            </a:extLst>
          </p:cNvPr>
          <p:cNvPicPr>
            <a:picLocks noChangeAspect="1"/>
          </p:cNvPicPr>
          <p:nvPr/>
        </p:nvPicPr>
        <p:blipFill>
          <a:blip r:embed="rId3"/>
          <a:stretch>
            <a:fillRect/>
          </a:stretch>
        </p:blipFill>
        <p:spPr>
          <a:xfrm rot="16200000">
            <a:off x="11309941" y="6100827"/>
            <a:ext cx="497295" cy="867374"/>
          </a:xfrm>
          <a:prstGeom prst="rect">
            <a:avLst/>
          </a:prstGeom>
        </p:spPr>
      </p:pic>
    </p:spTree>
    <p:extLst>
      <p:ext uri="{BB962C8B-B14F-4D97-AF65-F5344CB8AC3E}">
        <p14:creationId xmlns:p14="http://schemas.microsoft.com/office/powerpoint/2010/main" val="759198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34206" y="1057498"/>
            <a:ext cx="10923588" cy="948047"/>
          </a:xfrm>
        </p:spPr>
        <p:txBody>
          <a:bodyPr>
            <a:normAutofit fontScale="90000"/>
          </a:bodyPr>
          <a:lstStyle/>
          <a:p>
            <a:r>
              <a:rPr lang="nl-NL" dirty="0"/>
              <a:t>Strategische en </a:t>
            </a:r>
            <a:br>
              <a:rPr lang="nl-NL" dirty="0"/>
            </a:br>
            <a:r>
              <a:rPr lang="nl-NL" dirty="0"/>
              <a:t>gezamenlijke aanpak</a:t>
            </a:r>
          </a:p>
        </p:txBody>
      </p:sp>
      <p:sp>
        <p:nvSpPr>
          <p:cNvPr id="2" name="Tijdelijke aanduiding voor inhoud 1"/>
          <p:cNvSpPr>
            <a:spLocks noGrp="1"/>
          </p:cNvSpPr>
          <p:nvPr>
            <p:ph idx="1"/>
          </p:nvPr>
        </p:nvSpPr>
        <p:spPr>
          <a:xfrm>
            <a:off x="398324" y="2289484"/>
            <a:ext cx="6357478" cy="4293101"/>
          </a:xfrm>
        </p:spPr>
        <p:txBody>
          <a:bodyPr/>
          <a:lstStyle/>
          <a:p>
            <a:r>
              <a:rPr lang="nl-NL" dirty="0"/>
              <a:t>Sinds 2020</a:t>
            </a:r>
          </a:p>
          <a:p>
            <a:r>
              <a:rPr lang="nl-NL" dirty="0"/>
              <a:t>Coördinatie door Ministerie van Infrastructuur en Waterstaat</a:t>
            </a:r>
          </a:p>
          <a:p>
            <a:r>
              <a:rPr lang="nl-NL" dirty="0"/>
              <a:t>In samenwerking met veel andere overheidsorganisaties</a:t>
            </a:r>
          </a:p>
          <a:p>
            <a:r>
              <a:rPr lang="nl-NL" dirty="0"/>
              <a:t>Zorgen voor een integrale en samenhangende aanpak</a:t>
            </a:r>
          </a:p>
        </p:txBody>
      </p:sp>
      <p:graphicFrame>
        <p:nvGraphicFramePr>
          <p:cNvPr id="9" name="Diagram 8" descr="Betrokken ministeries">
            <a:extLst>
              <a:ext uri="{FF2B5EF4-FFF2-40B4-BE49-F238E27FC236}">
                <a16:creationId xmlns:a16="http://schemas.microsoft.com/office/drawing/2014/main" id="{50A8A70D-3BDE-41B0-A4EE-514F7D246D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90620251"/>
              </p:ext>
            </p:extLst>
          </p:nvPr>
        </p:nvGraphicFramePr>
        <p:xfrm>
          <a:off x="5915606" y="783771"/>
          <a:ext cx="6583911" cy="5798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kstvak 9"/>
          <p:cNvSpPr txBox="1"/>
          <p:nvPr/>
        </p:nvSpPr>
        <p:spPr>
          <a:xfrm>
            <a:off x="8178227" y="2299696"/>
            <a:ext cx="2234736" cy="5437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lang="nl-NL" sz="1600" b="1" i="0" u="none" strike="noStrike" kern="1200" cap="none" spc="0" normalizeH="0" baseline="0" noProof="0" dirty="0">
                <a:ln>
                  <a:noFill/>
                </a:ln>
                <a:solidFill>
                  <a:srgbClr val="D9EBF6">
                    <a:lumMod val="25000"/>
                  </a:srgbClr>
                </a:solidFill>
                <a:effectLst/>
                <a:uLnTx/>
                <a:uFillTx/>
                <a:latin typeface="Verdana"/>
                <a:ea typeface="+mn-ea"/>
                <a:cs typeface="+mn-cs"/>
                <a:sym typeface="Arial"/>
              </a:rPr>
              <a:t>Betrokken Ministeries</a:t>
            </a:r>
          </a:p>
        </p:txBody>
      </p:sp>
      <p:pic>
        <p:nvPicPr>
          <p:cNvPr id="11" name="Afbeelding 10" descr="Batterij"/>
          <p:cNvPicPr>
            <a:picLocks noChangeAspect="1"/>
          </p:cNvPicPr>
          <p:nvPr/>
        </p:nvPicPr>
        <p:blipFill>
          <a:blip r:embed="rId8"/>
          <a:stretch>
            <a:fillRect/>
          </a:stretch>
        </p:blipFill>
        <p:spPr>
          <a:xfrm rot="16200000">
            <a:off x="11310160" y="6160125"/>
            <a:ext cx="496857" cy="898894"/>
          </a:xfrm>
          <a:prstGeom prst="rect">
            <a:avLst/>
          </a:prstGeom>
        </p:spPr>
      </p:pic>
    </p:spTree>
    <p:extLst>
      <p:ext uri="{BB962C8B-B14F-4D97-AF65-F5344CB8AC3E}">
        <p14:creationId xmlns:p14="http://schemas.microsoft.com/office/powerpoint/2010/main" val="17747573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85607" y="1052513"/>
            <a:ext cx="3020786" cy="948047"/>
          </a:xfrm>
        </p:spPr>
        <p:txBody>
          <a:bodyPr/>
          <a:lstStyle/>
          <a:p>
            <a:pPr algn="ctr"/>
            <a:r>
              <a:rPr lang="nl-NL" dirty="0"/>
              <a:t>Vragen</a:t>
            </a:r>
          </a:p>
        </p:txBody>
      </p:sp>
      <p:sp>
        <p:nvSpPr>
          <p:cNvPr id="2" name="Rechthoek 1"/>
          <p:cNvSpPr/>
          <p:nvPr/>
        </p:nvSpPr>
        <p:spPr>
          <a:xfrm>
            <a:off x="4954502" y="1526536"/>
            <a:ext cx="2282997" cy="470898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0000" b="0" i="0" u="none" strike="noStrike" kern="1200" cap="none" spc="0" normalizeH="0" baseline="0" noProof="0" dirty="0">
                <a:ln>
                  <a:noFill/>
                </a:ln>
                <a:solidFill>
                  <a:srgbClr val="017BC6"/>
                </a:solidFill>
                <a:effectLst/>
                <a:uLnTx/>
                <a:uFillTx/>
                <a:latin typeface="Verdana"/>
                <a:ea typeface="+mn-ea"/>
                <a:cs typeface="+mn-cs"/>
              </a:rPr>
              <a:t>?</a:t>
            </a:r>
            <a:endParaRPr kumimoji="0" lang="nl-NL" sz="30000" b="0" i="0" u="none" strike="noStrike" kern="1200" cap="none" spc="0" normalizeH="0" baseline="0" noProof="0" dirty="0">
              <a:ln>
                <a:noFill/>
              </a:ln>
              <a:solidFill>
                <a:srgbClr val="000000"/>
              </a:solidFill>
              <a:effectLst/>
              <a:uLnTx/>
              <a:uFillTx/>
              <a:latin typeface="Verdana"/>
              <a:ea typeface="+mn-ea"/>
              <a:cs typeface="+mn-cs"/>
            </a:endParaRPr>
          </a:p>
        </p:txBody>
      </p:sp>
      <p:pic>
        <p:nvPicPr>
          <p:cNvPr id="5" name="Afbeelding 4" descr="Batterij"/>
          <p:cNvPicPr>
            <a:picLocks noChangeAspect="1"/>
          </p:cNvPicPr>
          <p:nvPr/>
        </p:nvPicPr>
        <p:blipFill>
          <a:blip r:embed="rId3"/>
          <a:stretch>
            <a:fillRect/>
          </a:stretch>
        </p:blipFill>
        <p:spPr>
          <a:xfrm rot="16200000">
            <a:off x="11401914" y="6046787"/>
            <a:ext cx="496861" cy="874322"/>
          </a:xfrm>
          <a:prstGeom prst="rect">
            <a:avLst/>
          </a:prstGeom>
        </p:spPr>
      </p:pic>
    </p:spTree>
    <p:extLst>
      <p:ext uri="{BB962C8B-B14F-4D97-AF65-F5344CB8AC3E}">
        <p14:creationId xmlns:p14="http://schemas.microsoft.com/office/powerpoint/2010/main" val="22813420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C183D7F6-B498-43B3-948B-1728B52AA6E4}">
                <adec:decorative xmlns:adec="http://schemas.microsoft.com/office/drawing/2017/decorative" val="1"/>
              </a:ext>
            </a:extLst>
          </p:cNvPr>
          <p:cNvSpPr/>
          <p:nvPr/>
        </p:nvSpPr>
        <p:spPr>
          <a:xfrm>
            <a:off x="816778" y="1541780"/>
            <a:ext cx="579120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srgbClr val="000000"/>
              </a:solidFill>
              <a:effectLst/>
              <a:uLnTx/>
              <a:uFillTx/>
              <a:latin typeface="Verdana"/>
              <a:ea typeface="+mn-ea"/>
              <a:cs typeface="+mn-cs"/>
            </a:endParaRPr>
          </a:p>
        </p:txBody>
      </p:sp>
      <p:sp>
        <p:nvSpPr>
          <p:cNvPr id="6" name="Titel 5">
            <a:extLst>
              <a:ext uri="{FF2B5EF4-FFF2-40B4-BE49-F238E27FC236}">
                <a16:creationId xmlns:a16="http://schemas.microsoft.com/office/drawing/2014/main" id="{EFB05EA0-4296-4010-88A4-88B45429AE2C}"/>
              </a:ext>
            </a:extLst>
          </p:cNvPr>
          <p:cNvSpPr txBox="1">
            <a:spLocks noGrp="1"/>
          </p:cNvSpPr>
          <p:nvPr>
            <p:ph type="title" idx="4294967295"/>
          </p:nvPr>
        </p:nvSpPr>
        <p:spPr>
          <a:xfrm>
            <a:off x="6939972" y="52571"/>
            <a:ext cx="6096000" cy="60785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3600" b="0" i="0" u="none" strike="noStrike" kern="1200" cap="none" spc="0" normalizeH="0" baseline="0" noProof="0" dirty="0">
                <a:ln>
                  <a:noFill/>
                </a:ln>
                <a:solidFill>
                  <a:srgbClr val="FFFFFF"/>
                </a:solidFill>
                <a:effectLst/>
                <a:uLnTx/>
                <a:uFillTx/>
                <a:latin typeface="Verdana"/>
                <a:ea typeface="+mn-ea"/>
                <a:cs typeface="+mn-cs"/>
              </a:rPr>
            </a:br>
            <a:br>
              <a:rPr kumimoji="0" lang="en-GB" sz="3600" b="0" i="0" u="none" strike="noStrike" kern="1200" cap="none" spc="0" normalizeH="0" baseline="0" noProof="0" dirty="0">
                <a:ln>
                  <a:noFill/>
                </a:ln>
                <a:solidFill>
                  <a:srgbClr val="FFFFFF"/>
                </a:solidFill>
                <a:effectLst/>
                <a:uLnTx/>
                <a:uFillTx/>
                <a:latin typeface="Verdana"/>
                <a:ea typeface="+mn-ea"/>
                <a:cs typeface="+mn-cs"/>
              </a:rPr>
            </a:br>
            <a:br>
              <a:rPr kumimoji="0" lang="en-GB" sz="3600" b="0" i="0" u="none" strike="noStrike" kern="1200" cap="none" spc="0" normalizeH="0" baseline="0" noProof="0" dirty="0">
                <a:ln>
                  <a:noFill/>
                </a:ln>
                <a:solidFill>
                  <a:srgbClr val="FFFFFF"/>
                </a:solidFill>
                <a:effectLst/>
                <a:uLnTx/>
                <a:uFillTx/>
                <a:latin typeface="Verdana"/>
                <a:ea typeface="+mn-ea"/>
                <a:cs typeface="+mn-cs"/>
              </a:rPr>
            </a:br>
            <a:endParaRPr kumimoji="0" lang="en-GB" sz="36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100" b="0" i="0" u="none" strike="noStrike" kern="1200" cap="none" spc="0" normalizeH="0" baseline="0" noProof="0" dirty="0" err="1">
                <a:ln>
                  <a:noFill/>
                </a:ln>
                <a:solidFill>
                  <a:srgbClr val="FFFFFF"/>
                </a:solidFill>
                <a:effectLst/>
                <a:uLnTx/>
                <a:uFillTx/>
                <a:latin typeface="Verdana"/>
                <a:ea typeface="+mn-ea"/>
                <a:cs typeface="+mn-cs"/>
              </a:rPr>
              <a:t>Bedankt</a:t>
            </a:r>
            <a:r>
              <a:rPr kumimoji="0" lang="en-GB" sz="3100" b="0" i="0" u="none" strike="noStrike" kern="1200" cap="none" spc="0" normalizeH="0" baseline="0" noProof="0" dirty="0">
                <a:ln>
                  <a:noFill/>
                </a:ln>
                <a:solidFill>
                  <a:srgbClr val="FFFFFF"/>
                </a:solidFill>
                <a:effectLst/>
                <a:uLnTx/>
                <a:uFillTx/>
                <a:latin typeface="Verdana"/>
                <a:ea typeface="+mn-ea"/>
                <a:cs typeface="+mn-cs"/>
              </a:rPr>
              <a:t>!</a:t>
            </a:r>
            <a:br>
              <a:rPr kumimoji="0" lang="en-GB" sz="3600" b="0" i="0" u="none" strike="noStrike" kern="1200" cap="none" spc="0" normalizeH="0" baseline="0" noProof="0" dirty="0">
                <a:ln>
                  <a:noFill/>
                </a:ln>
                <a:solidFill>
                  <a:srgbClr val="FFFFFF"/>
                </a:solidFill>
                <a:effectLst/>
                <a:uLnTx/>
                <a:uFillTx/>
                <a:latin typeface="Verdana"/>
                <a:ea typeface="+mn-ea"/>
                <a:cs typeface="+mn-cs"/>
              </a:rPr>
            </a:br>
            <a:br>
              <a:rPr kumimoji="0" lang="en-GB" sz="3600" b="0" i="0" u="none" strike="noStrike" kern="1200" cap="none" spc="0" normalizeH="0" baseline="0" noProof="0" dirty="0">
                <a:ln>
                  <a:noFill/>
                </a:ln>
                <a:solidFill>
                  <a:srgbClr val="FFFFFF"/>
                </a:solidFill>
                <a:effectLst/>
                <a:uLnTx/>
                <a:uFillTx/>
                <a:latin typeface="Verdana"/>
                <a:ea typeface="+mn-ea"/>
                <a:cs typeface="+mn-cs"/>
              </a:rPr>
            </a:br>
            <a:endParaRPr kumimoji="0" lang="en-GB" sz="3600" b="0" i="0" u="none" strike="noStrike" kern="1200" cap="none" spc="0" normalizeH="0" baseline="0" noProof="0" dirty="0">
              <a:ln>
                <a:noFill/>
              </a:ln>
              <a:solidFill>
                <a:srgbClr val="FFFFFF"/>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2200" b="0" i="0" u="none" strike="noStrike" kern="1200" cap="none" spc="0" normalizeH="0" baseline="0" noProof="0" dirty="0">
                <a:ln>
                  <a:noFill/>
                </a:ln>
                <a:solidFill>
                  <a:srgbClr val="FFFFFF"/>
                </a:solidFill>
                <a:effectLst/>
                <a:uLnTx/>
                <a:uFillTx/>
                <a:latin typeface="Verdana"/>
                <a:ea typeface="+mn-ea"/>
                <a:cs typeface="+mn-cs"/>
              </a:rPr>
            </a:br>
            <a:br>
              <a:rPr kumimoji="0" lang="en-GB" sz="2200" b="0" i="0" u="none" strike="noStrike" kern="1200" cap="none" spc="0" normalizeH="0" baseline="0" noProof="0" dirty="0">
                <a:ln>
                  <a:noFill/>
                </a:ln>
                <a:solidFill>
                  <a:srgbClr val="FFFFFF"/>
                </a:solidFill>
                <a:effectLst/>
                <a:uLnTx/>
                <a:uFillTx/>
                <a:latin typeface="Verdana"/>
                <a:ea typeface="+mn-ea"/>
                <a:cs typeface="+mn-cs"/>
              </a:rPr>
            </a:br>
            <a:br>
              <a:rPr kumimoji="0" lang="en-GB" sz="2200" b="0" i="0" u="none" strike="noStrike" kern="1200" cap="none" spc="0" normalizeH="0" baseline="0" noProof="0" dirty="0">
                <a:ln>
                  <a:noFill/>
                </a:ln>
                <a:solidFill>
                  <a:srgbClr val="FFFFFF"/>
                </a:solidFill>
                <a:effectLst/>
                <a:uLnTx/>
                <a:uFillTx/>
                <a:latin typeface="Verdana"/>
                <a:ea typeface="+mn-ea"/>
                <a:cs typeface="+mn-cs"/>
              </a:rPr>
            </a:br>
            <a:br>
              <a:rPr kumimoji="0" lang="en-GB" sz="2200" b="0" i="0" u="none" strike="noStrike" kern="1200" cap="none" spc="0" normalizeH="0" baseline="0" noProof="0" dirty="0">
                <a:ln>
                  <a:noFill/>
                </a:ln>
                <a:solidFill>
                  <a:srgbClr val="FFFFFF"/>
                </a:solidFill>
                <a:effectLst/>
                <a:uLnTx/>
                <a:uFillTx/>
                <a:latin typeface="Verdana"/>
                <a:ea typeface="+mn-ea"/>
                <a:cs typeface="+mn-cs"/>
              </a:rPr>
            </a:br>
            <a:br>
              <a:rPr kumimoji="0" lang="en-GB" sz="3600" b="0" i="0" u="none" strike="noStrike" kern="1200" cap="none" spc="0" normalizeH="0" baseline="0" noProof="0" dirty="0">
                <a:ln>
                  <a:noFill/>
                </a:ln>
                <a:solidFill>
                  <a:srgbClr val="FFFFFF"/>
                </a:solidFill>
                <a:effectLst/>
                <a:uLnTx/>
                <a:uFillTx/>
                <a:latin typeface="Verdana"/>
                <a:ea typeface="+mn-ea"/>
                <a:cs typeface="+mn-cs"/>
              </a:rPr>
            </a:br>
            <a:endParaRPr kumimoji="0" lang="nl-NL" sz="1800" b="0" i="0" u="none" strike="noStrike" kern="1200" cap="none" spc="0" normalizeH="0" baseline="0" noProof="0" dirty="0">
              <a:ln>
                <a:noFill/>
              </a:ln>
              <a:solidFill>
                <a:srgbClr val="000000"/>
              </a:solidFill>
              <a:effectLst/>
              <a:uLnTx/>
              <a:uFillTx/>
              <a:latin typeface="Verdana"/>
              <a:ea typeface="+mn-ea"/>
              <a:cs typeface="+mn-cs"/>
            </a:endParaRPr>
          </a:p>
        </p:txBody>
      </p:sp>
      <p:pic>
        <p:nvPicPr>
          <p:cNvPr id="4" name="Afbeelding 3" descr="Profiel van Spreker">
            <a:extLst>
              <a:ext uri="{FF2B5EF4-FFF2-40B4-BE49-F238E27FC236}">
                <a16:creationId xmlns:a16="http://schemas.microsoft.com/office/drawing/2014/main" id="{46DBC3A7-D7E0-4E4F-A556-109B334CAAFB}"/>
              </a:ext>
            </a:extLst>
          </p:cNvPr>
          <p:cNvPicPr>
            <a:picLocks noChangeAspect="1"/>
          </p:cNvPicPr>
          <p:nvPr/>
        </p:nvPicPr>
        <p:blipFill rotWithShape="1">
          <a:blip r:embed="rId3"/>
          <a:srcRect t="51372" b="-51372"/>
          <a:stretch/>
        </p:blipFill>
        <p:spPr>
          <a:xfrm>
            <a:off x="2377440" y="1772612"/>
            <a:ext cx="2195681" cy="6112301"/>
          </a:xfrm>
          <a:prstGeom prst="rect">
            <a:avLst/>
          </a:prstGeom>
        </p:spPr>
      </p:pic>
      <p:pic>
        <p:nvPicPr>
          <p:cNvPr id="8" name="Afbeelding 7" descr="Batterij"/>
          <p:cNvPicPr>
            <a:picLocks noChangeAspect="1"/>
          </p:cNvPicPr>
          <p:nvPr/>
        </p:nvPicPr>
        <p:blipFill>
          <a:blip r:embed="rId4"/>
          <a:stretch>
            <a:fillRect/>
          </a:stretch>
        </p:blipFill>
        <p:spPr>
          <a:xfrm rot="16200000">
            <a:off x="11411853" y="6076437"/>
            <a:ext cx="496861" cy="874322"/>
          </a:xfrm>
          <a:prstGeom prst="rect">
            <a:avLst/>
          </a:prstGeom>
        </p:spPr>
      </p:pic>
    </p:spTree>
    <p:extLst>
      <p:ext uri="{BB962C8B-B14F-4D97-AF65-F5344CB8AC3E}">
        <p14:creationId xmlns:p14="http://schemas.microsoft.com/office/powerpoint/2010/main" val="2221307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7552F7C7-DC86-62EC-E9CF-88128E8B0D5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828523223"/>
              </p:ext>
            </p:extLst>
          </p:nvPr>
        </p:nvGraphicFramePr>
        <p:xfrm>
          <a:off x="635000" y="2289175"/>
          <a:ext cx="10923588" cy="3932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a:extLst>
              <a:ext uri="{FF2B5EF4-FFF2-40B4-BE49-F238E27FC236}">
                <a16:creationId xmlns:a16="http://schemas.microsoft.com/office/drawing/2014/main" id="{3B57B21D-9879-07B7-9644-8494CA6098C8}"/>
              </a:ext>
            </a:extLst>
          </p:cNvPr>
          <p:cNvSpPr>
            <a:spLocks noGrp="1"/>
          </p:cNvSpPr>
          <p:nvPr>
            <p:ph type="title"/>
          </p:nvPr>
        </p:nvSpPr>
        <p:spPr>
          <a:xfrm>
            <a:off x="634999" y="1052513"/>
            <a:ext cx="11170008" cy="948047"/>
          </a:xfrm>
        </p:spPr>
        <p:txBody>
          <a:bodyPr>
            <a:normAutofit fontScale="90000"/>
          </a:bodyPr>
          <a:lstStyle/>
          <a:p>
            <a:r>
              <a:rPr lang="nl-NL" dirty="0"/>
              <a:t>De vijf pijlers van de Nederlandse Batterijenstrategie</a:t>
            </a:r>
          </a:p>
        </p:txBody>
      </p:sp>
    </p:spTree>
    <p:extLst>
      <p:ext uri="{BB962C8B-B14F-4D97-AF65-F5344CB8AC3E}">
        <p14:creationId xmlns:p14="http://schemas.microsoft.com/office/powerpoint/2010/main" val="4276420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43560" y="731520"/>
            <a:ext cx="10923588" cy="644200"/>
          </a:xfrm>
        </p:spPr>
        <p:txBody>
          <a:bodyPr>
            <a:normAutofit/>
          </a:bodyPr>
          <a:lstStyle/>
          <a:p>
            <a:r>
              <a:rPr lang="nl-NL" dirty="0"/>
              <a:t>Scope: alle batterijen en hele waardeketen</a:t>
            </a:r>
          </a:p>
        </p:txBody>
      </p:sp>
      <p:sp>
        <p:nvSpPr>
          <p:cNvPr id="5" name="Tekstvak 4">
            <a:extLst>
              <a:ext uri="{FF2B5EF4-FFF2-40B4-BE49-F238E27FC236}">
                <a16:creationId xmlns:a16="http://schemas.microsoft.com/office/drawing/2014/main" id="{31469B19-3124-3B61-E6D1-C594306692AA}"/>
              </a:ext>
            </a:extLst>
          </p:cNvPr>
          <p:cNvSpPr txBox="1"/>
          <p:nvPr/>
        </p:nvSpPr>
        <p:spPr>
          <a:xfrm>
            <a:off x="616449" y="1456491"/>
            <a:ext cx="9454018" cy="677108"/>
          </a:xfrm>
          <a:prstGeom prst="rect">
            <a:avLst/>
          </a:prstGeom>
          <a:noFill/>
        </p:spPr>
        <p:txBody>
          <a:bodyPr wrap="square" rtlCol="0">
            <a:spAutoFit/>
          </a:bodyPr>
          <a:lstStyle/>
          <a:p>
            <a:pPr marL="893763" indent="-893763"/>
            <a:r>
              <a:rPr lang="nl-NL" sz="2000" b="1" i="0" dirty="0">
                <a:solidFill>
                  <a:srgbClr val="040C28"/>
                </a:solidFill>
                <a:effectLst/>
                <a:latin typeface="Google Sans"/>
              </a:rPr>
              <a:t>Batterij</a:t>
            </a:r>
            <a:r>
              <a:rPr lang="nl-NL" b="0" i="0" dirty="0">
                <a:solidFill>
                  <a:srgbClr val="040C28"/>
                </a:solidFill>
                <a:effectLst/>
                <a:latin typeface="Google Sans"/>
              </a:rPr>
              <a:t> = een combinatie van een of meerdere elektrochemische cellen, die worden gebruikt voor de omzetting van opgeslagen chemische energie in elektrische energie</a:t>
            </a:r>
            <a:r>
              <a:rPr lang="nl-NL" b="0" i="0" dirty="0">
                <a:solidFill>
                  <a:srgbClr val="1F1F1F"/>
                </a:solidFill>
                <a:effectLst/>
                <a:latin typeface="Google Sans"/>
              </a:rPr>
              <a:t>. </a:t>
            </a:r>
            <a:endParaRPr lang="nl-NL" dirty="0"/>
          </a:p>
        </p:txBody>
      </p:sp>
      <p:pic>
        <p:nvPicPr>
          <p:cNvPr id="1025" name="Afbeelding 1" descr="cid:image002.png@01D9EAEE.AEF024F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2214468"/>
            <a:ext cx="12198617" cy="4548830"/>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descr="Batterij">
            <a:extLst>
              <a:ext uri="{FF2B5EF4-FFF2-40B4-BE49-F238E27FC236}">
                <a16:creationId xmlns:a16="http://schemas.microsoft.com/office/drawing/2014/main" id="{8446B082-E7C5-1A06-D0BA-55B02B759B07}"/>
              </a:ext>
            </a:extLst>
          </p:cNvPr>
          <p:cNvPicPr>
            <a:picLocks noChangeAspect="1"/>
          </p:cNvPicPr>
          <p:nvPr/>
        </p:nvPicPr>
        <p:blipFill>
          <a:blip r:embed="rId5"/>
          <a:stretch>
            <a:fillRect/>
          </a:stretch>
        </p:blipFill>
        <p:spPr>
          <a:xfrm rot="16200000">
            <a:off x="10233426" y="6292256"/>
            <a:ext cx="402785" cy="728703"/>
          </a:xfrm>
          <a:prstGeom prst="rect">
            <a:avLst/>
          </a:prstGeom>
        </p:spPr>
      </p:pic>
    </p:spTree>
    <p:extLst>
      <p:ext uri="{BB962C8B-B14F-4D97-AF65-F5344CB8AC3E}">
        <p14:creationId xmlns:p14="http://schemas.microsoft.com/office/powerpoint/2010/main" val="2164774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9245243-FE61-7DF6-ADE5-AE42462DF92D}"/>
              </a:ext>
            </a:extLst>
          </p:cNvPr>
          <p:cNvSpPr>
            <a:spLocks noGrp="1"/>
          </p:cNvSpPr>
          <p:nvPr>
            <p:ph type="ctrTitle"/>
          </p:nvPr>
        </p:nvSpPr>
        <p:spPr>
          <a:xfrm>
            <a:off x="6553200" y="1885467"/>
            <a:ext cx="5004000" cy="2336400"/>
          </a:xfrm>
        </p:spPr>
        <p:txBody>
          <a:bodyPr anchor="b">
            <a:normAutofit/>
          </a:bodyPr>
          <a:lstStyle/>
          <a:p>
            <a:r>
              <a:rPr lang="nl-NL" dirty="0"/>
              <a:t>Grondstoffen</a:t>
            </a:r>
          </a:p>
        </p:txBody>
      </p:sp>
      <p:sp>
        <p:nvSpPr>
          <p:cNvPr id="5" name="Ondertitel 4">
            <a:extLst>
              <a:ext uri="{FF2B5EF4-FFF2-40B4-BE49-F238E27FC236}">
                <a16:creationId xmlns:a16="http://schemas.microsoft.com/office/drawing/2014/main" id="{CF3F176B-F084-D73B-6917-DF94219BC1A3}"/>
              </a:ext>
            </a:extLst>
          </p:cNvPr>
          <p:cNvSpPr>
            <a:spLocks noGrp="1"/>
          </p:cNvSpPr>
          <p:nvPr>
            <p:ph type="subTitle" idx="1"/>
          </p:nvPr>
        </p:nvSpPr>
        <p:spPr>
          <a:xfrm>
            <a:off x="6553200" y="4218267"/>
            <a:ext cx="5004000" cy="1613786"/>
          </a:xfrm>
        </p:spPr>
        <p:txBody>
          <a:bodyPr>
            <a:normAutofit/>
          </a:bodyPr>
          <a:lstStyle/>
          <a:p>
            <a:r>
              <a:rPr lang="nl-NL" sz="1900" b="0" i="0" dirty="0"/>
              <a:t>Bevorderen: </a:t>
            </a:r>
          </a:p>
          <a:p>
            <a:pPr marL="342900" indent="-342900">
              <a:buClr>
                <a:schemeClr val="bg1"/>
              </a:buClr>
              <a:buFont typeface="Arial" panose="020B0604020202020204" pitchFamily="34" charset="0"/>
              <a:buChar char="•"/>
            </a:pPr>
            <a:r>
              <a:rPr lang="nl-NL" sz="1900" b="0" i="0" dirty="0"/>
              <a:t>beschikbaarheid kritieke materialen</a:t>
            </a:r>
          </a:p>
          <a:p>
            <a:pPr marL="342900" indent="-342900">
              <a:buClr>
                <a:schemeClr val="bg1"/>
              </a:buClr>
              <a:buFont typeface="Arial" panose="020B0604020202020204" pitchFamily="34" charset="0"/>
              <a:buChar char="•"/>
            </a:pPr>
            <a:r>
              <a:rPr lang="nl-NL" sz="1900" b="0" i="0" dirty="0"/>
              <a:t>verantwoorde mijnbouw</a:t>
            </a:r>
            <a:endParaRPr lang="nl-NL" sz="1900" noProof="0" dirty="0"/>
          </a:p>
          <a:p>
            <a:endParaRPr lang="nl-NL" sz="1900" dirty="0"/>
          </a:p>
        </p:txBody>
      </p:sp>
      <p:pic>
        <p:nvPicPr>
          <p:cNvPr id="6" name="Afbeelding 5" descr="mineralen/ertsen">
            <a:extLst>
              <a:ext uri="{FF2B5EF4-FFF2-40B4-BE49-F238E27FC236}">
                <a16:creationId xmlns:a16="http://schemas.microsoft.com/office/drawing/2014/main" id="{42072BC4-DEEC-C0A8-2DBB-52BD45DFB0CD}"/>
              </a:ext>
            </a:extLst>
          </p:cNvPr>
          <p:cNvPicPr>
            <a:picLocks noChangeAspect="1"/>
          </p:cNvPicPr>
          <p:nvPr/>
        </p:nvPicPr>
        <p:blipFill>
          <a:blip r:embed="rId2"/>
          <a:srcRect l="18634" r="29117"/>
          <a:stretch/>
        </p:blipFill>
        <p:spPr>
          <a:xfrm>
            <a:off x="20" y="10"/>
            <a:ext cx="6099155" cy="685799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pic>
    </p:spTree>
    <p:extLst>
      <p:ext uri="{BB962C8B-B14F-4D97-AF65-F5344CB8AC3E}">
        <p14:creationId xmlns:p14="http://schemas.microsoft.com/office/powerpoint/2010/main" val="643332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Leveranciers in de keten</a:t>
            </a:r>
          </a:p>
        </p:txBody>
      </p:sp>
      <p:pic>
        <p:nvPicPr>
          <p:cNvPr id="6" name="Afbeelding 5" descr="Grafiek die afkomst van mineralen aangeft">
            <a:extLst>
              <a:ext uri="{FF2B5EF4-FFF2-40B4-BE49-F238E27FC236}">
                <a16:creationId xmlns:a16="http://schemas.microsoft.com/office/drawing/2014/main" id="{B3430B40-FB50-FA98-9BF0-67A4F44DB131}"/>
              </a:ext>
            </a:extLst>
          </p:cNvPr>
          <p:cNvPicPr>
            <a:picLocks noChangeAspect="1"/>
          </p:cNvPicPr>
          <p:nvPr/>
        </p:nvPicPr>
        <p:blipFill>
          <a:blip r:embed="rId3"/>
          <a:stretch>
            <a:fillRect/>
          </a:stretch>
        </p:blipFill>
        <p:spPr>
          <a:xfrm>
            <a:off x="635000" y="2205326"/>
            <a:ext cx="10516511" cy="4230991"/>
          </a:xfrm>
          <a:prstGeom prst="rect">
            <a:avLst/>
          </a:prstGeom>
        </p:spPr>
      </p:pic>
      <p:pic>
        <p:nvPicPr>
          <p:cNvPr id="2" name="Afbeelding 1" descr="Batterij">
            <a:extLst>
              <a:ext uri="{FF2B5EF4-FFF2-40B4-BE49-F238E27FC236}">
                <a16:creationId xmlns:a16="http://schemas.microsoft.com/office/drawing/2014/main" id="{E21A15CC-C91A-1704-A231-877AC100026F}"/>
              </a:ext>
            </a:extLst>
          </p:cNvPr>
          <p:cNvPicPr>
            <a:picLocks noChangeAspect="1"/>
          </p:cNvPicPr>
          <p:nvPr/>
        </p:nvPicPr>
        <p:blipFill>
          <a:blip r:embed="rId4"/>
          <a:stretch>
            <a:fillRect/>
          </a:stretch>
        </p:blipFill>
        <p:spPr>
          <a:xfrm rot="16200000">
            <a:off x="11097885" y="6065422"/>
            <a:ext cx="496857" cy="898894"/>
          </a:xfrm>
          <a:prstGeom prst="rect">
            <a:avLst/>
          </a:prstGeom>
        </p:spPr>
      </p:pic>
    </p:spTree>
    <p:extLst>
      <p:ext uri="{BB962C8B-B14F-4D97-AF65-F5344CB8AC3E}">
        <p14:creationId xmlns:p14="http://schemas.microsoft.com/office/powerpoint/2010/main" val="2668770215"/>
      </p:ext>
    </p:extLst>
  </p:cSld>
  <p:clrMapOvr>
    <a:masterClrMapping/>
  </p:clrMapOvr>
</p:sld>
</file>

<file path=ppt/theme/theme1.xml><?xml version="1.0" encoding="utf-8"?>
<a:theme xmlns:a="http://schemas.openxmlformats.org/drawingml/2006/main" name="IenW Nederlands 16:9">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Presentatie46" id="{D7A288C4-2E63-1F40-8FEE-1BD90C88DEA2}" vid="{DC129FCA-0CF9-BD45-9DB2-8FC41F291E1F}"/>
    </a:ext>
  </a:extLst>
</a:theme>
</file>

<file path=ppt/theme/theme2.xml><?xml version="1.0" encoding="utf-8"?>
<a:theme xmlns:a="http://schemas.openxmlformats.org/drawingml/2006/main" name="IenW Engels 16:9">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Presentatie46" id="{D7A288C4-2E63-1F40-8FEE-1BD90C88DEA2}" vid="{DC129FCA-0CF9-BD45-9DB2-8FC41F291E1F}"/>
    </a:ext>
  </a:extLst>
</a:theme>
</file>

<file path=ppt/theme/theme3.xml><?xml version="1.0" encoding="utf-8"?>
<a:theme xmlns:a="http://schemas.openxmlformats.org/drawingml/2006/main" name="Rijkshuisstijl Violet">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18067 RIJK - Sjabloon 16x9 Hemelblauw</Template>
  <TotalTime>2594</TotalTime>
  <Words>2747</Words>
  <Application>Microsoft Office PowerPoint</Application>
  <PresentationFormat>Breedbeeld</PresentationFormat>
  <Paragraphs>329</Paragraphs>
  <Slides>51</Slides>
  <Notes>16</Notes>
  <HiddenSlides>7</HiddenSlides>
  <MMClips>0</MMClips>
  <ScaleCrop>false</ScaleCrop>
  <HeadingPairs>
    <vt:vector size="6" baseType="variant">
      <vt:variant>
        <vt:lpstr>Gebruikte lettertypen</vt:lpstr>
      </vt:variant>
      <vt:variant>
        <vt:i4>9</vt:i4>
      </vt:variant>
      <vt:variant>
        <vt:lpstr>Thema</vt:lpstr>
      </vt:variant>
      <vt:variant>
        <vt:i4>3</vt:i4>
      </vt:variant>
      <vt:variant>
        <vt:lpstr>Diatitels</vt:lpstr>
      </vt:variant>
      <vt:variant>
        <vt:i4>51</vt:i4>
      </vt:variant>
    </vt:vector>
  </HeadingPairs>
  <TitlesOfParts>
    <vt:vector size="63" baseType="lpstr">
      <vt:lpstr>Arial</vt:lpstr>
      <vt:lpstr>Calibri</vt:lpstr>
      <vt:lpstr>Google Sans</vt:lpstr>
      <vt:lpstr>montserrat-v15-latin-regular</vt:lpstr>
      <vt:lpstr>NL Nitti Grotesk</vt:lpstr>
      <vt:lpstr>NL Nitti Grotesk Medium</vt:lpstr>
      <vt:lpstr>RijksoverheidSansHeadingTT</vt:lpstr>
      <vt:lpstr>Verdana</vt:lpstr>
      <vt:lpstr>Wingdings</vt:lpstr>
      <vt:lpstr>IenW Nederlands 16:9</vt:lpstr>
      <vt:lpstr>IenW Engels 16:9</vt:lpstr>
      <vt:lpstr>Rijkshuisstijl Violet</vt:lpstr>
      <vt:lpstr>Nederlandse Batterijenstrategie  11 november 2024</vt:lpstr>
      <vt:lpstr>Inhoud</vt:lpstr>
      <vt:lpstr>Nederlandse Batterijstrategie</vt:lpstr>
      <vt:lpstr>Nationale Batterijenstrategie</vt:lpstr>
      <vt:lpstr>Strategische en  gezamenlijke aanpak</vt:lpstr>
      <vt:lpstr>De vijf pijlers van de Nederlandse Batterijenstrategie</vt:lpstr>
      <vt:lpstr>Scope: alle batterijen en hele waardeketen</vt:lpstr>
      <vt:lpstr>Grondstoffen</vt:lpstr>
      <vt:lpstr>Leveranciers in de keten</vt:lpstr>
      <vt:lpstr>Leveranciers in de keten </vt:lpstr>
      <vt:lpstr>Grondstoffen: activiteiten en doelen</vt:lpstr>
      <vt:lpstr>EU Ciritical Raw Materials Act – Goals 2030</vt:lpstr>
      <vt:lpstr>Circulariteit</vt:lpstr>
      <vt:lpstr>Nederland circulaire economie 2050</vt:lpstr>
      <vt:lpstr>Circulariteit: activiteiten en doelen</vt:lpstr>
      <vt:lpstr>Recycling</vt:lpstr>
      <vt:lpstr>Hoofdelementen EU Batterijenverordening -1</vt:lpstr>
      <vt:lpstr>Doelen EU batterijverordening</vt:lpstr>
      <vt:lpstr>Hoofdelementen EU Batterijenverordening -2</vt:lpstr>
      <vt:lpstr>Relevante data</vt:lpstr>
      <vt:lpstr>Economische kansen</vt:lpstr>
      <vt:lpstr>Opstart batterijproductie in EU lastig</vt:lpstr>
      <vt:lpstr>Opstart batterijproductie in EU lastig </vt:lpstr>
      <vt:lpstr>Economische kansen: activiteiten en doelen</vt:lpstr>
      <vt:lpstr>Actieagenda Batterijsystemen</vt:lpstr>
      <vt:lpstr>NL ecosysteem: sterk in niches</vt:lpstr>
      <vt:lpstr>Boosting Batteries: Nationaal Groeifonds programma’s</vt:lpstr>
      <vt:lpstr>Arbeidsmarkt knelpunten aanpakken</vt:lpstr>
      <vt:lpstr>Energiesysteem</vt:lpstr>
      <vt:lpstr>Noodzaak batterijen in een veranderend energiesysteem</vt:lpstr>
      <vt:lpstr>Onze nieuwe energiesysteem heeft opslag nodig</vt:lpstr>
      <vt:lpstr>Energiesysteem: activiteiten en doelen</vt:lpstr>
      <vt:lpstr>Veiligheid</vt:lpstr>
      <vt:lpstr>De Lithium-ion batterij</vt:lpstr>
      <vt:lpstr>Risico’s </vt:lpstr>
      <vt:lpstr>Li-ion infosheet</vt:lpstr>
      <vt:lpstr>Veiligheid: activiteiten en doelen</vt:lpstr>
      <vt:lpstr>Regelgeving veiligheid batterijen</vt:lpstr>
      <vt:lpstr>Toekomstige EOS batterijen</vt:lpstr>
      <vt:lpstr>Onderzoek veiligheid (toekomstige) batterijen EOS</vt:lpstr>
      <vt:lpstr>Infosheets EOS</vt:lpstr>
      <vt:lpstr>Type batterijen EOS</vt:lpstr>
      <vt:lpstr>Waterstofbatterijen</vt:lpstr>
      <vt:lpstr>Solid state lithium</vt:lpstr>
      <vt:lpstr>Natrium ion batterijen</vt:lpstr>
      <vt:lpstr>Vanadium redox flow</vt:lpstr>
      <vt:lpstr>Zink bromide redox</vt:lpstr>
      <vt:lpstr>Gesmolten zout</vt:lpstr>
      <vt:lpstr>Ijzer-zuurstof</vt:lpstr>
      <vt:lpstr>Vragen</vt:lpstr>
      <vt:lpstr>    Bedankt!        </vt:lpstr>
    </vt:vector>
  </TitlesOfParts>
  <Company>Rijksoverheid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Niels Achterberg</dc:creator>
  <cp:lastModifiedBy>Oudot, Benjamin (RWS WVL)</cp:lastModifiedBy>
  <cp:revision>1082</cp:revision>
  <cp:lastPrinted>2019-05-17T10:54:39Z</cp:lastPrinted>
  <dcterms:created xsi:type="dcterms:W3CDTF">2018-09-20T11:41:26Z</dcterms:created>
  <dcterms:modified xsi:type="dcterms:W3CDTF">2024-11-25T09:20:43Z</dcterms:modified>
</cp:coreProperties>
</file>