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5" r:id="rId5"/>
    <p:sldMasterId id="2147483702" r:id="rId6"/>
  </p:sldMasterIdLst>
  <p:notesMasterIdLst>
    <p:notesMasterId r:id="rId29"/>
  </p:notesMasterIdLst>
  <p:handoutMasterIdLst>
    <p:handoutMasterId r:id="rId30"/>
  </p:handoutMasterIdLst>
  <p:sldIdLst>
    <p:sldId id="289" r:id="rId7"/>
    <p:sldId id="306" r:id="rId8"/>
    <p:sldId id="304" r:id="rId9"/>
    <p:sldId id="283" r:id="rId10"/>
    <p:sldId id="284" r:id="rId11"/>
    <p:sldId id="285" r:id="rId12"/>
    <p:sldId id="286" r:id="rId13"/>
    <p:sldId id="274" r:id="rId14"/>
    <p:sldId id="296" r:id="rId15"/>
    <p:sldId id="300" r:id="rId16"/>
    <p:sldId id="290" r:id="rId17"/>
    <p:sldId id="291" r:id="rId18"/>
    <p:sldId id="292" r:id="rId19"/>
    <p:sldId id="279" r:id="rId20"/>
    <p:sldId id="301" r:id="rId21"/>
    <p:sldId id="305" r:id="rId22"/>
    <p:sldId id="293" r:id="rId23"/>
    <p:sldId id="298" r:id="rId24"/>
    <p:sldId id="303" r:id="rId25"/>
    <p:sldId id="295" r:id="rId26"/>
    <p:sldId id="294" r:id="rId27"/>
    <p:sldId id="273" r:id="rId28"/>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A0BA"/>
    <a:srgbClr val="00A0A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Stijl, gemiddeld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Stijl, gemiddeld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34583" autoAdjust="0"/>
    <p:restoredTop sz="86469" autoAdjust="0"/>
  </p:normalViewPr>
  <p:slideViewPr>
    <p:cSldViewPr snapToGrid="0">
      <p:cViewPr varScale="1">
        <p:scale>
          <a:sx n="60" d="100"/>
          <a:sy n="60" d="100"/>
        </p:scale>
        <p:origin x="72" y="341"/>
      </p:cViewPr>
      <p:guideLst>
        <p:guide orient="horz" pos="2160"/>
        <p:guide pos="3840"/>
      </p:guideLst>
    </p:cSldViewPr>
  </p:slideViewPr>
  <p:outlineViewPr>
    <p:cViewPr>
      <p:scale>
        <a:sx n="33" d="100"/>
        <a:sy n="33" d="100"/>
      </p:scale>
      <p:origin x="0" y="-1152"/>
    </p:cViewPr>
  </p:outlin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viewProps" Target="viewProps.xml"/><Relationship Id="rId5"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handoutMaster" Target="handoutMasters/handoutMaster1.xml"/><Relationship Id="rId8"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a:extLst>
              <a:ext uri="{FF2B5EF4-FFF2-40B4-BE49-F238E27FC236}">
                <a16:creationId xmlns:a16="http://schemas.microsoft.com/office/drawing/2014/main" id="{0C7A4BCC-EB98-47E5-A999-0B62E18E145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dirty="0"/>
          </a:p>
        </p:txBody>
      </p:sp>
      <p:sp>
        <p:nvSpPr>
          <p:cNvPr id="3" name="Tijdelijke aanduiding voor datum 2">
            <a:extLst>
              <a:ext uri="{FF2B5EF4-FFF2-40B4-BE49-F238E27FC236}">
                <a16:creationId xmlns:a16="http://schemas.microsoft.com/office/drawing/2014/main" id="{E56E8E16-A8C3-4AE8-9F04-EFEFBCF001D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7C13472-8A56-4DB3-80A7-A093CC1BFE43}" type="datetimeFigureOut">
              <a:rPr lang="nl-NL" smtClean="0"/>
              <a:t>25-11-2024</a:t>
            </a:fld>
            <a:endParaRPr lang="nl-NL" dirty="0"/>
          </a:p>
        </p:txBody>
      </p:sp>
      <p:sp>
        <p:nvSpPr>
          <p:cNvPr id="4" name="Tijdelijke aanduiding voor voettekst 3">
            <a:extLst>
              <a:ext uri="{FF2B5EF4-FFF2-40B4-BE49-F238E27FC236}">
                <a16:creationId xmlns:a16="http://schemas.microsoft.com/office/drawing/2014/main" id="{3812180E-A01E-4D62-BC9A-CFF1A8FF0F1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dirty="0"/>
          </a:p>
        </p:txBody>
      </p:sp>
      <p:sp>
        <p:nvSpPr>
          <p:cNvPr id="5" name="Tijdelijke aanduiding voor dianummer 4">
            <a:extLst>
              <a:ext uri="{FF2B5EF4-FFF2-40B4-BE49-F238E27FC236}">
                <a16:creationId xmlns:a16="http://schemas.microsoft.com/office/drawing/2014/main" id="{820700A7-D11A-4855-9D09-8C91CDF3E45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5FBD7EA-802E-4833-B83F-13D16861768F}" type="slidenum">
              <a:rPr lang="nl-NL" smtClean="0"/>
              <a:t>‹nr.›</a:t>
            </a:fld>
            <a:endParaRPr lang="nl-NL" dirty="0"/>
          </a:p>
        </p:txBody>
      </p:sp>
    </p:spTree>
    <p:extLst>
      <p:ext uri="{BB962C8B-B14F-4D97-AF65-F5344CB8AC3E}">
        <p14:creationId xmlns:p14="http://schemas.microsoft.com/office/powerpoint/2010/main" val="17706564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dirty="0"/>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110007F-40A9-DD4C-9016-BFFCD7C4614A}" type="datetimeFigureOut">
              <a:rPr lang="nl-NL" smtClean="0"/>
              <a:t>25-11-2024</a:t>
            </a:fld>
            <a:endParaRPr lang="nl-NL" dirty="0"/>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dirty="0"/>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dirty="0"/>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B5A2D4-DA03-A346-AB9D-D8E312507C94}" type="slidenum">
              <a:rPr lang="nl-NL" smtClean="0"/>
              <a:t>‹nr.›</a:t>
            </a:fld>
            <a:endParaRPr lang="nl-NL" dirty="0"/>
          </a:p>
        </p:txBody>
      </p:sp>
    </p:spTree>
    <p:extLst>
      <p:ext uri="{BB962C8B-B14F-4D97-AF65-F5344CB8AC3E}">
        <p14:creationId xmlns:p14="http://schemas.microsoft.com/office/powerpoint/2010/main" val="20223810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dirty="0"/>
              <a:t>Dit zijn mijn persoonlijke ervaringen, het is niet de enige weg of de waarheid.</a:t>
            </a:r>
          </a:p>
          <a:p>
            <a:r>
              <a:rPr lang="nl-NL" dirty="0"/>
              <a:t>Co-creatie is een vorm van samenwerking, waarbij alle deelnemers invloed hebben op het proces en het resultaat van dit proces, zoals een plan, advies of product. </a:t>
            </a:r>
          </a:p>
          <a:p>
            <a:r>
              <a:rPr lang="nl-NL" dirty="0"/>
              <a:t>Kenmerken van co-creatie zijn dialoog, 'common ground', enthousiasme, daadkracht en focus op resultaat.</a:t>
            </a:r>
          </a:p>
          <a:p>
            <a:r>
              <a:rPr lang="nl-NL" b="1" dirty="0"/>
              <a:t>Dit is geen spel, maar bloedserieus</a:t>
            </a:r>
            <a:r>
              <a:rPr lang="nl-NL" dirty="0"/>
              <a:t>. Om terminale serieusheid voor te zijn..</a:t>
            </a:r>
          </a:p>
          <a:p>
            <a:endParaRPr lang="nl-NL" dirty="0"/>
          </a:p>
          <a:p>
            <a:endParaRPr lang="nl-NL" dirty="0"/>
          </a:p>
          <a:p>
            <a:endParaRPr lang="nl-NL" dirty="0"/>
          </a:p>
        </p:txBody>
      </p:sp>
      <p:sp>
        <p:nvSpPr>
          <p:cNvPr id="4" name="Tijdelijke aanduiding voor dianummer 3"/>
          <p:cNvSpPr>
            <a:spLocks noGrp="1"/>
          </p:cNvSpPr>
          <p:nvPr>
            <p:ph type="sldNum" sz="quarter" idx="5"/>
          </p:nvPr>
        </p:nvSpPr>
        <p:spPr/>
        <p:txBody>
          <a:bodyPr/>
          <a:lstStyle/>
          <a:p>
            <a:fld id="{20B5A2D4-DA03-A346-AB9D-D8E312507C94}" type="slidenum">
              <a:rPr lang="nl-NL" smtClean="0"/>
              <a:t>1</a:t>
            </a:fld>
            <a:endParaRPr lang="nl-NL" dirty="0"/>
          </a:p>
        </p:txBody>
      </p:sp>
    </p:spTree>
    <p:extLst>
      <p:ext uri="{BB962C8B-B14F-4D97-AF65-F5344CB8AC3E}">
        <p14:creationId xmlns:p14="http://schemas.microsoft.com/office/powerpoint/2010/main" val="20199155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Ovisie: bind alleen jezelf als b.g.</a:t>
            </a:r>
          </a:p>
          <a:p>
            <a:r>
              <a:rPr lang="nl-NL" dirty="0"/>
              <a:t>Eventueel opstellen van sectoraal beleid in Ovisie aankondigen met uitleg waarom. En verbinden aan het definitieve deel Oplan.</a:t>
            </a:r>
          </a:p>
          <a:p>
            <a:endParaRPr lang="nl-NL" dirty="0"/>
          </a:p>
          <a:p>
            <a:r>
              <a:rPr lang="nl-NL" dirty="0"/>
              <a:t>Denk goed na over wat via tijdelijke Oplan combinatie met Bruidsschat (afdoende) wordt geregeld en wat via nieuwe instrumenten moet worden geborgd: </a:t>
            </a:r>
          </a:p>
          <a:p>
            <a:r>
              <a:rPr lang="nl-NL" dirty="0"/>
              <a:t>Bopa, inclusief aanzetten van voorschriftengebieden mogelijk. Maar ga daar verstandig mee om. Alleen verplicht voor ZKG. Maak gebruik van …bevoegdheid uit BBl voor maatwerk. Gelet op onbekendheid effectiviteit bouwkundige eisen uit BBL niet doen voor andere gebouwen. </a:t>
            </a:r>
          </a:p>
          <a:p>
            <a:r>
              <a:rPr lang="nl-NL" dirty="0"/>
              <a:t>TIP :Ga gewoon in overleg over de wens voor een hoger beschermingsniveau, bv. voor de 1</a:t>
            </a:r>
            <a:r>
              <a:rPr lang="nl-NL" baseline="30000" dirty="0"/>
              <a:t>e</a:t>
            </a:r>
            <a:r>
              <a:rPr lang="nl-NL" dirty="0"/>
              <a:t> lijnbebouwing langs het spoor. Of bij transformatie van kantoorgebouwen direct langs spoor tot woningen.</a:t>
            </a:r>
          </a:p>
          <a:p>
            <a:r>
              <a:rPr lang="nl-NL" dirty="0"/>
              <a:t>Kort gezegd houdt TAM-IMRO in dat de techniek voor planvorming zoals gebruikt onder de Wro tijdelijk kan worden gebruikt onder de Omgevingswet.</a:t>
            </a:r>
          </a:p>
          <a:p>
            <a:endParaRPr lang="nl-NL" dirty="0"/>
          </a:p>
          <a:p>
            <a:r>
              <a:rPr lang="nl-NL" dirty="0"/>
              <a:t>Bruidsschatregels, die maatwerkvoorschrift mogelijk maken t.z.t. opnemen in definitieve Oplan. Tijdelijk kan Bruidsschat worden gebruikt.</a:t>
            </a:r>
          </a:p>
          <a:p>
            <a:endParaRPr lang="nl-NL" dirty="0"/>
          </a:p>
          <a:p>
            <a:endParaRPr lang="nl-NL" dirty="0"/>
          </a:p>
          <a:p>
            <a:endParaRPr lang="nl-NL" dirty="0"/>
          </a:p>
        </p:txBody>
      </p:sp>
      <p:sp>
        <p:nvSpPr>
          <p:cNvPr id="4" name="Tijdelijke aanduiding voor dianummer 3"/>
          <p:cNvSpPr>
            <a:spLocks noGrp="1"/>
          </p:cNvSpPr>
          <p:nvPr>
            <p:ph type="sldNum" sz="quarter" idx="5"/>
          </p:nvPr>
        </p:nvSpPr>
        <p:spPr/>
        <p:txBody>
          <a:bodyPr/>
          <a:lstStyle/>
          <a:p>
            <a:fld id="{20B5A2D4-DA03-A346-AB9D-D8E312507C94}" type="slidenum">
              <a:rPr lang="nl-NL" smtClean="0"/>
              <a:t>18</a:t>
            </a:fld>
            <a:endParaRPr lang="nl-NL" dirty="0"/>
          </a:p>
        </p:txBody>
      </p:sp>
    </p:spTree>
    <p:extLst>
      <p:ext uri="{BB962C8B-B14F-4D97-AF65-F5344CB8AC3E}">
        <p14:creationId xmlns:p14="http://schemas.microsoft.com/office/powerpoint/2010/main" val="36708247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20B5A2D4-DA03-A346-AB9D-D8E312507C94}" type="slidenum">
              <a:rPr lang="nl-NL" smtClean="0"/>
              <a:t>22</a:t>
            </a:fld>
            <a:endParaRPr lang="nl-NL" dirty="0"/>
          </a:p>
        </p:txBody>
      </p:sp>
    </p:spTree>
    <p:extLst>
      <p:ext uri="{BB962C8B-B14F-4D97-AF65-F5344CB8AC3E}">
        <p14:creationId xmlns:p14="http://schemas.microsoft.com/office/powerpoint/2010/main" val="22084324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Geleend van één van mijn inspiratoren..</a:t>
            </a:r>
          </a:p>
          <a:p>
            <a:r>
              <a:rPr lang="nl-NL" dirty="0"/>
              <a:t>George Parker.</a:t>
            </a:r>
          </a:p>
          <a:p>
            <a:r>
              <a:rPr lang="nl-NL" dirty="0"/>
              <a:t>Zie https://georgeparker.nl</a:t>
            </a:r>
          </a:p>
          <a:p>
            <a:endParaRPr lang="nl-NL" dirty="0"/>
          </a:p>
          <a:p>
            <a:r>
              <a:rPr lang="nl-NL" dirty="0"/>
              <a:t>Principe van mentale zwaartekracht :(je perspectief (en daarmee je focus en realiteit)  wordt bepaald door </a:t>
            </a:r>
            <a:r>
              <a:rPr lang="nl-NL" b="1" dirty="0"/>
              <a:t>de INFORMATIE</a:t>
            </a:r>
            <a:r>
              <a:rPr lang="nl-NL" dirty="0"/>
              <a:t> die het </a:t>
            </a:r>
            <a:r>
              <a:rPr lang="nl-NL" b="1" dirty="0"/>
              <a:t>ZWAARSTE</a:t>
            </a:r>
            <a:r>
              <a:rPr lang="nl-NL" dirty="0"/>
              <a:t> weegt in je hoof.</a:t>
            </a:r>
          </a:p>
          <a:p>
            <a:r>
              <a:rPr lang="nl-NL" dirty="0"/>
              <a:t>Informatie </a:t>
            </a:r>
            <a:r>
              <a:rPr lang="nl-NL" b="1" dirty="0"/>
              <a:t>VERZWAREN</a:t>
            </a:r>
            <a:r>
              <a:rPr lang="nl-NL" dirty="0"/>
              <a:t> door</a:t>
            </a:r>
            <a:r>
              <a:rPr lang="nl-NL" b="1" dirty="0"/>
              <a:t>: vorm </a:t>
            </a:r>
            <a:r>
              <a:rPr lang="nl-NL" dirty="0"/>
              <a:t>(een ervaring zegt meer dan beelden en veel meer dan woorden)</a:t>
            </a:r>
          </a:p>
          <a:p>
            <a:r>
              <a:rPr lang="nl-NL" dirty="0"/>
              <a:t>En samen zie je meer…</a:t>
            </a:r>
          </a:p>
          <a:p>
            <a:endParaRPr lang="nl-NL" dirty="0"/>
          </a:p>
          <a:p>
            <a:r>
              <a:rPr lang="nl-NL" dirty="0"/>
              <a:t>Door een soort P-D-C-A cyclus, maar dan anders. </a:t>
            </a:r>
          </a:p>
          <a:p>
            <a:r>
              <a:rPr lang="nl-NL" dirty="0"/>
              <a:t>Vanuit intenties, interactief en iteratief naar werkbare en meetbare resultaten. </a:t>
            </a:r>
          </a:p>
          <a:p>
            <a:r>
              <a:rPr lang="nl-NL" dirty="0"/>
              <a:t>Als de directe actie werkt is het waar. Zo niet dan aanpassen.</a:t>
            </a:r>
          </a:p>
          <a:p>
            <a:r>
              <a:rPr lang="nl-NL" dirty="0"/>
              <a:t>Verandering/leren als onderdeel van het gewone werk.</a:t>
            </a:r>
          </a:p>
          <a:p>
            <a:endParaRPr lang="nl-NL" dirty="0"/>
          </a:p>
          <a:p>
            <a:endParaRPr lang="nl-NL" dirty="0"/>
          </a:p>
        </p:txBody>
      </p:sp>
      <p:sp>
        <p:nvSpPr>
          <p:cNvPr id="4" name="Tijdelijke aanduiding voor dianummer 3"/>
          <p:cNvSpPr>
            <a:spLocks noGrp="1"/>
          </p:cNvSpPr>
          <p:nvPr>
            <p:ph type="sldNum" sz="quarter" idx="5"/>
          </p:nvPr>
        </p:nvSpPr>
        <p:spPr/>
        <p:txBody>
          <a:bodyPr/>
          <a:lstStyle/>
          <a:p>
            <a:fld id="{20B5A2D4-DA03-A346-AB9D-D8E312507C94}" type="slidenum">
              <a:rPr lang="nl-NL" smtClean="0"/>
              <a:t>3</a:t>
            </a:fld>
            <a:endParaRPr lang="nl-NL" dirty="0"/>
          </a:p>
        </p:txBody>
      </p:sp>
    </p:spTree>
    <p:extLst>
      <p:ext uri="{BB962C8B-B14F-4D97-AF65-F5344CB8AC3E}">
        <p14:creationId xmlns:p14="http://schemas.microsoft.com/office/powerpoint/2010/main" val="16262556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a:p>
            <a:r>
              <a:rPr lang="nl-NL" dirty="0"/>
              <a:t>Geen sectoraal beleid=  bewust keuze. Geïnspireerd op wijlen wethouder Adri Duivesteijn. </a:t>
            </a:r>
          </a:p>
          <a:p>
            <a:r>
              <a:rPr lang="nl-NL" dirty="0"/>
              <a:t>Sinds 1999 VGS door de stad, heeft grote impact! Aandachtsgemeente ikv ontwikkeling Basisnet</a:t>
            </a:r>
          </a:p>
          <a:p>
            <a:r>
              <a:rPr lang="nl-NL" dirty="0"/>
              <a:t>Al 25 jaar ongebruikte reservering voor buisleidingen strook door de stad via wethouder niet in SBUI opgenomen!</a:t>
            </a:r>
          </a:p>
          <a:p>
            <a:r>
              <a:rPr lang="nl-NL" dirty="0"/>
              <a:t>Oosterwold niet alleen bijzondere gebiedsontwikkeling, ook bijzondere regelingen zoals milieuruimte op eigen terrein oplossen en vragenbomen voor toetsing ontwikkelingen</a:t>
            </a:r>
          </a:p>
          <a:p>
            <a:r>
              <a:rPr lang="nl-NL" dirty="0"/>
              <a:t>1</a:t>
            </a:r>
            <a:r>
              <a:rPr lang="nl-NL" baseline="30000" dirty="0"/>
              <a:t>e</a:t>
            </a:r>
            <a:r>
              <a:rPr lang="nl-NL" dirty="0"/>
              <a:t> BP Almere Poort 2009 al aandachtsgebied van 200 m aan weerszijden spoor</a:t>
            </a:r>
          </a:p>
          <a:p>
            <a:r>
              <a:rPr lang="nl-NL" dirty="0"/>
              <a:t>Brandweer als adviseur bij hele keten van initiatief, tot ruimtelijke plan, tot milieu en omgevingsvergunning bouwen.</a:t>
            </a:r>
          </a:p>
          <a:p>
            <a:endParaRPr lang="nl-NL" dirty="0"/>
          </a:p>
        </p:txBody>
      </p:sp>
      <p:sp>
        <p:nvSpPr>
          <p:cNvPr id="4" name="Tijdelijke aanduiding voor dianummer 3"/>
          <p:cNvSpPr>
            <a:spLocks noGrp="1"/>
          </p:cNvSpPr>
          <p:nvPr>
            <p:ph type="sldNum" sz="quarter" idx="5"/>
          </p:nvPr>
        </p:nvSpPr>
        <p:spPr/>
        <p:txBody>
          <a:bodyPr/>
          <a:lstStyle/>
          <a:p>
            <a:fld id="{20B5A2D4-DA03-A346-AB9D-D8E312507C94}" type="slidenum">
              <a:rPr lang="nl-NL" smtClean="0"/>
              <a:t>6</a:t>
            </a:fld>
            <a:endParaRPr lang="nl-NL" dirty="0"/>
          </a:p>
        </p:txBody>
      </p:sp>
    </p:spTree>
    <p:extLst>
      <p:ext uri="{BB962C8B-B14F-4D97-AF65-F5344CB8AC3E}">
        <p14:creationId xmlns:p14="http://schemas.microsoft.com/office/powerpoint/2010/main" val="30713677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Wat is mijn kompas bij deze expeditie naar onbekende bestemming?</a:t>
            </a:r>
          </a:p>
          <a:p>
            <a:r>
              <a:rPr lang="nl-NL" dirty="0"/>
              <a:t>Samen zie je meer…</a:t>
            </a:r>
          </a:p>
          <a:p>
            <a:r>
              <a:rPr lang="nl-NL" dirty="0"/>
              <a:t>Principe van mentale zwaartekracht :(je perspectief (en daarmee je focus en realiteit)  wordt bepaald door de </a:t>
            </a:r>
            <a:r>
              <a:rPr lang="nl-NL" b="1" dirty="0"/>
              <a:t>INFORMATIE</a:t>
            </a:r>
            <a:r>
              <a:rPr lang="nl-NL" dirty="0"/>
              <a:t> die het </a:t>
            </a:r>
            <a:r>
              <a:rPr lang="nl-NL" b="1" dirty="0"/>
              <a:t>ZWAARSTE</a:t>
            </a:r>
            <a:r>
              <a:rPr lang="nl-NL" dirty="0"/>
              <a:t> weegt in je hoof.</a:t>
            </a:r>
          </a:p>
          <a:p>
            <a:r>
              <a:rPr lang="nl-NL" dirty="0"/>
              <a:t>Informatie verzwaren door: vorm (Een ervaring zegt meer dan beelden en veel meer dan woorden)</a:t>
            </a:r>
          </a:p>
          <a:p>
            <a:r>
              <a:rPr lang="nl-NL" dirty="0"/>
              <a:t>Door een IDEAL-cyclus: soort P-D-C-A cyclus, maar dan anders!</a:t>
            </a:r>
          </a:p>
        </p:txBody>
      </p:sp>
      <p:sp>
        <p:nvSpPr>
          <p:cNvPr id="4" name="Tijdelijke aanduiding voor dianummer 3"/>
          <p:cNvSpPr>
            <a:spLocks noGrp="1"/>
          </p:cNvSpPr>
          <p:nvPr>
            <p:ph type="sldNum" sz="quarter" idx="5"/>
          </p:nvPr>
        </p:nvSpPr>
        <p:spPr/>
        <p:txBody>
          <a:bodyPr/>
          <a:lstStyle/>
          <a:p>
            <a:fld id="{20B5A2D4-DA03-A346-AB9D-D8E312507C94}" type="slidenum">
              <a:rPr lang="nl-NL" smtClean="0"/>
              <a:t>7</a:t>
            </a:fld>
            <a:endParaRPr lang="nl-NL" dirty="0"/>
          </a:p>
        </p:txBody>
      </p:sp>
    </p:spTree>
    <p:extLst>
      <p:ext uri="{BB962C8B-B14F-4D97-AF65-F5344CB8AC3E}">
        <p14:creationId xmlns:p14="http://schemas.microsoft.com/office/powerpoint/2010/main" val="17844587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Blauwe gebieden, planregels voor gezonden en veilige leefomgeving.</a:t>
            </a:r>
          </a:p>
          <a:p>
            <a:r>
              <a:rPr lang="nl-NL" dirty="0"/>
              <a:t>Vraag? Gaan we het weer zo regelen? Juridische regeling loopt achter bij feitelijke situatie.</a:t>
            </a:r>
          </a:p>
        </p:txBody>
      </p:sp>
      <p:sp>
        <p:nvSpPr>
          <p:cNvPr id="4" name="Tijdelijke aanduiding voor dianummer 3"/>
          <p:cNvSpPr>
            <a:spLocks noGrp="1"/>
          </p:cNvSpPr>
          <p:nvPr>
            <p:ph type="sldNum" sz="quarter" idx="5"/>
          </p:nvPr>
        </p:nvSpPr>
        <p:spPr/>
        <p:txBody>
          <a:bodyPr/>
          <a:lstStyle/>
          <a:p>
            <a:fld id="{20B5A2D4-DA03-A346-AB9D-D8E312507C94}" type="slidenum">
              <a:rPr lang="nl-NL" smtClean="0"/>
              <a:t>8</a:t>
            </a:fld>
            <a:endParaRPr lang="nl-NL" dirty="0"/>
          </a:p>
        </p:txBody>
      </p:sp>
    </p:spTree>
    <p:extLst>
      <p:ext uri="{BB962C8B-B14F-4D97-AF65-F5344CB8AC3E}">
        <p14:creationId xmlns:p14="http://schemas.microsoft.com/office/powerpoint/2010/main" val="39520650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Afspraken met VTH vanaf 1-1-2024:</a:t>
            </a:r>
          </a:p>
          <a:p>
            <a:r>
              <a:rPr lang="nl-NL" dirty="0"/>
              <a:t>Tijdelijk deel Oplan goed geregeld. Er gaat niets mis. Via TAM-IMRO of  Bopa’s (gebieds- en project gericht) planregels te stellen (o.a. aanzetten voorschriftengebieden).</a:t>
            </a:r>
          </a:p>
          <a:p>
            <a:r>
              <a:rPr lang="nl-NL" dirty="0"/>
              <a:t>Geen urgentie om externe veiligheid thematisch of gebiedsgericht in nieuwe deel Oplan te gaan regelen. </a:t>
            </a:r>
          </a:p>
          <a:p>
            <a:r>
              <a:rPr lang="nl-NL" dirty="0"/>
              <a:t>Mijzelf uitgenodigd bij werkoverleg VTH</a:t>
            </a:r>
          </a:p>
          <a:p>
            <a:r>
              <a:rPr lang="nl-NL" dirty="0"/>
              <a:t>Bijsturing/lering door concrete casussen</a:t>
            </a:r>
          </a:p>
        </p:txBody>
      </p:sp>
      <p:sp>
        <p:nvSpPr>
          <p:cNvPr id="4" name="Tijdelijke aanduiding voor dianummer 3"/>
          <p:cNvSpPr>
            <a:spLocks noGrp="1"/>
          </p:cNvSpPr>
          <p:nvPr>
            <p:ph type="sldNum" sz="quarter" idx="5"/>
          </p:nvPr>
        </p:nvSpPr>
        <p:spPr/>
        <p:txBody>
          <a:bodyPr/>
          <a:lstStyle/>
          <a:p>
            <a:fld id="{20B5A2D4-DA03-A346-AB9D-D8E312507C94}" type="slidenum">
              <a:rPr lang="nl-NL" smtClean="0"/>
              <a:t>10</a:t>
            </a:fld>
            <a:endParaRPr lang="nl-NL" dirty="0"/>
          </a:p>
        </p:txBody>
      </p:sp>
    </p:spTree>
    <p:extLst>
      <p:ext uri="{BB962C8B-B14F-4D97-AF65-F5344CB8AC3E}">
        <p14:creationId xmlns:p14="http://schemas.microsoft.com/office/powerpoint/2010/main" val="36750941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Almere heeft deel Stadverwarming: Stad, gas In Buiten en Haven en alleen elektra in Nobelhortst en Oosterwold</a:t>
            </a:r>
          </a:p>
          <a:p>
            <a:r>
              <a:rPr lang="nl-NL" dirty="0"/>
              <a:t>Gevolgen E-transitie voor woningbouwopgave (= complete stad bouwen) samen met allerlei partners onderzocht.</a:t>
            </a:r>
          </a:p>
          <a:p>
            <a:r>
              <a:rPr lang="nl-NL" dirty="0"/>
              <a:t>MSR-en: SOK met Liander </a:t>
            </a:r>
          </a:p>
          <a:p>
            <a:r>
              <a:rPr lang="nl-NL" dirty="0"/>
              <a:t>Balanswijk: gaat niet alleen om woningen, maar complete wijk incl. bevolkingsvolgende voorzieningen en werken-in-de-wijk</a:t>
            </a:r>
          </a:p>
          <a:p>
            <a:r>
              <a:rPr lang="nl-NL" dirty="0"/>
              <a:t>Propaantank Oosterwold: nog nooit vergunning hoeven aanvragen (melding A-besluit vergunningplicht bouwen Wabo), is toch een nutsvoorziening, Bijbehorende bouwwerk, routeplichtige stof, door woonwijken gewenst? Chw BP-plan, risicocontouren op eigen kavel etc. etc.</a:t>
            </a:r>
          </a:p>
          <a:p>
            <a:endParaRPr lang="nl-NL" dirty="0"/>
          </a:p>
        </p:txBody>
      </p:sp>
      <p:sp>
        <p:nvSpPr>
          <p:cNvPr id="4" name="Tijdelijke aanduiding voor dianummer 3"/>
          <p:cNvSpPr>
            <a:spLocks noGrp="1"/>
          </p:cNvSpPr>
          <p:nvPr>
            <p:ph type="sldNum" sz="quarter" idx="5"/>
          </p:nvPr>
        </p:nvSpPr>
        <p:spPr/>
        <p:txBody>
          <a:bodyPr/>
          <a:lstStyle/>
          <a:p>
            <a:fld id="{20B5A2D4-DA03-A346-AB9D-D8E312507C94}" type="slidenum">
              <a:rPr lang="nl-NL" smtClean="0"/>
              <a:t>13</a:t>
            </a:fld>
            <a:endParaRPr lang="nl-NL" dirty="0"/>
          </a:p>
        </p:txBody>
      </p:sp>
    </p:spTree>
    <p:extLst>
      <p:ext uri="{BB962C8B-B14F-4D97-AF65-F5344CB8AC3E}">
        <p14:creationId xmlns:p14="http://schemas.microsoft.com/office/powerpoint/2010/main" val="32118404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Kavel ontwikkeling in gebied Overgooi, naast een bestaande propaantank op een erf van voorheen een agrarisch bedrijf.</a:t>
            </a:r>
          </a:p>
        </p:txBody>
      </p:sp>
      <p:sp>
        <p:nvSpPr>
          <p:cNvPr id="4" name="Tijdelijke aanduiding voor dianummer 3"/>
          <p:cNvSpPr>
            <a:spLocks noGrp="1"/>
          </p:cNvSpPr>
          <p:nvPr>
            <p:ph type="sldNum" sz="quarter" idx="5"/>
          </p:nvPr>
        </p:nvSpPr>
        <p:spPr/>
        <p:txBody>
          <a:bodyPr/>
          <a:lstStyle/>
          <a:p>
            <a:fld id="{20B5A2D4-DA03-A346-AB9D-D8E312507C94}" type="slidenum">
              <a:rPr lang="nl-NL" smtClean="0"/>
              <a:t>16</a:t>
            </a:fld>
            <a:endParaRPr lang="nl-NL" dirty="0"/>
          </a:p>
        </p:txBody>
      </p:sp>
    </p:spTree>
    <p:extLst>
      <p:ext uri="{BB962C8B-B14F-4D97-AF65-F5344CB8AC3E}">
        <p14:creationId xmlns:p14="http://schemas.microsoft.com/office/powerpoint/2010/main" val="5836005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EOS-en: </a:t>
            </a:r>
            <a:r>
              <a:rPr kumimoji="0" lang="nl-NL" sz="2200" b="0" i="0" u="none" strike="noStrike" kern="1200" cap="none" spc="0" normalizeH="0" baseline="0" noProof="0" dirty="0">
                <a:ln>
                  <a:noFill/>
                </a:ln>
                <a:solidFill>
                  <a:srgbClr val="000000"/>
                </a:solidFill>
                <a:effectLst/>
                <a:uLnTx/>
                <a:uFillTx/>
                <a:latin typeface="Calibri"/>
                <a:ea typeface="+mn-ea"/>
                <a:cs typeface="Calibri"/>
              </a:rPr>
              <a:t>Beperkte bijdrage EOS-en aan netcongestie (soms tegenstrijdig), op termijn andere energieopslag nodig</a:t>
            </a:r>
          </a:p>
          <a:p>
            <a:r>
              <a:rPr kumimoji="0" lang="nl-NL" sz="2200" b="0" i="0" u="none" strike="noStrike" kern="1200" cap="none" spc="0" normalizeH="0" baseline="0" noProof="0" dirty="0">
                <a:ln>
                  <a:noFill/>
                </a:ln>
                <a:solidFill>
                  <a:srgbClr val="000000"/>
                </a:solidFill>
                <a:effectLst/>
                <a:uLnTx/>
                <a:uFillTx/>
                <a:latin typeface="Calibri"/>
                <a:ea typeface="+mn-ea"/>
                <a:cs typeface="Calibri"/>
              </a:rPr>
              <a:t>Op termijn andere oplossingen in de wijk nodig: </a:t>
            </a:r>
          </a:p>
          <a:p>
            <a:r>
              <a:rPr kumimoji="0" lang="nl-NL" sz="2200" b="0" i="0" u="none" strike="noStrike" kern="1200" cap="none" spc="0" normalizeH="0" baseline="0" noProof="0" dirty="0">
                <a:ln>
                  <a:noFill/>
                </a:ln>
                <a:solidFill>
                  <a:srgbClr val="000000"/>
                </a:solidFill>
                <a:effectLst/>
                <a:uLnTx/>
                <a:uFillTx/>
                <a:latin typeface="Calibri"/>
                <a:ea typeface="+mn-ea"/>
                <a:cs typeface="Calibri"/>
              </a:rPr>
              <a:t>Hiervoor bestaat geen script. Dit is gewoon experimenteren, durven buiten de gebaande paden te treden zoeken naar mogelijkheden om vernieuwing in te bedden, te verankeren, betrokkenheid te creëren en te leren in het moment. Samen-werken wordt dan magie… </a:t>
            </a:r>
            <a:r>
              <a:rPr kumimoji="0" lang="nl-NL" sz="2200" b="0" i="0" u="none" strike="noStrike" kern="1200" cap="none" spc="0" normalizeH="0" baseline="0" noProof="0" dirty="0">
                <a:ln>
                  <a:noFill/>
                </a:ln>
                <a:solidFill>
                  <a:srgbClr val="000000"/>
                </a:solidFill>
                <a:effectLst/>
                <a:uLnTx/>
                <a:uFillTx/>
                <a:latin typeface="Calibri"/>
                <a:ea typeface="+mn-ea"/>
                <a:cs typeface="Calibri"/>
                <a:sym typeface="Wingdings" panose="05000000000000000000" pitchFamily="2" charset="2"/>
              </a:rPr>
              <a:t></a:t>
            </a:r>
            <a:endParaRPr kumimoji="0" lang="nl-NL" sz="2200" b="0" i="0" u="none" strike="noStrike" kern="1200" cap="none" spc="0" normalizeH="0" baseline="0" noProof="0" dirty="0">
              <a:ln>
                <a:noFill/>
              </a:ln>
              <a:solidFill>
                <a:srgbClr val="000000"/>
              </a:solidFill>
              <a:effectLst/>
              <a:uLnTx/>
              <a:uFillTx/>
              <a:latin typeface="Calibri"/>
              <a:ea typeface="+mn-ea"/>
              <a:cs typeface="Calibri"/>
            </a:endParaRPr>
          </a:p>
        </p:txBody>
      </p:sp>
      <p:sp>
        <p:nvSpPr>
          <p:cNvPr id="4" name="Tijdelijke aanduiding voor dianummer 3"/>
          <p:cNvSpPr>
            <a:spLocks noGrp="1"/>
          </p:cNvSpPr>
          <p:nvPr>
            <p:ph type="sldNum" sz="quarter" idx="5"/>
          </p:nvPr>
        </p:nvSpPr>
        <p:spPr/>
        <p:txBody>
          <a:bodyPr/>
          <a:lstStyle/>
          <a:p>
            <a:fld id="{20B5A2D4-DA03-A346-AB9D-D8E312507C94}" type="slidenum">
              <a:rPr lang="nl-NL" smtClean="0"/>
              <a:t>17</a:t>
            </a:fld>
            <a:endParaRPr lang="nl-NL" dirty="0"/>
          </a:p>
        </p:txBody>
      </p:sp>
    </p:spTree>
    <p:extLst>
      <p:ext uri="{BB962C8B-B14F-4D97-AF65-F5344CB8AC3E}">
        <p14:creationId xmlns:p14="http://schemas.microsoft.com/office/powerpoint/2010/main" val="23716843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TitelPagina_Afbeelding+TitelWit">
    <p:spTree>
      <p:nvGrpSpPr>
        <p:cNvPr id="1" name=""/>
        <p:cNvGrpSpPr/>
        <p:nvPr/>
      </p:nvGrpSpPr>
      <p:grpSpPr>
        <a:xfrm>
          <a:off x="0" y="0"/>
          <a:ext cx="0" cy="0"/>
          <a:chOff x="0" y="0"/>
          <a:chExt cx="0" cy="0"/>
        </a:xfrm>
      </p:grpSpPr>
      <p:sp>
        <p:nvSpPr>
          <p:cNvPr id="15" name="Tijdelijke aanduiding voor afbeelding 13">
            <a:extLst>
              <a:ext uri="{FF2B5EF4-FFF2-40B4-BE49-F238E27FC236}">
                <a16:creationId xmlns:a16="http://schemas.microsoft.com/office/drawing/2014/main" id="{B7641F1A-A611-0B40-8179-8BC57977E504}"/>
              </a:ext>
            </a:extLst>
          </p:cNvPr>
          <p:cNvSpPr>
            <a:spLocks noGrp="1"/>
          </p:cNvSpPr>
          <p:nvPr>
            <p:ph type="pic" sz="quarter" idx="14" hasCustomPrompt="1"/>
          </p:nvPr>
        </p:nvSpPr>
        <p:spPr>
          <a:xfrm>
            <a:off x="0" y="1738314"/>
            <a:ext cx="12192000" cy="5119686"/>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l-NL" dirty="0"/>
              <a:t>Klik op het pictogram om een afbeelding in te voegen.</a:t>
            </a:r>
          </a:p>
          <a:p>
            <a:endParaRPr lang="nl-NL" dirty="0"/>
          </a:p>
        </p:txBody>
      </p:sp>
      <p:sp>
        <p:nvSpPr>
          <p:cNvPr id="2" name="Titel 1">
            <a:extLst>
              <a:ext uri="{FF2B5EF4-FFF2-40B4-BE49-F238E27FC236}">
                <a16:creationId xmlns:a16="http://schemas.microsoft.com/office/drawing/2014/main" id="{EEA8C999-426C-1F4A-892D-2AA2E6108C8F}"/>
              </a:ext>
            </a:extLst>
          </p:cNvPr>
          <p:cNvSpPr>
            <a:spLocks noGrp="1"/>
          </p:cNvSpPr>
          <p:nvPr>
            <p:ph type="title"/>
          </p:nvPr>
        </p:nvSpPr>
        <p:spPr>
          <a:xfrm>
            <a:off x="838200" y="484394"/>
            <a:ext cx="10515600" cy="761310"/>
          </a:xfrm>
          <a:prstGeom prst="rect">
            <a:avLst/>
          </a:prstGeom>
        </p:spPr>
        <p:txBody>
          <a:bodyPr>
            <a:normAutofit/>
          </a:bodyPr>
          <a:lstStyle>
            <a:lvl1pPr>
              <a:defRPr sz="4000" baseline="0"/>
            </a:lvl1pPr>
          </a:lstStyle>
          <a:p>
            <a:r>
              <a:rPr lang="nl-NL"/>
              <a:t>Klik om stijl te bewerken</a:t>
            </a:r>
          </a:p>
        </p:txBody>
      </p:sp>
      <p:sp>
        <p:nvSpPr>
          <p:cNvPr id="12" name="Tijdelijke aanduiding voor tekst 11">
            <a:extLst>
              <a:ext uri="{FF2B5EF4-FFF2-40B4-BE49-F238E27FC236}">
                <a16:creationId xmlns:a16="http://schemas.microsoft.com/office/drawing/2014/main" id="{AC274DF8-1C29-774C-B999-E9237ED02DBA}"/>
              </a:ext>
            </a:extLst>
          </p:cNvPr>
          <p:cNvSpPr>
            <a:spLocks noGrp="1"/>
          </p:cNvSpPr>
          <p:nvPr>
            <p:ph type="body" sz="quarter" idx="13" hasCustomPrompt="1"/>
          </p:nvPr>
        </p:nvSpPr>
        <p:spPr>
          <a:xfrm>
            <a:off x="3745383" y="1307651"/>
            <a:ext cx="4701234" cy="348870"/>
          </a:xfrm>
        </p:spPr>
        <p:txBody>
          <a:bodyPr>
            <a:normAutofit/>
          </a:bodyPr>
          <a:lstStyle>
            <a:lvl1pPr algn="ctr">
              <a:buNone/>
              <a:defRPr sz="2000"/>
            </a:lvl1pPr>
          </a:lstStyle>
          <a:p>
            <a:pPr lvl="0"/>
            <a:r>
              <a:rPr lang="nl-NL"/>
              <a:t>Auteur / datum / versie</a:t>
            </a:r>
          </a:p>
        </p:txBody>
      </p:sp>
      <p:sp>
        <p:nvSpPr>
          <p:cNvPr id="8" name="Tijdelijke aanduiding voor afbeelding 5">
            <a:extLst>
              <a:ext uri="{FF2B5EF4-FFF2-40B4-BE49-F238E27FC236}">
                <a16:creationId xmlns:a16="http://schemas.microsoft.com/office/drawing/2014/main" id="{908772BF-1FC8-084C-9EAC-E33F19F85403}"/>
              </a:ext>
            </a:extLst>
          </p:cNvPr>
          <p:cNvSpPr>
            <a:spLocks noGrp="1" noChangeAspect="1"/>
          </p:cNvSpPr>
          <p:nvPr>
            <p:ph type="pic" sz="quarter" idx="19" hasCustomPrompt="1"/>
          </p:nvPr>
        </p:nvSpPr>
        <p:spPr>
          <a:xfrm>
            <a:off x="-9000" y="2201863"/>
            <a:ext cx="2048400" cy="1118712"/>
          </a:xfrm>
        </p:spPr>
        <p:txBody>
          <a:bodyPr>
            <a:noAutofit/>
          </a:bodyPr>
          <a:lstStyle>
            <a:lvl1pPr>
              <a:defRPr sz="1400"/>
            </a:lvl1pPr>
          </a:lstStyle>
          <a:p>
            <a:r>
              <a:rPr lang="nl-NL" dirty="0"/>
              <a:t>Plaats hier het gemeente Almere logo in de gewenste kleur</a:t>
            </a:r>
          </a:p>
        </p:txBody>
      </p:sp>
    </p:spTree>
    <p:extLst>
      <p:ext uri="{BB962C8B-B14F-4D97-AF65-F5344CB8AC3E}">
        <p14:creationId xmlns:p14="http://schemas.microsoft.com/office/powerpoint/2010/main" val="37338181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ksvak_3 kolommen">
    <p:spTree>
      <p:nvGrpSpPr>
        <p:cNvPr id="1" name=""/>
        <p:cNvGrpSpPr/>
        <p:nvPr/>
      </p:nvGrpSpPr>
      <p:grpSpPr>
        <a:xfrm>
          <a:off x="0" y="0"/>
          <a:ext cx="0" cy="0"/>
          <a:chOff x="0" y="0"/>
          <a:chExt cx="0" cy="0"/>
        </a:xfrm>
      </p:grpSpPr>
      <p:sp>
        <p:nvSpPr>
          <p:cNvPr id="4" name="Tijdelijke aanduiding voor voettekst 3">
            <a:extLst>
              <a:ext uri="{FF2B5EF4-FFF2-40B4-BE49-F238E27FC236}">
                <a16:creationId xmlns:a16="http://schemas.microsoft.com/office/drawing/2014/main" id="{D7990315-AA64-3D45-BAE7-29AD5DE36EE5}"/>
              </a:ext>
            </a:extLst>
          </p:cNvPr>
          <p:cNvSpPr>
            <a:spLocks noGrp="1"/>
          </p:cNvSpPr>
          <p:nvPr>
            <p:ph type="ftr" sz="quarter" idx="11"/>
          </p:nvPr>
        </p:nvSpPr>
        <p:spPr/>
        <p:txBody>
          <a:bodyPr/>
          <a:lstStyle/>
          <a:p>
            <a:endParaRPr lang="nl-NL" dirty="0"/>
          </a:p>
        </p:txBody>
      </p:sp>
      <p:sp>
        <p:nvSpPr>
          <p:cNvPr id="19" name="Tijdelijke aanduiding voor tekst 16">
            <a:extLst>
              <a:ext uri="{FF2B5EF4-FFF2-40B4-BE49-F238E27FC236}">
                <a16:creationId xmlns:a16="http://schemas.microsoft.com/office/drawing/2014/main" id="{D99E2EE6-4E32-7349-9113-07F6FB4C2984}"/>
              </a:ext>
            </a:extLst>
          </p:cNvPr>
          <p:cNvSpPr>
            <a:spLocks noGrp="1"/>
          </p:cNvSpPr>
          <p:nvPr>
            <p:ph type="body" sz="quarter" idx="14"/>
          </p:nvPr>
        </p:nvSpPr>
        <p:spPr>
          <a:xfrm>
            <a:off x="2682394" y="2202055"/>
            <a:ext cx="8671406" cy="3631763"/>
          </a:xfrm>
        </p:spPr>
        <p:txBody>
          <a:bodyPr numCol="3" spcCol="180000"/>
          <a:lstStyle>
            <a:lvl1pPr>
              <a:buNone/>
              <a:defRPr/>
            </a:lvl1pPr>
          </a:lstStyle>
          <a:p>
            <a:pPr lvl="0"/>
            <a:endParaRPr lang="nl-NL"/>
          </a:p>
        </p:txBody>
      </p:sp>
      <p:sp>
        <p:nvSpPr>
          <p:cNvPr id="25" name="Tijdelijke aanduiding voor titel 1">
            <a:extLst>
              <a:ext uri="{FF2B5EF4-FFF2-40B4-BE49-F238E27FC236}">
                <a16:creationId xmlns:a16="http://schemas.microsoft.com/office/drawing/2014/main" id="{20263062-4462-934A-99DC-99A1AEDF74B1}"/>
              </a:ext>
            </a:extLst>
          </p:cNvPr>
          <p:cNvSpPr txBox="1">
            <a:spLocks/>
          </p:cNvSpPr>
          <p:nvPr userDrawn="1"/>
        </p:nvSpPr>
        <p:spPr>
          <a:xfrm>
            <a:off x="3486804" y="974622"/>
            <a:ext cx="7866996" cy="761310"/>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200" b="1" i="0" kern="1200">
                <a:solidFill>
                  <a:schemeClr val="tx1"/>
                </a:solidFill>
                <a:latin typeface="DIN" panose="02000503040000020003" pitchFamily="2" charset="0"/>
                <a:ea typeface="+mj-ea"/>
                <a:cs typeface="+mj-cs"/>
              </a:defRPr>
            </a:lvl1pPr>
          </a:lstStyle>
          <a:p>
            <a:pPr algn="l"/>
            <a:endParaRPr lang="en-NL" sz="3200" b="0" i="0">
              <a:latin typeface="DIN-Regular" panose="020B0500000000000000" pitchFamily="34" charset="0"/>
            </a:endParaRPr>
          </a:p>
        </p:txBody>
      </p:sp>
      <p:sp>
        <p:nvSpPr>
          <p:cNvPr id="10" name="Tijdelijke aanduiding voor datum 2">
            <a:extLst>
              <a:ext uri="{FF2B5EF4-FFF2-40B4-BE49-F238E27FC236}">
                <a16:creationId xmlns:a16="http://schemas.microsoft.com/office/drawing/2014/main" id="{66B1BA74-B156-41CA-89BE-0D0D8D4E507F}"/>
              </a:ext>
            </a:extLst>
          </p:cNvPr>
          <p:cNvSpPr>
            <a:spLocks noGrp="1"/>
          </p:cNvSpPr>
          <p:nvPr>
            <p:ph type="dt" sz="half" idx="10"/>
          </p:nvPr>
        </p:nvSpPr>
        <p:spPr>
          <a:xfrm>
            <a:off x="838200" y="6356350"/>
            <a:ext cx="2743200" cy="365125"/>
          </a:xfrm>
        </p:spPr>
        <p:txBody>
          <a:bodyPr/>
          <a:lstStyle>
            <a:lvl1pPr>
              <a:defRPr sz="1100">
                <a:latin typeface="DIN-Regular" panose="020B0500000000000000" pitchFamily="34" charset="0"/>
              </a:defRPr>
            </a:lvl1pPr>
          </a:lstStyle>
          <a:p>
            <a:fld id="{8BE84C8E-141E-EA40-880D-76BD3911284B}" type="datetime1">
              <a:rPr lang="nl-NL" smtClean="0"/>
              <a:pPr/>
              <a:t>25-11-2024</a:t>
            </a:fld>
            <a:endParaRPr lang="nl-NL" dirty="0"/>
          </a:p>
        </p:txBody>
      </p:sp>
      <p:sp>
        <p:nvSpPr>
          <p:cNvPr id="11" name="Tijdelijke aanduiding voor dianummer 4">
            <a:extLst>
              <a:ext uri="{FF2B5EF4-FFF2-40B4-BE49-F238E27FC236}">
                <a16:creationId xmlns:a16="http://schemas.microsoft.com/office/drawing/2014/main" id="{F48BA3F2-4684-4B1D-ACE6-6CF885FA2747}"/>
              </a:ext>
            </a:extLst>
          </p:cNvPr>
          <p:cNvSpPr>
            <a:spLocks noGrp="1"/>
          </p:cNvSpPr>
          <p:nvPr>
            <p:ph type="sldNum" sz="quarter" idx="12"/>
          </p:nvPr>
        </p:nvSpPr>
        <p:spPr>
          <a:xfrm>
            <a:off x="8610600" y="6356350"/>
            <a:ext cx="2743200" cy="365125"/>
          </a:xfrm>
        </p:spPr>
        <p:txBody>
          <a:bodyPr/>
          <a:lstStyle>
            <a:lvl1pPr>
              <a:defRPr sz="1100">
                <a:latin typeface="DIN-Regular" panose="020B0500000000000000" pitchFamily="34" charset="0"/>
              </a:defRPr>
            </a:lvl1pPr>
          </a:lstStyle>
          <a:p>
            <a:fld id="{6BA46E3B-9C4D-ED4F-A219-BC09E5D72B97}" type="slidenum">
              <a:rPr lang="nl-NL" smtClean="0"/>
              <a:pPr/>
              <a:t>‹nr.›</a:t>
            </a:fld>
            <a:endParaRPr lang="nl-NL" dirty="0"/>
          </a:p>
        </p:txBody>
      </p:sp>
      <p:sp>
        <p:nvSpPr>
          <p:cNvPr id="12" name="Tijdelijke aanduiding voor titel 1">
            <a:extLst>
              <a:ext uri="{FF2B5EF4-FFF2-40B4-BE49-F238E27FC236}">
                <a16:creationId xmlns:a16="http://schemas.microsoft.com/office/drawing/2014/main" id="{D53DEAD0-6BED-E84E-9CE3-42CB83D4A7E6}"/>
              </a:ext>
            </a:extLst>
          </p:cNvPr>
          <p:cNvSpPr>
            <a:spLocks noGrp="1"/>
          </p:cNvSpPr>
          <p:nvPr>
            <p:ph type="title"/>
          </p:nvPr>
        </p:nvSpPr>
        <p:spPr>
          <a:xfrm>
            <a:off x="2682394" y="1116014"/>
            <a:ext cx="8671406" cy="761310"/>
          </a:xfrm>
          <a:prstGeom prst="rect">
            <a:avLst/>
          </a:prstGeom>
        </p:spPr>
        <p:txBody>
          <a:bodyPr vert="horz" lIns="91440" tIns="45720" rIns="91440" bIns="45720" rtlCol="0" anchor="ctr">
            <a:normAutofit/>
          </a:bodyPr>
          <a:lstStyle>
            <a:lvl1pPr algn="l">
              <a:defRPr b="0" i="0" baseline="0"/>
            </a:lvl1pPr>
          </a:lstStyle>
          <a:p>
            <a:r>
              <a:rPr lang="nl-NL"/>
              <a:t>Klik om stijl te bewerken</a:t>
            </a:r>
          </a:p>
        </p:txBody>
      </p:sp>
      <p:sp>
        <p:nvSpPr>
          <p:cNvPr id="15" name="Tijdelijke aanduiding voor afbeelding 9">
            <a:extLst>
              <a:ext uri="{FF2B5EF4-FFF2-40B4-BE49-F238E27FC236}">
                <a16:creationId xmlns:a16="http://schemas.microsoft.com/office/drawing/2014/main" id="{D171C545-BEFD-ED43-9EE7-79DBB3684A70}"/>
              </a:ext>
            </a:extLst>
          </p:cNvPr>
          <p:cNvSpPr>
            <a:spLocks noGrp="1"/>
          </p:cNvSpPr>
          <p:nvPr>
            <p:ph type="pic" sz="quarter" idx="13" hasCustomPrompt="1"/>
          </p:nvPr>
        </p:nvSpPr>
        <p:spPr>
          <a:xfrm>
            <a:off x="0" y="3429000"/>
            <a:ext cx="2048400" cy="1118712"/>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1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l-NL" dirty="0"/>
              <a:t>Klik op het pictogram om een afbeelding in te voegen</a:t>
            </a:r>
          </a:p>
          <a:p>
            <a:endParaRPr lang="nl-NL" dirty="0"/>
          </a:p>
        </p:txBody>
      </p:sp>
      <p:sp>
        <p:nvSpPr>
          <p:cNvPr id="18" name="Tijdelijke aanduiding voor afbeelding 5">
            <a:extLst>
              <a:ext uri="{FF2B5EF4-FFF2-40B4-BE49-F238E27FC236}">
                <a16:creationId xmlns:a16="http://schemas.microsoft.com/office/drawing/2014/main" id="{8BB457C0-11FF-5A48-857F-27F7752BBC98}"/>
              </a:ext>
            </a:extLst>
          </p:cNvPr>
          <p:cNvSpPr>
            <a:spLocks noGrp="1" noChangeAspect="1"/>
          </p:cNvSpPr>
          <p:nvPr>
            <p:ph type="pic" sz="quarter" idx="19" hasCustomPrompt="1"/>
          </p:nvPr>
        </p:nvSpPr>
        <p:spPr>
          <a:xfrm>
            <a:off x="-9000" y="2201863"/>
            <a:ext cx="2048400" cy="1118712"/>
          </a:xfrm>
        </p:spPr>
        <p:txBody>
          <a:bodyPr>
            <a:noAutofit/>
          </a:bodyPr>
          <a:lstStyle>
            <a:lvl1pPr>
              <a:defRPr sz="1400"/>
            </a:lvl1pPr>
          </a:lstStyle>
          <a:p>
            <a:r>
              <a:rPr lang="nl-NL" dirty="0"/>
              <a:t>Plaats hier het gemeente Almere logo in de gewenste kleur</a:t>
            </a:r>
          </a:p>
        </p:txBody>
      </p:sp>
    </p:spTree>
    <p:extLst>
      <p:ext uri="{BB962C8B-B14F-4D97-AF65-F5344CB8AC3E}">
        <p14:creationId xmlns:p14="http://schemas.microsoft.com/office/powerpoint/2010/main" val="27232823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Pagina met 3 afbeeldingen">
    <p:spTree>
      <p:nvGrpSpPr>
        <p:cNvPr id="1" name=""/>
        <p:cNvGrpSpPr/>
        <p:nvPr/>
      </p:nvGrpSpPr>
      <p:grpSpPr>
        <a:xfrm>
          <a:off x="0" y="0"/>
          <a:ext cx="0" cy="0"/>
          <a:chOff x="0" y="0"/>
          <a:chExt cx="0" cy="0"/>
        </a:xfrm>
      </p:grpSpPr>
      <p:sp>
        <p:nvSpPr>
          <p:cNvPr id="13" name="Tijdelijke aanduiding voor afbeelding 9">
            <a:extLst>
              <a:ext uri="{FF2B5EF4-FFF2-40B4-BE49-F238E27FC236}">
                <a16:creationId xmlns:a16="http://schemas.microsoft.com/office/drawing/2014/main" id="{96E39667-5BEF-CF44-ABA7-694F4370DE56}"/>
              </a:ext>
            </a:extLst>
          </p:cNvPr>
          <p:cNvSpPr>
            <a:spLocks noGrp="1"/>
          </p:cNvSpPr>
          <p:nvPr>
            <p:ph type="pic" sz="quarter" idx="13" hasCustomPrompt="1"/>
          </p:nvPr>
        </p:nvSpPr>
        <p:spPr>
          <a:xfrm>
            <a:off x="838200" y="2190750"/>
            <a:ext cx="3092450" cy="2476500"/>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l-NL" dirty="0"/>
              <a:t>Klik op het pictogram om een afbeelding in te voegen</a:t>
            </a:r>
          </a:p>
          <a:p>
            <a:endParaRPr lang="nl-NL" dirty="0"/>
          </a:p>
        </p:txBody>
      </p:sp>
      <p:sp>
        <p:nvSpPr>
          <p:cNvPr id="14" name="Tijdelijke aanduiding voor afbeelding 9">
            <a:extLst>
              <a:ext uri="{FF2B5EF4-FFF2-40B4-BE49-F238E27FC236}">
                <a16:creationId xmlns:a16="http://schemas.microsoft.com/office/drawing/2014/main" id="{DA6CA35F-657D-E34C-AD50-E159924FDE03}"/>
              </a:ext>
            </a:extLst>
          </p:cNvPr>
          <p:cNvSpPr>
            <a:spLocks noGrp="1"/>
          </p:cNvSpPr>
          <p:nvPr>
            <p:ph type="pic" sz="quarter" idx="14" hasCustomPrompt="1"/>
          </p:nvPr>
        </p:nvSpPr>
        <p:spPr>
          <a:xfrm>
            <a:off x="4559299" y="2190750"/>
            <a:ext cx="3092451" cy="2476500"/>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l-NL" dirty="0"/>
              <a:t>Klik op het pictogram om een afbeelding in te voegen</a:t>
            </a:r>
          </a:p>
          <a:p>
            <a:endParaRPr lang="nl-NL" dirty="0"/>
          </a:p>
        </p:txBody>
      </p:sp>
      <p:sp>
        <p:nvSpPr>
          <p:cNvPr id="15" name="Tijdelijke aanduiding voor afbeelding 9">
            <a:extLst>
              <a:ext uri="{FF2B5EF4-FFF2-40B4-BE49-F238E27FC236}">
                <a16:creationId xmlns:a16="http://schemas.microsoft.com/office/drawing/2014/main" id="{E058251E-DA42-5944-B1BE-2DD13E018C53}"/>
              </a:ext>
            </a:extLst>
          </p:cNvPr>
          <p:cNvSpPr>
            <a:spLocks noGrp="1"/>
          </p:cNvSpPr>
          <p:nvPr>
            <p:ph type="pic" sz="quarter" idx="15" hasCustomPrompt="1"/>
          </p:nvPr>
        </p:nvSpPr>
        <p:spPr>
          <a:xfrm>
            <a:off x="8260071" y="2190206"/>
            <a:ext cx="3093729" cy="2476500"/>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l-NL" dirty="0"/>
              <a:t>Klik op het pictogram om een afbeelding in te voegen</a:t>
            </a:r>
          </a:p>
          <a:p>
            <a:endParaRPr lang="nl-NL" dirty="0"/>
          </a:p>
        </p:txBody>
      </p:sp>
      <p:sp>
        <p:nvSpPr>
          <p:cNvPr id="8" name="Tijdelijke aanduiding voor datum 2">
            <a:extLst>
              <a:ext uri="{FF2B5EF4-FFF2-40B4-BE49-F238E27FC236}">
                <a16:creationId xmlns:a16="http://schemas.microsoft.com/office/drawing/2014/main" id="{2997CDF1-C585-4995-9263-BF2E94009750}"/>
              </a:ext>
            </a:extLst>
          </p:cNvPr>
          <p:cNvSpPr>
            <a:spLocks noGrp="1"/>
          </p:cNvSpPr>
          <p:nvPr>
            <p:ph type="dt" sz="half" idx="10"/>
          </p:nvPr>
        </p:nvSpPr>
        <p:spPr>
          <a:xfrm>
            <a:off x="838200" y="6356350"/>
            <a:ext cx="2743200" cy="365125"/>
          </a:xfrm>
        </p:spPr>
        <p:txBody>
          <a:bodyPr/>
          <a:lstStyle>
            <a:lvl1pPr>
              <a:defRPr sz="1100">
                <a:latin typeface="DIN-Regular" panose="020B0500000000000000" pitchFamily="34" charset="0"/>
              </a:defRPr>
            </a:lvl1pPr>
          </a:lstStyle>
          <a:p>
            <a:fld id="{8BE84C8E-141E-EA40-880D-76BD3911284B}" type="datetime1">
              <a:rPr lang="nl-NL" smtClean="0"/>
              <a:pPr/>
              <a:t>25-11-2024</a:t>
            </a:fld>
            <a:endParaRPr lang="nl-NL" dirty="0"/>
          </a:p>
        </p:txBody>
      </p:sp>
      <p:sp>
        <p:nvSpPr>
          <p:cNvPr id="9" name="Tijdelijke aanduiding voor voettekst 3">
            <a:extLst>
              <a:ext uri="{FF2B5EF4-FFF2-40B4-BE49-F238E27FC236}">
                <a16:creationId xmlns:a16="http://schemas.microsoft.com/office/drawing/2014/main" id="{A0627A87-BD7D-496F-ABDE-21E5CFF62537}"/>
              </a:ext>
            </a:extLst>
          </p:cNvPr>
          <p:cNvSpPr>
            <a:spLocks noGrp="1"/>
          </p:cNvSpPr>
          <p:nvPr>
            <p:ph type="ftr" sz="quarter" idx="11"/>
          </p:nvPr>
        </p:nvSpPr>
        <p:spPr>
          <a:xfrm>
            <a:off x="4038600" y="6356350"/>
            <a:ext cx="4114800" cy="365125"/>
          </a:xfrm>
        </p:spPr>
        <p:txBody>
          <a:bodyPr/>
          <a:lstStyle>
            <a:lvl1pPr>
              <a:defRPr sz="1100">
                <a:latin typeface="DIN-Regular" panose="020B0500000000000000" pitchFamily="34" charset="0"/>
              </a:defRPr>
            </a:lvl1pPr>
          </a:lstStyle>
          <a:p>
            <a:endParaRPr lang="nl-NL" dirty="0"/>
          </a:p>
        </p:txBody>
      </p:sp>
      <p:sp>
        <p:nvSpPr>
          <p:cNvPr id="10" name="Tijdelijke aanduiding voor dianummer 4">
            <a:extLst>
              <a:ext uri="{FF2B5EF4-FFF2-40B4-BE49-F238E27FC236}">
                <a16:creationId xmlns:a16="http://schemas.microsoft.com/office/drawing/2014/main" id="{F3EA5E75-9838-4F4D-8F51-B15B611FA103}"/>
              </a:ext>
            </a:extLst>
          </p:cNvPr>
          <p:cNvSpPr>
            <a:spLocks noGrp="1"/>
          </p:cNvSpPr>
          <p:nvPr>
            <p:ph type="sldNum" sz="quarter" idx="12"/>
          </p:nvPr>
        </p:nvSpPr>
        <p:spPr>
          <a:xfrm>
            <a:off x="8610600" y="6356350"/>
            <a:ext cx="2743200" cy="365125"/>
          </a:xfrm>
        </p:spPr>
        <p:txBody>
          <a:bodyPr/>
          <a:lstStyle>
            <a:lvl1pPr>
              <a:defRPr sz="1100">
                <a:latin typeface="DIN-Regular" panose="020B0500000000000000" pitchFamily="34" charset="0"/>
              </a:defRPr>
            </a:lvl1pPr>
          </a:lstStyle>
          <a:p>
            <a:fld id="{6BA46E3B-9C4D-ED4F-A219-BC09E5D72B97}" type="slidenum">
              <a:rPr lang="nl-NL" smtClean="0"/>
              <a:pPr/>
              <a:t>‹nr.›</a:t>
            </a:fld>
            <a:endParaRPr lang="nl-NL" dirty="0"/>
          </a:p>
        </p:txBody>
      </p:sp>
    </p:spTree>
    <p:extLst>
      <p:ext uri="{BB962C8B-B14F-4D97-AF65-F5344CB8AC3E}">
        <p14:creationId xmlns:p14="http://schemas.microsoft.com/office/powerpoint/2010/main" val="1694550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Afbeelding Pagina vullend">
    <p:spTree>
      <p:nvGrpSpPr>
        <p:cNvPr id="1" name=""/>
        <p:cNvGrpSpPr/>
        <p:nvPr/>
      </p:nvGrpSpPr>
      <p:grpSpPr>
        <a:xfrm>
          <a:off x="0" y="0"/>
          <a:ext cx="0" cy="0"/>
          <a:chOff x="0" y="0"/>
          <a:chExt cx="0" cy="0"/>
        </a:xfrm>
      </p:grpSpPr>
      <p:sp>
        <p:nvSpPr>
          <p:cNvPr id="13" name="Tijdelijke aanduiding voor afbeelding 9">
            <a:extLst>
              <a:ext uri="{FF2B5EF4-FFF2-40B4-BE49-F238E27FC236}">
                <a16:creationId xmlns:a16="http://schemas.microsoft.com/office/drawing/2014/main" id="{96E39667-5BEF-CF44-ABA7-694F4370DE56}"/>
              </a:ext>
            </a:extLst>
          </p:cNvPr>
          <p:cNvSpPr>
            <a:spLocks noGrp="1"/>
          </p:cNvSpPr>
          <p:nvPr>
            <p:ph type="pic" sz="quarter" idx="13"/>
          </p:nvPr>
        </p:nvSpPr>
        <p:spPr>
          <a:xfrm>
            <a:off x="0" y="0"/>
            <a:ext cx="12192000" cy="6858000"/>
          </a:xfrm>
        </p:spPr>
        <p:txBody>
          <a:bodyPr/>
          <a:lstStyle/>
          <a:p>
            <a:endParaRPr lang="nl-NL" dirty="0"/>
          </a:p>
        </p:txBody>
      </p:sp>
      <p:sp>
        <p:nvSpPr>
          <p:cNvPr id="8" name="Tijdelijke aanduiding voor afbeelding 5">
            <a:extLst>
              <a:ext uri="{FF2B5EF4-FFF2-40B4-BE49-F238E27FC236}">
                <a16:creationId xmlns:a16="http://schemas.microsoft.com/office/drawing/2014/main" id="{E5CDF4E4-5B6B-C74D-9FFA-725D4685A8EC}"/>
              </a:ext>
            </a:extLst>
          </p:cNvPr>
          <p:cNvSpPr>
            <a:spLocks noGrp="1" noChangeAspect="1"/>
          </p:cNvSpPr>
          <p:nvPr>
            <p:ph type="pic" sz="quarter" idx="18" hasCustomPrompt="1"/>
          </p:nvPr>
        </p:nvSpPr>
        <p:spPr>
          <a:xfrm>
            <a:off x="10131538" y="823605"/>
            <a:ext cx="2060462" cy="1080000"/>
          </a:xfrm>
        </p:spPr>
        <p:txBody>
          <a:bodyPr>
            <a:noAutofit/>
          </a:bodyPr>
          <a:lstStyle>
            <a:lvl1pPr>
              <a:defRPr sz="1100"/>
            </a:lvl1pPr>
          </a:lstStyle>
          <a:p>
            <a:r>
              <a:rPr lang="nl-NL" dirty="0"/>
              <a:t>Plaats hier het gemeente Almere logo in de gewenste kleur, met of zonder gekleurd vlak. De positie van het logo is afhankelijk van de afbeelding.</a:t>
            </a:r>
          </a:p>
        </p:txBody>
      </p:sp>
    </p:spTree>
    <p:extLst>
      <p:ext uri="{BB962C8B-B14F-4D97-AF65-F5344CB8AC3E}">
        <p14:creationId xmlns:p14="http://schemas.microsoft.com/office/powerpoint/2010/main" val="31850907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ussenblad_Tekstvak Lang">
    <p:bg>
      <p:bgPr>
        <a:solidFill>
          <a:schemeClr val="tx2"/>
        </a:solidFill>
        <a:effectLst/>
      </p:bgPr>
    </p:bg>
    <p:spTree>
      <p:nvGrpSpPr>
        <p:cNvPr id="1" name=""/>
        <p:cNvGrpSpPr/>
        <p:nvPr/>
      </p:nvGrpSpPr>
      <p:grpSpPr>
        <a:xfrm>
          <a:off x="0" y="0"/>
          <a:ext cx="0" cy="0"/>
          <a:chOff x="0" y="0"/>
          <a:chExt cx="0" cy="0"/>
        </a:xfrm>
      </p:grpSpPr>
      <p:sp>
        <p:nvSpPr>
          <p:cNvPr id="10" name="Tijdelijke aanduiding voor tekst 2">
            <a:extLst>
              <a:ext uri="{FF2B5EF4-FFF2-40B4-BE49-F238E27FC236}">
                <a16:creationId xmlns:a16="http://schemas.microsoft.com/office/drawing/2014/main" id="{352F5D79-79BB-E74B-A2A1-70BF4B90F46D}"/>
              </a:ext>
            </a:extLst>
          </p:cNvPr>
          <p:cNvSpPr>
            <a:spLocks noGrp="1"/>
          </p:cNvSpPr>
          <p:nvPr>
            <p:ph type="body" sz="quarter" idx="16" hasCustomPrompt="1"/>
          </p:nvPr>
        </p:nvSpPr>
        <p:spPr>
          <a:xfrm>
            <a:off x="480213" y="517571"/>
            <a:ext cx="6602332" cy="419019"/>
          </a:xfrm>
        </p:spPr>
        <p:txBody>
          <a:bodyPr>
            <a:normAutofit/>
          </a:bodyPr>
          <a:lstStyle>
            <a:lvl1pPr>
              <a:defRPr sz="1600" i="0">
                <a:ln>
                  <a:noFill/>
                </a:ln>
                <a:solidFill>
                  <a:schemeClr val="bg1"/>
                </a:solidFill>
                <a:latin typeface="DIN-RegularItalic" panose="02000606020000090004" pitchFamily="2" charset="0"/>
              </a:defRPr>
            </a:lvl1pPr>
          </a:lstStyle>
          <a:p>
            <a:pPr lvl="0"/>
            <a:r>
              <a:rPr lang="nl-NL"/>
              <a:t>Wijzigen achtergrond kleur = Vorm opmaken &gt; Effen opvulling </a:t>
            </a:r>
          </a:p>
        </p:txBody>
      </p:sp>
      <p:sp>
        <p:nvSpPr>
          <p:cNvPr id="11" name="Tijdelijke aanduiding voor afbeelding 5">
            <a:extLst>
              <a:ext uri="{FF2B5EF4-FFF2-40B4-BE49-F238E27FC236}">
                <a16:creationId xmlns:a16="http://schemas.microsoft.com/office/drawing/2014/main" id="{833D44D6-05A5-5C47-85F7-372A3B9CD332}"/>
              </a:ext>
            </a:extLst>
          </p:cNvPr>
          <p:cNvSpPr>
            <a:spLocks noGrp="1"/>
          </p:cNvSpPr>
          <p:nvPr>
            <p:ph type="pic" sz="quarter" idx="18" hasCustomPrompt="1"/>
          </p:nvPr>
        </p:nvSpPr>
        <p:spPr>
          <a:xfrm>
            <a:off x="8503257" y="2666473"/>
            <a:ext cx="3297218" cy="1728251"/>
          </a:xfrm>
        </p:spPr>
        <p:txBody>
          <a:bodyPr>
            <a:noAutofit/>
          </a:bodyPr>
          <a:lstStyle>
            <a:lvl1pPr>
              <a:defRPr sz="1400">
                <a:solidFill>
                  <a:schemeClr val="bg1"/>
                </a:solidFill>
              </a:defRPr>
            </a:lvl1pPr>
          </a:lstStyle>
          <a:p>
            <a:r>
              <a:rPr lang="nl-NL" dirty="0"/>
              <a:t>Plaats hier het gemeente Almere logo in de gewenste kleur, zonder kleurvlak</a:t>
            </a:r>
          </a:p>
        </p:txBody>
      </p:sp>
      <p:sp>
        <p:nvSpPr>
          <p:cNvPr id="5" name="Tijdelijke aanduiding voor titel 1">
            <a:extLst>
              <a:ext uri="{FF2B5EF4-FFF2-40B4-BE49-F238E27FC236}">
                <a16:creationId xmlns:a16="http://schemas.microsoft.com/office/drawing/2014/main" id="{FF1BC925-9E22-D740-B359-30118C3E6FE9}"/>
              </a:ext>
            </a:extLst>
          </p:cNvPr>
          <p:cNvSpPr>
            <a:spLocks noGrp="1"/>
          </p:cNvSpPr>
          <p:nvPr>
            <p:ph type="title"/>
          </p:nvPr>
        </p:nvSpPr>
        <p:spPr>
          <a:xfrm>
            <a:off x="1079500" y="2666473"/>
            <a:ext cx="7175500" cy="1728251"/>
          </a:xfrm>
          <a:prstGeom prst="rect">
            <a:avLst/>
          </a:prstGeom>
        </p:spPr>
        <p:txBody>
          <a:bodyPr vert="horz" lIns="91440" tIns="45720" rIns="91440" bIns="45720" rtlCol="0" anchor="ctr">
            <a:normAutofit/>
          </a:bodyPr>
          <a:lstStyle>
            <a:lvl1pPr algn="l">
              <a:defRPr baseline="0">
                <a:solidFill>
                  <a:schemeClr val="bg1"/>
                </a:solidFill>
              </a:defRPr>
            </a:lvl1pPr>
          </a:lstStyle>
          <a:p>
            <a:r>
              <a:rPr lang="nl-NL"/>
              <a:t>Klik om stijl te bewerken</a:t>
            </a:r>
          </a:p>
        </p:txBody>
      </p:sp>
    </p:spTree>
    <p:extLst>
      <p:ext uri="{BB962C8B-B14F-4D97-AF65-F5344CB8AC3E}">
        <p14:creationId xmlns:p14="http://schemas.microsoft.com/office/powerpoint/2010/main" val="14114160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ussenblad_tekst gecentreerd">
    <p:bg>
      <p:bgPr>
        <a:solidFill>
          <a:schemeClr val="tx2"/>
        </a:solidFill>
        <a:effectLst/>
      </p:bgPr>
    </p:bg>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89350E6F-20F4-7046-81B6-267C11E47399}"/>
              </a:ext>
            </a:extLst>
          </p:cNvPr>
          <p:cNvSpPr>
            <a:spLocks noGrp="1"/>
          </p:cNvSpPr>
          <p:nvPr>
            <p:ph type="body" sz="quarter" idx="16" hasCustomPrompt="1"/>
          </p:nvPr>
        </p:nvSpPr>
        <p:spPr>
          <a:xfrm>
            <a:off x="482599" y="517571"/>
            <a:ext cx="6602332" cy="419019"/>
          </a:xfrm>
        </p:spPr>
        <p:txBody>
          <a:bodyPr>
            <a:normAutofit/>
          </a:bodyPr>
          <a:lstStyle>
            <a:lvl1pPr>
              <a:defRPr sz="1600" i="0">
                <a:ln>
                  <a:noFill/>
                </a:ln>
                <a:solidFill>
                  <a:schemeClr val="bg1"/>
                </a:solidFill>
                <a:latin typeface="DIN-RegularItalic" panose="02000606020000090004" pitchFamily="2" charset="0"/>
              </a:defRPr>
            </a:lvl1pPr>
          </a:lstStyle>
          <a:p>
            <a:pPr lvl="0"/>
            <a:r>
              <a:rPr lang="nl-NL"/>
              <a:t>Wijzigen achtergrond kleur = Vorm opmaken &gt; Effen opvulling </a:t>
            </a:r>
          </a:p>
        </p:txBody>
      </p:sp>
      <p:sp>
        <p:nvSpPr>
          <p:cNvPr id="10" name="Tijdelijke aanduiding voor afbeelding 5">
            <a:extLst>
              <a:ext uri="{FF2B5EF4-FFF2-40B4-BE49-F238E27FC236}">
                <a16:creationId xmlns:a16="http://schemas.microsoft.com/office/drawing/2014/main" id="{0B850E10-6541-1045-824B-AEFAD023191E}"/>
              </a:ext>
            </a:extLst>
          </p:cNvPr>
          <p:cNvSpPr>
            <a:spLocks noGrp="1"/>
          </p:cNvSpPr>
          <p:nvPr>
            <p:ph type="pic" sz="quarter" idx="18" hasCustomPrompt="1"/>
          </p:nvPr>
        </p:nvSpPr>
        <p:spPr>
          <a:xfrm>
            <a:off x="8466666" y="4830139"/>
            <a:ext cx="3297218" cy="1728251"/>
          </a:xfrm>
        </p:spPr>
        <p:txBody>
          <a:bodyPr>
            <a:noAutofit/>
          </a:bodyPr>
          <a:lstStyle>
            <a:lvl1pPr>
              <a:defRPr sz="1400">
                <a:solidFill>
                  <a:schemeClr val="bg1"/>
                </a:solidFill>
              </a:defRPr>
            </a:lvl1pPr>
          </a:lstStyle>
          <a:p>
            <a:r>
              <a:rPr lang="nl-NL" dirty="0"/>
              <a:t>Plaats hier het gemeente Almere logo in de gewenste kleur</a:t>
            </a:r>
          </a:p>
        </p:txBody>
      </p:sp>
      <p:sp>
        <p:nvSpPr>
          <p:cNvPr id="5" name="Tijdelijke aanduiding voor titel 1">
            <a:extLst>
              <a:ext uri="{FF2B5EF4-FFF2-40B4-BE49-F238E27FC236}">
                <a16:creationId xmlns:a16="http://schemas.microsoft.com/office/drawing/2014/main" id="{8C758975-18C2-674C-9DCF-E4ADB46C8344}"/>
              </a:ext>
            </a:extLst>
          </p:cNvPr>
          <p:cNvSpPr>
            <a:spLocks noGrp="1"/>
          </p:cNvSpPr>
          <p:nvPr>
            <p:ph type="title"/>
          </p:nvPr>
        </p:nvSpPr>
        <p:spPr>
          <a:xfrm>
            <a:off x="482599" y="2666473"/>
            <a:ext cx="11281285" cy="1728251"/>
          </a:xfrm>
          <a:prstGeom prst="rect">
            <a:avLst/>
          </a:prstGeom>
        </p:spPr>
        <p:txBody>
          <a:bodyPr vert="horz" lIns="91440" tIns="45720" rIns="91440" bIns="45720" rtlCol="0" anchor="ctr">
            <a:normAutofit/>
          </a:bodyPr>
          <a:lstStyle>
            <a:lvl1pPr algn="ctr">
              <a:defRPr baseline="0">
                <a:solidFill>
                  <a:schemeClr val="bg1"/>
                </a:solidFill>
              </a:defRPr>
            </a:lvl1pPr>
          </a:lstStyle>
          <a:p>
            <a:r>
              <a:rPr lang="nl-NL"/>
              <a:t>Klik om stijl te bewerken</a:t>
            </a:r>
          </a:p>
        </p:txBody>
      </p:sp>
    </p:spTree>
    <p:extLst>
      <p:ext uri="{BB962C8B-B14F-4D97-AF65-F5344CB8AC3E}">
        <p14:creationId xmlns:p14="http://schemas.microsoft.com/office/powerpoint/2010/main" val="29265425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ussenblad_Alleen Logo ">
    <p:bg>
      <p:bgPr>
        <a:solidFill>
          <a:schemeClr val="tx2"/>
        </a:solidFill>
        <a:effectLst/>
      </p:bgPr>
    </p:bg>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89350E6F-20F4-7046-81B6-267C11E47399}"/>
              </a:ext>
            </a:extLst>
          </p:cNvPr>
          <p:cNvSpPr>
            <a:spLocks noGrp="1"/>
          </p:cNvSpPr>
          <p:nvPr>
            <p:ph type="body" sz="quarter" idx="16" hasCustomPrompt="1"/>
          </p:nvPr>
        </p:nvSpPr>
        <p:spPr>
          <a:xfrm>
            <a:off x="311240" y="263571"/>
            <a:ext cx="6602332" cy="419019"/>
          </a:xfrm>
        </p:spPr>
        <p:txBody>
          <a:bodyPr>
            <a:normAutofit/>
          </a:bodyPr>
          <a:lstStyle>
            <a:lvl1pPr>
              <a:defRPr sz="1600" i="0">
                <a:ln>
                  <a:noFill/>
                </a:ln>
                <a:solidFill>
                  <a:schemeClr val="bg1"/>
                </a:solidFill>
                <a:latin typeface="DIN-RegularItalic" panose="02000606020000090004" pitchFamily="2" charset="0"/>
              </a:defRPr>
            </a:lvl1pPr>
          </a:lstStyle>
          <a:p>
            <a:pPr lvl="0"/>
            <a:r>
              <a:rPr lang="nl-NL"/>
              <a:t>Wijzigen achtergrond kleur = Vorm opmaken &gt; Effen opvulling </a:t>
            </a:r>
          </a:p>
        </p:txBody>
      </p:sp>
      <p:sp>
        <p:nvSpPr>
          <p:cNvPr id="10" name="Tijdelijke aanduiding voor afbeelding 5">
            <a:extLst>
              <a:ext uri="{FF2B5EF4-FFF2-40B4-BE49-F238E27FC236}">
                <a16:creationId xmlns:a16="http://schemas.microsoft.com/office/drawing/2014/main" id="{0B850E10-6541-1045-824B-AEFAD023191E}"/>
              </a:ext>
            </a:extLst>
          </p:cNvPr>
          <p:cNvSpPr>
            <a:spLocks noGrp="1"/>
          </p:cNvSpPr>
          <p:nvPr>
            <p:ph type="pic" sz="quarter" idx="18" hasCustomPrompt="1"/>
          </p:nvPr>
        </p:nvSpPr>
        <p:spPr>
          <a:xfrm>
            <a:off x="4000914" y="2330851"/>
            <a:ext cx="4190172" cy="2196297"/>
          </a:xfrm>
        </p:spPr>
        <p:txBody>
          <a:bodyPr>
            <a:noAutofit/>
          </a:bodyPr>
          <a:lstStyle>
            <a:lvl1pPr>
              <a:defRPr sz="1400">
                <a:solidFill>
                  <a:schemeClr val="bg1"/>
                </a:solidFill>
              </a:defRPr>
            </a:lvl1pPr>
          </a:lstStyle>
          <a:p>
            <a:r>
              <a:rPr lang="nl-NL" dirty="0"/>
              <a:t>Plaats hier het gemeente Almere logo in de gewenste kleur, zonder kleurvlak</a:t>
            </a:r>
          </a:p>
        </p:txBody>
      </p:sp>
    </p:spTree>
    <p:extLst>
      <p:ext uri="{BB962C8B-B14F-4D97-AF65-F5344CB8AC3E}">
        <p14:creationId xmlns:p14="http://schemas.microsoft.com/office/powerpoint/2010/main" val="21301482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Afsluiting">
    <p:bg>
      <p:bgPr>
        <a:solidFill>
          <a:schemeClr val="tx2"/>
        </a:solidFill>
        <a:effectLst/>
      </p:bgPr>
    </p:bg>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89350E6F-20F4-7046-81B6-267C11E47399}"/>
              </a:ext>
            </a:extLst>
          </p:cNvPr>
          <p:cNvSpPr>
            <a:spLocks noGrp="1"/>
          </p:cNvSpPr>
          <p:nvPr>
            <p:ph type="body" sz="quarter" idx="16" hasCustomPrompt="1"/>
          </p:nvPr>
        </p:nvSpPr>
        <p:spPr>
          <a:xfrm>
            <a:off x="497243" y="5516614"/>
            <a:ext cx="2451010" cy="912664"/>
          </a:xfrm>
        </p:spPr>
        <p:txBody>
          <a:bodyPr>
            <a:normAutofit/>
          </a:bodyPr>
          <a:lstStyle>
            <a:lvl1pPr>
              <a:defRPr sz="1600" i="0">
                <a:ln>
                  <a:noFill/>
                </a:ln>
                <a:solidFill>
                  <a:schemeClr val="bg1"/>
                </a:solidFill>
                <a:latin typeface="DIN-RegularItalic" panose="02000606020000090004" pitchFamily="2" charset="0"/>
              </a:defRPr>
            </a:lvl1pPr>
          </a:lstStyle>
          <a:p>
            <a:pPr lvl="0"/>
            <a:r>
              <a:rPr lang="nl-NL"/>
              <a:t>Wijzigen achtergrond kleur = Vorm opmaken &gt; Effen opvulling </a:t>
            </a:r>
          </a:p>
        </p:txBody>
      </p:sp>
      <p:sp>
        <p:nvSpPr>
          <p:cNvPr id="4" name="Tijdelijke aanduiding voor tekst 16">
            <a:extLst>
              <a:ext uri="{FF2B5EF4-FFF2-40B4-BE49-F238E27FC236}">
                <a16:creationId xmlns:a16="http://schemas.microsoft.com/office/drawing/2014/main" id="{FDABEED5-F707-FD4C-9D36-1EB34C1D2976}"/>
              </a:ext>
            </a:extLst>
          </p:cNvPr>
          <p:cNvSpPr>
            <a:spLocks noGrp="1"/>
          </p:cNvSpPr>
          <p:nvPr>
            <p:ph type="body" sz="quarter" idx="14"/>
          </p:nvPr>
        </p:nvSpPr>
        <p:spPr>
          <a:xfrm>
            <a:off x="3138753" y="2230586"/>
            <a:ext cx="5914491" cy="1841098"/>
          </a:xfrm>
        </p:spPr>
        <p:txBody>
          <a:bodyPr/>
          <a:lstStyle>
            <a:lvl1pPr algn="ctr">
              <a:buNone/>
              <a:defRPr sz="2000">
                <a:solidFill>
                  <a:schemeClr val="bg1"/>
                </a:solidFill>
              </a:defRPr>
            </a:lvl1pPr>
          </a:lstStyle>
          <a:p>
            <a:pPr lvl="0"/>
            <a:endParaRPr lang="nl-NL"/>
          </a:p>
        </p:txBody>
      </p:sp>
      <p:sp>
        <p:nvSpPr>
          <p:cNvPr id="2" name="Rechthoek 1">
            <a:extLst>
              <a:ext uri="{FF2B5EF4-FFF2-40B4-BE49-F238E27FC236}">
                <a16:creationId xmlns:a16="http://schemas.microsoft.com/office/drawing/2014/main" id="{EE4994B3-B0DA-344D-8986-D523EB60B313}"/>
              </a:ext>
            </a:extLst>
          </p:cNvPr>
          <p:cNvSpPr/>
          <p:nvPr userDrawn="1"/>
        </p:nvSpPr>
        <p:spPr>
          <a:xfrm>
            <a:off x="-1" y="1"/>
            <a:ext cx="12192001" cy="17062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7" name="Titel 1">
            <a:extLst>
              <a:ext uri="{FF2B5EF4-FFF2-40B4-BE49-F238E27FC236}">
                <a16:creationId xmlns:a16="http://schemas.microsoft.com/office/drawing/2014/main" id="{82F2AB3A-0399-F34A-AF84-9040B64A2C4A}"/>
              </a:ext>
            </a:extLst>
          </p:cNvPr>
          <p:cNvSpPr>
            <a:spLocks noGrp="1"/>
          </p:cNvSpPr>
          <p:nvPr>
            <p:ph type="title" hasCustomPrompt="1"/>
          </p:nvPr>
        </p:nvSpPr>
        <p:spPr>
          <a:xfrm>
            <a:off x="3209923" y="569245"/>
            <a:ext cx="5772150" cy="761310"/>
          </a:xfrm>
          <a:prstGeom prst="rect">
            <a:avLst/>
          </a:prstGeom>
        </p:spPr>
        <p:txBody>
          <a:bodyPr/>
          <a:lstStyle/>
          <a:p>
            <a:r>
              <a:rPr lang="nl-NL"/>
              <a:t>Afsluiting</a:t>
            </a:r>
          </a:p>
        </p:txBody>
      </p:sp>
      <p:pic>
        <p:nvPicPr>
          <p:cNvPr id="9" name="Afbeelding 8">
            <a:extLst>
              <a:ext uri="{FF2B5EF4-FFF2-40B4-BE49-F238E27FC236}">
                <a16:creationId xmlns:a16="http://schemas.microsoft.com/office/drawing/2014/main" id="{8E3A4F14-8D4F-EF49-9065-F442D30C804E}"/>
              </a:ext>
            </a:extLst>
          </p:cNvPr>
          <p:cNvPicPr>
            <a:picLocks noChangeAspect="1"/>
          </p:cNvPicPr>
          <p:nvPr userDrawn="1"/>
        </p:nvPicPr>
        <p:blipFill>
          <a:blip r:embed="rId2"/>
          <a:stretch>
            <a:fillRect/>
          </a:stretch>
        </p:blipFill>
        <p:spPr>
          <a:xfrm>
            <a:off x="4823652" y="5034236"/>
            <a:ext cx="2544692" cy="911920"/>
          </a:xfrm>
          <a:prstGeom prst="rect">
            <a:avLst/>
          </a:prstGeom>
        </p:spPr>
      </p:pic>
    </p:spTree>
    <p:extLst>
      <p:ext uri="{BB962C8B-B14F-4D97-AF65-F5344CB8AC3E}">
        <p14:creationId xmlns:p14="http://schemas.microsoft.com/office/powerpoint/2010/main" val="11752635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1547037-6B2C-499C-B955-2973FBB04B3C}"/>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10EC1755-7DF2-469A-B7D1-6F42CC98A4D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0EC51341-6989-4F37-9B8B-3842757AD15B}"/>
              </a:ext>
            </a:extLst>
          </p:cNvPr>
          <p:cNvSpPr>
            <a:spLocks noGrp="1"/>
          </p:cNvSpPr>
          <p:nvPr>
            <p:ph type="dt" sz="half" idx="10"/>
          </p:nvPr>
        </p:nvSpPr>
        <p:spPr/>
        <p:txBody>
          <a:bodyPr/>
          <a:lstStyle/>
          <a:p>
            <a:fld id="{6A20AE0C-CDB3-45B3-B1C9-3A3712E25AD3}" type="datetimeFigureOut">
              <a:rPr lang="nl-NL" smtClean="0"/>
              <a:t>25-11-2024</a:t>
            </a:fld>
            <a:endParaRPr lang="nl-NL" dirty="0"/>
          </a:p>
        </p:txBody>
      </p:sp>
      <p:sp>
        <p:nvSpPr>
          <p:cNvPr id="5" name="Tijdelijke aanduiding voor voettekst 4">
            <a:extLst>
              <a:ext uri="{FF2B5EF4-FFF2-40B4-BE49-F238E27FC236}">
                <a16:creationId xmlns:a16="http://schemas.microsoft.com/office/drawing/2014/main" id="{264AD7D4-926D-4220-9B9C-AE7FBFC34242}"/>
              </a:ext>
            </a:extLst>
          </p:cNvPr>
          <p:cNvSpPr>
            <a:spLocks noGrp="1"/>
          </p:cNvSpPr>
          <p:nvPr>
            <p:ph type="ftr" sz="quarter" idx="11"/>
          </p:nvPr>
        </p:nvSpPr>
        <p:spPr/>
        <p:txBody>
          <a:bodyPr/>
          <a:lstStyle/>
          <a:p>
            <a:endParaRPr lang="nl-NL" dirty="0"/>
          </a:p>
        </p:txBody>
      </p:sp>
      <p:sp>
        <p:nvSpPr>
          <p:cNvPr id="6" name="Tijdelijke aanduiding voor dianummer 5">
            <a:extLst>
              <a:ext uri="{FF2B5EF4-FFF2-40B4-BE49-F238E27FC236}">
                <a16:creationId xmlns:a16="http://schemas.microsoft.com/office/drawing/2014/main" id="{5F594705-BC67-4D4E-B20A-7A8B6FD243D1}"/>
              </a:ext>
            </a:extLst>
          </p:cNvPr>
          <p:cNvSpPr>
            <a:spLocks noGrp="1"/>
          </p:cNvSpPr>
          <p:nvPr>
            <p:ph type="sldNum" sz="quarter" idx="12"/>
          </p:nvPr>
        </p:nvSpPr>
        <p:spPr/>
        <p:txBody>
          <a:bodyPr/>
          <a:lstStyle/>
          <a:p>
            <a:fld id="{D97D1B5F-79D3-4333-A040-9E66D813CAFA}" type="slidenum">
              <a:rPr lang="nl-NL" smtClean="0"/>
              <a:t>‹nr.›</a:t>
            </a:fld>
            <a:endParaRPr lang="nl-NL" dirty="0"/>
          </a:p>
        </p:txBody>
      </p:sp>
    </p:spTree>
    <p:extLst>
      <p:ext uri="{BB962C8B-B14F-4D97-AF65-F5344CB8AC3E}">
        <p14:creationId xmlns:p14="http://schemas.microsoft.com/office/powerpoint/2010/main" val="36894997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DAD3D4E-F81F-4AB7-B82E-CEE59E2D1A13}"/>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F805FB8F-0573-4DEF-B8DB-788B7DABC6DA}"/>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40DB8DCF-A835-4F08-B1B1-3A868CDC26B6}"/>
              </a:ext>
            </a:extLst>
          </p:cNvPr>
          <p:cNvSpPr>
            <a:spLocks noGrp="1"/>
          </p:cNvSpPr>
          <p:nvPr>
            <p:ph type="dt" sz="half" idx="10"/>
          </p:nvPr>
        </p:nvSpPr>
        <p:spPr/>
        <p:txBody>
          <a:bodyPr/>
          <a:lstStyle/>
          <a:p>
            <a:fld id="{6A20AE0C-CDB3-45B3-B1C9-3A3712E25AD3}" type="datetimeFigureOut">
              <a:rPr lang="nl-NL" smtClean="0"/>
              <a:t>25-11-2024</a:t>
            </a:fld>
            <a:endParaRPr lang="nl-NL" dirty="0"/>
          </a:p>
        </p:txBody>
      </p:sp>
      <p:sp>
        <p:nvSpPr>
          <p:cNvPr id="5" name="Tijdelijke aanduiding voor voettekst 4">
            <a:extLst>
              <a:ext uri="{FF2B5EF4-FFF2-40B4-BE49-F238E27FC236}">
                <a16:creationId xmlns:a16="http://schemas.microsoft.com/office/drawing/2014/main" id="{42BD682F-140C-471B-BE4B-ED1CB4417AEB}"/>
              </a:ext>
            </a:extLst>
          </p:cNvPr>
          <p:cNvSpPr>
            <a:spLocks noGrp="1"/>
          </p:cNvSpPr>
          <p:nvPr>
            <p:ph type="ftr" sz="quarter" idx="11"/>
          </p:nvPr>
        </p:nvSpPr>
        <p:spPr/>
        <p:txBody>
          <a:bodyPr/>
          <a:lstStyle/>
          <a:p>
            <a:endParaRPr lang="nl-NL" dirty="0"/>
          </a:p>
        </p:txBody>
      </p:sp>
      <p:sp>
        <p:nvSpPr>
          <p:cNvPr id="6" name="Tijdelijke aanduiding voor dianummer 5">
            <a:extLst>
              <a:ext uri="{FF2B5EF4-FFF2-40B4-BE49-F238E27FC236}">
                <a16:creationId xmlns:a16="http://schemas.microsoft.com/office/drawing/2014/main" id="{C6A5D1C6-498B-45B5-BB15-B65EDAB309EB}"/>
              </a:ext>
            </a:extLst>
          </p:cNvPr>
          <p:cNvSpPr>
            <a:spLocks noGrp="1"/>
          </p:cNvSpPr>
          <p:nvPr>
            <p:ph type="sldNum" sz="quarter" idx="12"/>
          </p:nvPr>
        </p:nvSpPr>
        <p:spPr/>
        <p:txBody>
          <a:bodyPr/>
          <a:lstStyle/>
          <a:p>
            <a:fld id="{D97D1B5F-79D3-4333-A040-9E66D813CAFA}" type="slidenum">
              <a:rPr lang="nl-NL" smtClean="0"/>
              <a:t>‹nr.›</a:t>
            </a:fld>
            <a:endParaRPr lang="nl-NL" dirty="0"/>
          </a:p>
        </p:txBody>
      </p:sp>
    </p:spTree>
    <p:extLst>
      <p:ext uri="{BB962C8B-B14F-4D97-AF65-F5344CB8AC3E}">
        <p14:creationId xmlns:p14="http://schemas.microsoft.com/office/powerpoint/2010/main" val="17118202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153895A-7F72-460A-B35D-600796DD201E}"/>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F82998E1-3227-436C-ABAE-B10656F4238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1FB1454F-E201-4309-BAFB-2075409E50D2}"/>
              </a:ext>
            </a:extLst>
          </p:cNvPr>
          <p:cNvSpPr>
            <a:spLocks noGrp="1"/>
          </p:cNvSpPr>
          <p:nvPr>
            <p:ph type="dt" sz="half" idx="10"/>
          </p:nvPr>
        </p:nvSpPr>
        <p:spPr/>
        <p:txBody>
          <a:bodyPr/>
          <a:lstStyle/>
          <a:p>
            <a:fld id="{6A20AE0C-CDB3-45B3-B1C9-3A3712E25AD3}" type="datetimeFigureOut">
              <a:rPr lang="nl-NL" smtClean="0"/>
              <a:t>25-11-2024</a:t>
            </a:fld>
            <a:endParaRPr lang="nl-NL" dirty="0"/>
          </a:p>
        </p:txBody>
      </p:sp>
      <p:sp>
        <p:nvSpPr>
          <p:cNvPr id="5" name="Tijdelijke aanduiding voor voettekst 4">
            <a:extLst>
              <a:ext uri="{FF2B5EF4-FFF2-40B4-BE49-F238E27FC236}">
                <a16:creationId xmlns:a16="http://schemas.microsoft.com/office/drawing/2014/main" id="{D6216AB6-18DD-4D8F-B1ED-5B640B8FBB10}"/>
              </a:ext>
            </a:extLst>
          </p:cNvPr>
          <p:cNvSpPr>
            <a:spLocks noGrp="1"/>
          </p:cNvSpPr>
          <p:nvPr>
            <p:ph type="ftr" sz="quarter" idx="11"/>
          </p:nvPr>
        </p:nvSpPr>
        <p:spPr/>
        <p:txBody>
          <a:bodyPr/>
          <a:lstStyle/>
          <a:p>
            <a:endParaRPr lang="nl-NL" dirty="0"/>
          </a:p>
        </p:txBody>
      </p:sp>
      <p:sp>
        <p:nvSpPr>
          <p:cNvPr id="6" name="Tijdelijke aanduiding voor dianummer 5">
            <a:extLst>
              <a:ext uri="{FF2B5EF4-FFF2-40B4-BE49-F238E27FC236}">
                <a16:creationId xmlns:a16="http://schemas.microsoft.com/office/drawing/2014/main" id="{C8DBE711-E988-404F-8929-74979B1C1ED2}"/>
              </a:ext>
            </a:extLst>
          </p:cNvPr>
          <p:cNvSpPr>
            <a:spLocks noGrp="1"/>
          </p:cNvSpPr>
          <p:nvPr>
            <p:ph type="sldNum" sz="quarter" idx="12"/>
          </p:nvPr>
        </p:nvSpPr>
        <p:spPr/>
        <p:txBody>
          <a:bodyPr/>
          <a:lstStyle/>
          <a:p>
            <a:fld id="{D97D1B5F-79D3-4333-A040-9E66D813CAFA}" type="slidenum">
              <a:rPr lang="nl-NL" smtClean="0"/>
              <a:t>‹nr.›</a:t>
            </a:fld>
            <a:endParaRPr lang="nl-NL" dirty="0"/>
          </a:p>
        </p:txBody>
      </p:sp>
    </p:spTree>
    <p:extLst>
      <p:ext uri="{BB962C8B-B14F-4D97-AF65-F5344CB8AC3E}">
        <p14:creationId xmlns:p14="http://schemas.microsoft.com/office/powerpoint/2010/main" val="9437812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Pagina_Pagina Fullpage">
    <p:spTree>
      <p:nvGrpSpPr>
        <p:cNvPr id="1" name=""/>
        <p:cNvGrpSpPr/>
        <p:nvPr/>
      </p:nvGrpSpPr>
      <p:grpSpPr>
        <a:xfrm>
          <a:off x="0" y="0"/>
          <a:ext cx="0" cy="0"/>
          <a:chOff x="0" y="0"/>
          <a:chExt cx="0" cy="0"/>
        </a:xfrm>
      </p:grpSpPr>
      <p:sp>
        <p:nvSpPr>
          <p:cNvPr id="15" name="Tijdelijke aanduiding voor afbeelding 13">
            <a:extLst>
              <a:ext uri="{FF2B5EF4-FFF2-40B4-BE49-F238E27FC236}">
                <a16:creationId xmlns:a16="http://schemas.microsoft.com/office/drawing/2014/main" id="{B7641F1A-A611-0B40-8179-8BC57977E504}"/>
              </a:ext>
            </a:extLst>
          </p:cNvPr>
          <p:cNvSpPr>
            <a:spLocks noGrp="1"/>
          </p:cNvSpPr>
          <p:nvPr>
            <p:ph type="pic" sz="quarter" idx="14" hasCustomPrompt="1"/>
          </p:nvPr>
        </p:nvSpPr>
        <p:spPr>
          <a:xfrm>
            <a:off x="0" y="0"/>
            <a:ext cx="12192000" cy="6858000"/>
          </a:xfrm>
        </p:spPr>
        <p:txBody>
          <a:bodyPr/>
          <a:lstStyle/>
          <a:p>
            <a:r>
              <a:rPr lang="nl-NL" dirty="0"/>
              <a:t>Klik op het pictogram om een afbeelding in te voegen.</a:t>
            </a:r>
          </a:p>
        </p:txBody>
      </p:sp>
      <p:sp>
        <p:nvSpPr>
          <p:cNvPr id="2" name="Titel 1">
            <a:extLst>
              <a:ext uri="{FF2B5EF4-FFF2-40B4-BE49-F238E27FC236}">
                <a16:creationId xmlns:a16="http://schemas.microsoft.com/office/drawing/2014/main" id="{EEA8C999-426C-1F4A-892D-2AA2E6108C8F}"/>
              </a:ext>
            </a:extLst>
          </p:cNvPr>
          <p:cNvSpPr>
            <a:spLocks noGrp="1"/>
          </p:cNvSpPr>
          <p:nvPr>
            <p:ph type="title"/>
          </p:nvPr>
        </p:nvSpPr>
        <p:spPr>
          <a:xfrm>
            <a:off x="838200" y="478977"/>
            <a:ext cx="10515600" cy="761310"/>
          </a:xfrm>
          <a:prstGeom prst="rect">
            <a:avLst/>
          </a:prstGeom>
        </p:spPr>
        <p:txBody>
          <a:bodyPr>
            <a:normAutofit/>
          </a:bodyPr>
          <a:lstStyle>
            <a:lvl1pPr>
              <a:defRPr sz="4000" baseline="0"/>
            </a:lvl1pPr>
          </a:lstStyle>
          <a:p>
            <a:r>
              <a:rPr lang="nl-NL"/>
              <a:t>Klik om stijl te bewerken</a:t>
            </a:r>
          </a:p>
        </p:txBody>
      </p:sp>
      <p:sp>
        <p:nvSpPr>
          <p:cNvPr id="12" name="Tijdelijke aanduiding voor tekst 11">
            <a:extLst>
              <a:ext uri="{FF2B5EF4-FFF2-40B4-BE49-F238E27FC236}">
                <a16:creationId xmlns:a16="http://schemas.microsoft.com/office/drawing/2014/main" id="{AC274DF8-1C29-774C-B999-E9237ED02DBA}"/>
              </a:ext>
            </a:extLst>
          </p:cNvPr>
          <p:cNvSpPr>
            <a:spLocks noGrp="1"/>
          </p:cNvSpPr>
          <p:nvPr>
            <p:ph type="body" sz="quarter" idx="13" hasCustomPrompt="1"/>
          </p:nvPr>
        </p:nvSpPr>
        <p:spPr>
          <a:xfrm>
            <a:off x="3745383" y="1303340"/>
            <a:ext cx="4701234" cy="339724"/>
          </a:xfrm>
        </p:spPr>
        <p:txBody>
          <a:bodyPr>
            <a:normAutofit/>
          </a:bodyPr>
          <a:lstStyle>
            <a:lvl1pPr algn="ctr">
              <a:buNone/>
              <a:defRPr sz="2000"/>
            </a:lvl1pPr>
          </a:lstStyle>
          <a:p>
            <a:pPr lvl="0"/>
            <a:r>
              <a:rPr lang="nl-NL"/>
              <a:t>Auteur / datum / versie</a:t>
            </a:r>
          </a:p>
        </p:txBody>
      </p:sp>
      <p:sp>
        <p:nvSpPr>
          <p:cNvPr id="8" name="Tijdelijke aanduiding voor afbeelding 5">
            <a:extLst>
              <a:ext uri="{FF2B5EF4-FFF2-40B4-BE49-F238E27FC236}">
                <a16:creationId xmlns:a16="http://schemas.microsoft.com/office/drawing/2014/main" id="{F88A2D10-45A1-604A-96D4-E5755FDDBF0E}"/>
              </a:ext>
            </a:extLst>
          </p:cNvPr>
          <p:cNvSpPr>
            <a:spLocks noGrp="1" noChangeAspect="1"/>
          </p:cNvSpPr>
          <p:nvPr>
            <p:ph type="pic" sz="quarter" idx="17" hasCustomPrompt="1"/>
          </p:nvPr>
        </p:nvSpPr>
        <p:spPr>
          <a:xfrm>
            <a:off x="10143600" y="4698853"/>
            <a:ext cx="2048400" cy="1118712"/>
          </a:xfrm>
        </p:spPr>
        <p:txBody>
          <a:bodyPr>
            <a:noAutofit/>
          </a:bodyPr>
          <a:lstStyle>
            <a:lvl1pPr>
              <a:defRPr sz="1400"/>
            </a:lvl1pPr>
          </a:lstStyle>
          <a:p>
            <a:r>
              <a:rPr lang="nl-NL" dirty="0"/>
              <a:t>Plaats hier het gemeente Almere logo in de gewenste kleur</a:t>
            </a:r>
          </a:p>
        </p:txBody>
      </p:sp>
    </p:spTree>
    <p:extLst>
      <p:ext uri="{BB962C8B-B14F-4D97-AF65-F5344CB8AC3E}">
        <p14:creationId xmlns:p14="http://schemas.microsoft.com/office/powerpoint/2010/main" val="5222613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7740AED-BA9F-43B4-8DA1-E878C59EE3E8}"/>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3D9549DD-9DCE-4F78-AE61-212EDF944FE2}"/>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7F787528-DBAC-4867-A4B7-1EA8448A1C50}"/>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386ABF32-D40C-4105-A8F7-5003CB70A190}"/>
              </a:ext>
            </a:extLst>
          </p:cNvPr>
          <p:cNvSpPr>
            <a:spLocks noGrp="1"/>
          </p:cNvSpPr>
          <p:nvPr>
            <p:ph type="dt" sz="half" idx="10"/>
          </p:nvPr>
        </p:nvSpPr>
        <p:spPr/>
        <p:txBody>
          <a:bodyPr/>
          <a:lstStyle/>
          <a:p>
            <a:fld id="{6A20AE0C-CDB3-45B3-B1C9-3A3712E25AD3}" type="datetimeFigureOut">
              <a:rPr lang="nl-NL" smtClean="0"/>
              <a:t>25-11-2024</a:t>
            </a:fld>
            <a:endParaRPr lang="nl-NL" dirty="0"/>
          </a:p>
        </p:txBody>
      </p:sp>
      <p:sp>
        <p:nvSpPr>
          <p:cNvPr id="6" name="Tijdelijke aanduiding voor voettekst 5">
            <a:extLst>
              <a:ext uri="{FF2B5EF4-FFF2-40B4-BE49-F238E27FC236}">
                <a16:creationId xmlns:a16="http://schemas.microsoft.com/office/drawing/2014/main" id="{83FE4553-6822-4574-A6CF-AEB3AAF2D5F4}"/>
              </a:ext>
            </a:extLst>
          </p:cNvPr>
          <p:cNvSpPr>
            <a:spLocks noGrp="1"/>
          </p:cNvSpPr>
          <p:nvPr>
            <p:ph type="ftr" sz="quarter" idx="11"/>
          </p:nvPr>
        </p:nvSpPr>
        <p:spPr/>
        <p:txBody>
          <a:bodyPr/>
          <a:lstStyle/>
          <a:p>
            <a:endParaRPr lang="nl-NL" dirty="0"/>
          </a:p>
        </p:txBody>
      </p:sp>
      <p:sp>
        <p:nvSpPr>
          <p:cNvPr id="7" name="Tijdelijke aanduiding voor dianummer 6">
            <a:extLst>
              <a:ext uri="{FF2B5EF4-FFF2-40B4-BE49-F238E27FC236}">
                <a16:creationId xmlns:a16="http://schemas.microsoft.com/office/drawing/2014/main" id="{AC4F01B8-4780-4A6A-BF2B-B85E7E2AB069}"/>
              </a:ext>
            </a:extLst>
          </p:cNvPr>
          <p:cNvSpPr>
            <a:spLocks noGrp="1"/>
          </p:cNvSpPr>
          <p:nvPr>
            <p:ph type="sldNum" sz="quarter" idx="12"/>
          </p:nvPr>
        </p:nvSpPr>
        <p:spPr/>
        <p:txBody>
          <a:bodyPr/>
          <a:lstStyle/>
          <a:p>
            <a:fld id="{D97D1B5F-79D3-4333-A040-9E66D813CAFA}" type="slidenum">
              <a:rPr lang="nl-NL" smtClean="0"/>
              <a:t>‹nr.›</a:t>
            </a:fld>
            <a:endParaRPr lang="nl-NL" dirty="0"/>
          </a:p>
        </p:txBody>
      </p:sp>
    </p:spTree>
    <p:extLst>
      <p:ext uri="{BB962C8B-B14F-4D97-AF65-F5344CB8AC3E}">
        <p14:creationId xmlns:p14="http://schemas.microsoft.com/office/powerpoint/2010/main" val="10796983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0AB6470-668A-429A-9ECF-766A4439671B}"/>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DBEFEB89-493D-4BD2-B41C-FE30711E191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72017E52-DDF3-4091-BF99-EE6B51CD62D9}"/>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C5DDF5AA-DEA3-40AE-9AEC-3DF3A59B1B2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929B2252-61B7-44BE-A9AF-81FA9C856793}"/>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A3B454FE-A031-439F-82E4-6B873AD50439}"/>
              </a:ext>
            </a:extLst>
          </p:cNvPr>
          <p:cNvSpPr>
            <a:spLocks noGrp="1"/>
          </p:cNvSpPr>
          <p:nvPr>
            <p:ph type="dt" sz="half" idx="10"/>
          </p:nvPr>
        </p:nvSpPr>
        <p:spPr/>
        <p:txBody>
          <a:bodyPr/>
          <a:lstStyle/>
          <a:p>
            <a:fld id="{6A20AE0C-CDB3-45B3-B1C9-3A3712E25AD3}" type="datetimeFigureOut">
              <a:rPr lang="nl-NL" smtClean="0"/>
              <a:t>25-11-2024</a:t>
            </a:fld>
            <a:endParaRPr lang="nl-NL" dirty="0"/>
          </a:p>
        </p:txBody>
      </p:sp>
      <p:sp>
        <p:nvSpPr>
          <p:cNvPr id="8" name="Tijdelijke aanduiding voor voettekst 7">
            <a:extLst>
              <a:ext uri="{FF2B5EF4-FFF2-40B4-BE49-F238E27FC236}">
                <a16:creationId xmlns:a16="http://schemas.microsoft.com/office/drawing/2014/main" id="{48F2E0BF-6531-4997-957F-AD5B60E32444}"/>
              </a:ext>
            </a:extLst>
          </p:cNvPr>
          <p:cNvSpPr>
            <a:spLocks noGrp="1"/>
          </p:cNvSpPr>
          <p:nvPr>
            <p:ph type="ftr" sz="quarter" idx="11"/>
          </p:nvPr>
        </p:nvSpPr>
        <p:spPr/>
        <p:txBody>
          <a:bodyPr/>
          <a:lstStyle/>
          <a:p>
            <a:endParaRPr lang="nl-NL" dirty="0"/>
          </a:p>
        </p:txBody>
      </p:sp>
      <p:sp>
        <p:nvSpPr>
          <p:cNvPr id="9" name="Tijdelijke aanduiding voor dianummer 8">
            <a:extLst>
              <a:ext uri="{FF2B5EF4-FFF2-40B4-BE49-F238E27FC236}">
                <a16:creationId xmlns:a16="http://schemas.microsoft.com/office/drawing/2014/main" id="{5A4CD0D4-D365-4814-B115-74135BA25CD0}"/>
              </a:ext>
            </a:extLst>
          </p:cNvPr>
          <p:cNvSpPr>
            <a:spLocks noGrp="1"/>
          </p:cNvSpPr>
          <p:nvPr>
            <p:ph type="sldNum" sz="quarter" idx="12"/>
          </p:nvPr>
        </p:nvSpPr>
        <p:spPr/>
        <p:txBody>
          <a:bodyPr/>
          <a:lstStyle/>
          <a:p>
            <a:fld id="{D97D1B5F-79D3-4333-A040-9E66D813CAFA}" type="slidenum">
              <a:rPr lang="nl-NL" smtClean="0"/>
              <a:t>‹nr.›</a:t>
            </a:fld>
            <a:endParaRPr lang="nl-NL" dirty="0"/>
          </a:p>
        </p:txBody>
      </p:sp>
    </p:spTree>
    <p:extLst>
      <p:ext uri="{BB962C8B-B14F-4D97-AF65-F5344CB8AC3E}">
        <p14:creationId xmlns:p14="http://schemas.microsoft.com/office/powerpoint/2010/main" val="18486646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81AB69D-4ADB-44CB-B9DC-3FB301890BD8}"/>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B159E9CA-1BB7-45D4-8EA0-10BBED107D6A}"/>
              </a:ext>
            </a:extLst>
          </p:cNvPr>
          <p:cNvSpPr>
            <a:spLocks noGrp="1"/>
          </p:cNvSpPr>
          <p:nvPr>
            <p:ph type="dt" sz="half" idx="10"/>
          </p:nvPr>
        </p:nvSpPr>
        <p:spPr/>
        <p:txBody>
          <a:bodyPr/>
          <a:lstStyle/>
          <a:p>
            <a:fld id="{6A20AE0C-CDB3-45B3-B1C9-3A3712E25AD3}" type="datetimeFigureOut">
              <a:rPr lang="nl-NL" smtClean="0"/>
              <a:t>25-11-2024</a:t>
            </a:fld>
            <a:endParaRPr lang="nl-NL" dirty="0"/>
          </a:p>
        </p:txBody>
      </p:sp>
      <p:sp>
        <p:nvSpPr>
          <p:cNvPr id="4" name="Tijdelijke aanduiding voor voettekst 3">
            <a:extLst>
              <a:ext uri="{FF2B5EF4-FFF2-40B4-BE49-F238E27FC236}">
                <a16:creationId xmlns:a16="http://schemas.microsoft.com/office/drawing/2014/main" id="{BAEFBD4A-9309-478F-A87E-3C5D6735DD19}"/>
              </a:ext>
            </a:extLst>
          </p:cNvPr>
          <p:cNvSpPr>
            <a:spLocks noGrp="1"/>
          </p:cNvSpPr>
          <p:nvPr>
            <p:ph type="ftr" sz="quarter" idx="11"/>
          </p:nvPr>
        </p:nvSpPr>
        <p:spPr/>
        <p:txBody>
          <a:bodyPr/>
          <a:lstStyle/>
          <a:p>
            <a:endParaRPr lang="nl-NL" dirty="0"/>
          </a:p>
        </p:txBody>
      </p:sp>
      <p:sp>
        <p:nvSpPr>
          <p:cNvPr id="5" name="Tijdelijke aanduiding voor dianummer 4">
            <a:extLst>
              <a:ext uri="{FF2B5EF4-FFF2-40B4-BE49-F238E27FC236}">
                <a16:creationId xmlns:a16="http://schemas.microsoft.com/office/drawing/2014/main" id="{280269BD-3713-4743-97A1-EDF110127704}"/>
              </a:ext>
            </a:extLst>
          </p:cNvPr>
          <p:cNvSpPr>
            <a:spLocks noGrp="1"/>
          </p:cNvSpPr>
          <p:nvPr>
            <p:ph type="sldNum" sz="quarter" idx="12"/>
          </p:nvPr>
        </p:nvSpPr>
        <p:spPr/>
        <p:txBody>
          <a:bodyPr/>
          <a:lstStyle/>
          <a:p>
            <a:fld id="{D97D1B5F-79D3-4333-A040-9E66D813CAFA}" type="slidenum">
              <a:rPr lang="nl-NL" smtClean="0"/>
              <a:t>‹nr.›</a:t>
            </a:fld>
            <a:endParaRPr lang="nl-NL" dirty="0"/>
          </a:p>
        </p:txBody>
      </p:sp>
    </p:spTree>
    <p:extLst>
      <p:ext uri="{BB962C8B-B14F-4D97-AF65-F5344CB8AC3E}">
        <p14:creationId xmlns:p14="http://schemas.microsoft.com/office/powerpoint/2010/main" val="18192318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CBBB3479-0280-4746-9073-D0B1251EC7F7}"/>
              </a:ext>
            </a:extLst>
          </p:cNvPr>
          <p:cNvSpPr>
            <a:spLocks noGrp="1"/>
          </p:cNvSpPr>
          <p:nvPr>
            <p:ph type="dt" sz="half" idx="10"/>
          </p:nvPr>
        </p:nvSpPr>
        <p:spPr/>
        <p:txBody>
          <a:bodyPr/>
          <a:lstStyle/>
          <a:p>
            <a:fld id="{6A20AE0C-CDB3-45B3-B1C9-3A3712E25AD3}" type="datetimeFigureOut">
              <a:rPr lang="nl-NL" smtClean="0"/>
              <a:t>25-11-2024</a:t>
            </a:fld>
            <a:endParaRPr lang="nl-NL" dirty="0"/>
          </a:p>
        </p:txBody>
      </p:sp>
      <p:sp>
        <p:nvSpPr>
          <p:cNvPr id="3" name="Tijdelijke aanduiding voor voettekst 2">
            <a:extLst>
              <a:ext uri="{FF2B5EF4-FFF2-40B4-BE49-F238E27FC236}">
                <a16:creationId xmlns:a16="http://schemas.microsoft.com/office/drawing/2014/main" id="{C638644C-3B70-4560-A4AC-E80956B58E67}"/>
              </a:ext>
            </a:extLst>
          </p:cNvPr>
          <p:cNvSpPr>
            <a:spLocks noGrp="1"/>
          </p:cNvSpPr>
          <p:nvPr>
            <p:ph type="ftr" sz="quarter" idx="11"/>
          </p:nvPr>
        </p:nvSpPr>
        <p:spPr/>
        <p:txBody>
          <a:bodyPr/>
          <a:lstStyle/>
          <a:p>
            <a:endParaRPr lang="nl-NL" dirty="0"/>
          </a:p>
        </p:txBody>
      </p:sp>
      <p:sp>
        <p:nvSpPr>
          <p:cNvPr id="4" name="Tijdelijke aanduiding voor dianummer 3">
            <a:extLst>
              <a:ext uri="{FF2B5EF4-FFF2-40B4-BE49-F238E27FC236}">
                <a16:creationId xmlns:a16="http://schemas.microsoft.com/office/drawing/2014/main" id="{2F430B60-3D3B-4C3A-B38F-1875FD837388}"/>
              </a:ext>
            </a:extLst>
          </p:cNvPr>
          <p:cNvSpPr>
            <a:spLocks noGrp="1"/>
          </p:cNvSpPr>
          <p:nvPr>
            <p:ph type="sldNum" sz="quarter" idx="12"/>
          </p:nvPr>
        </p:nvSpPr>
        <p:spPr/>
        <p:txBody>
          <a:bodyPr/>
          <a:lstStyle/>
          <a:p>
            <a:fld id="{D97D1B5F-79D3-4333-A040-9E66D813CAFA}" type="slidenum">
              <a:rPr lang="nl-NL" smtClean="0"/>
              <a:t>‹nr.›</a:t>
            </a:fld>
            <a:endParaRPr lang="nl-NL" dirty="0"/>
          </a:p>
        </p:txBody>
      </p:sp>
    </p:spTree>
    <p:extLst>
      <p:ext uri="{BB962C8B-B14F-4D97-AF65-F5344CB8AC3E}">
        <p14:creationId xmlns:p14="http://schemas.microsoft.com/office/powerpoint/2010/main" val="42211933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3CF6ED1-BBAF-41FB-A4ED-331466B498BD}"/>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A7C9CD9E-E0BA-472A-81B9-097750D15F9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4F820157-849A-4951-AE3B-D47E72DB637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F77AD8EF-67B6-4307-BE6B-FAD72FAEA4CF}"/>
              </a:ext>
            </a:extLst>
          </p:cNvPr>
          <p:cNvSpPr>
            <a:spLocks noGrp="1"/>
          </p:cNvSpPr>
          <p:nvPr>
            <p:ph type="dt" sz="half" idx="10"/>
          </p:nvPr>
        </p:nvSpPr>
        <p:spPr/>
        <p:txBody>
          <a:bodyPr/>
          <a:lstStyle/>
          <a:p>
            <a:fld id="{6A20AE0C-CDB3-45B3-B1C9-3A3712E25AD3}" type="datetimeFigureOut">
              <a:rPr lang="nl-NL" smtClean="0"/>
              <a:t>25-11-2024</a:t>
            </a:fld>
            <a:endParaRPr lang="nl-NL" dirty="0"/>
          </a:p>
        </p:txBody>
      </p:sp>
      <p:sp>
        <p:nvSpPr>
          <p:cNvPr id="6" name="Tijdelijke aanduiding voor voettekst 5">
            <a:extLst>
              <a:ext uri="{FF2B5EF4-FFF2-40B4-BE49-F238E27FC236}">
                <a16:creationId xmlns:a16="http://schemas.microsoft.com/office/drawing/2014/main" id="{84365427-3CA2-4337-9AB8-3CB51CF2E95A}"/>
              </a:ext>
            </a:extLst>
          </p:cNvPr>
          <p:cNvSpPr>
            <a:spLocks noGrp="1"/>
          </p:cNvSpPr>
          <p:nvPr>
            <p:ph type="ftr" sz="quarter" idx="11"/>
          </p:nvPr>
        </p:nvSpPr>
        <p:spPr/>
        <p:txBody>
          <a:bodyPr/>
          <a:lstStyle/>
          <a:p>
            <a:endParaRPr lang="nl-NL" dirty="0"/>
          </a:p>
        </p:txBody>
      </p:sp>
      <p:sp>
        <p:nvSpPr>
          <p:cNvPr id="7" name="Tijdelijke aanduiding voor dianummer 6">
            <a:extLst>
              <a:ext uri="{FF2B5EF4-FFF2-40B4-BE49-F238E27FC236}">
                <a16:creationId xmlns:a16="http://schemas.microsoft.com/office/drawing/2014/main" id="{86631A0F-BCC2-4F9E-92D3-BD91C1078285}"/>
              </a:ext>
            </a:extLst>
          </p:cNvPr>
          <p:cNvSpPr>
            <a:spLocks noGrp="1"/>
          </p:cNvSpPr>
          <p:nvPr>
            <p:ph type="sldNum" sz="quarter" idx="12"/>
          </p:nvPr>
        </p:nvSpPr>
        <p:spPr/>
        <p:txBody>
          <a:bodyPr/>
          <a:lstStyle/>
          <a:p>
            <a:fld id="{D97D1B5F-79D3-4333-A040-9E66D813CAFA}" type="slidenum">
              <a:rPr lang="nl-NL" smtClean="0"/>
              <a:t>‹nr.›</a:t>
            </a:fld>
            <a:endParaRPr lang="nl-NL" dirty="0"/>
          </a:p>
        </p:txBody>
      </p:sp>
    </p:spTree>
    <p:extLst>
      <p:ext uri="{BB962C8B-B14F-4D97-AF65-F5344CB8AC3E}">
        <p14:creationId xmlns:p14="http://schemas.microsoft.com/office/powerpoint/2010/main" val="37637907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781B7ED-85DF-4200-B652-51C187E37A79}"/>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DB1EF069-9A9A-4134-940F-ABB1E4E5F42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dirty="0"/>
          </a:p>
        </p:txBody>
      </p:sp>
      <p:sp>
        <p:nvSpPr>
          <p:cNvPr id="4" name="Tijdelijke aanduiding voor tekst 3">
            <a:extLst>
              <a:ext uri="{FF2B5EF4-FFF2-40B4-BE49-F238E27FC236}">
                <a16:creationId xmlns:a16="http://schemas.microsoft.com/office/drawing/2014/main" id="{26EF27B6-43BC-4E36-8028-2C0476FD5A2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E5EB29CE-AEC7-4A16-9C1A-2DC0BEFD4C2A}"/>
              </a:ext>
            </a:extLst>
          </p:cNvPr>
          <p:cNvSpPr>
            <a:spLocks noGrp="1"/>
          </p:cNvSpPr>
          <p:nvPr>
            <p:ph type="dt" sz="half" idx="10"/>
          </p:nvPr>
        </p:nvSpPr>
        <p:spPr/>
        <p:txBody>
          <a:bodyPr/>
          <a:lstStyle/>
          <a:p>
            <a:fld id="{6A20AE0C-CDB3-45B3-B1C9-3A3712E25AD3}" type="datetimeFigureOut">
              <a:rPr lang="nl-NL" smtClean="0"/>
              <a:t>25-11-2024</a:t>
            </a:fld>
            <a:endParaRPr lang="nl-NL" dirty="0"/>
          </a:p>
        </p:txBody>
      </p:sp>
      <p:sp>
        <p:nvSpPr>
          <p:cNvPr id="6" name="Tijdelijke aanduiding voor voettekst 5">
            <a:extLst>
              <a:ext uri="{FF2B5EF4-FFF2-40B4-BE49-F238E27FC236}">
                <a16:creationId xmlns:a16="http://schemas.microsoft.com/office/drawing/2014/main" id="{F8514B7C-C7D7-4A5A-B9A3-332A0847640E}"/>
              </a:ext>
            </a:extLst>
          </p:cNvPr>
          <p:cNvSpPr>
            <a:spLocks noGrp="1"/>
          </p:cNvSpPr>
          <p:nvPr>
            <p:ph type="ftr" sz="quarter" idx="11"/>
          </p:nvPr>
        </p:nvSpPr>
        <p:spPr/>
        <p:txBody>
          <a:bodyPr/>
          <a:lstStyle/>
          <a:p>
            <a:endParaRPr lang="nl-NL" dirty="0"/>
          </a:p>
        </p:txBody>
      </p:sp>
      <p:sp>
        <p:nvSpPr>
          <p:cNvPr id="7" name="Tijdelijke aanduiding voor dianummer 6">
            <a:extLst>
              <a:ext uri="{FF2B5EF4-FFF2-40B4-BE49-F238E27FC236}">
                <a16:creationId xmlns:a16="http://schemas.microsoft.com/office/drawing/2014/main" id="{1E747415-B712-4924-9280-691F8199D10A}"/>
              </a:ext>
            </a:extLst>
          </p:cNvPr>
          <p:cNvSpPr>
            <a:spLocks noGrp="1"/>
          </p:cNvSpPr>
          <p:nvPr>
            <p:ph type="sldNum" sz="quarter" idx="12"/>
          </p:nvPr>
        </p:nvSpPr>
        <p:spPr/>
        <p:txBody>
          <a:bodyPr/>
          <a:lstStyle/>
          <a:p>
            <a:fld id="{D97D1B5F-79D3-4333-A040-9E66D813CAFA}" type="slidenum">
              <a:rPr lang="nl-NL" smtClean="0"/>
              <a:t>‹nr.›</a:t>
            </a:fld>
            <a:endParaRPr lang="nl-NL" dirty="0"/>
          </a:p>
        </p:txBody>
      </p:sp>
    </p:spTree>
    <p:extLst>
      <p:ext uri="{BB962C8B-B14F-4D97-AF65-F5344CB8AC3E}">
        <p14:creationId xmlns:p14="http://schemas.microsoft.com/office/powerpoint/2010/main" val="24651809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0A0CBC5-34F2-4126-9FC3-AC813B4A2071}"/>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E8949F1E-099C-4D7E-8429-E2F501A3D935}"/>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C3366BF0-8278-4397-AA07-DA4712BE2D7C}"/>
              </a:ext>
            </a:extLst>
          </p:cNvPr>
          <p:cNvSpPr>
            <a:spLocks noGrp="1"/>
          </p:cNvSpPr>
          <p:nvPr>
            <p:ph type="dt" sz="half" idx="10"/>
          </p:nvPr>
        </p:nvSpPr>
        <p:spPr/>
        <p:txBody>
          <a:bodyPr/>
          <a:lstStyle/>
          <a:p>
            <a:fld id="{6A20AE0C-CDB3-45B3-B1C9-3A3712E25AD3}" type="datetimeFigureOut">
              <a:rPr lang="nl-NL" smtClean="0"/>
              <a:t>25-11-2024</a:t>
            </a:fld>
            <a:endParaRPr lang="nl-NL" dirty="0"/>
          </a:p>
        </p:txBody>
      </p:sp>
      <p:sp>
        <p:nvSpPr>
          <p:cNvPr id="5" name="Tijdelijke aanduiding voor voettekst 4">
            <a:extLst>
              <a:ext uri="{FF2B5EF4-FFF2-40B4-BE49-F238E27FC236}">
                <a16:creationId xmlns:a16="http://schemas.microsoft.com/office/drawing/2014/main" id="{B2C44569-E90F-4F70-9240-91FABD917D17}"/>
              </a:ext>
            </a:extLst>
          </p:cNvPr>
          <p:cNvSpPr>
            <a:spLocks noGrp="1"/>
          </p:cNvSpPr>
          <p:nvPr>
            <p:ph type="ftr" sz="quarter" idx="11"/>
          </p:nvPr>
        </p:nvSpPr>
        <p:spPr/>
        <p:txBody>
          <a:bodyPr/>
          <a:lstStyle/>
          <a:p>
            <a:endParaRPr lang="nl-NL" dirty="0"/>
          </a:p>
        </p:txBody>
      </p:sp>
      <p:sp>
        <p:nvSpPr>
          <p:cNvPr id="6" name="Tijdelijke aanduiding voor dianummer 5">
            <a:extLst>
              <a:ext uri="{FF2B5EF4-FFF2-40B4-BE49-F238E27FC236}">
                <a16:creationId xmlns:a16="http://schemas.microsoft.com/office/drawing/2014/main" id="{2C68F0AF-3B50-4184-8BC2-4A90430814CE}"/>
              </a:ext>
            </a:extLst>
          </p:cNvPr>
          <p:cNvSpPr>
            <a:spLocks noGrp="1"/>
          </p:cNvSpPr>
          <p:nvPr>
            <p:ph type="sldNum" sz="quarter" idx="12"/>
          </p:nvPr>
        </p:nvSpPr>
        <p:spPr/>
        <p:txBody>
          <a:bodyPr/>
          <a:lstStyle/>
          <a:p>
            <a:fld id="{D97D1B5F-79D3-4333-A040-9E66D813CAFA}" type="slidenum">
              <a:rPr lang="nl-NL" smtClean="0"/>
              <a:t>‹nr.›</a:t>
            </a:fld>
            <a:endParaRPr lang="nl-NL" dirty="0"/>
          </a:p>
        </p:txBody>
      </p:sp>
    </p:spTree>
    <p:extLst>
      <p:ext uri="{BB962C8B-B14F-4D97-AF65-F5344CB8AC3E}">
        <p14:creationId xmlns:p14="http://schemas.microsoft.com/office/powerpoint/2010/main" val="113646818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380C8485-7DA8-45D7-BF25-164E8E4D66CC}"/>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5C721EA6-3E4A-4499-A074-DB7A40119136}"/>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F647ED7D-1C1B-4384-AE56-5C608E8F8B58}"/>
              </a:ext>
            </a:extLst>
          </p:cNvPr>
          <p:cNvSpPr>
            <a:spLocks noGrp="1"/>
          </p:cNvSpPr>
          <p:nvPr>
            <p:ph type="dt" sz="half" idx="10"/>
          </p:nvPr>
        </p:nvSpPr>
        <p:spPr/>
        <p:txBody>
          <a:bodyPr/>
          <a:lstStyle/>
          <a:p>
            <a:fld id="{6A20AE0C-CDB3-45B3-B1C9-3A3712E25AD3}" type="datetimeFigureOut">
              <a:rPr lang="nl-NL" smtClean="0"/>
              <a:t>25-11-2024</a:t>
            </a:fld>
            <a:endParaRPr lang="nl-NL" dirty="0"/>
          </a:p>
        </p:txBody>
      </p:sp>
      <p:sp>
        <p:nvSpPr>
          <p:cNvPr id="5" name="Tijdelijke aanduiding voor voettekst 4">
            <a:extLst>
              <a:ext uri="{FF2B5EF4-FFF2-40B4-BE49-F238E27FC236}">
                <a16:creationId xmlns:a16="http://schemas.microsoft.com/office/drawing/2014/main" id="{F6D3044A-8FA7-4F5E-B8A2-CAC072F6BDCE}"/>
              </a:ext>
            </a:extLst>
          </p:cNvPr>
          <p:cNvSpPr>
            <a:spLocks noGrp="1"/>
          </p:cNvSpPr>
          <p:nvPr>
            <p:ph type="ftr" sz="quarter" idx="11"/>
          </p:nvPr>
        </p:nvSpPr>
        <p:spPr/>
        <p:txBody>
          <a:bodyPr/>
          <a:lstStyle/>
          <a:p>
            <a:endParaRPr lang="nl-NL" dirty="0"/>
          </a:p>
        </p:txBody>
      </p:sp>
      <p:sp>
        <p:nvSpPr>
          <p:cNvPr id="6" name="Tijdelijke aanduiding voor dianummer 5">
            <a:extLst>
              <a:ext uri="{FF2B5EF4-FFF2-40B4-BE49-F238E27FC236}">
                <a16:creationId xmlns:a16="http://schemas.microsoft.com/office/drawing/2014/main" id="{0F1E7A72-8607-4880-8B33-A282704E5286}"/>
              </a:ext>
            </a:extLst>
          </p:cNvPr>
          <p:cNvSpPr>
            <a:spLocks noGrp="1"/>
          </p:cNvSpPr>
          <p:nvPr>
            <p:ph type="sldNum" sz="quarter" idx="12"/>
          </p:nvPr>
        </p:nvSpPr>
        <p:spPr/>
        <p:txBody>
          <a:bodyPr/>
          <a:lstStyle/>
          <a:p>
            <a:fld id="{D97D1B5F-79D3-4333-A040-9E66D813CAFA}" type="slidenum">
              <a:rPr lang="nl-NL" smtClean="0"/>
              <a:t>‹nr.›</a:t>
            </a:fld>
            <a:endParaRPr lang="nl-NL" dirty="0"/>
          </a:p>
        </p:txBody>
      </p:sp>
    </p:spTree>
    <p:extLst>
      <p:ext uri="{BB962C8B-B14F-4D97-AF65-F5344CB8AC3E}">
        <p14:creationId xmlns:p14="http://schemas.microsoft.com/office/powerpoint/2010/main" val="18584929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Tekst 1 kolom">
    <p:spTree>
      <p:nvGrpSpPr>
        <p:cNvPr id="1" name=""/>
        <p:cNvGrpSpPr/>
        <p:nvPr/>
      </p:nvGrpSpPr>
      <p:grpSpPr>
        <a:xfrm>
          <a:off x="0" y="0"/>
          <a:ext cx="0" cy="0"/>
          <a:chOff x="0" y="0"/>
          <a:chExt cx="0" cy="0"/>
        </a:xfrm>
      </p:grpSpPr>
      <p:sp>
        <p:nvSpPr>
          <p:cNvPr id="19" name="Tijdelijke aanduiding voor tekst 16">
            <a:extLst>
              <a:ext uri="{FF2B5EF4-FFF2-40B4-BE49-F238E27FC236}">
                <a16:creationId xmlns:a16="http://schemas.microsoft.com/office/drawing/2014/main" id="{D99E2EE6-4E32-7349-9113-07F6FB4C2984}"/>
              </a:ext>
            </a:extLst>
          </p:cNvPr>
          <p:cNvSpPr>
            <a:spLocks noGrp="1"/>
          </p:cNvSpPr>
          <p:nvPr>
            <p:ph type="body" sz="quarter" idx="14"/>
          </p:nvPr>
        </p:nvSpPr>
        <p:spPr>
          <a:xfrm>
            <a:off x="2683049" y="2202055"/>
            <a:ext cx="8670751" cy="3631763"/>
          </a:xfrm>
        </p:spPr>
        <p:txBody>
          <a:bodyPr/>
          <a:lstStyle>
            <a:lvl1pPr>
              <a:buNone/>
              <a:defRPr/>
            </a:lvl1pPr>
          </a:lstStyle>
          <a:p>
            <a:pPr lvl="0"/>
            <a:endParaRPr lang="nl-NL"/>
          </a:p>
        </p:txBody>
      </p:sp>
      <p:sp>
        <p:nvSpPr>
          <p:cNvPr id="9" name="Tijdelijke aanduiding voor datum 2">
            <a:extLst>
              <a:ext uri="{FF2B5EF4-FFF2-40B4-BE49-F238E27FC236}">
                <a16:creationId xmlns:a16="http://schemas.microsoft.com/office/drawing/2014/main" id="{30A76D15-F662-4006-80E6-45A68BD0C2E7}"/>
              </a:ext>
            </a:extLst>
          </p:cNvPr>
          <p:cNvSpPr>
            <a:spLocks noGrp="1"/>
          </p:cNvSpPr>
          <p:nvPr>
            <p:ph type="dt" sz="half" idx="10"/>
          </p:nvPr>
        </p:nvSpPr>
        <p:spPr>
          <a:xfrm>
            <a:off x="838200" y="6356350"/>
            <a:ext cx="2743200" cy="365125"/>
          </a:xfrm>
        </p:spPr>
        <p:txBody>
          <a:bodyPr/>
          <a:lstStyle>
            <a:lvl1pPr>
              <a:defRPr sz="1100">
                <a:latin typeface="DIN" panose="00000400000000000000" pitchFamily="2" charset="0"/>
              </a:defRPr>
            </a:lvl1pPr>
          </a:lstStyle>
          <a:p>
            <a:fld id="{8BE84C8E-141E-EA40-880D-76BD3911284B}" type="datetime1">
              <a:rPr lang="nl-NL" smtClean="0"/>
              <a:pPr/>
              <a:t>25-11-2024</a:t>
            </a:fld>
            <a:endParaRPr lang="nl-NL" dirty="0"/>
          </a:p>
        </p:txBody>
      </p:sp>
      <p:sp>
        <p:nvSpPr>
          <p:cNvPr id="10" name="Tijdelijke aanduiding voor voettekst 3">
            <a:extLst>
              <a:ext uri="{FF2B5EF4-FFF2-40B4-BE49-F238E27FC236}">
                <a16:creationId xmlns:a16="http://schemas.microsoft.com/office/drawing/2014/main" id="{8DD60C01-5FEE-4C0E-B501-01BDA8C93A6D}"/>
              </a:ext>
            </a:extLst>
          </p:cNvPr>
          <p:cNvSpPr>
            <a:spLocks noGrp="1"/>
          </p:cNvSpPr>
          <p:nvPr>
            <p:ph type="ftr" sz="quarter" idx="11"/>
          </p:nvPr>
        </p:nvSpPr>
        <p:spPr>
          <a:xfrm>
            <a:off x="4038600" y="6356350"/>
            <a:ext cx="4114800" cy="365125"/>
          </a:xfrm>
        </p:spPr>
        <p:txBody>
          <a:bodyPr/>
          <a:lstStyle>
            <a:lvl1pPr>
              <a:defRPr sz="1100">
                <a:latin typeface="DIN" panose="00000400000000000000" pitchFamily="2" charset="0"/>
              </a:defRPr>
            </a:lvl1pPr>
          </a:lstStyle>
          <a:p>
            <a:endParaRPr lang="nl-NL" dirty="0"/>
          </a:p>
        </p:txBody>
      </p:sp>
      <p:sp>
        <p:nvSpPr>
          <p:cNvPr id="11" name="Tijdelijke aanduiding voor dianummer 4">
            <a:extLst>
              <a:ext uri="{FF2B5EF4-FFF2-40B4-BE49-F238E27FC236}">
                <a16:creationId xmlns:a16="http://schemas.microsoft.com/office/drawing/2014/main" id="{AAE5CBB0-F93D-4A20-B1F5-0BB628343CEF}"/>
              </a:ext>
            </a:extLst>
          </p:cNvPr>
          <p:cNvSpPr>
            <a:spLocks noGrp="1"/>
          </p:cNvSpPr>
          <p:nvPr>
            <p:ph type="sldNum" sz="quarter" idx="12"/>
          </p:nvPr>
        </p:nvSpPr>
        <p:spPr>
          <a:xfrm>
            <a:off x="8610600" y="6356350"/>
            <a:ext cx="2743200" cy="365125"/>
          </a:xfrm>
        </p:spPr>
        <p:txBody>
          <a:bodyPr/>
          <a:lstStyle>
            <a:lvl1pPr>
              <a:defRPr sz="1100">
                <a:latin typeface="DIN" panose="00000400000000000000" pitchFamily="2" charset="0"/>
              </a:defRPr>
            </a:lvl1pPr>
          </a:lstStyle>
          <a:p>
            <a:fld id="{6BA46E3B-9C4D-ED4F-A219-BC09E5D72B97}" type="slidenum">
              <a:rPr lang="nl-NL" smtClean="0"/>
              <a:pPr/>
              <a:t>‹nr.›</a:t>
            </a:fld>
            <a:endParaRPr lang="nl-NL" dirty="0"/>
          </a:p>
        </p:txBody>
      </p:sp>
      <p:sp>
        <p:nvSpPr>
          <p:cNvPr id="17" name="Tijdelijke aanduiding voor titel 1">
            <a:extLst>
              <a:ext uri="{FF2B5EF4-FFF2-40B4-BE49-F238E27FC236}">
                <a16:creationId xmlns:a16="http://schemas.microsoft.com/office/drawing/2014/main" id="{21107667-6C55-D24B-A593-93390DA601C0}"/>
              </a:ext>
            </a:extLst>
          </p:cNvPr>
          <p:cNvSpPr>
            <a:spLocks noGrp="1"/>
          </p:cNvSpPr>
          <p:nvPr>
            <p:ph type="title"/>
          </p:nvPr>
        </p:nvSpPr>
        <p:spPr>
          <a:xfrm>
            <a:off x="2682394" y="1116014"/>
            <a:ext cx="8671406" cy="761310"/>
          </a:xfrm>
          <a:prstGeom prst="rect">
            <a:avLst/>
          </a:prstGeom>
        </p:spPr>
        <p:txBody>
          <a:bodyPr vert="horz" lIns="91440" tIns="45720" rIns="91440" bIns="45720" rtlCol="0" anchor="ctr">
            <a:normAutofit/>
          </a:bodyPr>
          <a:lstStyle>
            <a:lvl1pPr algn="l">
              <a:defRPr b="0" i="0" baseline="0"/>
            </a:lvl1pPr>
          </a:lstStyle>
          <a:p>
            <a:r>
              <a:rPr lang="nl-NL"/>
              <a:t>Klik om stijl te bewerken</a:t>
            </a:r>
          </a:p>
        </p:txBody>
      </p:sp>
      <p:sp>
        <p:nvSpPr>
          <p:cNvPr id="22" name="Tijdelijke aanduiding voor afbeelding 9">
            <a:extLst>
              <a:ext uri="{FF2B5EF4-FFF2-40B4-BE49-F238E27FC236}">
                <a16:creationId xmlns:a16="http://schemas.microsoft.com/office/drawing/2014/main" id="{01CFDDD9-9BFA-7041-8A01-9560DDECF76C}"/>
              </a:ext>
            </a:extLst>
          </p:cNvPr>
          <p:cNvSpPr>
            <a:spLocks noGrp="1"/>
          </p:cNvSpPr>
          <p:nvPr>
            <p:ph type="pic" sz="quarter" idx="13" hasCustomPrompt="1"/>
          </p:nvPr>
        </p:nvSpPr>
        <p:spPr>
          <a:xfrm>
            <a:off x="0" y="3429000"/>
            <a:ext cx="2048400" cy="1118712"/>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1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l-NL" dirty="0"/>
              <a:t>Klik op het pictogram om een afbeelding in te voegen</a:t>
            </a:r>
          </a:p>
          <a:p>
            <a:endParaRPr lang="nl-NL" dirty="0"/>
          </a:p>
        </p:txBody>
      </p:sp>
      <p:sp>
        <p:nvSpPr>
          <p:cNvPr id="23" name="Tijdelijke aanduiding voor afbeelding 5">
            <a:extLst>
              <a:ext uri="{FF2B5EF4-FFF2-40B4-BE49-F238E27FC236}">
                <a16:creationId xmlns:a16="http://schemas.microsoft.com/office/drawing/2014/main" id="{9FCFD459-855D-3848-9D45-CD9741779520}"/>
              </a:ext>
            </a:extLst>
          </p:cNvPr>
          <p:cNvSpPr>
            <a:spLocks noGrp="1" noChangeAspect="1"/>
          </p:cNvSpPr>
          <p:nvPr>
            <p:ph type="pic" sz="quarter" idx="19" hasCustomPrompt="1"/>
          </p:nvPr>
        </p:nvSpPr>
        <p:spPr>
          <a:xfrm>
            <a:off x="-9000" y="2201863"/>
            <a:ext cx="2048400" cy="1118712"/>
          </a:xfrm>
        </p:spPr>
        <p:txBody>
          <a:bodyPr>
            <a:noAutofit/>
          </a:bodyPr>
          <a:lstStyle>
            <a:lvl1pPr>
              <a:defRPr sz="1400"/>
            </a:lvl1pPr>
          </a:lstStyle>
          <a:p>
            <a:r>
              <a:rPr lang="nl-NL" dirty="0"/>
              <a:t>Plaats hier het gemeente Almere logo in de gewenste kleur</a:t>
            </a:r>
          </a:p>
        </p:txBody>
      </p:sp>
    </p:spTree>
    <p:extLst>
      <p:ext uri="{BB962C8B-B14F-4D97-AF65-F5344CB8AC3E}">
        <p14:creationId xmlns:p14="http://schemas.microsoft.com/office/powerpoint/2010/main" val="15260935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Grafiek/Diagram ">
    <p:spTree>
      <p:nvGrpSpPr>
        <p:cNvPr id="1" name=""/>
        <p:cNvGrpSpPr/>
        <p:nvPr/>
      </p:nvGrpSpPr>
      <p:grpSpPr>
        <a:xfrm>
          <a:off x="0" y="0"/>
          <a:ext cx="0" cy="0"/>
          <a:chOff x="0" y="0"/>
          <a:chExt cx="0" cy="0"/>
        </a:xfrm>
      </p:grpSpPr>
      <p:sp>
        <p:nvSpPr>
          <p:cNvPr id="19" name="Tijdelijke aanduiding voor tekst 16">
            <a:extLst>
              <a:ext uri="{FF2B5EF4-FFF2-40B4-BE49-F238E27FC236}">
                <a16:creationId xmlns:a16="http://schemas.microsoft.com/office/drawing/2014/main" id="{D99E2EE6-4E32-7349-9113-07F6FB4C2984}"/>
              </a:ext>
            </a:extLst>
          </p:cNvPr>
          <p:cNvSpPr>
            <a:spLocks noGrp="1"/>
          </p:cNvSpPr>
          <p:nvPr>
            <p:ph type="body" sz="quarter" idx="14"/>
          </p:nvPr>
        </p:nvSpPr>
        <p:spPr>
          <a:xfrm>
            <a:off x="2687340" y="2202055"/>
            <a:ext cx="3611078" cy="3631763"/>
          </a:xfrm>
        </p:spPr>
        <p:txBody>
          <a:bodyPr/>
          <a:lstStyle>
            <a:lvl1pPr>
              <a:buNone/>
              <a:defRPr/>
            </a:lvl1pPr>
          </a:lstStyle>
          <a:p>
            <a:pPr lvl="0"/>
            <a:endParaRPr lang="nl-NL"/>
          </a:p>
        </p:txBody>
      </p:sp>
      <p:sp>
        <p:nvSpPr>
          <p:cNvPr id="6" name="Tijdelijke aanduiding voor grafiek 5">
            <a:extLst>
              <a:ext uri="{FF2B5EF4-FFF2-40B4-BE49-F238E27FC236}">
                <a16:creationId xmlns:a16="http://schemas.microsoft.com/office/drawing/2014/main" id="{72FB421D-5FB1-DF47-AF11-21C9680A69C7}"/>
              </a:ext>
            </a:extLst>
          </p:cNvPr>
          <p:cNvSpPr>
            <a:spLocks noGrp="1"/>
          </p:cNvSpPr>
          <p:nvPr>
            <p:ph type="chart" sz="quarter" idx="17" hasCustomPrompt="1"/>
          </p:nvPr>
        </p:nvSpPr>
        <p:spPr>
          <a:xfrm>
            <a:off x="6588222" y="2201863"/>
            <a:ext cx="4765578" cy="3631763"/>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l-NL" dirty="0"/>
              <a:t>Klik op het  pictogram om een grafiek in te voegen</a:t>
            </a:r>
          </a:p>
          <a:p>
            <a:endParaRPr lang="nl-NL" dirty="0"/>
          </a:p>
        </p:txBody>
      </p:sp>
      <p:sp>
        <p:nvSpPr>
          <p:cNvPr id="7" name="Tekstvak 6">
            <a:extLst>
              <a:ext uri="{FF2B5EF4-FFF2-40B4-BE49-F238E27FC236}">
                <a16:creationId xmlns:a16="http://schemas.microsoft.com/office/drawing/2014/main" id="{E668DAD8-ABE5-A74C-B103-1C4E93FAB952}"/>
              </a:ext>
            </a:extLst>
          </p:cNvPr>
          <p:cNvSpPr txBox="1"/>
          <p:nvPr userDrawn="1"/>
        </p:nvSpPr>
        <p:spPr>
          <a:xfrm>
            <a:off x="1310640" y="1264920"/>
            <a:ext cx="184731" cy="369332"/>
          </a:xfrm>
          <a:prstGeom prst="rect">
            <a:avLst/>
          </a:prstGeom>
          <a:noFill/>
        </p:spPr>
        <p:txBody>
          <a:bodyPr wrap="none" rtlCol="0">
            <a:spAutoFit/>
          </a:bodyPr>
          <a:lstStyle/>
          <a:p>
            <a:endParaRPr lang="nl-NL" dirty="0"/>
          </a:p>
        </p:txBody>
      </p:sp>
      <p:sp>
        <p:nvSpPr>
          <p:cNvPr id="11" name="Tijdelijke aanduiding voor datum 2">
            <a:extLst>
              <a:ext uri="{FF2B5EF4-FFF2-40B4-BE49-F238E27FC236}">
                <a16:creationId xmlns:a16="http://schemas.microsoft.com/office/drawing/2014/main" id="{BB9A748D-6540-43D3-8E62-6014CF513F89}"/>
              </a:ext>
            </a:extLst>
          </p:cNvPr>
          <p:cNvSpPr>
            <a:spLocks noGrp="1"/>
          </p:cNvSpPr>
          <p:nvPr>
            <p:ph type="dt" sz="half" idx="10"/>
          </p:nvPr>
        </p:nvSpPr>
        <p:spPr>
          <a:xfrm>
            <a:off x="838200" y="6356350"/>
            <a:ext cx="2743200" cy="365125"/>
          </a:xfrm>
        </p:spPr>
        <p:txBody>
          <a:bodyPr/>
          <a:lstStyle>
            <a:lvl1pPr>
              <a:defRPr sz="1100">
                <a:latin typeface="DIN" panose="00000400000000000000" pitchFamily="2" charset="0"/>
              </a:defRPr>
            </a:lvl1pPr>
          </a:lstStyle>
          <a:p>
            <a:fld id="{8BE84C8E-141E-EA40-880D-76BD3911284B}" type="datetime1">
              <a:rPr lang="nl-NL" smtClean="0"/>
              <a:pPr/>
              <a:t>25-11-2024</a:t>
            </a:fld>
            <a:endParaRPr lang="nl-NL" dirty="0"/>
          </a:p>
        </p:txBody>
      </p:sp>
      <p:sp>
        <p:nvSpPr>
          <p:cNvPr id="14" name="Tijdelijke aanduiding voor voettekst 3">
            <a:extLst>
              <a:ext uri="{FF2B5EF4-FFF2-40B4-BE49-F238E27FC236}">
                <a16:creationId xmlns:a16="http://schemas.microsoft.com/office/drawing/2014/main" id="{D86DACC3-0108-4558-976C-EDD6E744A7DB}"/>
              </a:ext>
            </a:extLst>
          </p:cNvPr>
          <p:cNvSpPr>
            <a:spLocks noGrp="1"/>
          </p:cNvSpPr>
          <p:nvPr>
            <p:ph type="ftr" sz="quarter" idx="11"/>
          </p:nvPr>
        </p:nvSpPr>
        <p:spPr>
          <a:xfrm>
            <a:off x="4038600" y="6356350"/>
            <a:ext cx="4114800" cy="365125"/>
          </a:xfrm>
        </p:spPr>
        <p:txBody>
          <a:bodyPr/>
          <a:lstStyle>
            <a:lvl1pPr>
              <a:defRPr sz="1100">
                <a:latin typeface="DIN" panose="00000400000000000000" pitchFamily="2" charset="0"/>
              </a:defRPr>
            </a:lvl1pPr>
          </a:lstStyle>
          <a:p>
            <a:endParaRPr lang="nl-NL" dirty="0"/>
          </a:p>
        </p:txBody>
      </p:sp>
      <p:sp>
        <p:nvSpPr>
          <p:cNvPr id="15" name="Tijdelijke aanduiding voor dianummer 4">
            <a:extLst>
              <a:ext uri="{FF2B5EF4-FFF2-40B4-BE49-F238E27FC236}">
                <a16:creationId xmlns:a16="http://schemas.microsoft.com/office/drawing/2014/main" id="{5BAC2F06-2372-445D-875C-5DCAD7907A68}"/>
              </a:ext>
            </a:extLst>
          </p:cNvPr>
          <p:cNvSpPr>
            <a:spLocks noGrp="1"/>
          </p:cNvSpPr>
          <p:nvPr>
            <p:ph type="sldNum" sz="quarter" idx="12"/>
          </p:nvPr>
        </p:nvSpPr>
        <p:spPr>
          <a:xfrm>
            <a:off x="8610600" y="6356350"/>
            <a:ext cx="2743200" cy="365125"/>
          </a:xfrm>
        </p:spPr>
        <p:txBody>
          <a:bodyPr/>
          <a:lstStyle>
            <a:lvl1pPr>
              <a:defRPr sz="1100">
                <a:latin typeface="DIN" panose="00000400000000000000" pitchFamily="2" charset="0"/>
              </a:defRPr>
            </a:lvl1pPr>
          </a:lstStyle>
          <a:p>
            <a:fld id="{6BA46E3B-9C4D-ED4F-A219-BC09E5D72B97}" type="slidenum">
              <a:rPr lang="nl-NL" smtClean="0"/>
              <a:pPr/>
              <a:t>‹nr.›</a:t>
            </a:fld>
            <a:endParaRPr lang="nl-NL" dirty="0"/>
          </a:p>
        </p:txBody>
      </p:sp>
      <p:sp>
        <p:nvSpPr>
          <p:cNvPr id="17" name="Tijdelijke aanduiding voor titel 1">
            <a:extLst>
              <a:ext uri="{FF2B5EF4-FFF2-40B4-BE49-F238E27FC236}">
                <a16:creationId xmlns:a16="http://schemas.microsoft.com/office/drawing/2014/main" id="{1B132E98-4F97-044B-81FC-58830F55A4A8}"/>
              </a:ext>
            </a:extLst>
          </p:cNvPr>
          <p:cNvSpPr>
            <a:spLocks noGrp="1"/>
          </p:cNvSpPr>
          <p:nvPr>
            <p:ph type="title"/>
          </p:nvPr>
        </p:nvSpPr>
        <p:spPr>
          <a:xfrm>
            <a:off x="2682394" y="1116014"/>
            <a:ext cx="8671406" cy="761310"/>
          </a:xfrm>
          <a:prstGeom prst="rect">
            <a:avLst/>
          </a:prstGeom>
        </p:spPr>
        <p:txBody>
          <a:bodyPr vert="horz" lIns="91440" tIns="45720" rIns="91440" bIns="45720" rtlCol="0" anchor="ctr">
            <a:normAutofit/>
          </a:bodyPr>
          <a:lstStyle>
            <a:lvl1pPr algn="l">
              <a:defRPr b="0" i="0" baseline="0"/>
            </a:lvl1pPr>
          </a:lstStyle>
          <a:p>
            <a:r>
              <a:rPr lang="nl-NL"/>
              <a:t>Klik om stijl te bewerken</a:t>
            </a:r>
          </a:p>
        </p:txBody>
      </p:sp>
      <p:sp>
        <p:nvSpPr>
          <p:cNvPr id="21" name="Tijdelijke aanduiding voor afbeelding 9">
            <a:extLst>
              <a:ext uri="{FF2B5EF4-FFF2-40B4-BE49-F238E27FC236}">
                <a16:creationId xmlns:a16="http://schemas.microsoft.com/office/drawing/2014/main" id="{DF40F452-EC1A-7C45-ADE5-E11B0C7199F3}"/>
              </a:ext>
            </a:extLst>
          </p:cNvPr>
          <p:cNvSpPr>
            <a:spLocks noGrp="1"/>
          </p:cNvSpPr>
          <p:nvPr>
            <p:ph type="pic" sz="quarter" idx="13" hasCustomPrompt="1"/>
          </p:nvPr>
        </p:nvSpPr>
        <p:spPr>
          <a:xfrm>
            <a:off x="0" y="3429000"/>
            <a:ext cx="2048400" cy="1118712"/>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1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l-NL" dirty="0"/>
              <a:t>Klik op het pictogram om een afbeelding in te voegen</a:t>
            </a:r>
          </a:p>
          <a:p>
            <a:endParaRPr lang="nl-NL" dirty="0"/>
          </a:p>
        </p:txBody>
      </p:sp>
      <p:sp>
        <p:nvSpPr>
          <p:cNvPr id="22" name="Tijdelijke aanduiding voor afbeelding 5">
            <a:extLst>
              <a:ext uri="{FF2B5EF4-FFF2-40B4-BE49-F238E27FC236}">
                <a16:creationId xmlns:a16="http://schemas.microsoft.com/office/drawing/2014/main" id="{136F1E1B-C4EB-DA45-9138-144F90C2687B}"/>
              </a:ext>
            </a:extLst>
          </p:cNvPr>
          <p:cNvSpPr>
            <a:spLocks noGrp="1" noChangeAspect="1"/>
          </p:cNvSpPr>
          <p:nvPr>
            <p:ph type="pic" sz="quarter" idx="19" hasCustomPrompt="1"/>
          </p:nvPr>
        </p:nvSpPr>
        <p:spPr>
          <a:xfrm>
            <a:off x="-9000" y="2201863"/>
            <a:ext cx="2048400" cy="1118712"/>
          </a:xfrm>
        </p:spPr>
        <p:txBody>
          <a:bodyPr>
            <a:noAutofit/>
          </a:bodyPr>
          <a:lstStyle>
            <a:lvl1pPr>
              <a:defRPr sz="1400"/>
            </a:lvl1pPr>
          </a:lstStyle>
          <a:p>
            <a:r>
              <a:rPr lang="nl-NL" dirty="0"/>
              <a:t>Plaats hier het gemeente Almere logo in de gewenste kleur</a:t>
            </a:r>
          </a:p>
        </p:txBody>
      </p:sp>
    </p:spTree>
    <p:extLst>
      <p:ext uri="{BB962C8B-B14F-4D97-AF65-F5344CB8AC3E}">
        <p14:creationId xmlns:p14="http://schemas.microsoft.com/office/powerpoint/2010/main" val="41698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Pagina_Afbeelding Full page + transparant tekstvlak">
    <p:spTree>
      <p:nvGrpSpPr>
        <p:cNvPr id="1" name=""/>
        <p:cNvGrpSpPr/>
        <p:nvPr/>
      </p:nvGrpSpPr>
      <p:grpSpPr>
        <a:xfrm>
          <a:off x="0" y="0"/>
          <a:ext cx="0" cy="0"/>
          <a:chOff x="0" y="0"/>
          <a:chExt cx="0" cy="0"/>
        </a:xfrm>
      </p:grpSpPr>
      <p:sp>
        <p:nvSpPr>
          <p:cNvPr id="15" name="Tijdelijke aanduiding voor afbeelding 13">
            <a:extLst>
              <a:ext uri="{FF2B5EF4-FFF2-40B4-BE49-F238E27FC236}">
                <a16:creationId xmlns:a16="http://schemas.microsoft.com/office/drawing/2014/main" id="{B7641F1A-A611-0B40-8179-8BC57977E504}"/>
              </a:ext>
            </a:extLst>
          </p:cNvPr>
          <p:cNvSpPr>
            <a:spLocks noGrp="1"/>
          </p:cNvSpPr>
          <p:nvPr>
            <p:ph type="pic" sz="quarter" idx="14" hasCustomPrompt="1"/>
          </p:nvPr>
        </p:nvSpPr>
        <p:spPr>
          <a:xfrm>
            <a:off x="0" y="0"/>
            <a:ext cx="12192000" cy="6858000"/>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l-NL" dirty="0"/>
              <a:t>Klik op het pictogram om een afbeelding in te voegen.</a:t>
            </a:r>
          </a:p>
          <a:p>
            <a:endParaRPr lang="nl-NL" dirty="0"/>
          </a:p>
        </p:txBody>
      </p:sp>
      <p:sp>
        <p:nvSpPr>
          <p:cNvPr id="2" name="Titel 1">
            <a:extLst>
              <a:ext uri="{FF2B5EF4-FFF2-40B4-BE49-F238E27FC236}">
                <a16:creationId xmlns:a16="http://schemas.microsoft.com/office/drawing/2014/main" id="{EEA8C999-426C-1F4A-892D-2AA2E6108C8F}"/>
              </a:ext>
            </a:extLst>
          </p:cNvPr>
          <p:cNvSpPr>
            <a:spLocks noGrp="1"/>
          </p:cNvSpPr>
          <p:nvPr>
            <p:ph type="title" hasCustomPrompt="1"/>
          </p:nvPr>
        </p:nvSpPr>
        <p:spPr>
          <a:xfrm>
            <a:off x="0" y="4389120"/>
            <a:ext cx="9806152" cy="1155675"/>
          </a:xfrm>
          <a:prstGeom prst="rect">
            <a:avLst/>
          </a:prstGeom>
          <a:solidFill>
            <a:schemeClr val="tx2">
              <a:alpha val="80000"/>
            </a:schemeClr>
          </a:solidFill>
        </p:spPr>
        <p:txBody>
          <a:bodyPr lIns="720000" rIns="90000"/>
          <a:lstStyle>
            <a:lvl1pPr marL="0" marR="0" indent="0" algn="l" defTabSz="914400" rtl="0" eaLnBrk="1" fontAlgn="auto" latinLnBrk="0" hangingPunct="1">
              <a:lnSpc>
                <a:spcPct val="90000"/>
              </a:lnSpc>
              <a:spcBef>
                <a:spcPct val="0"/>
              </a:spcBef>
              <a:spcAft>
                <a:spcPts val="0"/>
              </a:spcAft>
              <a:buClrTx/>
              <a:buSzTx/>
              <a:buFontTx/>
              <a:buNone/>
              <a:tabLst/>
              <a:defRPr sz="2400" b="0">
                <a:solidFill>
                  <a:schemeClr val="bg1"/>
                </a:solidFill>
                <a:latin typeface="DIN-Bold" panose="020B0500000000000000"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nl-NL"/>
              <a:t>Klik om stijl te bewerken. Voor wijzigen achtergrond kleur = Vorm opmaken &gt; Effen opvulling &gt; Doorzichtigheid 20%</a:t>
            </a:r>
            <a:br>
              <a:rPr lang="nl-NL"/>
            </a:br>
            <a:r>
              <a:rPr lang="nl-NL"/>
              <a:t> </a:t>
            </a:r>
          </a:p>
        </p:txBody>
      </p:sp>
      <p:sp>
        <p:nvSpPr>
          <p:cNvPr id="8" name="Tijdelijke aanduiding voor tekst 11">
            <a:extLst>
              <a:ext uri="{FF2B5EF4-FFF2-40B4-BE49-F238E27FC236}">
                <a16:creationId xmlns:a16="http://schemas.microsoft.com/office/drawing/2014/main" id="{40F271E3-36E6-3C48-8C48-1785FB706985}"/>
              </a:ext>
            </a:extLst>
          </p:cNvPr>
          <p:cNvSpPr>
            <a:spLocks noGrp="1"/>
          </p:cNvSpPr>
          <p:nvPr>
            <p:ph type="body" sz="quarter" idx="17" hasCustomPrompt="1"/>
          </p:nvPr>
        </p:nvSpPr>
        <p:spPr>
          <a:xfrm>
            <a:off x="3745383" y="6257150"/>
            <a:ext cx="4701234" cy="434975"/>
          </a:xfrm>
        </p:spPr>
        <p:txBody>
          <a:bodyPr>
            <a:normAutofit/>
          </a:bodyPr>
          <a:lstStyle>
            <a:lvl1pPr algn="ctr">
              <a:buNone/>
              <a:defRPr sz="2000"/>
            </a:lvl1pPr>
          </a:lstStyle>
          <a:p>
            <a:pPr lvl="0"/>
            <a:r>
              <a:rPr lang="nl-NL"/>
              <a:t>Auteur / datum / versie</a:t>
            </a:r>
          </a:p>
        </p:txBody>
      </p:sp>
      <p:sp>
        <p:nvSpPr>
          <p:cNvPr id="10" name="Tijdelijke aanduiding voor afbeelding 5">
            <a:extLst>
              <a:ext uri="{FF2B5EF4-FFF2-40B4-BE49-F238E27FC236}">
                <a16:creationId xmlns:a16="http://schemas.microsoft.com/office/drawing/2014/main" id="{3B5F6038-F52C-D549-A139-2E0BE7FC9839}"/>
              </a:ext>
            </a:extLst>
          </p:cNvPr>
          <p:cNvSpPr>
            <a:spLocks noGrp="1"/>
          </p:cNvSpPr>
          <p:nvPr>
            <p:ph type="pic" sz="quarter" idx="18" hasCustomPrompt="1"/>
          </p:nvPr>
        </p:nvSpPr>
        <p:spPr>
          <a:xfrm>
            <a:off x="10111783" y="4389121"/>
            <a:ext cx="2080217" cy="1155676"/>
          </a:xfrm>
        </p:spPr>
        <p:txBody>
          <a:bodyPr>
            <a:noAutofit/>
          </a:bodyPr>
          <a:lstStyle>
            <a:lvl1pPr>
              <a:defRPr sz="1400"/>
            </a:lvl1pPr>
          </a:lstStyle>
          <a:p>
            <a:r>
              <a:rPr lang="nl-NL" dirty="0"/>
              <a:t>Plaats hier het gemeente Almere logo in de gewenste kleur</a:t>
            </a:r>
          </a:p>
        </p:txBody>
      </p:sp>
    </p:spTree>
    <p:extLst>
      <p:ext uri="{BB962C8B-B14F-4D97-AF65-F5344CB8AC3E}">
        <p14:creationId xmlns:p14="http://schemas.microsoft.com/office/powerpoint/2010/main" val="1050928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Pagina_Tekstvak transparant blok">
    <p:spTree>
      <p:nvGrpSpPr>
        <p:cNvPr id="1" name=""/>
        <p:cNvGrpSpPr/>
        <p:nvPr/>
      </p:nvGrpSpPr>
      <p:grpSpPr>
        <a:xfrm>
          <a:off x="0" y="0"/>
          <a:ext cx="0" cy="0"/>
          <a:chOff x="0" y="0"/>
          <a:chExt cx="0" cy="0"/>
        </a:xfrm>
      </p:grpSpPr>
      <p:sp>
        <p:nvSpPr>
          <p:cNvPr id="11" name="Tijdelijke aanduiding voor afbeelding 10">
            <a:extLst>
              <a:ext uri="{FF2B5EF4-FFF2-40B4-BE49-F238E27FC236}">
                <a16:creationId xmlns:a16="http://schemas.microsoft.com/office/drawing/2014/main" id="{AB32324B-A846-ED4F-BE97-7620F6B7DF26}"/>
              </a:ext>
            </a:extLst>
          </p:cNvPr>
          <p:cNvSpPr>
            <a:spLocks noGrp="1"/>
          </p:cNvSpPr>
          <p:nvPr>
            <p:ph type="pic" sz="quarter" idx="10" hasCustomPrompt="1"/>
          </p:nvPr>
        </p:nvSpPr>
        <p:spPr>
          <a:xfrm>
            <a:off x="0" y="0"/>
            <a:ext cx="12192000" cy="6858000"/>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l-NL" dirty="0"/>
              <a:t>Klik op het pictogram om een afbeelding in te voegen.</a:t>
            </a:r>
          </a:p>
          <a:p>
            <a:endParaRPr lang="nl-NL" dirty="0"/>
          </a:p>
        </p:txBody>
      </p:sp>
      <p:sp>
        <p:nvSpPr>
          <p:cNvPr id="13" name="Tijdelijke aanduiding voor inhoud 27">
            <a:extLst>
              <a:ext uri="{FF2B5EF4-FFF2-40B4-BE49-F238E27FC236}">
                <a16:creationId xmlns:a16="http://schemas.microsoft.com/office/drawing/2014/main" id="{EF6C9AAC-4847-3C45-ADA5-0EF283E43307}"/>
              </a:ext>
            </a:extLst>
          </p:cNvPr>
          <p:cNvSpPr>
            <a:spLocks noGrp="1"/>
          </p:cNvSpPr>
          <p:nvPr>
            <p:ph sz="quarter" idx="15" hasCustomPrompt="1"/>
          </p:nvPr>
        </p:nvSpPr>
        <p:spPr>
          <a:xfrm>
            <a:off x="9497787" y="1012370"/>
            <a:ext cx="2694213" cy="1569660"/>
          </a:xfrm>
          <a:solidFill>
            <a:srgbClr val="00A0BA">
              <a:alpha val="80000"/>
            </a:srgb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Tx/>
              <a:buNone/>
              <a:tabLst/>
              <a:defRPr sz="3200" b="1" i="0">
                <a:solidFill>
                  <a:schemeClr val="bg1"/>
                </a:solidFill>
                <a:latin typeface="DIN-Regular" panose="020B0500000000000000" pitchFamily="34" charset="0"/>
              </a:defRPr>
            </a:lvl1pPr>
            <a:lvl2pPr>
              <a:defRPr sz="400"/>
            </a:lvl2pPr>
          </a:lstStyle>
          <a:p>
            <a:pPr lvl="0" algn="l"/>
            <a:r>
              <a:rPr lang="en-NL" sz="1800" b="0" i="0">
                <a:latin typeface="DIN" panose="02000503040000020003" pitchFamily="2" charset="0"/>
              </a:rPr>
              <a:t>Titels zijn regular e</a:t>
            </a:r>
            <a:r>
              <a:rPr lang="nl-NL" sz="1800" b="0" i="0">
                <a:latin typeface="DIN" panose="02000503040000020003" pitchFamily="2" charset="0"/>
              </a:rPr>
              <a:t>n </a:t>
            </a:r>
            <a:r>
              <a:rPr lang="en-NL" sz="1800" b="0" i="0">
                <a:latin typeface="DIN" panose="02000503040000020003" pitchFamily="2" charset="0"/>
              </a:rPr>
              <a:t>lijnen </a:t>
            </a:r>
            <a:r>
              <a:rPr lang="nl-NL" sz="1800" b="0" i="0">
                <a:latin typeface="DIN" panose="02000503040000020003" pitchFamily="2" charset="0"/>
              </a:rPr>
              <a:t>links uit. </a:t>
            </a:r>
            <a:endParaRPr lang="en-NL" sz="1800" b="0" i="0">
              <a:latin typeface="DIN" panose="02000503040000020003" pitchFamily="2" charset="0"/>
            </a:endParaRPr>
          </a:p>
        </p:txBody>
      </p:sp>
      <p:sp>
        <p:nvSpPr>
          <p:cNvPr id="6" name="Tijdelijke aanduiding voor afbeelding 5">
            <a:extLst>
              <a:ext uri="{FF2B5EF4-FFF2-40B4-BE49-F238E27FC236}">
                <a16:creationId xmlns:a16="http://schemas.microsoft.com/office/drawing/2014/main" id="{010B2D85-3DC9-B346-A8FB-50F1477258B4}"/>
              </a:ext>
            </a:extLst>
          </p:cNvPr>
          <p:cNvSpPr>
            <a:spLocks noGrp="1" noChangeAspect="1"/>
          </p:cNvSpPr>
          <p:nvPr>
            <p:ph type="pic" sz="quarter" idx="18" hasCustomPrompt="1"/>
          </p:nvPr>
        </p:nvSpPr>
        <p:spPr>
          <a:xfrm>
            <a:off x="9497787" y="2654991"/>
            <a:ext cx="2682000" cy="1464746"/>
          </a:xfrm>
        </p:spPr>
        <p:txBody>
          <a:bodyPr>
            <a:noAutofit/>
          </a:bodyPr>
          <a:lstStyle>
            <a:lvl1pPr>
              <a:defRPr sz="1400"/>
            </a:lvl1pPr>
          </a:lstStyle>
          <a:p>
            <a:r>
              <a:rPr lang="nl-NL" dirty="0"/>
              <a:t>Plaats hier het gemeente Almere logo in de gewenste kleur</a:t>
            </a:r>
          </a:p>
        </p:txBody>
      </p:sp>
      <p:sp>
        <p:nvSpPr>
          <p:cNvPr id="7" name="Tijdelijke aanduiding voor tekst 11">
            <a:extLst>
              <a:ext uri="{FF2B5EF4-FFF2-40B4-BE49-F238E27FC236}">
                <a16:creationId xmlns:a16="http://schemas.microsoft.com/office/drawing/2014/main" id="{B029E4BB-A0D4-8F4A-80F8-3D885DFA3BEC}"/>
              </a:ext>
            </a:extLst>
          </p:cNvPr>
          <p:cNvSpPr>
            <a:spLocks noGrp="1"/>
          </p:cNvSpPr>
          <p:nvPr>
            <p:ph type="body" sz="quarter" idx="17" hasCustomPrompt="1"/>
          </p:nvPr>
        </p:nvSpPr>
        <p:spPr>
          <a:xfrm>
            <a:off x="240183" y="6257150"/>
            <a:ext cx="4701234" cy="434975"/>
          </a:xfrm>
        </p:spPr>
        <p:txBody>
          <a:bodyPr>
            <a:normAutofit/>
          </a:bodyPr>
          <a:lstStyle>
            <a:lvl1pPr algn="l">
              <a:buNone/>
              <a:defRPr sz="2000"/>
            </a:lvl1pPr>
          </a:lstStyle>
          <a:p>
            <a:pPr lvl="0"/>
            <a:r>
              <a:rPr lang="nl-NL"/>
              <a:t>Auteur / datum / versie</a:t>
            </a:r>
          </a:p>
        </p:txBody>
      </p:sp>
      <p:sp>
        <p:nvSpPr>
          <p:cNvPr id="8" name="Tijdelijke aanduiding voor tekst 2">
            <a:extLst>
              <a:ext uri="{FF2B5EF4-FFF2-40B4-BE49-F238E27FC236}">
                <a16:creationId xmlns:a16="http://schemas.microsoft.com/office/drawing/2014/main" id="{DD8F8069-9446-3D4B-9677-A4E58BD9EF3E}"/>
              </a:ext>
            </a:extLst>
          </p:cNvPr>
          <p:cNvSpPr>
            <a:spLocks noGrp="1"/>
          </p:cNvSpPr>
          <p:nvPr>
            <p:ph type="body" sz="quarter" idx="16" hasCustomPrompt="1"/>
          </p:nvPr>
        </p:nvSpPr>
        <p:spPr>
          <a:xfrm>
            <a:off x="2794834" y="1012498"/>
            <a:ext cx="6602332" cy="419019"/>
          </a:xfrm>
        </p:spPr>
        <p:txBody>
          <a:bodyPr>
            <a:normAutofit/>
          </a:bodyPr>
          <a:lstStyle>
            <a:lvl1pPr algn="r">
              <a:defRPr sz="1600" i="0">
                <a:ln>
                  <a:noFill/>
                </a:ln>
                <a:solidFill>
                  <a:schemeClr val="tx1"/>
                </a:solidFill>
                <a:latin typeface="DIN-RegularItalic" panose="02000606020000090004" pitchFamily="2" charset="0"/>
              </a:defRPr>
            </a:lvl1pPr>
          </a:lstStyle>
          <a:p>
            <a:pPr lvl="0"/>
            <a:r>
              <a:rPr lang="nl-NL"/>
              <a:t>Wijzigen achtergrond kleur van tekst vak  = Vorm opmaken &gt; Effen opvulling &gt; doorzichtigheid = 20% </a:t>
            </a:r>
          </a:p>
        </p:txBody>
      </p:sp>
    </p:spTree>
    <p:extLst>
      <p:ext uri="{BB962C8B-B14F-4D97-AF65-F5344CB8AC3E}">
        <p14:creationId xmlns:p14="http://schemas.microsoft.com/office/powerpoint/2010/main" val="16147984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Inhoud">
    <p:spTree>
      <p:nvGrpSpPr>
        <p:cNvPr id="1" name=""/>
        <p:cNvGrpSpPr/>
        <p:nvPr/>
      </p:nvGrpSpPr>
      <p:grpSpPr>
        <a:xfrm>
          <a:off x="0" y="0"/>
          <a:ext cx="0" cy="0"/>
          <a:chOff x="0" y="0"/>
          <a:chExt cx="0" cy="0"/>
        </a:xfrm>
      </p:grpSpPr>
      <p:sp>
        <p:nvSpPr>
          <p:cNvPr id="22" name="Tijdelijke aanduiding voor inhoud 17">
            <a:extLst>
              <a:ext uri="{FF2B5EF4-FFF2-40B4-BE49-F238E27FC236}">
                <a16:creationId xmlns:a16="http://schemas.microsoft.com/office/drawing/2014/main" id="{5AEF175F-A56D-A94C-9A89-DB1B843230F6}"/>
              </a:ext>
            </a:extLst>
          </p:cNvPr>
          <p:cNvSpPr>
            <a:spLocks noGrp="1"/>
          </p:cNvSpPr>
          <p:nvPr>
            <p:ph sz="quarter" idx="18" hasCustomPrompt="1"/>
          </p:nvPr>
        </p:nvSpPr>
        <p:spPr>
          <a:xfrm>
            <a:off x="8610600" y="0"/>
            <a:ext cx="3581400" cy="6858000"/>
          </a:xfrm>
          <a:solidFill>
            <a:srgbClr val="00A0BA"/>
          </a:solidFill>
        </p:spPr>
        <p:txBody>
          <a:bodyPr/>
          <a:lstStyle/>
          <a:p>
            <a:pPr lvl="0"/>
            <a:r>
              <a:rPr lang="nl-NL"/>
              <a:t>Kleurvlak &gt; pas aan naar de gewenste thema kleur van de presentatie : Vorm opmaken &gt; Effen opvulling &gt; kies kleur</a:t>
            </a:r>
          </a:p>
        </p:txBody>
      </p:sp>
      <p:sp>
        <p:nvSpPr>
          <p:cNvPr id="3" name="Tijdelijke aanduiding voor datum 2">
            <a:extLst>
              <a:ext uri="{FF2B5EF4-FFF2-40B4-BE49-F238E27FC236}">
                <a16:creationId xmlns:a16="http://schemas.microsoft.com/office/drawing/2014/main" id="{81900DF8-013A-5144-8E79-F14BBAE00B6B}"/>
              </a:ext>
            </a:extLst>
          </p:cNvPr>
          <p:cNvSpPr>
            <a:spLocks noGrp="1"/>
          </p:cNvSpPr>
          <p:nvPr>
            <p:ph type="dt" sz="half" idx="10"/>
          </p:nvPr>
        </p:nvSpPr>
        <p:spPr/>
        <p:txBody>
          <a:bodyPr/>
          <a:lstStyle>
            <a:lvl1pPr>
              <a:defRPr sz="1100">
                <a:latin typeface="DIN-Regular" panose="020B0500000000000000" pitchFamily="34" charset="0"/>
              </a:defRPr>
            </a:lvl1pPr>
          </a:lstStyle>
          <a:p>
            <a:fld id="{8BE84C8E-141E-EA40-880D-76BD3911284B}" type="datetime1">
              <a:rPr lang="nl-NL" smtClean="0"/>
              <a:pPr/>
              <a:t>25-11-2024</a:t>
            </a:fld>
            <a:endParaRPr lang="nl-NL" dirty="0"/>
          </a:p>
        </p:txBody>
      </p:sp>
      <p:sp>
        <p:nvSpPr>
          <p:cNvPr id="4" name="Tijdelijke aanduiding voor voettekst 3">
            <a:extLst>
              <a:ext uri="{FF2B5EF4-FFF2-40B4-BE49-F238E27FC236}">
                <a16:creationId xmlns:a16="http://schemas.microsoft.com/office/drawing/2014/main" id="{D7990315-AA64-3D45-BAE7-29AD5DE36EE5}"/>
              </a:ext>
            </a:extLst>
          </p:cNvPr>
          <p:cNvSpPr>
            <a:spLocks noGrp="1"/>
          </p:cNvSpPr>
          <p:nvPr>
            <p:ph type="ftr" sz="quarter" idx="11"/>
          </p:nvPr>
        </p:nvSpPr>
        <p:spPr/>
        <p:txBody>
          <a:bodyPr/>
          <a:lstStyle>
            <a:lvl1pPr>
              <a:defRPr sz="1100">
                <a:latin typeface="DIN-Regular" panose="020B0500000000000000" pitchFamily="34" charset="0"/>
              </a:defRPr>
            </a:lvl1pPr>
          </a:lstStyle>
          <a:p>
            <a:endParaRPr lang="nl-NL" dirty="0"/>
          </a:p>
        </p:txBody>
      </p:sp>
      <p:sp>
        <p:nvSpPr>
          <p:cNvPr id="5" name="Tijdelijke aanduiding voor dianummer 4">
            <a:extLst>
              <a:ext uri="{FF2B5EF4-FFF2-40B4-BE49-F238E27FC236}">
                <a16:creationId xmlns:a16="http://schemas.microsoft.com/office/drawing/2014/main" id="{F0C9B21C-2950-0A4C-B72A-EE24025CD829}"/>
              </a:ext>
            </a:extLst>
          </p:cNvPr>
          <p:cNvSpPr>
            <a:spLocks noGrp="1"/>
          </p:cNvSpPr>
          <p:nvPr>
            <p:ph type="sldNum" sz="quarter" idx="12"/>
          </p:nvPr>
        </p:nvSpPr>
        <p:spPr/>
        <p:txBody>
          <a:bodyPr/>
          <a:lstStyle>
            <a:lvl1pPr>
              <a:defRPr sz="1100">
                <a:latin typeface="DIN-Regular" panose="020B0500000000000000" pitchFamily="34" charset="0"/>
              </a:defRPr>
            </a:lvl1pPr>
          </a:lstStyle>
          <a:p>
            <a:fld id="{6BA46E3B-9C4D-ED4F-A219-BC09E5D72B97}" type="slidenum">
              <a:rPr lang="nl-NL" smtClean="0"/>
              <a:pPr/>
              <a:t>‹nr.›</a:t>
            </a:fld>
            <a:endParaRPr lang="nl-NL" dirty="0"/>
          </a:p>
        </p:txBody>
      </p:sp>
      <p:sp>
        <p:nvSpPr>
          <p:cNvPr id="14" name="Tijdelijke aanduiding voor inhoud 7">
            <a:extLst>
              <a:ext uri="{FF2B5EF4-FFF2-40B4-BE49-F238E27FC236}">
                <a16:creationId xmlns:a16="http://schemas.microsoft.com/office/drawing/2014/main" id="{00F8D418-663B-5442-9035-1557594EF340}"/>
              </a:ext>
            </a:extLst>
          </p:cNvPr>
          <p:cNvSpPr>
            <a:spLocks noGrp="1"/>
          </p:cNvSpPr>
          <p:nvPr>
            <p:ph sz="quarter" idx="17" hasCustomPrompt="1"/>
          </p:nvPr>
        </p:nvSpPr>
        <p:spPr>
          <a:xfrm>
            <a:off x="2675870" y="2201863"/>
            <a:ext cx="5223529" cy="3681412"/>
          </a:xfrm>
        </p:spPr>
        <p:txBody>
          <a:bodyPr/>
          <a:lstStyle>
            <a:lvl1pPr marL="342900" indent="-342900">
              <a:buAutoNum type="arabicPlain"/>
              <a:defRPr/>
            </a:lvl1pPr>
            <a:lvl2pPr>
              <a:buNone/>
              <a:defRPr sz="1800"/>
            </a:lvl2pPr>
            <a:lvl3pPr>
              <a:buNone/>
              <a:defRPr sz="1800"/>
            </a:lvl3pPr>
            <a:lvl4pPr>
              <a:buNone/>
              <a:defRPr sz="1800"/>
            </a:lvl4pPr>
            <a:lvl5pPr>
              <a:buNone/>
              <a:defRPr sz="1800"/>
            </a:lvl5pPr>
          </a:lstStyle>
          <a:p>
            <a:pPr lvl="0"/>
            <a:r>
              <a:rPr lang="nl-NL"/>
              <a:t>Titel</a:t>
            </a:r>
          </a:p>
          <a:p>
            <a:pPr lvl="0"/>
            <a:r>
              <a:rPr lang="nl-NL"/>
              <a:t>Titel</a:t>
            </a:r>
          </a:p>
        </p:txBody>
      </p:sp>
      <p:sp>
        <p:nvSpPr>
          <p:cNvPr id="20" name="Tekstvak 19">
            <a:extLst>
              <a:ext uri="{FF2B5EF4-FFF2-40B4-BE49-F238E27FC236}">
                <a16:creationId xmlns:a16="http://schemas.microsoft.com/office/drawing/2014/main" id="{1C3A132F-E25B-C841-9287-6459AF64E357}"/>
              </a:ext>
            </a:extLst>
          </p:cNvPr>
          <p:cNvSpPr txBox="1"/>
          <p:nvPr userDrawn="1"/>
        </p:nvSpPr>
        <p:spPr>
          <a:xfrm>
            <a:off x="2675871" y="1081088"/>
            <a:ext cx="4769954" cy="707886"/>
          </a:xfrm>
          <a:prstGeom prst="rect">
            <a:avLst/>
          </a:prstGeom>
          <a:noFill/>
        </p:spPr>
        <p:txBody>
          <a:bodyPr wrap="square" lIns="90000" rtlCol="0">
            <a:spAutoFit/>
          </a:bodyPr>
          <a:lstStyle/>
          <a:p>
            <a:r>
              <a:rPr lang="nl-NL" sz="4000" b="0" i="0" baseline="0" dirty="0">
                <a:latin typeface="DIN-Regular" panose="020B0500000000000000" pitchFamily="34" charset="0"/>
              </a:rPr>
              <a:t>Inhoud</a:t>
            </a:r>
          </a:p>
        </p:txBody>
      </p:sp>
      <p:sp>
        <p:nvSpPr>
          <p:cNvPr id="11" name="Tijdelijke aanduiding voor afbeelding 9">
            <a:extLst>
              <a:ext uri="{FF2B5EF4-FFF2-40B4-BE49-F238E27FC236}">
                <a16:creationId xmlns:a16="http://schemas.microsoft.com/office/drawing/2014/main" id="{9B157396-8F21-4B5D-A81C-0E27111188C6}"/>
              </a:ext>
            </a:extLst>
          </p:cNvPr>
          <p:cNvSpPr>
            <a:spLocks noGrp="1"/>
          </p:cNvSpPr>
          <p:nvPr>
            <p:ph type="pic" sz="quarter" idx="13" hasCustomPrompt="1"/>
          </p:nvPr>
        </p:nvSpPr>
        <p:spPr>
          <a:xfrm>
            <a:off x="0" y="3429000"/>
            <a:ext cx="2048400" cy="1118712"/>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1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l-NL" dirty="0"/>
              <a:t>Klik op het pictogram om een afbeelding in te voegen</a:t>
            </a:r>
          </a:p>
          <a:p>
            <a:endParaRPr lang="nl-NL" dirty="0"/>
          </a:p>
        </p:txBody>
      </p:sp>
      <p:sp>
        <p:nvSpPr>
          <p:cNvPr id="18" name="Tijdelijke aanduiding voor afbeelding 5">
            <a:extLst>
              <a:ext uri="{FF2B5EF4-FFF2-40B4-BE49-F238E27FC236}">
                <a16:creationId xmlns:a16="http://schemas.microsoft.com/office/drawing/2014/main" id="{4688DBEF-9075-AB48-A66D-F41AD2EEFF06}"/>
              </a:ext>
            </a:extLst>
          </p:cNvPr>
          <p:cNvSpPr>
            <a:spLocks noGrp="1" noChangeAspect="1"/>
          </p:cNvSpPr>
          <p:nvPr>
            <p:ph type="pic" sz="quarter" idx="19" hasCustomPrompt="1"/>
          </p:nvPr>
        </p:nvSpPr>
        <p:spPr>
          <a:xfrm>
            <a:off x="-9000" y="2201863"/>
            <a:ext cx="2048400" cy="1118712"/>
          </a:xfrm>
        </p:spPr>
        <p:txBody>
          <a:bodyPr>
            <a:noAutofit/>
          </a:bodyPr>
          <a:lstStyle>
            <a:lvl1pPr>
              <a:defRPr sz="1400"/>
            </a:lvl1pPr>
          </a:lstStyle>
          <a:p>
            <a:r>
              <a:rPr lang="nl-NL" dirty="0"/>
              <a:t>Plaats hier het gemeente Almere logo in de gewenste kleur</a:t>
            </a:r>
          </a:p>
        </p:txBody>
      </p:sp>
    </p:spTree>
    <p:extLst>
      <p:ext uri="{BB962C8B-B14F-4D97-AF65-F5344CB8AC3E}">
        <p14:creationId xmlns:p14="http://schemas.microsoft.com/office/powerpoint/2010/main" val="9867756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ekst 1 kolom">
    <p:spTree>
      <p:nvGrpSpPr>
        <p:cNvPr id="1" name=""/>
        <p:cNvGrpSpPr/>
        <p:nvPr/>
      </p:nvGrpSpPr>
      <p:grpSpPr>
        <a:xfrm>
          <a:off x="0" y="0"/>
          <a:ext cx="0" cy="0"/>
          <a:chOff x="0" y="0"/>
          <a:chExt cx="0" cy="0"/>
        </a:xfrm>
      </p:grpSpPr>
      <p:sp>
        <p:nvSpPr>
          <p:cNvPr id="19" name="Tijdelijke aanduiding voor tekst 16">
            <a:extLst>
              <a:ext uri="{FF2B5EF4-FFF2-40B4-BE49-F238E27FC236}">
                <a16:creationId xmlns:a16="http://schemas.microsoft.com/office/drawing/2014/main" id="{D99E2EE6-4E32-7349-9113-07F6FB4C2984}"/>
              </a:ext>
            </a:extLst>
          </p:cNvPr>
          <p:cNvSpPr>
            <a:spLocks noGrp="1"/>
          </p:cNvSpPr>
          <p:nvPr>
            <p:ph type="body" sz="quarter" idx="14"/>
          </p:nvPr>
        </p:nvSpPr>
        <p:spPr>
          <a:xfrm>
            <a:off x="2683049" y="2202055"/>
            <a:ext cx="8670751" cy="3631763"/>
          </a:xfrm>
        </p:spPr>
        <p:txBody>
          <a:bodyPr/>
          <a:lstStyle>
            <a:lvl1pPr>
              <a:buNone/>
              <a:defRPr/>
            </a:lvl1pPr>
          </a:lstStyle>
          <a:p>
            <a:pPr lvl="0"/>
            <a:endParaRPr lang="nl-NL"/>
          </a:p>
        </p:txBody>
      </p:sp>
      <p:sp>
        <p:nvSpPr>
          <p:cNvPr id="9" name="Tijdelijke aanduiding voor datum 2">
            <a:extLst>
              <a:ext uri="{FF2B5EF4-FFF2-40B4-BE49-F238E27FC236}">
                <a16:creationId xmlns:a16="http://schemas.microsoft.com/office/drawing/2014/main" id="{30A76D15-F662-4006-80E6-45A68BD0C2E7}"/>
              </a:ext>
            </a:extLst>
          </p:cNvPr>
          <p:cNvSpPr>
            <a:spLocks noGrp="1"/>
          </p:cNvSpPr>
          <p:nvPr>
            <p:ph type="dt" sz="half" idx="10"/>
          </p:nvPr>
        </p:nvSpPr>
        <p:spPr>
          <a:xfrm>
            <a:off x="838200" y="6356350"/>
            <a:ext cx="2743200" cy="365125"/>
          </a:xfrm>
        </p:spPr>
        <p:txBody>
          <a:bodyPr/>
          <a:lstStyle>
            <a:lvl1pPr>
              <a:defRPr sz="1100">
                <a:latin typeface="DIN-Regular" panose="020B0500000000000000" pitchFamily="34" charset="0"/>
              </a:defRPr>
            </a:lvl1pPr>
          </a:lstStyle>
          <a:p>
            <a:fld id="{8BE84C8E-141E-EA40-880D-76BD3911284B}" type="datetime1">
              <a:rPr lang="nl-NL" smtClean="0"/>
              <a:pPr/>
              <a:t>25-11-2024</a:t>
            </a:fld>
            <a:endParaRPr lang="nl-NL" dirty="0"/>
          </a:p>
        </p:txBody>
      </p:sp>
      <p:sp>
        <p:nvSpPr>
          <p:cNvPr id="10" name="Tijdelijke aanduiding voor voettekst 3">
            <a:extLst>
              <a:ext uri="{FF2B5EF4-FFF2-40B4-BE49-F238E27FC236}">
                <a16:creationId xmlns:a16="http://schemas.microsoft.com/office/drawing/2014/main" id="{8DD60C01-5FEE-4C0E-B501-01BDA8C93A6D}"/>
              </a:ext>
            </a:extLst>
          </p:cNvPr>
          <p:cNvSpPr>
            <a:spLocks noGrp="1"/>
          </p:cNvSpPr>
          <p:nvPr>
            <p:ph type="ftr" sz="quarter" idx="11"/>
          </p:nvPr>
        </p:nvSpPr>
        <p:spPr>
          <a:xfrm>
            <a:off x="4038600" y="6356350"/>
            <a:ext cx="4114800" cy="365125"/>
          </a:xfrm>
        </p:spPr>
        <p:txBody>
          <a:bodyPr/>
          <a:lstStyle>
            <a:lvl1pPr>
              <a:defRPr sz="1100">
                <a:latin typeface="DIN-Regular" panose="020B0500000000000000" pitchFamily="34" charset="0"/>
              </a:defRPr>
            </a:lvl1pPr>
          </a:lstStyle>
          <a:p>
            <a:endParaRPr lang="nl-NL" dirty="0"/>
          </a:p>
        </p:txBody>
      </p:sp>
      <p:sp>
        <p:nvSpPr>
          <p:cNvPr id="11" name="Tijdelijke aanduiding voor dianummer 4">
            <a:extLst>
              <a:ext uri="{FF2B5EF4-FFF2-40B4-BE49-F238E27FC236}">
                <a16:creationId xmlns:a16="http://schemas.microsoft.com/office/drawing/2014/main" id="{AAE5CBB0-F93D-4A20-B1F5-0BB628343CEF}"/>
              </a:ext>
            </a:extLst>
          </p:cNvPr>
          <p:cNvSpPr>
            <a:spLocks noGrp="1"/>
          </p:cNvSpPr>
          <p:nvPr>
            <p:ph type="sldNum" sz="quarter" idx="12"/>
          </p:nvPr>
        </p:nvSpPr>
        <p:spPr>
          <a:xfrm>
            <a:off x="8610600" y="6356350"/>
            <a:ext cx="2743200" cy="365125"/>
          </a:xfrm>
        </p:spPr>
        <p:txBody>
          <a:bodyPr/>
          <a:lstStyle>
            <a:lvl1pPr>
              <a:defRPr sz="1100">
                <a:latin typeface="DIN-Regular" panose="020B0500000000000000" pitchFamily="34" charset="0"/>
              </a:defRPr>
            </a:lvl1pPr>
          </a:lstStyle>
          <a:p>
            <a:fld id="{6BA46E3B-9C4D-ED4F-A219-BC09E5D72B97}" type="slidenum">
              <a:rPr lang="nl-NL" smtClean="0"/>
              <a:pPr/>
              <a:t>‹nr.›</a:t>
            </a:fld>
            <a:endParaRPr lang="nl-NL" dirty="0"/>
          </a:p>
        </p:txBody>
      </p:sp>
      <p:sp>
        <p:nvSpPr>
          <p:cNvPr id="17" name="Tijdelijke aanduiding voor titel 1">
            <a:extLst>
              <a:ext uri="{FF2B5EF4-FFF2-40B4-BE49-F238E27FC236}">
                <a16:creationId xmlns:a16="http://schemas.microsoft.com/office/drawing/2014/main" id="{21107667-6C55-D24B-A593-93390DA601C0}"/>
              </a:ext>
            </a:extLst>
          </p:cNvPr>
          <p:cNvSpPr>
            <a:spLocks noGrp="1"/>
          </p:cNvSpPr>
          <p:nvPr>
            <p:ph type="title"/>
          </p:nvPr>
        </p:nvSpPr>
        <p:spPr>
          <a:xfrm>
            <a:off x="2682394" y="1116014"/>
            <a:ext cx="8671406" cy="761310"/>
          </a:xfrm>
          <a:prstGeom prst="rect">
            <a:avLst/>
          </a:prstGeom>
        </p:spPr>
        <p:txBody>
          <a:bodyPr vert="horz" lIns="91440" tIns="45720" rIns="91440" bIns="45720" rtlCol="0" anchor="ctr">
            <a:normAutofit/>
          </a:bodyPr>
          <a:lstStyle>
            <a:lvl1pPr algn="l">
              <a:defRPr b="0" i="0" baseline="0"/>
            </a:lvl1pPr>
          </a:lstStyle>
          <a:p>
            <a:r>
              <a:rPr lang="nl-NL"/>
              <a:t>Klik om stijl te bewerken</a:t>
            </a:r>
          </a:p>
        </p:txBody>
      </p:sp>
      <p:sp>
        <p:nvSpPr>
          <p:cNvPr id="22" name="Tijdelijke aanduiding voor afbeelding 9">
            <a:extLst>
              <a:ext uri="{FF2B5EF4-FFF2-40B4-BE49-F238E27FC236}">
                <a16:creationId xmlns:a16="http://schemas.microsoft.com/office/drawing/2014/main" id="{01CFDDD9-9BFA-7041-8A01-9560DDECF76C}"/>
              </a:ext>
            </a:extLst>
          </p:cNvPr>
          <p:cNvSpPr>
            <a:spLocks noGrp="1"/>
          </p:cNvSpPr>
          <p:nvPr>
            <p:ph type="pic" sz="quarter" idx="13" hasCustomPrompt="1"/>
          </p:nvPr>
        </p:nvSpPr>
        <p:spPr>
          <a:xfrm>
            <a:off x="0" y="3429000"/>
            <a:ext cx="2048400" cy="1118712"/>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1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l-NL" dirty="0"/>
              <a:t>Klik op het pictogram om een afbeelding in te voegen</a:t>
            </a:r>
          </a:p>
          <a:p>
            <a:endParaRPr lang="nl-NL" dirty="0"/>
          </a:p>
        </p:txBody>
      </p:sp>
      <p:sp>
        <p:nvSpPr>
          <p:cNvPr id="23" name="Tijdelijke aanduiding voor afbeelding 5">
            <a:extLst>
              <a:ext uri="{FF2B5EF4-FFF2-40B4-BE49-F238E27FC236}">
                <a16:creationId xmlns:a16="http://schemas.microsoft.com/office/drawing/2014/main" id="{9FCFD459-855D-3848-9D45-CD9741779520}"/>
              </a:ext>
            </a:extLst>
          </p:cNvPr>
          <p:cNvSpPr>
            <a:spLocks noGrp="1" noChangeAspect="1"/>
          </p:cNvSpPr>
          <p:nvPr>
            <p:ph type="pic" sz="quarter" idx="19" hasCustomPrompt="1"/>
          </p:nvPr>
        </p:nvSpPr>
        <p:spPr>
          <a:xfrm>
            <a:off x="-9000" y="2201863"/>
            <a:ext cx="2048400" cy="1118712"/>
          </a:xfrm>
        </p:spPr>
        <p:txBody>
          <a:bodyPr>
            <a:noAutofit/>
          </a:bodyPr>
          <a:lstStyle>
            <a:lvl1pPr>
              <a:defRPr sz="1400"/>
            </a:lvl1pPr>
          </a:lstStyle>
          <a:p>
            <a:r>
              <a:rPr lang="nl-NL" dirty="0"/>
              <a:t>Plaats hier het gemeente Almere logo in de gewenste kleur</a:t>
            </a:r>
          </a:p>
        </p:txBody>
      </p:sp>
    </p:spTree>
    <p:extLst>
      <p:ext uri="{BB962C8B-B14F-4D97-AF65-F5344CB8AC3E}">
        <p14:creationId xmlns:p14="http://schemas.microsoft.com/office/powerpoint/2010/main" val="18735984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abel">
    <p:spTree>
      <p:nvGrpSpPr>
        <p:cNvPr id="1" name=""/>
        <p:cNvGrpSpPr/>
        <p:nvPr/>
      </p:nvGrpSpPr>
      <p:grpSpPr>
        <a:xfrm>
          <a:off x="0" y="0"/>
          <a:ext cx="0" cy="0"/>
          <a:chOff x="0" y="0"/>
          <a:chExt cx="0" cy="0"/>
        </a:xfrm>
      </p:grpSpPr>
      <p:sp>
        <p:nvSpPr>
          <p:cNvPr id="19" name="Tijdelijke aanduiding voor tekst 16">
            <a:extLst>
              <a:ext uri="{FF2B5EF4-FFF2-40B4-BE49-F238E27FC236}">
                <a16:creationId xmlns:a16="http://schemas.microsoft.com/office/drawing/2014/main" id="{D99E2EE6-4E32-7349-9113-07F6FB4C2984}"/>
              </a:ext>
            </a:extLst>
          </p:cNvPr>
          <p:cNvSpPr>
            <a:spLocks noGrp="1"/>
          </p:cNvSpPr>
          <p:nvPr>
            <p:ph type="body" sz="quarter" idx="14"/>
          </p:nvPr>
        </p:nvSpPr>
        <p:spPr>
          <a:xfrm>
            <a:off x="2686684" y="2202055"/>
            <a:ext cx="8671405" cy="1226945"/>
          </a:xfrm>
        </p:spPr>
        <p:txBody>
          <a:bodyPr numCol="2" spcCol="180000"/>
          <a:lstStyle>
            <a:lvl1pPr>
              <a:buNone/>
              <a:defRPr/>
            </a:lvl1pPr>
          </a:lstStyle>
          <a:p>
            <a:pPr lvl="0"/>
            <a:endParaRPr lang="nl-NL"/>
          </a:p>
        </p:txBody>
      </p:sp>
      <p:sp>
        <p:nvSpPr>
          <p:cNvPr id="25" name="Tijdelijke aanduiding voor titel 1">
            <a:extLst>
              <a:ext uri="{FF2B5EF4-FFF2-40B4-BE49-F238E27FC236}">
                <a16:creationId xmlns:a16="http://schemas.microsoft.com/office/drawing/2014/main" id="{20263062-4462-934A-99DC-99A1AEDF74B1}"/>
              </a:ext>
            </a:extLst>
          </p:cNvPr>
          <p:cNvSpPr txBox="1">
            <a:spLocks/>
          </p:cNvSpPr>
          <p:nvPr userDrawn="1"/>
        </p:nvSpPr>
        <p:spPr>
          <a:xfrm>
            <a:off x="3486804" y="974622"/>
            <a:ext cx="7866996" cy="761310"/>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200" b="1" i="0" kern="1200">
                <a:solidFill>
                  <a:schemeClr val="tx1"/>
                </a:solidFill>
                <a:latin typeface="DIN" panose="02000503040000020003" pitchFamily="2" charset="0"/>
                <a:ea typeface="+mj-ea"/>
                <a:cs typeface="+mj-cs"/>
              </a:defRPr>
            </a:lvl1pPr>
          </a:lstStyle>
          <a:p>
            <a:pPr algn="l"/>
            <a:endParaRPr lang="en-NL" sz="3200" b="0" i="0">
              <a:latin typeface="DIN-Regular" panose="020B0500000000000000" pitchFamily="34" charset="0"/>
            </a:endParaRPr>
          </a:p>
        </p:txBody>
      </p:sp>
      <p:sp>
        <p:nvSpPr>
          <p:cNvPr id="6" name="Tijdelijke aanduiding voor tabel 5">
            <a:extLst>
              <a:ext uri="{FF2B5EF4-FFF2-40B4-BE49-F238E27FC236}">
                <a16:creationId xmlns:a16="http://schemas.microsoft.com/office/drawing/2014/main" id="{AC23E326-3182-0046-A6FF-F38014A8E5C3}"/>
              </a:ext>
            </a:extLst>
          </p:cNvPr>
          <p:cNvSpPr>
            <a:spLocks noGrp="1"/>
          </p:cNvSpPr>
          <p:nvPr>
            <p:ph type="tbl" sz="quarter" idx="17" hasCustomPrompt="1"/>
          </p:nvPr>
        </p:nvSpPr>
        <p:spPr>
          <a:xfrm>
            <a:off x="2686032" y="3653456"/>
            <a:ext cx="8677928" cy="1832944"/>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l-NL" dirty="0"/>
              <a:t>Klik op het pictogram om een tabel in te voegen</a:t>
            </a:r>
          </a:p>
          <a:p>
            <a:endParaRPr lang="nl-NL" dirty="0"/>
          </a:p>
        </p:txBody>
      </p:sp>
      <p:sp>
        <p:nvSpPr>
          <p:cNvPr id="11" name="Tijdelijke aanduiding voor datum 2">
            <a:extLst>
              <a:ext uri="{FF2B5EF4-FFF2-40B4-BE49-F238E27FC236}">
                <a16:creationId xmlns:a16="http://schemas.microsoft.com/office/drawing/2014/main" id="{BFE21179-C647-4030-AE0F-A0DA76CA5A02}"/>
              </a:ext>
            </a:extLst>
          </p:cNvPr>
          <p:cNvSpPr>
            <a:spLocks noGrp="1"/>
          </p:cNvSpPr>
          <p:nvPr>
            <p:ph type="dt" sz="half" idx="10"/>
          </p:nvPr>
        </p:nvSpPr>
        <p:spPr>
          <a:xfrm>
            <a:off x="838200" y="6356350"/>
            <a:ext cx="2743200" cy="365125"/>
          </a:xfrm>
        </p:spPr>
        <p:txBody>
          <a:bodyPr/>
          <a:lstStyle>
            <a:lvl1pPr>
              <a:defRPr sz="1100">
                <a:latin typeface="DIN-Regular" panose="020B0500000000000000" pitchFamily="34" charset="0"/>
              </a:defRPr>
            </a:lvl1pPr>
          </a:lstStyle>
          <a:p>
            <a:fld id="{8BE84C8E-141E-EA40-880D-76BD3911284B}" type="datetime1">
              <a:rPr lang="nl-NL" smtClean="0"/>
              <a:pPr/>
              <a:t>25-11-2024</a:t>
            </a:fld>
            <a:endParaRPr lang="nl-NL" dirty="0"/>
          </a:p>
        </p:txBody>
      </p:sp>
      <p:sp>
        <p:nvSpPr>
          <p:cNvPr id="12" name="Tijdelijke aanduiding voor voettekst 3">
            <a:extLst>
              <a:ext uri="{FF2B5EF4-FFF2-40B4-BE49-F238E27FC236}">
                <a16:creationId xmlns:a16="http://schemas.microsoft.com/office/drawing/2014/main" id="{036DF092-1F07-4FA2-A75B-B39A43748696}"/>
              </a:ext>
            </a:extLst>
          </p:cNvPr>
          <p:cNvSpPr>
            <a:spLocks noGrp="1"/>
          </p:cNvSpPr>
          <p:nvPr>
            <p:ph type="ftr" sz="quarter" idx="11"/>
          </p:nvPr>
        </p:nvSpPr>
        <p:spPr>
          <a:xfrm>
            <a:off x="4038600" y="6356350"/>
            <a:ext cx="4114800" cy="365125"/>
          </a:xfrm>
        </p:spPr>
        <p:txBody>
          <a:bodyPr/>
          <a:lstStyle>
            <a:lvl1pPr>
              <a:defRPr sz="1100">
                <a:latin typeface="DIN-Regular" panose="020B0500000000000000" pitchFamily="34" charset="0"/>
              </a:defRPr>
            </a:lvl1pPr>
          </a:lstStyle>
          <a:p>
            <a:endParaRPr lang="nl-NL" dirty="0"/>
          </a:p>
        </p:txBody>
      </p:sp>
      <p:sp>
        <p:nvSpPr>
          <p:cNvPr id="13" name="Tijdelijke aanduiding voor dianummer 4">
            <a:extLst>
              <a:ext uri="{FF2B5EF4-FFF2-40B4-BE49-F238E27FC236}">
                <a16:creationId xmlns:a16="http://schemas.microsoft.com/office/drawing/2014/main" id="{F32AB54C-9730-4D73-8DCE-F35175A61B7F}"/>
              </a:ext>
            </a:extLst>
          </p:cNvPr>
          <p:cNvSpPr>
            <a:spLocks noGrp="1"/>
          </p:cNvSpPr>
          <p:nvPr>
            <p:ph type="sldNum" sz="quarter" idx="12"/>
          </p:nvPr>
        </p:nvSpPr>
        <p:spPr>
          <a:xfrm>
            <a:off x="8610600" y="6356350"/>
            <a:ext cx="2743200" cy="365125"/>
          </a:xfrm>
        </p:spPr>
        <p:txBody>
          <a:bodyPr/>
          <a:lstStyle>
            <a:lvl1pPr>
              <a:defRPr sz="1100">
                <a:latin typeface="DIN-Regular" panose="020B0500000000000000" pitchFamily="34" charset="0"/>
              </a:defRPr>
            </a:lvl1pPr>
          </a:lstStyle>
          <a:p>
            <a:fld id="{6BA46E3B-9C4D-ED4F-A219-BC09E5D72B97}" type="slidenum">
              <a:rPr lang="nl-NL" smtClean="0"/>
              <a:pPr/>
              <a:t>‹nr.›</a:t>
            </a:fld>
            <a:endParaRPr lang="nl-NL" dirty="0"/>
          </a:p>
        </p:txBody>
      </p:sp>
      <p:sp>
        <p:nvSpPr>
          <p:cNvPr id="15" name="Tijdelijke aanduiding voor titel 1">
            <a:extLst>
              <a:ext uri="{FF2B5EF4-FFF2-40B4-BE49-F238E27FC236}">
                <a16:creationId xmlns:a16="http://schemas.microsoft.com/office/drawing/2014/main" id="{F6BEA387-8163-E246-A9F6-8A03872C0EF0}"/>
              </a:ext>
            </a:extLst>
          </p:cNvPr>
          <p:cNvSpPr>
            <a:spLocks noGrp="1"/>
          </p:cNvSpPr>
          <p:nvPr>
            <p:ph type="title"/>
          </p:nvPr>
        </p:nvSpPr>
        <p:spPr>
          <a:xfrm>
            <a:off x="2682394" y="1116014"/>
            <a:ext cx="8671406" cy="761310"/>
          </a:xfrm>
          <a:prstGeom prst="rect">
            <a:avLst/>
          </a:prstGeom>
        </p:spPr>
        <p:txBody>
          <a:bodyPr vert="horz" lIns="91440" tIns="45720" rIns="91440" bIns="45720" rtlCol="0" anchor="ctr">
            <a:normAutofit/>
          </a:bodyPr>
          <a:lstStyle>
            <a:lvl1pPr algn="l">
              <a:defRPr b="0" i="0" baseline="0"/>
            </a:lvl1pPr>
          </a:lstStyle>
          <a:p>
            <a:r>
              <a:rPr lang="nl-NL"/>
              <a:t>Klik om stijl te bewerken</a:t>
            </a:r>
          </a:p>
        </p:txBody>
      </p:sp>
      <p:sp>
        <p:nvSpPr>
          <p:cNvPr id="21" name="Tijdelijke aanduiding voor afbeelding 9">
            <a:extLst>
              <a:ext uri="{FF2B5EF4-FFF2-40B4-BE49-F238E27FC236}">
                <a16:creationId xmlns:a16="http://schemas.microsoft.com/office/drawing/2014/main" id="{F3A9D939-842C-8545-9B14-1DD38A3587F0}"/>
              </a:ext>
            </a:extLst>
          </p:cNvPr>
          <p:cNvSpPr>
            <a:spLocks noGrp="1"/>
          </p:cNvSpPr>
          <p:nvPr>
            <p:ph type="pic" sz="quarter" idx="13" hasCustomPrompt="1"/>
          </p:nvPr>
        </p:nvSpPr>
        <p:spPr>
          <a:xfrm>
            <a:off x="0" y="3429000"/>
            <a:ext cx="2048400" cy="1118712"/>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1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l-NL" dirty="0"/>
              <a:t>Klik op het pictogram om een afbeelding in te voegen</a:t>
            </a:r>
          </a:p>
          <a:p>
            <a:endParaRPr lang="nl-NL" dirty="0"/>
          </a:p>
        </p:txBody>
      </p:sp>
      <p:sp>
        <p:nvSpPr>
          <p:cNvPr id="22" name="Tijdelijke aanduiding voor afbeelding 5">
            <a:extLst>
              <a:ext uri="{FF2B5EF4-FFF2-40B4-BE49-F238E27FC236}">
                <a16:creationId xmlns:a16="http://schemas.microsoft.com/office/drawing/2014/main" id="{FA803267-FF15-4243-B400-20E8834754EE}"/>
              </a:ext>
            </a:extLst>
          </p:cNvPr>
          <p:cNvSpPr>
            <a:spLocks noGrp="1" noChangeAspect="1"/>
          </p:cNvSpPr>
          <p:nvPr>
            <p:ph type="pic" sz="quarter" idx="19" hasCustomPrompt="1"/>
          </p:nvPr>
        </p:nvSpPr>
        <p:spPr>
          <a:xfrm>
            <a:off x="-9000" y="2201863"/>
            <a:ext cx="2048400" cy="1118712"/>
          </a:xfrm>
        </p:spPr>
        <p:txBody>
          <a:bodyPr>
            <a:noAutofit/>
          </a:bodyPr>
          <a:lstStyle>
            <a:lvl1pPr>
              <a:defRPr sz="1400"/>
            </a:lvl1pPr>
          </a:lstStyle>
          <a:p>
            <a:r>
              <a:rPr lang="nl-NL" dirty="0"/>
              <a:t>Plaats hier het gemeente Almere logo in de gewenste kleur</a:t>
            </a:r>
          </a:p>
        </p:txBody>
      </p:sp>
    </p:spTree>
    <p:extLst>
      <p:ext uri="{BB962C8B-B14F-4D97-AF65-F5344CB8AC3E}">
        <p14:creationId xmlns:p14="http://schemas.microsoft.com/office/powerpoint/2010/main" val="14247064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kst met afbeelding">
    <p:spTree>
      <p:nvGrpSpPr>
        <p:cNvPr id="1" name=""/>
        <p:cNvGrpSpPr/>
        <p:nvPr/>
      </p:nvGrpSpPr>
      <p:grpSpPr>
        <a:xfrm>
          <a:off x="0" y="0"/>
          <a:ext cx="0" cy="0"/>
          <a:chOff x="0" y="0"/>
          <a:chExt cx="0" cy="0"/>
        </a:xfrm>
      </p:grpSpPr>
      <p:sp>
        <p:nvSpPr>
          <p:cNvPr id="19" name="Tijdelijke aanduiding voor tekst 16">
            <a:extLst>
              <a:ext uri="{FF2B5EF4-FFF2-40B4-BE49-F238E27FC236}">
                <a16:creationId xmlns:a16="http://schemas.microsoft.com/office/drawing/2014/main" id="{D99E2EE6-4E32-7349-9113-07F6FB4C2984}"/>
              </a:ext>
            </a:extLst>
          </p:cNvPr>
          <p:cNvSpPr>
            <a:spLocks noGrp="1"/>
          </p:cNvSpPr>
          <p:nvPr>
            <p:ph type="body" sz="quarter" idx="14"/>
          </p:nvPr>
        </p:nvSpPr>
        <p:spPr>
          <a:xfrm>
            <a:off x="2677179" y="2202055"/>
            <a:ext cx="3583467" cy="3631763"/>
          </a:xfrm>
        </p:spPr>
        <p:txBody>
          <a:bodyPr/>
          <a:lstStyle>
            <a:lvl1pPr>
              <a:buNone/>
              <a:defRPr/>
            </a:lvl1pPr>
          </a:lstStyle>
          <a:p>
            <a:pPr lvl="0"/>
            <a:endParaRPr lang="nl-NL"/>
          </a:p>
        </p:txBody>
      </p:sp>
      <p:sp>
        <p:nvSpPr>
          <p:cNvPr id="6" name="Tijdelijke aanduiding voor afbeelding 5">
            <a:extLst>
              <a:ext uri="{FF2B5EF4-FFF2-40B4-BE49-F238E27FC236}">
                <a16:creationId xmlns:a16="http://schemas.microsoft.com/office/drawing/2014/main" id="{604B1916-F736-2448-B97C-FBBC7F089821}"/>
              </a:ext>
            </a:extLst>
          </p:cNvPr>
          <p:cNvSpPr>
            <a:spLocks noGrp="1"/>
          </p:cNvSpPr>
          <p:nvPr>
            <p:ph type="pic" sz="quarter" idx="17" hasCustomPrompt="1"/>
          </p:nvPr>
        </p:nvSpPr>
        <p:spPr>
          <a:xfrm>
            <a:off x="6514800" y="2201863"/>
            <a:ext cx="4839000" cy="3632200"/>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l-NL" dirty="0"/>
              <a:t>Klik op het pictogram om een afbeelding in te voegen</a:t>
            </a:r>
          </a:p>
          <a:p>
            <a:endParaRPr lang="nl-NL" dirty="0"/>
          </a:p>
        </p:txBody>
      </p:sp>
      <p:sp>
        <p:nvSpPr>
          <p:cNvPr id="10" name="Tijdelijke aanduiding voor datum 2">
            <a:extLst>
              <a:ext uri="{FF2B5EF4-FFF2-40B4-BE49-F238E27FC236}">
                <a16:creationId xmlns:a16="http://schemas.microsoft.com/office/drawing/2014/main" id="{8F3ECF9A-D10E-486D-BA56-CC2D10EB0EA1}"/>
              </a:ext>
            </a:extLst>
          </p:cNvPr>
          <p:cNvSpPr>
            <a:spLocks noGrp="1"/>
          </p:cNvSpPr>
          <p:nvPr>
            <p:ph type="dt" sz="half" idx="10"/>
          </p:nvPr>
        </p:nvSpPr>
        <p:spPr>
          <a:xfrm>
            <a:off x="838200" y="6356350"/>
            <a:ext cx="2743200" cy="365125"/>
          </a:xfrm>
        </p:spPr>
        <p:txBody>
          <a:bodyPr/>
          <a:lstStyle>
            <a:lvl1pPr>
              <a:defRPr sz="1100">
                <a:latin typeface="DIN-Regular" panose="020B0500000000000000" pitchFamily="34" charset="0"/>
              </a:defRPr>
            </a:lvl1pPr>
          </a:lstStyle>
          <a:p>
            <a:fld id="{8BE84C8E-141E-EA40-880D-76BD3911284B}" type="datetime1">
              <a:rPr lang="nl-NL" smtClean="0"/>
              <a:pPr/>
              <a:t>25-11-2024</a:t>
            </a:fld>
            <a:endParaRPr lang="nl-NL" dirty="0"/>
          </a:p>
        </p:txBody>
      </p:sp>
      <p:sp>
        <p:nvSpPr>
          <p:cNvPr id="11" name="Tijdelijke aanduiding voor voettekst 3">
            <a:extLst>
              <a:ext uri="{FF2B5EF4-FFF2-40B4-BE49-F238E27FC236}">
                <a16:creationId xmlns:a16="http://schemas.microsoft.com/office/drawing/2014/main" id="{2C082C95-FEDF-4E1E-9208-0BC46947FB54}"/>
              </a:ext>
            </a:extLst>
          </p:cNvPr>
          <p:cNvSpPr>
            <a:spLocks noGrp="1"/>
          </p:cNvSpPr>
          <p:nvPr>
            <p:ph type="ftr" sz="quarter" idx="11"/>
          </p:nvPr>
        </p:nvSpPr>
        <p:spPr>
          <a:xfrm>
            <a:off x="4038600" y="6356350"/>
            <a:ext cx="4114800" cy="365125"/>
          </a:xfrm>
        </p:spPr>
        <p:txBody>
          <a:bodyPr/>
          <a:lstStyle>
            <a:lvl1pPr>
              <a:defRPr sz="1100">
                <a:latin typeface="DIN-Regular" panose="020B0500000000000000" pitchFamily="34" charset="0"/>
              </a:defRPr>
            </a:lvl1pPr>
          </a:lstStyle>
          <a:p>
            <a:endParaRPr lang="nl-NL" dirty="0"/>
          </a:p>
        </p:txBody>
      </p:sp>
      <p:sp>
        <p:nvSpPr>
          <p:cNvPr id="14" name="Tijdelijke aanduiding voor dianummer 4">
            <a:extLst>
              <a:ext uri="{FF2B5EF4-FFF2-40B4-BE49-F238E27FC236}">
                <a16:creationId xmlns:a16="http://schemas.microsoft.com/office/drawing/2014/main" id="{5FB32426-88FE-40B2-BCAF-28FCBC0CD374}"/>
              </a:ext>
            </a:extLst>
          </p:cNvPr>
          <p:cNvSpPr>
            <a:spLocks noGrp="1"/>
          </p:cNvSpPr>
          <p:nvPr>
            <p:ph type="sldNum" sz="quarter" idx="12"/>
          </p:nvPr>
        </p:nvSpPr>
        <p:spPr>
          <a:xfrm>
            <a:off x="8610600" y="6356350"/>
            <a:ext cx="2743200" cy="365125"/>
          </a:xfrm>
        </p:spPr>
        <p:txBody>
          <a:bodyPr/>
          <a:lstStyle>
            <a:lvl1pPr>
              <a:defRPr sz="1100">
                <a:latin typeface="DIN-Regular" panose="020B0500000000000000" pitchFamily="34" charset="0"/>
              </a:defRPr>
            </a:lvl1pPr>
          </a:lstStyle>
          <a:p>
            <a:fld id="{6BA46E3B-9C4D-ED4F-A219-BC09E5D72B97}" type="slidenum">
              <a:rPr lang="nl-NL" smtClean="0"/>
              <a:pPr/>
              <a:t>‹nr.›</a:t>
            </a:fld>
            <a:endParaRPr lang="nl-NL" dirty="0"/>
          </a:p>
        </p:txBody>
      </p:sp>
      <p:sp>
        <p:nvSpPr>
          <p:cNvPr id="15" name="Tijdelijke aanduiding voor titel 1">
            <a:extLst>
              <a:ext uri="{FF2B5EF4-FFF2-40B4-BE49-F238E27FC236}">
                <a16:creationId xmlns:a16="http://schemas.microsoft.com/office/drawing/2014/main" id="{37530D55-972A-7841-ADE5-E91B134A3047}"/>
              </a:ext>
            </a:extLst>
          </p:cNvPr>
          <p:cNvSpPr>
            <a:spLocks noGrp="1"/>
          </p:cNvSpPr>
          <p:nvPr>
            <p:ph type="title"/>
          </p:nvPr>
        </p:nvSpPr>
        <p:spPr>
          <a:xfrm>
            <a:off x="2682394" y="1116014"/>
            <a:ext cx="8671406" cy="761310"/>
          </a:xfrm>
          <a:prstGeom prst="rect">
            <a:avLst/>
          </a:prstGeom>
        </p:spPr>
        <p:txBody>
          <a:bodyPr vert="horz" lIns="91440" tIns="45720" rIns="91440" bIns="45720" rtlCol="0" anchor="ctr">
            <a:normAutofit/>
          </a:bodyPr>
          <a:lstStyle>
            <a:lvl1pPr algn="l">
              <a:defRPr b="0" i="0" baseline="0"/>
            </a:lvl1pPr>
          </a:lstStyle>
          <a:p>
            <a:r>
              <a:rPr lang="nl-NL"/>
              <a:t>Klik om stijl te bewerken</a:t>
            </a:r>
          </a:p>
        </p:txBody>
      </p:sp>
      <p:sp>
        <p:nvSpPr>
          <p:cNvPr id="18" name="Tijdelijke aanduiding voor afbeelding 9">
            <a:extLst>
              <a:ext uri="{FF2B5EF4-FFF2-40B4-BE49-F238E27FC236}">
                <a16:creationId xmlns:a16="http://schemas.microsoft.com/office/drawing/2014/main" id="{C28EAA62-DB11-F54A-BC20-8CF93895D6FB}"/>
              </a:ext>
            </a:extLst>
          </p:cNvPr>
          <p:cNvSpPr>
            <a:spLocks noGrp="1"/>
          </p:cNvSpPr>
          <p:nvPr>
            <p:ph type="pic" sz="quarter" idx="13" hasCustomPrompt="1"/>
          </p:nvPr>
        </p:nvSpPr>
        <p:spPr>
          <a:xfrm>
            <a:off x="0" y="3429000"/>
            <a:ext cx="2048400" cy="1118712"/>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1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l-NL" dirty="0"/>
              <a:t>Klik op het pictogram om een afbeelding in te voegen</a:t>
            </a:r>
          </a:p>
          <a:p>
            <a:endParaRPr lang="nl-NL" dirty="0"/>
          </a:p>
        </p:txBody>
      </p:sp>
      <p:sp>
        <p:nvSpPr>
          <p:cNvPr id="20" name="Tijdelijke aanduiding voor afbeelding 5">
            <a:extLst>
              <a:ext uri="{FF2B5EF4-FFF2-40B4-BE49-F238E27FC236}">
                <a16:creationId xmlns:a16="http://schemas.microsoft.com/office/drawing/2014/main" id="{7DE51AC3-D4D2-B94A-91BF-94DC81D6B474}"/>
              </a:ext>
            </a:extLst>
          </p:cNvPr>
          <p:cNvSpPr>
            <a:spLocks noGrp="1" noChangeAspect="1"/>
          </p:cNvSpPr>
          <p:nvPr>
            <p:ph type="pic" sz="quarter" idx="19" hasCustomPrompt="1"/>
          </p:nvPr>
        </p:nvSpPr>
        <p:spPr>
          <a:xfrm>
            <a:off x="-9000" y="2201863"/>
            <a:ext cx="2048400" cy="1118712"/>
          </a:xfrm>
        </p:spPr>
        <p:txBody>
          <a:bodyPr>
            <a:noAutofit/>
          </a:bodyPr>
          <a:lstStyle>
            <a:lvl1pPr>
              <a:defRPr sz="1400"/>
            </a:lvl1pPr>
          </a:lstStyle>
          <a:p>
            <a:r>
              <a:rPr lang="nl-NL" dirty="0"/>
              <a:t>Plaats hier het gemeente Almere logo in de gewenste kleur</a:t>
            </a:r>
          </a:p>
        </p:txBody>
      </p:sp>
    </p:spTree>
    <p:extLst>
      <p:ext uri="{BB962C8B-B14F-4D97-AF65-F5344CB8AC3E}">
        <p14:creationId xmlns:p14="http://schemas.microsoft.com/office/powerpoint/2010/main" val="17840457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ksvak_2 kolommen">
    <p:spTree>
      <p:nvGrpSpPr>
        <p:cNvPr id="1" name=""/>
        <p:cNvGrpSpPr/>
        <p:nvPr/>
      </p:nvGrpSpPr>
      <p:grpSpPr>
        <a:xfrm>
          <a:off x="0" y="0"/>
          <a:ext cx="0" cy="0"/>
          <a:chOff x="0" y="0"/>
          <a:chExt cx="0" cy="0"/>
        </a:xfrm>
      </p:grpSpPr>
      <p:sp>
        <p:nvSpPr>
          <p:cNvPr id="19" name="Tijdelijke aanduiding voor tekst 16">
            <a:extLst>
              <a:ext uri="{FF2B5EF4-FFF2-40B4-BE49-F238E27FC236}">
                <a16:creationId xmlns:a16="http://schemas.microsoft.com/office/drawing/2014/main" id="{D99E2EE6-4E32-7349-9113-07F6FB4C2984}"/>
              </a:ext>
            </a:extLst>
          </p:cNvPr>
          <p:cNvSpPr>
            <a:spLocks noGrp="1"/>
          </p:cNvSpPr>
          <p:nvPr>
            <p:ph type="body" sz="quarter" idx="14"/>
          </p:nvPr>
        </p:nvSpPr>
        <p:spPr>
          <a:xfrm>
            <a:off x="2682394" y="2202055"/>
            <a:ext cx="8671406" cy="3631763"/>
          </a:xfrm>
        </p:spPr>
        <p:txBody>
          <a:bodyPr numCol="2" spcCol="180000"/>
          <a:lstStyle>
            <a:lvl1pPr>
              <a:buNone/>
              <a:defRPr/>
            </a:lvl1pPr>
          </a:lstStyle>
          <a:p>
            <a:pPr lvl="0"/>
            <a:endParaRPr lang="nl-NL"/>
          </a:p>
        </p:txBody>
      </p:sp>
      <p:sp>
        <p:nvSpPr>
          <p:cNvPr id="25" name="Tijdelijke aanduiding voor titel 1">
            <a:extLst>
              <a:ext uri="{FF2B5EF4-FFF2-40B4-BE49-F238E27FC236}">
                <a16:creationId xmlns:a16="http://schemas.microsoft.com/office/drawing/2014/main" id="{20263062-4462-934A-99DC-99A1AEDF74B1}"/>
              </a:ext>
            </a:extLst>
          </p:cNvPr>
          <p:cNvSpPr txBox="1">
            <a:spLocks/>
          </p:cNvSpPr>
          <p:nvPr userDrawn="1"/>
        </p:nvSpPr>
        <p:spPr>
          <a:xfrm>
            <a:off x="3486804" y="974622"/>
            <a:ext cx="7866996" cy="761310"/>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200" b="1" i="0" kern="1200">
                <a:solidFill>
                  <a:schemeClr val="tx1"/>
                </a:solidFill>
                <a:latin typeface="DIN" panose="02000503040000020003" pitchFamily="2" charset="0"/>
                <a:ea typeface="+mj-ea"/>
                <a:cs typeface="+mj-cs"/>
              </a:defRPr>
            </a:lvl1pPr>
          </a:lstStyle>
          <a:p>
            <a:pPr algn="l"/>
            <a:endParaRPr lang="en-NL" sz="3200" b="0" i="0">
              <a:latin typeface="DIN-Regular" panose="020B0500000000000000" pitchFamily="34" charset="0"/>
            </a:endParaRPr>
          </a:p>
        </p:txBody>
      </p:sp>
      <p:sp>
        <p:nvSpPr>
          <p:cNvPr id="10" name="Tijdelijke aanduiding voor datum 2">
            <a:extLst>
              <a:ext uri="{FF2B5EF4-FFF2-40B4-BE49-F238E27FC236}">
                <a16:creationId xmlns:a16="http://schemas.microsoft.com/office/drawing/2014/main" id="{1FC73972-63FF-4AF5-A37F-1A532A70130F}"/>
              </a:ext>
            </a:extLst>
          </p:cNvPr>
          <p:cNvSpPr>
            <a:spLocks noGrp="1"/>
          </p:cNvSpPr>
          <p:nvPr>
            <p:ph type="dt" sz="half" idx="10"/>
          </p:nvPr>
        </p:nvSpPr>
        <p:spPr>
          <a:xfrm>
            <a:off x="838200" y="6356350"/>
            <a:ext cx="2743200" cy="365125"/>
          </a:xfrm>
        </p:spPr>
        <p:txBody>
          <a:bodyPr/>
          <a:lstStyle>
            <a:lvl1pPr>
              <a:defRPr sz="1100">
                <a:latin typeface="DIN-Regular" panose="020B0500000000000000" pitchFamily="34" charset="0"/>
              </a:defRPr>
            </a:lvl1pPr>
          </a:lstStyle>
          <a:p>
            <a:fld id="{8BE84C8E-141E-EA40-880D-76BD3911284B}" type="datetime1">
              <a:rPr lang="nl-NL" smtClean="0"/>
              <a:pPr/>
              <a:t>25-11-2024</a:t>
            </a:fld>
            <a:endParaRPr lang="nl-NL" dirty="0"/>
          </a:p>
        </p:txBody>
      </p:sp>
      <p:sp>
        <p:nvSpPr>
          <p:cNvPr id="11" name="Tijdelijke aanduiding voor voettekst 3">
            <a:extLst>
              <a:ext uri="{FF2B5EF4-FFF2-40B4-BE49-F238E27FC236}">
                <a16:creationId xmlns:a16="http://schemas.microsoft.com/office/drawing/2014/main" id="{73989AB7-7C3E-4916-8CBE-302E8361F5C5}"/>
              </a:ext>
            </a:extLst>
          </p:cNvPr>
          <p:cNvSpPr>
            <a:spLocks noGrp="1"/>
          </p:cNvSpPr>
          <p:nvPr>
            <p:ph type="ftr" sz="quarter" idx="11"/>
          </p:nvPr>
        </p:nvSpPr>
        <p:spPr>
          <a:xfrm>
            <a:off x="4038600" y="6356350"/>
            <a:ext cx="4114800" cy="365125"/>
          </a:xfrm>
        </p:spPr>
        <p:txBody>
          <a:bodyPr/>
          <a:lstStyle>
            <a:lvl1pPr>
              <a:defRPr sz="1100">
                <a:latin typeface="DIN-Regular" panose="020B0500000000000000" pitchFamily="34" charset="0"/>
              </a:defRPr>
            </a:lvl1pPr>
          </a:lstStyle>
          <a:p>
            <a:endParaRPr lang="nl-NL" dirty="0"/>
          </a:p>
        </p:txBody>
      </p:sp>
      <p:sp>
        <p:nvSpPr>
          <p:cNvPr id="12" name="Tijdelijke aanduiding voor dianummer 4">
            <a:extLst>
              <a:ext uri="{FF2B5EF4-FFF2-40B4-BE49-F238E27FC236}">
                <a16:creationId xmlns:a16="http://schemas.microsoft.com/office/drawing/2014/main" id="{F33D4E80-4E00-4FE1-A6FE-EBF5980E8D40}"/>
              </a:ext>
            </a:extLst>
          </p:cNvPr>
          <p:cNvSpPr>
            <a:spLocks noGrp="1"/>
          </p:cNvSpPr>
          <p:nvPr>
            <p:ph type="sldNum" sz="quarter" idx="12"/>
          </p:nvPr>
        </p:nvSpPr>
        <p:spPr>
          <a:xfrm>
            <a:off x="8610600" y="6356350"/>
            <a:ext cx="2743200" cy="365125"/>
          </a:xfrm>
        </p:spPr>
        <p:txBody>
          <a:bodyPr/>
          <a:lstStyle>
            <a:lvl1pPr>
              <a:defRPr sz="1100">
                <a:latin typeface="DIN-Regular" panose="020B0500000000000000" pitchFamily="34" charset="0"/>
              </a:defRPr>
            </a:lvl1pPr>
          </a:lstStyle>
          <a:p>
            <a:fld id="{6BA46E3B-9C4D-ED4F-A219-BC09E5D72B97}" type="slidenum">
              <a:rPr lang="nl-NL" smtClean="0"/>
              <a:pPr/>
              <a:t>‹nr.›</a:t>
            </a:fld>
            <a:endParaRPr lang="nl-NL" dirty="0"/>
          </a:p>
        </p:txBody>
      </p:sp>
      <p:sp>
        <p:nvSpPr>
          <p:cNvPr id="13" name="Tijdelijke aanduiding voor titel 1">
            <a:extLst>
              <a:ext uri="{FF2B5EF4-FFF2-40B4-BE49-F238E27FC236}">
                <a16:creationId xmlns:a16="http://schemas.microsoft.com/office/drawing/2014/main" id="{C9D6BCEC-C885-DD4A-BDCF-50A29E4CBBF3}"/>
              </a:ext>
            </a:extLst>
          </p:cNvPr>
          <p:cNvSpPr>
            <a:spLocks noGrp="1"/>
          </p:cNvSpPr>
          <p:nvPr>
            <p:ph type="title"/>
          </p:nvPr>
        </p:nvSpPr>
        <p:spPr>
          <a:xfrm>
            <a:off x="2682394" y="1116014"/>
            <a:ext cx="8671406" cy="761310"/>
          </a:xfrm>
          <a:prstGeom prst="rect">
            <a:avLst/>
          </a:prstGeom>
        </p:spPr>
        <p:txBody>
          <a:bodyPr vert="horz" lIns="91440" tIns="45720" rIns="91440" bIns="45720" rtlCol="0" anchor="ctr">
            <a:normAutofit/>
          </a:bodyPr>
          <a:lstStyle>
            <a:lvl1pPr algn="l">
              <a:defRPr b="0" i="0" baseline="0"/>
            </a:lvl1pPr>
          </a:lstStyle>
          <a:p>
            <a:r>
              <a:rPr lang="nl-NL"/>
              <a:t>Klik om stijl te bewerken</a:t>
            </a:r>
          </a:p>
        </p:txBody>
      </p:sp>
      <p:sp>
        <p:nvSpPr>
          <p:cNvPr id="18" name="Tijdelijke aanduiding voor afbeelding 9">
            <a:extLst>
              <a:ext uri="{FF2B5EF4-FFF2-40B4-BE49-F238E27FC236}">
                <a16:creationId xmlns:a16="http://schemas.microsoft.com/office/drawing/2014/main" id="{680E4463-7750-0543-900E-49135FA51D22}"/>
              </a:ext>
            </a:extLst>
          </p:cNvPr>
          <p:cNvSpPr>
            <a:spLocks noGrp="1"/>
          </p:cNvSpPr>
          <p:nvPr>
            <p:ph type="pic" sz="quarter" idx="13" hasCustomPrompt="1"/>
          </p:nvPr>
        </p:nvSpPr>
        <p:spPr>
          <a:xfrm>
            <a:off x="0" y="3429000"/>
            <a:ext cx="2048400" cy="1118712"/>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1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l-NL" dirty="0"/>
              <a:t>Klik op het pictogram om een afbeelding in te voegen</a:t>
            </a:r>
          </a:p>
          <a:p>
            <a:endParaRPr lang="nl-NL" dirty="0"/>
          </a:p>
        </p:txBody>
      </p:sp>
      <p:sp>
        <p:nvSpPr>
          <p:cNvPr id="20" name="Tijdelijke aanduiding voor afbeelding 5">
            <a:extLst>
              <a:ext uri="{FF2B5EF4-FFF2-40B4-BE49-F238E27FC236}">
                <a16:creationId xmlns:a16="http://schemas.microsoft.com/office/drawing/2014/main" id="{54E3EA4C-CACC-8847-9E03-8FDBDEE63551}"/>
              </a:ext>
            </a:extLst>
          </p:cNvPr>
          <p:cNvSpPr>
            <a:spLocks noGrp="1" noChangeAspect="1"/>
          </p:cNvSpPr>
          <p:nvPr>
            <p:ph type="pic" sz="quarter" idx="19" hasCustomPrompt="1"/>
          </p:nvPr>
        </p:nvSpPr>
        <p:spPr>
          <a:xfrm>
            <a:off x="-9000" y="2201863"/>
            <a:ext cx="2048400" cy="1118712"/>
          </a:xfrm>
        </p:spPr>
        <p:txBody>
          <a:bodyPr>
            <a:noAutofit/>
          </a:bodyPr>
          <a:lstStyle>
            <a:lvl1pPr>
              <a:defRPr sz="1400"/>
            </a:lvl1pPr>
          </a:lstStyle>
          <a:p>
            <a:r>
              <a:rPr lang="nl-NL" dirty="0"/>
              <a:t>Plaats hier het gemeente Almere logo in de gewenste kleur</a:t>
            </a:r>
          </a:p>
        </p:txBody>
      </p:sp>
    </p:spTree>
    <p:extLst>
      <p:ext uri="{BB962C8B-B14F-4D97-AF65-F5344CB8AC3E}">
        <p14:creationId xmlns:p14="http://schemas.microsoft.com/office/powerpoint/2010/main" val="17525620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DE07D937-198C-1A47-B028-A8417171F084}"/>
              </a:ext>
            </a:extLst>
          </p:cNvPr>
          <p:cNvSpPr>
            <a:spLocks noGrp="1"/>
          </p:cNvSpPr>
          <p:nvPr>
            <p:ph type="title"/>
          </p:nvPr>
        </p:nvSpPr>
        <p:spPr>
          <a:xfrm>
            <a:off x="838200" y="479426"/>
            <a:ext cx="10515600" cy="761310"/>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313E38E2-222D-B54A-90F0-C25CEA3A187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AC01F1EF-1263-DB4C-83CE-DCEE0243CB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FB9837-58DF-1C4C-856D-F4696B4234CA}" type="datetime1">
              <a:rPr lang="nl-NL" smtClean="0"/>
              <a:t>25-11-2024</a:t>
            </a:fld>
            <a:endParaRPr lang="nl-NL" dirty="0"/>
          </a:p>
        </p:txBody>
      </p:sp>
      <p:sp>
        <p:nvSpPr>
          <p:cNvPr id="5" name="Tijdelijke aanduiding voor voettekst 4">
            <a:extLst>
              <a:ext uri="{FF2B5EF4-FFF2-40B4-BE49-F238E27FC236}">
                <a16:creationId xmlns:a16="http://schemas.microsoft.com/office/drawing/2014/main" id="{EC070F49-2906-134F-B8D2-58BC21A1D11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dirty="0"/>
          </a:p>
        </p:txBody>
      </p:sp>
      <p:sp>
        <p:nvSpPr>
          <p:cNvPr id="6" name="Tijdelijke aanduiding voor dianummer 5">
            <a:extLst>
              <a:ext uri="{FF2B5EF4-FFF2-40B4-BE49-F238E27FC236}">
                <a16:creationId xmlns:a16="http://schemas.microsoft.com/office/drawing/2014/main" id="{32081AF3-53A0-5340-AC94-D37A080E5A4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A46E3B-9C4D-ED4F-A219-BC09E5D72B97}" type="slidenum">
              <a:rPr lang="nl-NL" smtClean="0"/>
              <a:t>‹nr.›</a:t>
            </a:fld>
            <a:endParaRPr lang="nl-NL" dirty="0"/>
          </a:p>
        </p:txBody>
      </p:sp>
    </p:spTree>
    <p:extLst>
      <p:ext uri="{BB962C8B-B14F-4D97-AF65-F5344CB8AC3E}">
        <p14:creationId xmlns:p14="http://schemas.microsoft.com/office/powerpoint/2010/main" val="844321707"/>
      </p:ext>
    </p:extLst>
  </p:cSld>
  <p:clrMap bg1="lt1" tx1="dk1" bg2="lt2" tx2="dk2" accent1="accent1" accent2="accent2" accent3="accent3" accent4="accent4" accent5="accent5" accent6="accent6" hlink="hlink" folHlink="folHlink"/>
  <p:sldLayoutIdLst>
    <p:sldLayoutId id="2147483693" r:id="rId1"/>
    <p:sldLayoutId id="2147483661" r:id="rId2"/>
    <p:sldLayoutId id="2147483660" r:id="rId3"/>
    <p:sldLayoutId id="2147483654" r:id="rId4"/>
    <p:sldLayoutId id="2147483701" r:id="rId5"/>
    <p:sldLayoutId id="2147483694" r:id="rId6"/>
    <p:sldLayoutId id="2147483697" r:id="rId7"/>
    <p:sldLayoutId id="2147483664" r:id="rId8"/>
    <p:sldLayoutId id="2147483651" r:id="rId9"/>
    <p:sldLayoutId id="2147483652" r:id="rId10"/>
    <p:sldLayoutId id="2147483698" r:id="rId11"/>
    <p:sldLayoutId id="2147483699" r:id="rId12"/>
    <p:sldLayoutId id="2147483655" r:id="rId13"/>
    <p:sldLayoutId id="2147483658" r:id="rId14"/>
    <p:sldLayoutId id="2147483667" r:id="rId15"/>
    <p:sldLayoutId id="2147483700" r:id="rId16"/>
  </p:sldLayoutIdLst>
  <p:hf hdr="0"/>
  <p:txStyles>
    <p:titleStyle>
      <a:lvl1pPr algn="ctr" defTabSz="914400" rtl="0" eaLnBrk="1" latinLnBrk="0" hangingPunct="1">
        <a:lnSpc>
          <a:spcPct val="70000"/>
        </a:lnSpc>
        <a:spcBef>
          <a:spcPct val="0"/>
        </a:spcBef>
        <a:buNone/>
        <a:defRPr sz="4000" b="0" i="0" kern="1200" baseline="0">
          <a:solidFill>
            <a:schemeClr val="tx1"/>
          </a:solidFill>
          <a:latin typeface="DIN-Bold" panose="020B0500000000000000"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1800" b="0" i="0" kern="1200">
          <a:solidFill>
            <a:schemeClr val="tx1"/>
          </a:solidFill>
          <a:latin typeface="DIN-Regular" panose="020B0500000000000000"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DIN" panose="0200050304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DIN" panose="0200050304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b="0" i="0" kern="1200">
          <a:solidFill>
            <a:schemeClr val="tx1"/>
          </a:solidFill>
          <a:latin typeface="DIN" panose="0200050304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00" b="0" i="0" kern="1200">
          <a:solidFill>
            <a:schemeClr val="tx1"/>
          </a:solidFill>
          <a:latin typeface="DIN" panose="0200050304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4B6AB232-DD51-45A0-BBF4-4D88FEA2398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F18A2C10-2C74-49C3-A9B3-495DB3B448B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C758BCE6-8C36-4D7D-BBF2-E228DB490ED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A20AE0C-CDB3-45B3-B1C9-3A3712E25AD3}" type="datetimeFigureOut">
              <a:rPr lang="nl-NL" smtClean="0"/>
              <a:t>25-11-2024</a:t>
            </a:fld>
            <a:endParaRPr lang="nl-NL" dirty="0"/>
          </a:p>
        </p:txBody>
      </p:sp>
      <p:sp>
        <p:nvSpPr>
          <p:cNvPr id="5" name="Tijdelijke aanduiding voor voettekst 4">
            <a:extLst>
              <a:ext uri="{FF2B5EF4-FFF2-40B4-BE49-F238E27FC236}">
                <a16:creationId xmlns:a16="http://schemas.microsoft.com/office/drawing/2014/main" id="{D596BC5B-4C31-4D4F-A7C7-8C94A1F8228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dirty="0"/>
          </a:p>
        </p:txBody>
      </p:sp>
      <p:sp>
        <p:nvSpPr>
          <p:cNvPr id="6" name="Tijdelijke aanduiding voor dianummer 5">
            <a:extLst>
              <a:ext uri="{FF2B5EF4-FFF2-40B4-BE49-F238E27FC236}">
                <a16:creationId xmlns:a16="http://schemas.microsoft.com/office/drawing/2014/main" id="{49811832-68AB-47FE-AAEC-32CF5E2B00E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7D1B5F-79D3-4333-A040-9E66D813CAFA}" type="slidenum">
              <a:rPr lang="nl-NL" smtClean="0"/>
              <a:t>‹nr.›</a:t>
            </a:fld>
            <a:endParaRPr lang="nl-NL" dirty="0"/>
          </a:p>
        </p:txBody>
      </p:sp>
    </p:spTree>
    <p:extLst>
      <p:ext uri="{BB962C8B-B14F-4D97-AF65-F5344CB8AC3E}">
        <p14:creationId xmlns:p14="http://schemas.microsoft.com/office/powerpoint/2010/main" val="1167212764"/>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hyperlink" Target="https://stedelijketransformatie.nl/actueel/stedelijke-transformatie-nieuws/bouwen-zonder-het-elektriciteitsnet-te-belasten"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3.png"/><Relationship Id="rId2" Type="http://schemas.openxmlformats.org/officeDocument/2006/relationships/image" Target="../media/image21.png"/><Relationship Id="rId1" Type="http://schemas.openxmlformats.org/officeDocument/2006/relationships/slideLayout" Target="../slideLayouts/slideLayout11.xml"/><Relationship Id="rId6" Type="http://schemas.openxmlformats.org/officeDocument/2006/relationships/image" Target="../media/image25.emf"/><Relationship Id="rId5" Type="http://schemas.openxmlformats.org/officeDocument/2006/relationships/image" Target="../media/image24.pn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png"/><Relationship Id="rId2" Type="http://schemas.openxmlformats.org/officeDocument/2006/relationships/image" Target="../media/image26.png"/><Relationship Id="rId1" Type="http://schemas.openxmlformats.org/officeDocument/2006/relationships/slideLayout" Target="../slideLayouts/slideLayout1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8.xml"/><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hyperlink" Target="https://www.linkedin.com/in/gertjanvandebovenkamp?lipi=urn%3Ali%3Apage%3Ad_flagship3_profile_view_base_contact_details%3B8hatJorJRnC1iDEsOSuxHA%3D%3D" TargetMode="External"/><Relationship Id="rId2" Type="http://schemas.openxmlformats.org/officeDocument/2006/relationships/image" Target="../media/image7.png"/><Relationship Id="rId1" Type="http://schemas.openxmlformats.org/officeDocument/2006/relationships/slideLayout" Target="../slideLayouts/slideLayout6.xml"/><Relationship Id="rId5" Type="http://schemas.openxmlformats.org/officeDocument/2006/relationships/image" Target="../media/image8.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9.png"/><Relationship Id="rId7"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3.png"/><Relationship Id="rId4" Type="http://schemas.openxmlformats.org/officeDocument/2006/relationships/hyperlink" Target="https://www.rivm.nl/omgevingsveiligheid/actueel/workshops-omgevingsveiligheid"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png"/><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6E05D3D9-8337-0B4D-8DF0-5D8BE2025E3E}"/>
              </a:ext>
            </a:extLst>
          </p:cNvPr>
          <p:cNvSpPr>
            <a:spLocks noGrp="1"/>
          </p:cNvSpPr>
          <p:nvPr>
            <p:ph type="title"/>
          </p:nvPr>
        </p:nvSpPr>
        <p:spPr/>
        <p:txBody>
          <a:bodyPr>
            <a:normAutofit fontScale="90000"/>
          </a:bodyPr>
          <a:lstStyle/>
          <a:p>
            <a:r>
              <a:rPr lang="nl-NL" b="1" dirty="0">
                <a:latin typeface="DIN-Regular"/>
              </a:rPr>
              <a:t>Co-creatief </a:t>
            </a:r>
            <a:r>
              <a:rPr lang="nl-NL" b="1" dirty="0" err="1">
                <a:latin typeface="DIN-Regular"/>
              </a:rPr>
              <a:t>samen-werken</a:t>
            </a:r>
            <a:r>
              <a:rPr lang="nl-NL" b="1" dirty="0">
                <a:latin typeface="DIN-Regular"/>
              </a:rPr>
              <a:t> en leren als onderdeel van het gewone werk.</a:t>
            </a:r>
            <a:br>
              <a:rPr lang="nl-NL" b="1" dirty="0">
                <a:latin typeface="DIN-Regular"/>
              </a:rPr>
            </a:br>
            <a:endParaRPr lang="nl-NL" dirty="0"/>
          </a:p>
        </p:txBody>
      </p:sp>
      <p:pic>
        <p:nvPicPr>
          <p:cNvPr id="7" name="Tijdelijke aanduiding voor afbeelding 6" descr="Bibliotheek">
            <a:extLst>
              <a:ext uri="{FF2B5EF4-FFF2-40B4-BE49-F238E27FC236}">
                <a16:creationId xmlns:a16="http://schemas.microsoft.com/office/drawing/2014/main" id="{C75588D3-DAE4-2442-8F2E-947651B9F3D2}"/>
              </a:ext>
            </a:extLst>
          </p:cNvPr>
          <p:cNvPicPr>
            <a:picLocks noGrp="1" noChangeAspect="1"/>
          </p:cNvPicPr>
          <p:nvPr>
            <p:ph type="pic" sz="quarter" idx="14"/>
          </p:nvPr>
        </p:nvPicPr>
        <p:blipFill rotWithShape="1">
          <a:blip r:embed="rId3"/>
          <a:srcRect l="15" r="15"/>
          <a:stretch>
            <a:fillRect/>
          </a:stretch>
        </p:blipFill>
        <p:spPr>
          <a:xfrm>
            <a:off x="0" y="1306135"/>
            <a:ext cx="12192000" cy="5119686"/>
          </a:xfrm>
        </p:spPr>
      </p:pic>
      <p:sp>
        <p:nvSpPr>
          <p:cNvPr id="4" name="Tijdelijke aanduiding voor tekst 3">
            <a:extLst>
              <a:ext uri="{FF2B5EF4-FFF2-40B4-BE49-F238E27FC236}">
                <a16:creationId xmlns:a16="http://schemas.microsoft.com/office/drawing/2014/main" id="{B23E81E8-244F-5243-90A8-2C7E04EF6246}"/>
              </a:ext>
            </a:extLst>
          </p:cNvPr>
          <p:cNvSpPr>
            <a:spLocks noGrp="1"/>
          </p:cNvSpPr>
          <p:nvPr>
            <p:ph type="body" sz="quarter" idx="13"/>
          </p:nvPr>
        </p:nvSpPr>
        <p:spPr>
          <a:xfrm>
            <a:off x="3389723" y="2596634"/>
            <a:ext cx="5417540" cy="1661677"/>
          </a:xfrm>
          <a:solidFill>
            <a:srgbClr val="00A0BA"/>
          </a:solidFill>
        </p:spPr>
        <p:txBody>
          <a:bodyPr vert="horz" lIns="91440" tIns="45720" rIns="91440" bIns="45720" rtlCol="0" anchor="t">
            <a:noAutofit/>
          </a:bodyPr>
          <a:lstStyle/>
          <a:p>
            <a:r>
              <a:rPr lang="nl-NL" sz="2800" b="1" dirty="0">
                <a:solidFill>
                  <a:schemeClr val="bg1"/>
                </a:solidFill>
                <a:latin typeface="DIN-Regular"/>
              </a:rPr>
              <a:t>Aan de slag met externe veiligheid door aftasten, zoeken en experimenteren.</a:t>
            </a:r>
          </a:p>
        </p:txBody>
      </p:sp>
      <p:pic>
        <p:nvPicPr>
          <p:cNvPr id="9" name="Tijdelijke aanduiding voor afbeelding 8">
            <a:extLst>
              <a:ext uri="{FF2B5EF4-FFF2-40B4-BE49-F238E27FC236}">
                <a16:creationId xmlns:a16="http://schemas.microsoft.com/office/drawing/2014/main" id="{874E9967-F09B-FA44-9376-22C110BE5E48}"/>
              </a:ext>
              <a:ext uri="{C183D7F6-B498-43B3-948B-1728B52AA6E4}">
                <adec:decorative xmlns:adec="http://schemas.microsoft.com/office/drawing/2017/decorative" val="1"/>
              </a:ext>
            </a:extLst>
          </p:cNvPr>
          <p:cNvPicPr>
            <a:picLocks noGrp="1" noChangeAspect="1"/>
          </p:cNvPicPr>
          <p:nvPr>
            <p:ph type="pic" sz="quarter" idx="19"/>
          </p:nvPr>
        </p:nvPicPr>
        <p:blipFill rotWithShape="1">
          <a:blip r:embed="rId4"/>
          <a:srcRect t="549" b="549"/>
          <a:stretch>
            <a:fillRect/>
          </a:stretch>
        </p:blipFill>
        <p:spPr/>
      </p:pic>
    </p:spTree>
    <p:extLst>
      <p:ext uri="{BB962C8B-B14F-4D97-AF65-F5344CB8AC3E}">
        <p14:creationId xmlns:p14="http://schemas.microsoft.com/office/powerpoint/2010/main" val="19739974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476D5751-B938-2ED6-2AF6-64F98249E96B}"/>
              </a:ext>
              <a:ext uri="{C183D7F6-B498-43B3-948B-1728B52AA6E4}">
                <adec:decorative xmlns:adec="http://schemas.microsoft.com/office/drawing/2017/decorative" val="1"/>
              </a:ext>
            </a:extLst>
          </p:cNvPr>
          <p:cNvSpPr>
            <a:spLocks noGrp="1"/>
          </p:cNvSpPr>
          <p:nvPr>
            <p:ph type="dt" sz="half" idx="10"/>
          </p:nvPr>
        </p:nvSpPr>
        <p:spPr/>
        <p:txBody>
          <a:bodyPr/>
          <a:lstStyle/>
          <a:p>
            <a:fld id="{8BE84C8E-141E-EA40-880D-76BD3911284B}" type="datetime1">
              <a:rPr lang="nl-NL" smtClean="0"/>
              <a:pPr/>
              <a:t>25-11-2024</a:t>
            </a:fld>
            <a:endParaRPr lang="nl-NL" dirty="0"/>
          </a:p>
        </p:txBody>
      </p:sp>
      <p:sp>
        <p:nvSpPr>
          <p:cNvPr id="5" name="Tijdelijke aanduiding voor voettekst 4">
            <a:extLst>
              <a:ext uri="{FF2B5EF4-FFF2-40B4-BE49-F238E27FC236}">
                <a16:creationId xmlns:a16="http://schemas.microsoft.com/office/drawing/2014/main" id="{77D34540-04F1-8E74-681A-741148F9B5B6}"/>
              </a:ext>
              <a:ext uri="{C183D7F6-B498-43B3-948B-1728B52AA6E4}">
                <adec:decorative xmlns:adec="http://schemas.microsoft.com/office/drawing/2017/decorative" val="1"/>
              </a:ext>
            </a:extLst>
          </p:cNvPr>
          <p:cNvSpPr>
            <a:spLocks noGrp="1"/>
          </p:cNvSpPr>
          <p:nvPr>
            <p:ph type="ftr" sz="quarter" idx="11"/>
          </p:nvPr>
        </p:nvSpPr>
        <p:spPr/>
        <p:txBody>
          <a:bodyPr/>
          <a:lstStyle/>
          <a:p>
            <a:endParaRPr lang="nl-NL" dirty="0"/>
          </a:p>
        </p:txBody>
      </p:sp>
      <p:sp>
        <p:nvSpPr>
          <p:cNvPr id="6" name="Tijdelijke aanduiding voor dianummer 5">
            <a:extLst>
              <a:ext uri="{FF2B5EF4-FFF2-40B4-BE49-F238E27FC236}">
                <a16:creationId xmlns:a16="http://schemas.microsoft.com/office/drawing/2014/main" id="{6AD3CB4D-E9A8-DBA8-9D20-8BCFFADD3035}"/>
              </a:ext>
              <a:ext uri="{C183D7F6-B498-43B3-948B-1728B52AA6E4}">
                <adec:decorative xmlns:adec="http://schemas.microsoft.com/office/drawing/2017/decorative" val="1"/>
              </a:ext>
            </a:extLst>
          </p:cNvPr>
          <p:cNvSpPr>
            <a:spLocks noGrp="1"/>
          </p:cNvSpPr>
          <p:nvPr>
            <p:ph type="sldNum" sz="quarter" idx="12"/>
          </p:nvPr>
        </p:nvSpPr>
        <p:spPr/>
        <p:txBody>
          <a:bodyPr/>
          <a:lstStyle/>
          <a:p>
            <a:fld id="{6BA46E3B-9C4D-ED4F-A219-BC09E5D72B97}" type="slidenum">
              <a:rPr lang="nl-NL" smtClean="0"/>
              <a:pPr/>
              <a:t>10</a:t>
            </a:fld>
            <a:endParaRPr lang="nl-NL" dirty="0"/>
          </a:p>
        </p:txBody>
      </p:sp>
      <p:sp>
        <p:nvSpPr>
          <p:cNvPr id="3" name="Titel 2">
            <a:extLst>
              <a:ext uri="{FF2B5EF4-FFF2-40B4-BE49-F238E27FC236}">
                <a16:creationId xmlns:a16="http://schemas.microsoft.com/office/drawing/2014/main" id="{334E61C9-4026-35D8-89B1-E2CE44998006}"/>
              </a:ext>
            </a:extLst>
          </p:cNvPr>
          <p:cNvSpPr>
            <a:spLocks noGrp="1"/>
          </p:cNvSpPr>
          <p:nvPr>
            <p:ph type="title"/>
          </p:nvPr>
        </p:nvSpPr>
        <p:spPr>
          <a:xfrm>
            <a:off x="2682394" y="-761310"/>
            <a:ext cx="8671406" cy="761310"/>
          </a:xfrm>
        </p:spPr>
        <p:txBody>
          <a:bodyPr vert="horz" lIns="91440" tIns="45720" rIns="91440" bIns="45720" rtlCol="0" anchor="b">
            <a:normAutofit/>
          </a:bodyPr>
          <a:lstStyle/>
          <a:p>
            <a:r>
              <a:rPr lang="nl-NL" dirty="0"/>
              <a:t>Vergunningverlening</a:t>
            </a:r>
          </a:p>
        </p:txBody>
      </p:sp>
      <p:pic>
        <p:nvPicPr>
          <p:cNvPr id="11" name="Afbeelding 10" descr="flowchart vergunningverlening">
            <a:extLst>
              <a:ext uri="{FF2B5EF4-FFF2-40B4-BE49-F238E27FC236}">
                <a16:creationId xmlns:a16="http://schemas.microsoft.com/office/drawing/2014/main" id="{B891D80F-28E9-A3F3-0C7F-763724E2A077}"/>
              </a:ext>
            </a:extLst>
          </p:cNvPr>
          <p:cNvPicPr>
            <a:picLocks noChangeAspect="1"/>
          </p:cNvPicPr>
          <p:nvPr/>
        </p:nvPicPr>
        <p:blipFill>
          <a:blip r:embed="rId3"/>
          <a:stretch>
            <a:fillRect/>
          </a:stretch>
        </p:blipFill>
        <p:spPr>
          <a:xfrm>
            <a:off x="1740408" y="0"/>
            <a:ext cx="8711184" cy="6858000"/>
          </a:xfrm>
          <a:prstGeom prst="rect">
            <a:avLst/>
          </a:prstGeom>
        </p:spPr>
      </p:pic>
      <p:pic>
        <p:nvPicPr>
          <p:cNvPr id="2" name="Afbeelding 1">
            <a:extLst>
              <a:ext uri="{FF2B5EF4-FFF2-40B4-BE49-F238E27FC236}">
                <a16:creationId xmlns:a16="http://schemas.microsoft.com/office/drawing/2014/main" id="{61EE21CE-8CB1-03AE-5D13-5C99E3544F4E}"/>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0131373" y="686946"/>
            <a:ext cx="2060627" cy="1079086"/>
          </a:xfrm>
          <a:prstGeom prst="rect">
            <a:avLst/>
          </a:prstGeom>
        </p:spPr>
      </p:pic>
    </p:spTree>
    <p:extLst>
      <p:ext uri="{BB962C8B-B14F-4D97-AF65-F5344CB8AC3E}">
        <p14:creationId xmlns:p14="http://schemas.microsoft.com/office/powerpoint/2010/main" val="13874812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B7B80824-3145-8847-99C2-4D6544F28753}"/>
              </a:ext>
              <a:ext uri="{C183D7F6-B498-43B3-948B-1728B52AA6E4}">
                <adec:decorative xmlns:adec="http://schemas.microsoft.com/office/drawing/2017/decorative" val="1"/>
              </a:ext>
            </a:extLst>
          </p:cNvPr>
          <p:cNvSpPr>
            <a:spLocks noGrp="1"/>
          </p:cNvSpPr>
          <p:nvPr>
            <p:ph type="dt" sz="half" idx="10"/>
          </p:nvPr>
        </p:nvSpPr>
        <p:spPr/>
        <p:txBody>
          <a:bodyPr/>
          <a:lstStyle/>
          <a:p>
            <a:fld id="{8BE84C8E-141E-EA40-880D-76BD3911284B}" type="datetime1">
              <a:rPr lang="nl-NL" smtClean="0"/>
              <a:pPr/>
              <a:t>25-11-2024</a:t>
            </a:fld>
            <a:endParaRPr lang="nl-NL" dirty="0"/>
          </a:p>
        </p:txBody>
      </p:sp>
      <p:sp>
        <p:nvSpPr>
          <p:cNvPr id="5" name="Tijdelijke aanduiding voor voettekst 4">
            <a:extLst>
              <a:ext uri="{FF2B5EF4-FFF2-40B4-BE49-F238E27FC236}">
                <a16:creationId xmlns:a16="http://schemas.microsoft.com/office/drawing/2014/main" id="{8162A3DE-9BD2-C84F-8033-34902298EC20}"/>
              </a:ext>
              <a:ext uri="{C183D7F6-B498-43B3-948B-1728B52AA6E4}">
                <adec:decorative xmlns:adec="http://schemas.microsoft.com/office/drawing/2017/decorative" val="1"/>
              </a:ext>
            </a:extLst>
          </p:cNvPr>
          <p:cNvSpPr>
            <a:spLocks noGrp="1"/>
          </p:cNvSpPr>
          <p:nvPr>
            <p:ph type="ftr" sz="quarter" idx="11"/>
          </p:nvPr>
        </p:nvSpPr>
        <p:spPr/>
        <p:txBody>
          <a:bodyPr/>
          <a:lstStyle/>
          <a:p>
            <a:r>
              <a:rPr lang="nl-NL" dirty="0"/>
              <a:t>Verhaal h</a:t>
            </a:r>
          </a:p>
        </p:txBody>
      </p:sp>
      <p:sp>
        <p:nvSpPr>
          <p:cNvPr id="6" name="Tijdelijke aanduiding voor dianummer 5">
            <a:extLst>
              <a:ext uri="{FF2B5EF4-FFF2-40B4-BE49-F238E27FC236}">
                <a16:creationId xmlns:a16="http://schemas.microsoft.com/office/drawing/2014/main" id="{AE08C8E9-A1A9-484E-9F53-04DE3BF24D2D}"/>
              </a:ext>
              <a:ext uri="{C183D7F6-B498-43B3-948B-1728B52AA6E4}">
                <adec:decorative xmlns:adec="http://schemas.microsoft.com/office/drawing/2017/decorative" val="1"/>
              </a:ext>
            </a:extLst>
          </p:cNvPr>
          <p:cNvSpPr>
            <a:spLocks noGrp="1"/>
          </p:cNvSpPr>
          <p:nvPr>
            <p:ph type="sldNum" sz="quarter" idx="12"/>
          </p:nvPr>
        </p:nvSpPr>
        <p:spPr/>
        <p:txBody>
          <a:bodyPr/>
          <a:lstStyle/>
          <a:p>
            <a:fld id="{6BA46E3B-9C4D-ED4F-A219-BC09E5D72B97}" type="slidenum">
              <a:rPr lang="nl-NL" smtClean="0"/>
              <a:pPr/>
              <a:t>11</a:t>
            </a:fld>
            <a:endParaRPr lang="nl-NL" dirty="0"/>
          </a:p>
        </p:txBody>
      </p:sp>
      <p:sp>
        <p:nvSpPr>
          <p:cNvPr id="7" name="Titel 6">
            <a:extLst>
              <a:ext uri="{FF2B5EF4-FFF2-40B4-BE49-F238E27FC236}">
                <a16:creationId xmlns:a16="http://schemas.microsoft.com/office/drawing/2014/main" id="{D79EEC4F-00DB-3D46-ABF9-676CC06DF3C2}"/>
              </a:ext>
            </a:extLst>
          </p:cNvPr>
          <p:cNvSpPr>
            <a:spLocks noGrp="1"/>
          </p:cNvSpPr>
          <p:nvPr>
            <p:ph type="title"/>
          </p:nvPr>
        </p:nvSpPr>
        <p:spPr>
          <a:xfrm>
            <a:off x="2492853" y="246847"/>
            <a:ext cx="8671406" cy="761310"/>
          </a:xfrm>
        </p:spPr>
        <p:txBody>
          <a:bodyPr>
            <a:normAutofit/>
          </a:bodyPr>
          <a:lstStyle/>
          <a:p>
            <a:r>
              <a:rPr lang="nl-NL" dirty="0"/>
              <a:t>Meervoudige sturing</a:t>
            </a:r>
          </a:p>
        </p:txBody>
      </p:sp>
      <p:sp>
        <p:nvSpPr>
          <p:cNvPr id="8" name="Tekstvak 7">
            <a:extLst>
              <a:ext uri="{FF2B5EF4-FFF2-40B4-BE49-F238E27FC236}">
                <a16:creationId xmlns:a16="http://schemas.microsoft.com/office/drawing/2014/main" id="{54A08CAB-0CE4-47D7-B74D-505A12726F38}"/>
              </a:ext>
            </a:extLst>
          </p:cNvPr>
          <p:cNvSpPr txBox="1"/>
          <p:nvPr/>
        </p:nvSpPr>
        <p:spPr>
          <a:xfrm>
            <a:off x="4038600" y="970964"/>
            <a:ext cx="5174166" cy="646331"/>
          </a:xfrm>
          <a:prstGeom prst="rect">
            <a:avLst/>
          </a:prstGeom>
          <a:noFill/>
        </p:spPr>
        <p:txBody>
          <a:bodyPr wrap="square" rtlCol="0">
            <a:spAutoFit/>
          </a:bodyPr>
          <a:lstStyle/>
          <a:p>
            <a:r>
              <a:rPr lang="nl-NL" dirty="0">
                <a:solidFill>
                  <a:schemeClr val="accent1"/>
                </a:solidFill>
              </a:rPr>
              <a:t>De perspectieven zijn gelijktijdig aan de orde. Maar duidelijke verschuiving van links naar rechts. </a:t>
            </a:r>
          </a:p>
        </p:txBody>
      </p:sp>
      <p:pic>
        <p:nvPicPr>
          <p:cNvPr id="12" name="Tijdelijke aanduiding voor afbeelding 11">
            <a:extLst>
              <a:ext uri="{FF2B5EF4-FFF2-40B4-BE49-F238E27FC236}">
                <a16:creationId xmlns:a16="http://schemas.microsoft.com/office/drawing/2014/main" id="{39C3A9E5-643C-3F46-8CD6-2E3D7EB2A67F}"/>
              </a:ext>
              <a:ext uri="{C183D7F6-B498-43B3-948B-1728B52AA6E4}">
                <adec:decorative xmlns:adec="http://schemas.microsoft.com/office/drawing/2017/decorative" val="1"/>
              </a:ext>
            </a:extLst>
          </p:cNvPr>
          <p:cNvPicPr>
            <a:picLocks noGrp="1" noChangeAspect="1"/>
          </p:cNvPicPr>
          <p:nvPr>
            <p:ph type="pic" sz="quarter" idx="19"/>
          </p:nvPr>
        </p:nvPicPr>
        <p:blipFill rotWithShape="1">
          <a:blip r:embed="rId2"/>
          <a:srcRect t="549" b="549"/>
          <a:stretch>
            <a:fillRect/>
          </a:stretch>
        </p:blipFill>
        <p:spPr/>
      </p:pic>
      <p:pic>
        <p:nvPicPr>
          <p:cNvPr id="3" name="Afbeelding 2" descr="Grafiek over meervoudige sturen">
            <a:extLst>
              <a:ext uri="{FF2B5EF4-FFF2-40B4-BE49-F238E27FC236}">
                <a16:creationId xmlns:a16="http://schemas.microsoft.com/office/drawing/2014/main" id="{D15C9383-DF3E-A38F-74E6-4088F7881B1D}"/>
              </a:ext>
            </a:extLst>
          </p:cNvPr>
          <p:cNvPicPr>
            <a:picLocks noChangeAspect="1"/>
          </p:cNvPicPr>
          <p:nvPr/>
        </p:nvPicPr>
        <p:blipFill>
          <a:blip r:embed="rId3"/>
          <a:stretch>
            <a:fillRect/>
          </a:stretch>
        </p:blipFill>
        <p:spPr>
          <a:xfrm>
            <a:off x="2039400" y="1668666"/>
            <a:ext cx="9458131" cy="4205432"/>
          </a:xfrm>
          <a:prstGeom prst="rect">
            <a:avLst/>
          </a:prstGeom>
        </p:spPr>
      </p:pic>
      <p:sp>
        <p:nvSpPr>
          <p:cNvPr id="2" name="Pijl: gestreept rechts 1" descr="Pijl naar rechts">
            <a:extLst>
              <a:ext uri="{FF2B5EF4-FFF2-40B4-BE49-F238E27FC236}">
                <a16:creationId xmlns:a16="http://schemas.microsoft.com/office/drawing/2014/main" id="{86C88A94-B69B-0D6F-9141-22CF1552AD70}"/>
              </a:ext>
            </a:extLst>
          </p:cNvPr>
          <p:cNvSpPr/>
          <p:nvPr/>
        </p:nvSpPr>
        <p:spPr>
          <a:xfrm>
            <a:off x="5426926" y="5515738"/>
            <a:ext cx="2397513" cy="1126274"/>
          </a:xfrm>
          <a:prstGeom prst="stripedRightArrow">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Tree>
    <p:extLst>
      <p:ext uri="{BB962C8B-B14F-4D97-AF65-F5344CB8AC3E}">
        <p14:creationId xmlns:p14="http://schemas.microsoft.com/office/powerpoint/2010/main" val="26658776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B7B80824-3145-8847-99C2-4D6544F28753}"/>
              </a:ext>
              <a:ext uri="{C183D7F6-B498-43B3-948B-1728B52AA6E4}">
                <adec:decorative xmlns:adec="http://schemas.microsoft.com/office/drawing/2017/decorative" val="1"/>
              </a:ext>
            </a:extLst>
          </p:cNvPr>
          <p:cNvSpPr>
            <a:spLocks noGrp="1"/>
          </p:cNvSpPr>
          <p:nvPr>
            <p:ph type="dt" sz="half" idx="10"/>
          </p:nvPr>
        </p:nvSpPr>
        <p:spPr/>
        <p:txBody>
          <a:bodyPr/>
          <a:lstStyle/>
          <a:p>
            <a:fld id="{8BE84C8E-141E-EA40-880D-76BD3911284B}" type="datetime1">
              <a:rPr lang="nl-NL" smtClean="0"/>
              <a:pPr/>
              <a:t>25-11-2024</a:t>
            </a:fld>
            <a:endParaRPr lang="nl-NL" dirty="0"/>
          </a:p>
        </p:txBody>
      </p:sp>
      <p:sp>
        <p:nvSpPr>
          <p:cNvPr id="5" name="Tijdelijke aanduiding voor voettekst 4">
            <a:extLst>
              <a:ext uri="{FF2B5EF4-FFF2-40B4-BE49-F238E27FC236}">
                <a16:creationId xmlns:a16="http://schemas.microsoft.com/office/drawing/2014/main" id="{8162A3DE-9BD2-C84F-8033-34902298EC20}"/>
              </a:ext>
              <a:ext uri="{C183D7F6-B498-43B3-948B-1728B52AA6E4}">
                <adec:decorative xmlns:adec="http://schemas.microsoft.com/office/drawing/2017/decorative" val="1"/>
              </a:ext>
            </a:extLst>
          </p:cNvPr>
          <p:cNvSpPr>
            <a:spLocks noGrp="1"/>
          </p:cNvSpPr>
          <p:nvPr>
            <p:ph type="ftr" sz="quarter" idx="11"/>
          </p:nvPr>
        </p:nvSpPr>
        <p:spPr>
          <a:xfrm>
            <a:off x="2222067" y="6210521"/>
            <a:ext cx="6046197" cy="618951"/>
          </a:xfrm>
        </p:spPr>
        <p:txBody>
          <a:bodyPr/>
          <a:lstStyle/>
          <a:p>
            <a:pPr algn="l"/>
            <a:r>
              <a:rPr lang="nl-NL" dirty="0">
                <a:solidFill>
                  <a:schemeClr val="tx2"/>
                </a:solidFill>
              </a:rPr>
              <a:t>De energietransitie is een paradox. Er is sprake van een symbiose tussen steeds toenemend energieverbruik van primaire e-dragers en grondstoffen.  Leestip: </a:t>
            </a:r>
          </a:p>
        </p:txBody>
      </p:sp>
      <p:sp>
        <p:nvSpPr>
          <p:cNvPr id="6" name="Tijdelijke aanduiding voor dianummer 5">
            <a:extLst>
              <a:ext uri="{FF2B5EF4-FFF2-40B4-BE49-F238E27FC236}">
                <a16:creationId xmlns:a16="http://schemas.microsoft.com/office/drawing/2014/main" id="{AE08C8E9-A1A9-484E-9F53-04DE3BF24D2D}"/>
              </a:ext>
              <a:ext uri="{C183D7F6-B498-43B3-948B-1728B52AA6E4}">
                <adec:decorative xmlns:adec="http://schemas.microsoft.com/office/drawing/2017/decorative" val="1"/>
              </a:ext>
            </a:extLst>
          </p:cNvPr>
          <p:cNvSpPr>
            <a:spLocks noGrp="1"/>
          </p:cNvSpPr>
          <p:nvPr>
            <p:ph type="sldNum" sz="quarter" idx="12"/>
          </p:nvPr>
        </p:nvSpPr>
        <p:spPr/>
        <p:txBody>
          <a:bodyPr/>
          <a:lstStyle/>
          <a:p>
            <a:fld id="{6BA46E3B-9C4D-ED4F-A219-BC09E5D72B97}" type="slidenum">
              <a:rPr lang="nl-NL" smtClean="0"/>
              <a:pPr/>
              <a:t>12</a:t>
            </a:fld>
            <a:endParaRPr lang="nl-NL" dirty="0"/>
          </a:p>
        </p:txBody>
      </p:sp>
      <p:sp>
        <p:nvSpPr>
          <p:cNvPr id="7" name="Titel 6">
            <a:extLst>
              <a:ext uri="{FF2B5EF4-FFF2-40B4-BE49-F238E27FC236}">
                <a16:creationId xmlns:a16="http://schemas.microsoft.com/office/drawing/2014/main" id="{D79EEC4F-00DB-3D46-ABF9-676CC06DF3C2}"/>
              </a:ext>
            </a:extLst>
          </p:cNvPr>
          <p:cNvSpPr>
            <a:spLocks noGrp="1"/>
          </p:cNvSpPr>
          <p:nvPr>
            <p:ph type="title"/>
          </p:nvPr>
        </p:nvSpPr>
        <p:spPr>
          <a:xfrm>
            <a:off x="1894434" y="501869"/>
            <a:ext cx="10015068" cy="761310"/>
          </a:xfrm>
        </p:spPr>
        <p:txBody>
          <a:bodyPr>
            <a:normAutofit/>
          </a:bodyPr>
          <a:lstStyle/>
          <a:p>
            <a:r>
              <a:rPr lang="nl-NL" dirty="0">
                <a:latin typeface="DIN-Bold"/>
              </a:rPr>
              <a:t>Energietransitie geeft ontwrichting </a:t>
            </a:r>
          </a:p>
        </p:txBody>
      </p:sp>
      <p:pic>
        <p:nvPicPr>
          <p:cNvPr id="12" name="Tijdelijke aanduiding voor afbeelding 11">
            <a:extLst>
              <a:ext uri="{FF2B5EF4-FFF2-40B4-BE49-F238E27FC236}">
                <a16:creationId xmlns:a16="http://schemas.microsoft.com/office/drawing/2014/main" id="{39C3A9E5-643C-3F46-8CD6-2E3D7EB2A67F}"/>
              </a:ext>
              <a:ext uri="{C183D7F6-B498-43B3-948B-1728B52AA6E4}">
                <adec:decorative xmlns:adec="http://schemas.microsoft.com/office/drawing/2017/decorative" val="1"/>
              </a:ext>
            </a:extLst>
          </p:cNvPr>
          <p:cNvPicPr>
            <a:picLocks noGrp="1" noChangeAspect="1"/>
          </p:cNvPicPr>
          <p:nvPr>
            <p:ph type="pic" sz="quarter" idx="19"/>
          </p:nvPr>
        </p:nvPicPr>
        <p:blipFill rotWithShape="1">
          <a:blip r:embed="rId2"/>
          <a:srcRect t="549" b="549"/>
          <a:stretch>
            <a:fillRect/>
          </a:stretch>
        </p:blipFill>
        <p:spPr/>
      </p:pic>
      <p:sp>
        <p:nvSpPr>
          <p:cNvPr id="8" name="Tijdelijke aanduiding voor tekst 1">
            <a:extLst>
              <a:ext uri="{FF2B5EF4-FFF2-40B4-BE49-F238E27FC236}">
                <a16:creationId xmlns:a16="http://schemas.microsoft.com/office/drawing/2014/main" id="{DFE496A7-7008-BBCF-C92E-87B1E6AF9475}"/>
              </a:ext>
            </a:extLst>
          </p:cNvPr>
          <p:cNvSpPr txBox="1">
            <a:spLocks/>
          </p:cNvSpPr>
          <p:nvPr/>
        </p:nvSpPr>
        <p:spPr>
          <a:xfrm>
            <a:off x="1816375" y="1377335"/>
            <a:ext cx="9680532" cy="4696662"/>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1800" b="0" i="0" kern="1200">
                <a:solidFill>
                  <a:schemeClr val="tx1"/>
                </a:solidFill>
                <a:latin typeface="DIN-Regular" panose="020B0500000000000000"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DIN" panose="0200050304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DIN" panose="0200050304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b="0" i="0" kern="1200">
                <a:solidFill>
                  <a:schemeClr val="tx1"/>
                </a:solidFill>
                <a:latin typeface="DIN" panose="0200050304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00" b="0" i="0" kern="1200">
                <a:solidFill>
                  <a:schemeClr val="tx1"/>
                </a:solidFill>
                <a:latin typeface="DIN" panose="0200050304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42950" indent="-285750">
              <a:lnSpc>
                <a:spcPct val="100000"/>
              </a:lnSpc>
              <a:buFont typeface="Wingdings" panose="05000000000000000000" pitchFamily="2" charset="2"/>
              <a:buChar char="q"/>
            </a:pPr>
            <a:r>
              <a:rPr lang="nl-NL" sz="2000" dirty="0"/>
              <a:t>Doelstellingen klimaatneutraliteit helder </a:t>
            </a:r>
            <a:r>
              <a:rPr kumimoji="0" lang="nl-NL" sz="2000" b="1" i="0" u="none" strike="noStrike" kern="1200" cap="none" spc="0" normalizeH="0" baseline="0" noProof="0" dirty="0">
                <a:ln>
                  <a:noFill/>
                </a:ln>
                <a:solidFill>
                  <a:srgbClr val="000000"/>
                </a:solidFill>
                <a:effectLst/>
                <a:uLnTx/>
                <a:uFillTx/>
                <a:latin typeface="Calibri"/>
                <a:ea typeface="Calibri"/>
                <a:cs typeface="Calibri"/>
              </a:rPr>
              <a:t>→ </a:t>
            </a:r>
            <a:r>
              <a:rPr lang="nl-NL" sz="2000" dirty="0"/>
              <a:t>tijdspanne en hoe deze doelen te bereiken minder duidelijk</a:t>
            </a:r>
          </a:p>
          <a:p>
            <a:pPr marL="7429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nl-NL" sz="2000" b="0" i="0" u="none" strike="noStrike" kern="1200" cap="none" spc="0" normalizeH="0" baseline="0" noProof="0" dirty="0">
                <a:ln>
                  <a:noFill/>
                </a:ln>
                <a:solidFill>
                  <a:srgbClr val="000000"/>
                </a:solidFill>
                <a:effectLst/>
                <a:uLnTx/>
                <a:uFillTx/>
              </a:rPr>
              <a:t>Veranderlijke energiemarkten in een onzeker geopolitiek klimaat</a:t>
            </a:r>
            <a:r>
              <a:rPr kumimoji="0" lang="nl-NL" sz="2000" b="0" i="0" u="none" strike="noStrike" kern="1200" cap="none" spc="0" normalizeH="0" baseline="0" noProof="0" dirty="0">
                <a:ln>
                  <a:noFill/>
                </a:ln>
                <a:solidFill>
                  <a:srgbClr val="000000"/>
                </a:solidFill>
                <a:effectLst/>
                <a:uLnTx/>
                <a:uFillTx/>
                <a:ea typeface="Calibri"/>
                <a:cs typeface="Calibri"/>
              </a:rPr>
              <a:t> </a:t>
            </a:r>
            <a:r>
              <a:rPr kumimoji="0" lang="nl-NL" sz="2000" b="1" i="0" u="none" strike="noStrike" kern="1200" cap="none" spc="0" normalizeH="0" baseline="0" noProof="0" dirty="0">
                <a:ln>
                  <a:noFill/>
                </a:ln>
                <a:solidFill>
                  <a:srgbClr val="000000"/>
                </a:solidFill>
                <a:effectLst/>
                <a:uLnTx/>
                <a:uFillTx/>
                <a:latin typeface="Calibri"/>
                <a:ea typeface="Calibri"/>
                <a:cs typeface="Calibri"/>
              </a:rPr>
              <a:t>→ </a:t>
            </a:r>
            <a:r>
              <a:rPr kumimoji="0" lang="nl-NL" sz="2000" b="0" i="0" u="none" strike="noStrike" kern="1200" cap="none" spc="0" normalizeH="0" baseline="0" noProof="0" dirty="0">
                <a:ln>
                  <a:noFill/>
                </a:ln>
                <a:solidFill>
                  <a:srgbClr val="000000"/>
                </a:solidFill>
                <a:effectLst/>
                <a:uLnTx/>
                <a:uFillTx/>
              </a:rPr>
              <a:t>  energiezekerheid is een prioriteit! </a:t>
            </a:r>
          </a:p>
          <a:p>
            <a:pPr marL="742950" indent="-285750">
              <a:lnSpc>
                <a:spcPct val="100000"/>
              </a:lnSpc>
              <a:buFont typeface="Wingdings" panose="05000000000000000000" pitchFamily="2" charset="2"/>
              <a:buChar char="q"/>
            </a:pPr>
            <a:r>
              <a:rPr lang="nl-NL" sz="2000" dirty="0"/>
              <a:t>Verplaatsing energie-opwek &amp; -opslag van centraal (bedrijventerreinen) naar decentraal (wijkniveau) en woningniveau</a:t>
            </a:r>
            <a:r>
              <a:rPr kumimoji="0" lang="nl-NL" sz="2000" b="1" i="0" u="none" strike="noStrike" kern="1200" cap="none" spc="0" normalizeH="0" baseline="0" noProof="0" dirty="0">
                <a:ln>
                  <a:noFill/>
                </a:ln>
                <a:solidFill>
                  <a:srgbClr val="000000"/>
                </a:solidFill>
                <a:effectLst/>
                <a:uLnTx/>
                <a:uFillTx/>
                <a:latin typeface="Calibri"/>
                <a:ea typeface="Calibri"/>
                <a:cs typeface="Calibri"/>
              </a:rPr>
              <a:t> →</a:t>
            </a:r>
            <a:r>
              <a:rPr kumimoji="0" lang="nl-NL" sz="2000" b="0" i="0" u="none" strike="noStrike" kern="1200" cap="none" spc="0" normalizeH="0" baseline="0" noProof="0" dirty="0">
                <a:ln>
                  <a:noFill/>
                </a:ln>
                <a:solidFill>
                  <a:srgbClr val="000000"/>
                </a:solidFill>
                <a:effectLst/>
                <a:uLnTx/>
                <a:uFillTx/>
                <a:ea typeface="Calibri"/>
                <a:cs typeface="Calibri"/>
              </a:rPr>
              <a:t> meer impact op gezonde &amp; veilige leefomgeving</a:t>
            </a:r>
            <a:endParaRPr lang="nl-NL" sz="2000" dirty="0"/>
          </a:p>
          <a:p>
            <a:pPr marL="742950" indent="-285750">
              <a:lnSpc>
                <a:spcPct val="100000"/>
              </a:lnSpc>
              <a:buFont typeface="Wingdings" panose="05000000000000000000" pitchFamily="2" charset="2"/>
              <a:buChar char="q"/>
            </a:pPr>
            <a:r>
              <a:rPr lang="nl-NL" sz="2000" dirty="0"/>
              <a:t>Tijdelijk fossiele en nieuwe energie-infrastructuur (koolstofarme energieketens) </a:t>
            </a:r>
            <a:r>
              <a:rPr kumimoji="0" lang="nl-NL" sz="2000" b="1" i="0" u="none" strike="noStrike" kern="1200" cap="none" spc="0" normalizeH="0" baseline="0" noProof="0" dirty="0">
                <a:ln>
                  <a:noFill/>
                </a:ln>
                <a:solidFill>
                  <a:srgbClr val="000000"/>
                </a:solidFill>
                <a:effectLst/>
                <a:uLnTx/>
                <a:uFillTx/>
                <a:latin typeface="Calibri"/>
                <a:ea typeface="Calibri"/>
                <a:cs typeface="Calibri"/>
              </a:rPr>
              <a:t>→ </a:t>
            </a:r>
            <a:r>
              <a:rPr kumimoji="0" lang="nl-NL" sz="2000" b="0" i="0" u="none" strike="noStrike" kern="1200" cap="none" spc="0" normalizeH="0" baseline="0" noProof="0" dirty="0">
                <a:ln>
                  <a:noFill/>
                </a:ln>
                <a:solidFill>
                  <a:srgbClr val="000000"/>
                </a:solidFill>
                <a:effectLst/>
                <a:uLnTx/>
                <a:uFillTx/>
                <a:ea typeface="Calibri"/>
                <a:cs typeface="Calibri"/>
              </a:rPr>
              <a:t> (</a:t>
            </a:r>
            <a:r>
              <a:rPr lang="nl-NL" sz="2000" dirty="0"/>
              <a:t>nieuwe)(meer of minder) risico’s/effecten</a:t>
            </a:r>
          </a:p>
          <a:p>
            <a:pPr marL="742950" indent="-285750">
              <a:lnSpc>
                <a:spcPct val="100000"/>
              </a:lnSpc>
              <a:buFont typeface="Wingdings" panose="05000000000000000000" pitchFamily="2" charset="2"/>
              <a:buChar char="q"/>
            </a:pPr>
            <a:r>
              <a:rPr lang="nl-NL" sz="2000" dirty="0"/>
              <a:t>Nieuwe transportstromen energiedragers </a:t>
            </a:r>
            <a:r>
              <a:rPr kumimoji="0" lang="nl-NL" sz="2000" b="1" i="0" u="none" strike="noStrike" kern="1200" cap="none" spc="0" normalizeH="0" baseline="0" noProof="0" dirty="0">
                <a:ln>
                  <a:noFill/>
                </a:ln>
                <a:solidFill>
                  <a:srgbClr val="000000"/>
                </a:solidFill>
                <a:effectLst/>
                <a:uLnTx/>
                <a:uFillTx/>
                <a:latin typeface="Calibri"/>
                <a:ea typeface="Calibri"/>
                <a:cs typeface="Calibri"/>
              </a:rPr>
              <a:t>→ </a:t>
            </a:r>
            <a:r>
              <a:rPr kumimoji="0" lang="nl-NL" sz="2000" b="0" i="0" u="none" strike="noStrike" kern="1200" cap="none" spc="0" normalizeH="0" baseline="0" noProof="0" dirty="0">
                <a:ln>
                  <a:noFill/>
                </a:ln>
                <a:solidFill>
                  <a:srgbClr val="000000"/>
                </a:solidFill>
                <a:effectLst/>
                <a:uLnTx/>
                <a:uFillTx/>
                <a:ea typeface="Calibri"/>
                <a:cs typeface="Calibri"/>
              </a:rPr>
              <a:t> robuust basisnet</a:t>
            </a:r>
            <a:r>
              <a:rPr lang="nl-NL" sz="2000" dirty="0">
                <a:solidFill>
                  <a:srgbClr val="000000"/>
                </a:solidFill>
                <a:ea typeface="Calibri"/>
                <a:cs typeface="Calibri"/>
              </a:rPr>
              <a:t>/kernnet</a:t>
            </a:r>
            <a:r>
              <a:rPr kumimoji="0" lang="nl-NL" sz="2000" b="0" i="0" u="none" strike="noStrike" kern="1200" cap="none" spc="0" normalizeH="0" baseline="0" noProof="0" dirty="0">
                <a:ln>
                  <a:noFill/>
                </a:ln>
                <a:solidFill>
                  <a:srgbClr val="000000"/>
                </a:solidFill>
                <a:effectLst/>
                <a:uLnTx/>
                <a:uFillTx/>
                <a:ea typeface="Calibri"/>
                <a:cs typeface="Calibri"/>
              </a:rPr>
              <a:t>?</a:t>
            </a:r>
            <a:endParaRPr lang="nl-NL" sz="2000" dirty="0"/>
          </a:p>
          <a:p>
            <a:pPr marL="742950" indent="-285750">
              <a:lnSpc>
                <a:spcPct val="100000"/>
              </a:lnSpc>
              <a:buFont typeface="Wingdings" panose="05000000000000000000" pitchFamily="2" charset="2"/>
              <a:buChar char="q"/>
            </a:pPr>
            <a:r>
              <a:rPr lang="nl-NL" sz="2000" dirty="0"/>
              <a:t>(trage)Aanpak netcongestie </a:t>
            </a:r>
            <a:r>
              <a:rPr kumimoji="0" lang="nl-NL" sz="2000" b="1" i="0" u="none" strike="noStrike" kern="1200" cap="none" spc="0" normalizeH="0" baseline="0" noProof="0" dirty="0">
                <a:ln>
                  <a:noFill/>
                </a:ln>
                <a:solidFill>
                  <a:srgbClr val="000000"/>
                </a:solidFill>
                <a:effectLst/>
                <a:uLnTx/>
                <a:uFillTx/>
                <a:latin typeface="Calibri"/>
                <a:ea typeface="Calibri"/>
                <a:cs typeface="Calibri"/>
              </a:rPr>
              <a:t>→ </a:t>
            </a:r>
            <a:r>
              <a:rPr kumimoji="0" lang="nl-NL" sz="2000" b="0" i="0" u="none" strike="noStrike" kern="1200" cap="none" spc="0" normalizeH="0" baseline="0" noProof="0" dirty="0">
                <a:ln>
                  <a:noFill/>
                </a:ln>
                <a:solidFill>
                  <a:srgbClr val="000000"/>
                </a:solidFill>
                <a:effectLst/>
                <a:uLnTx/>
                <a:uFillTx/>
                <a:ea typeface="Calibri"/>
                <a:cs typeface="Calibri"/>
              </a:rPr>
              <a:t> bedrijven/voorzieningen geen E-aansluiting, gaan het zelf regelen!</a:t>
            </a:r>
            <a:endParaRPr lang="en-US" sz="2000" dirty="0">
              <a:cs typeface="Calibri"/>
            </a:endParaRPr>
          </a:p>
        </p:txBody>
      </p:sp>
      <p:pic>
        <p:nvPicPr>
          <p:cNvPr id="3" name="Afbeelding 2">
            <a:extLst>
              <a:ext uri="{FF2B5EF4-FFF2-40B4-BE49-F238E27FC236}">
                <a16:creationId xmlns:a16="http://schemas.microsoft.com/office/drawing/2014/main" id="{8874DED9-DECE-FBBA-9D33-2EE12A41BCF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192295" y="6074716"/>
            <a:ext cx="494275" cy="759947"/>
          </a:xfrm>
          <a:prstGeom prst="rect">
            <a:avLst/>
          </a:prstGeom>
        </p:spPr>
      </p:pic>
      <p:pic>
        <p:nvPicPr>
          <p:cNvPr id="2" name="Afbeelding 1">
            <a:extLst>
              <a:ext uri="{FF2B5EF4-FFF2-40B4-BE49-F238E27FC236}">
                <a16:creationId xmlns:a16="http://schemas.microsoft.com/office/drawing/2014/main" id="{BFFAEC12-F1E2-F660-FB16-C83494824C47}"/>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5386039"/>
            <a:ext cx="1959332" cy="1471961"/>
          </a:xfrm>
          <a:prstGeom prst="rect">
            <a:avLst/>
          </a:prstGeom>
        </p:spPr>
      </p:pic>
    </p:spTree>
    <p:extLst>
      <p:ext uri="{BB962C8B-B14F-4D97-AF65-F5344CB8AC3E}">
        <p14:creationId xmlns:p14="http://schemas.microsoft.com/office/powerpoint/2010/main" val="12655641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B7B80824-3145-8847-99C2-4D6544F28753}"/>
              </a:ext>
              <a:ext uri="{C183D7F6-B498-43B3-948B-1728B52AA6E4}">
                <adec:decorative xmlns:adec="http://schemas.microsoft.com/office/drawing/2017/decorative" val="1"/>
              </a:ext>
            </a:extLst>
          </p:cNvPr>
          <p:cNvSpPr>
            <a:spLocks noGrp="1"/>
          </p:cNvSpPr>
          <p:nvPr>
            <p:ph type="dt" sz="half" idx="10"/>
          </p:nvPr>
        </p:nvSpPr>
        <p:spPr/>
        <p:txBody>
          <a:bodyPr/>
          <a:lstStyle/>
          <a:p>
            <a:fld id="{8BE84C8E-141E-EA40-880D-76BD3911284B}" type="datetime1">
              <a:rPr lang="nl-NL" smtClean="0"/>
              <a:pPr/>
              <a:t>25-11-2024</a:t>
            </a:fld>
            <a:endParaRPr lang="nl-NL" dirty="0"/>
          </a:p>
        </p:txBody>
      </p:sp>
      <p:sp>
        <p:nvSpPr>
          <p:cNvPr id="6" name="Tijdelijke aanduiding voor dianummer 5">
            <a:extLst>
              <a:ext uri="{FF2B5EF4-FFF2-40B4-BE49-F238E27FC236}">
                <a16:creationId xmlns:a16="http://schemas.microsoft.com/office/drawing/2014/main" id="{AE08C8E9-A1A9-484E-9F53-04DE3BF24D2D}"/>
              </a:ext>
              <a:ext uri="{C183D7F6-B498-43B3-948B-1728B52AA6E4}">
                <adec:decorative xmlns:adec="http://schemas.microsoft.com/office/drawing/2017/decorative" val="1"/>
              </a:ext>
            </a:extLst>
          </p:cNvPr>
          <p:cNvSpPr>
            <a:spLocks noGrp="1"/>
          </p:cNvSpPr>
          <p:nvPr>
            <p:ph type="sldNum" sz="quarter" idx="12"/>
          </p:nvPr>
        </p:nvSpPr>
        <p:spPr/>
        <p:txBody>
          <a:bodyPr/>
          <a:lstStyle/>
          <a:p>
            <a:fld id="{6BA46E3B-9C4D-ED4F-A219-BC09E5D72B97}" type="slidenum">
              <a:rPr lang="nl-NL" smtClean="0"/>
              <a:pPr/>
              <a:t>13</a:t>
            </a:fld>
            <a:endParaRPr lang="nl-NL" dirty="0"/>
          </a:p>
        </p:txBody>
      </p:sp>
      <p:sp>
        <p:nvSpPr>
          <p:cNvPr id="7" name="Titel 6">
            <a:extLst>
              <a:ext uri="{FF2B5EF4-FFF2-40B4-BE49-F238E27FC236}">
                <a16:creationId xmlns:a16="http://schemas.microsoft.com/office/drawing/2014/main" id="{D79EEC4F-00DB-3D46-ABF9-676CC06DF3C2}"/>
              </a:ext>
            </a:extLst>
          </p:cNvPr>
          <p:cNvSpPr>
            <a:spLocks noGrp="1"/>
          </p:cNvSpPr>
          <p:nvPr>
            <p:ph type="title"/>
          </p:nvPr>
        </p:nvSpPr>
        <p:spPr>
          <a:xfrm>
            <a:off x="2563275" y="295365"/>
            <a:ext cx="9134354" cy="761310"/>
          </a:xfrm>
        </p:spPr>
        <p:txBody>
          <a:bodyPr>
            <a:normAutofit/>
          </a:bodyPr>
          <a:lstStyle/>
          <a:p>
            <a:r>
              <a:rPr lang="nl-NL" dirty="0"/>
              <a:t>Gevolgen voor gemeente Almere</a:t>
            </a:r>
          </a:p>
        </p:txBody>
      </p:sp>
      <p:pic>
        <p:nvPicPr>
          <p:cNvPr id="12" name="Tijdelijke aanduiding voor afbeelding 11">
            <a:extLst>
              <a:ext uri="{FF2B5EF4-FFF2-40B4-BE49-F238E27FC236}">
                <a16:creationId xmlns:a16="http://schemas.microsoft.com/office/drawing/2014/main" id="{39C3A9E5-643C-3F46-8CD6-2E3D7EB2A67F}"/>
              </a:ext>
              <a:ext uri="{C183D7F6-B498-43B3-948B-1728B52AA6E4}">
                <adec:decorative xmlns:adec="http://schemas.microsoft.com/office/drawing/2017/decorative" val="1"/>
              </a:ext>
            </a:extLst>
          </p:cNvPr>
          <p:cNvPicPr>
            <a:picLocks noGrp="1" noChangeAspect="1"/>
          </p:cNvPicPr>
          <p:nvPr>
            <p:ph type="pic" sz="quarter" idx="19"/>
          </p:nvPr>
        </p:nvPicPr>
        <p:blipFill rotWithShape="1">
          <a:blip r:embed="rId3"/>
          <a:srcRect t="549" b="549"/>
          <a:stretch>
            <a:fillRect/>
          </a:stretch>
        </p:blipFill>
        <p:spPr/>
      </p:pic>
      <p:sp>
        <p:nvSpPr>
          <p:cNvPr id="8" name="Tijdelijke aanduiding voor tekst 1">
            <a:extLst>
              <a:ext uri="{FF2B5EF4-FFF2-40B4-BE49-F238E27FC236}">
                <a16:creationId xmlns:a16="http://schemas.microsoft.com/office/drawing/2014/main" id="{DFE496A7-7008-BBCF-C92E-87B1E6AF9475}"/>
              </a:ext>
            </a:extLst>
          </p:cNvPr>
          <p:cNvSpPr txBox="1">
            <a:spLocks/>
          </p:cNvSpPr>
          <p:nvPr/>
        </p:nvSpPr>
        <p:spPr>
          <a:xfrm>
            <a:off x="1944760" y="1056675"/>
            <a:ext cx="9647362" cy="5198209"/>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1800" b="0" i="0" kern="1200">
                <a:solidFill>
                  <a:schemeClr val="tx1"/>
                </a:solidFill>
                <a:latin typeface="DIN-Regular" panose="020B0500000000000000"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DIN" panose="0200050304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DIN" panose="0200050304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b="0" i="0" kern="1200">
                <a:solidFill>
                  <a:schemeClr val="tx1"/>
                </a:solidFill>
                <a:latin typeface="DIN" panose="0200050304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00" b="0" i="0" kern="1200">
                <a:solidFill>
                  <a:schemeClr val="tx1"/>
                </a:solidFill>
                <a:latin typeface="DIN" panose="0200050304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42950" indent="-285750">
              <a:buFont typeface="Wingdings" panose="05000000000000000000" pitchFamily="2" charset="2"/>
              <a:buChar char="q"/>
            </a:pPr>
            <a:r>
              <a:rPr lang="nl-NL" sz="2400" dirty="0">
                <a:latin typeface="DIN-Regular"/>
              </a:rPr>
              <a:t>Verdubbeling 380 kV L'stad- Diemen &amp; ca. 500 transformatorhuisjes (MSR-en (3-50 kV)) in de wijken</a:t>
            </a:r>
            <a:endParaRPr lang="nl-NL" sz="2400" dirty="0"/>
          </a:p>
          <a:p>
            <a:pPr marL="742950" indent="-285750">
              <a:buFont typeface="Wingdings" panose="05000000000000000000" pitchFamily="2" charset="2"/>
              <a:buChar char="q"/>
            </a:pPr>
            <a:r>
              <a:rPr lang="nl-NL" sz="2400" dirty="0">
                <a:latin typeface="DIN-Regular"/>
              </a:rPr>
              <a:t>Realisatie experiment Balanswijk Almere-Pampus </a:t>
            </a:r>
            <a:r>
              <a:rPr lang="nl-NL" sz="800" dirty="0">
                <a:latin typeface="DIN-Regular"/>
                <a:hlinkClick r:id="rId4"/>
              </a:rPr>
              <a:t>Bouwen zonder het elektriciteitsnet te belasten - Bouwen zonder het elektriciteitsnet te belasten (stedelijketransformatie.nl)</a:t>
            </a:r>
            <a:endParaRPr lang="nl-NL" sz="800" dirty="0">
              <a:latin typeface="DIN-Regular"/>
            </a:endParaRPr>
          </a:p>
          <a:p>
            <a:pPr marL="742950" indent="-285750">
              <a:buFont typeface="Wingdings" panose="05000000000000000000" pitchFamily="2" charset="2"/>
              <a:buChar char="q"/>
            </a:pPr>
            <a:r>
              <a:rPr lang="nl-NL" sz="2400" dirty="0">
                <a:latin typeface="DIN-Regular"/>
              </a:rPr>
              <a:t>Zonneparken met bij plaatsing van EOS-en</a:t>
            </a:r>
          </a:p>
          <a:p>
            <a:pPr marL="742950" indent="-285750">
              <a:buFont typeface="Wingdings" panose="05000000000000000000" pitchFamily="2" charset="2"/>
              <a:buChar char="q"/>
            </a:pPr>
            <a:r>
              <a:rPr lang="nl-NL" sz="2400" dirty="0"/>
              <a:t>Plaatsing propaantanks bij woningen in Oosterwold (keuzevrijheid bewoners)</a:t>
            </a:r>
          </a:p>
          <a:p>
            <a:pPr marL="742950" indent="-285750">
              <a:buFont typeface="Wingdings" panose="05000000000000000000" pitchFamily="2" charset="2"/>
              <a:buChar char="q"/>
            </a:pPr>
            <a:r>
              <a:rPr lang="nl-NL" sz="2400" dirty="0">
                <a:latin typeface="DIN-Regular"/>
              </a:rPr>
              <a:t>Plaatsing propaantank bij restaurant (tijdelijk geen E-aansluiting)</a:t>
            </a:r>
          </a:p>
          <a:p>
            <a:pPr marL="7429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nl-NL" sz="2400" dirty="0"/>
              <a:t>Plaatsing aggregaat+ EOS bij restaurant </a:t>
            </a:r>
            <a:r>
              <a:rPr kumimoji="0" lang="nl-NL" sz="2400" b="0" i="0" u="none" strike="noStrike" kern="1200" cap="none" spc="0" normalizeH="0" baseline="0" noProof="0" dirty="0">
                <a:ln>
                  <a:noFill/>
                </a:ln>
                <a:solidFill>
                  <a:srgbClr val="000000"/>
                </a:solidFill>
                <a:effectLst/>
                <a:uLnTx/>
                <a:uFillTx/>
              </a:rPr>
              <a:t>(tijdelijk geen E-aansluiting)</a:t>
            </a:r>
          </a:p>
          <a:p>
            <a:pPr marL="7429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nl-NL" sz="2400" dirty="0"/>
              <a:t>Plaatsing energie-eiland (gasmotor, dieselaggregaat, batterij en schakelaar) bij logistiek bedrijf (krijgt tijdelijk geen E-aansluiting, wel een gasaansluiting!)</a:t>
            </a:r>
            <a:endParaRPr lang="nl-NL" sz="2400" dirty="0">
              <a:cs typeface="Calibri"/>
            </a:endParaRPr>
          </a:p>
        </p:txBody>
      </p:sp>
    </p:spTree>
    <p:extLst>
      <p:ext uri="{BB962C8B-B14F-4D97-AF65-F5344CB8AC3E}">
        <p14:creationId xmlns:p14="http://schemas.microsoft.com/office/powerpoint/2010/main" val="4561611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D4142785-89D5-4405-8671-A9198D39C144}"/>
              </a:ext>
              <a:ext uri="{C183D7F6-B498-43B3-948B-1728B52AA6E4}">
                <adec:decorative xmlns:adec="http://schemas.microsoft.com/office/drawing/2017/decorative" val="1"/>
              </a:ext>
            </a:extLst>
          </p:cNvPr>
          <p:cNvSpPr>
            <a:spLocks noGrp="1"/>
          </p:cNvSpPr>
          <p:nvPr>
            <p:ph type="dt" sz="half" idx="10"/>
          </p:nvPr>
        </p:nvSpPr>
        <p:spPr>
          <a:xfrm>
            <a:off x="838200" y="6356350"/>
            <a:ext cx="2743200" cy="365125"/>
          </a:xfrm>
        </p:spPr>
        <p:txBody>
          <a:bodyPr/>
          <a:lstStyle/>
          <a:p>
            <a:fld id="{BEA418C8-14F9-8441-87BD-5DD5EABB06BE}" type="datetime1">
              <a:rPr lang="nl-NL" smtClean="0"/>
              <a:t>25-11-2024</a:t>
            </a:fld>
            <a:endParaRPr lang="nl-NL" dirty="0"/>
          </a:p>
        </p:txBody>
      </p:sp>
      <p:sp>
        <p:nvSpPr>
          <p:cNvPr id="4" name="Tijdelijke aanduiding voor dianummer 3">
            <a:extLst>
              <a:ext uri="{FF2B5EF4-FFF2-40B4-BE49-F238E27FC236}">
                <a16:creationId xmlns:a16="http://schemas.microsoft.com/office/drawing/2014/main" id="{28856BB5-6496-4365-978C-AB3D809143E5}"/>
              </a:ext>
              <a:ext uri="{C183D7F6-B498-43B3-948B-1728B52AA6E4}">
                <adec:decorative xmlns:adec="http://schemas.microsoft.com/office/drawing/2017/decorative" val="1"/>
              </a:ext>
            </a:extLst>
          </p:cNvPr>
          <p:cNvSpPr>
            <a:spLocks noGrp="1"/>
          </p:cNvSpPr>
          <p:nvPr>
            <p:ph type="sldNum" sz="quarter" idx="12"/>
          </p:nvPr>
        </p:nvSpPr>
        <p:spPr>
          <a:xfrm>
            <a:off x="8610600" y="6356350"/>
            <a:ext cx="2743200" cy="365125"/>
          </a:xfrm>
        </p:spPr>
        <p:txBody>
          <a:bodyPr/>
          <a:lstStyle/>
          <a:p>
            <a:fld id="{6BA46E3B-9C4D-ED4F-A219-BC09E5D72B97}" type="slidenum">
              <a:rPr lang="nl-NL" smtClean="0"/>
              <a:t>14</a:t>
            </a:fld>
            <a:endParaRPr lang="nl-NL" dirty="0"/>
          </a:p>
        </p:txBody>
      </p:sp>
      <p:sp>
        <p:nvSpPr>
          <p:cNvPr id="3" name="Titel 2">
            <a:extLst>
              <a:ext uri="{FF2B5EF4-FFF2-40B4-BE49-F238E27FC236}">
                <a16:creationId xmlns:a16="http://schemas.microsoft.com/office/drawing/2014/main" id="{150302AF-B586-214D-CDF0-6CDE0AAF9EAD}"/>
              </a:ext>
            </a:extLst>
          </p:cNvPr>
          <p:cNvSpPr>
            <a:spLocks noGrp="1"/>
          </p:cNvSpPr>
          <p:nvPr>
            <p:ph type="title" idx="4294967295"/>
          </p:nvPr>
        </p:nvSpPr>
        <p:spPr>
          <a:xfrm>
            <a:off x="838200" y="-761310"/>
            <a:ext cx="10515600" cy="761310"/>
          </a:xfrm>
        </p:spPr>
        <p:txBody>
          <a:bodyPr vert="horz" lIns="91440" tIns="45720" rIns="91440" bIns="45720" rtlCol="0" anchor="b">
            <a:normAutofit/>
          </a:bodyPr>
          <a:lstStyle/>
          <a:p>
            <a:r>
              <a:rPr lang="nl-NL" dirty="0"/>
              <a:t>Casus</a:t>
            </a:r>
          </a:p>
        </p:txBody>
      </p:sp>
      <p:pic>
        <p:nvPicPr>
          <p:cNvPr id="6" name="Afbeelding 5" descr="Bovenfoto van alemere">
            <a:extLst>
              <a:ext uri="{FF2B5EF4-FFF2-40B4-BE49-F238E27FC236}">
                <a16:creationId xmlns:a16="http://schemas.microsoft.com/office/drawing/2014/main" id="{55E3552F-A93C-4DA7-56B8-60499664848F}"/>
              </a:ext>
            </a:extLst>
          </p:cNvPr>
          <p:cNvPicPr>
            <a:picLocks noChangeAspect="1"/>
          </p:cNvPicPr>
          <p:nvPr/>
        </p:nvPicPr>
        <p:blipFill>
          <a:blip r:embed="rId2"/>
          <a:stretch>
            <a:fillRect/>
          </a:stretch>
        </p:blipFill>
        <p:spPr>
          <a:xfrm>
            <a:off x="801749" y="298469"/>
            <a:ext cx="3326179" cy="1870976"/>
          </a:xfrm>
          <a:prstGeom prst="rect">
            <a:avLst/>
          </a:prstGeom>
        </p:spPr>
      </p:pic>
      <p:pic>
        <p:nvPicPr>
          <p:cNvPr id="13" name="Tijdelijke aanduiding voor afbeelding 12" descr="satellietfoto ">
            <a:extLst>
              <a:ext uri="{FF2B5EF4-FFF2-40B4-BE49-F238E27FC236}">
                <a16:creationId xmlns:a16="http://schemas.microsoft.com/office/drawing/2014/main" id="{50EE792D-C1E0-FF96-CB50-3B16F2696754}"/>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17722" r="17722"/>
          <a:stretch>
            <a:fillRect/>
          </a:stretch>
        </p:blipFill>
        <p:spPr bwMode="auto">
          <a:xfrm>
            <a:off x="4486275" y="346075"/>
            <a:ext cx="3219450" cy="2476500"/>
          </a:xfrm>
          <a:prstGeom prst="rect">
            <a:avLst/>
          </a:prstGeom>
          <a:noFill/>
          <a:ln>
            <a:noFill/>
          </a:ln>
        </p:spPr>
      </p:pic>
      <p:pic>
        <p:nvPicPr>
          <p:cNvPr id="12" name="Tijdelijke aanduiding voor afbeelding 11" descr="satellietfoto">
            <a:extLst>
              <a:ext uri="{FF2B5EF4-FFF2-40B4-BE49-F238E27FC236}">
                <a16:creationId xmlns:a16="http://schemas.microsoft.com/office/drawing/2014/main" id="{836A75CF-9EDD-FC8C-A1BF-BD5935126269}"/>
              </a:ext>
              <a:ext uri="{C183D7F6-B498-43B3-948B-1728B52AA6E4}">
                <adec:decorative xmlns:adec="http://schemas.microsoft.com/office/drawing/2017/decorative" val="0"/>
              </a:ext>
            </a:extLst>
          </p:cNvPr>
          <p:cNvPicPr>
            <a:picLocks noGrp="1" noChangeAspect="1"/>
          </p:cNvPicPr>
          <p:nvPr>
            <p:ph type="pic" sz="quarter" idx="15"/>
          </p:nvPr>
        </p:nvPicPr>
        <p:blipFill>
          <a:blip r:embed="rId4"/>
          <a:srcRect t="2653" b="2653"/>
          <a:stretch/>
        </p:blipFill>
        <p:spPr>
          <a:xfrm>
            <a:off x="8013700" y="346075"/>
            <a:ext cx="3219450" cy="2476500"/>
          </a:xfrm>
        </p:spPr>
      </p:pic>
      <p:pic>
        <p:nvPicPr>
          <p:cNvPr id="5" name="Afbeelding 4" descr="grondgebruik type">
            <a:extLst>
              <a:ext uri="{FF2B5EF4-FFF2-40B4-BE49-F238E27FC236}">
                <a16:creationId xmlns:a16="http://schemas.microsoft.com/office/drawing/2014/main" id="{4FC512F3-A5C0-F38C-6080-8A0CBB10DD19}"/>
              </a:ext>
            </a:extLst>
          </p:cNvPr>
          <p:cNvPicPr>
            <a:picLocks noChangeAspect="1"/>
          </p:cNvPicPr>
          <p:nvPr/>
        </p:nvPicPr>
        <p:blipFill>
          <a:blip r:embed="rId5"/>
          <a:stretch>
            <a:fillRect/>
          </a:stretch>
        </p:blipFill>
        <p:spPr>
          <a:xfrm>
            <a:off x="958850" y="3549828"/>
            <a:ext cx="3287147" cy="2404179"/>
          </a:xfrm>
          <a:prstGeom prst="rect">
            <a:avLst/>
          </a:prstGeom>
        </p:spPr>
      </p:pic>
      <p:pic>
        <p:nvPicPr>
          <p:cNvPr id="18" name="Afbeelding 17" descr="schematische weergave van boven">
            <a:extLst>
              <a:ext uri="{FF2B5EF4-FFF2-40B4-BE49-F238E27FC236}">
                <a16:creationId xmlns:a16="http://schemas.microsoft.com/office/drawing/2014/main" id="{287DF2D0-F749-8352-FE9F-0751DF869396}"/>
              </a:ext>
            </a:extLst>
          </p:cNvPr>
          <p:cNvPicPr>
            <a:picLocks noChangeAspect="1"/>
          </p:cNvPicPr>
          <p:nvPr/>
        </p:nvPicPr>
        <p:blipFill>
          <a:blip r:embed="rId6"/>
          <a:stretch>
            <a:fillRect/>
          </a:stretch>
        </p:blipFill>
        <p:spPr>
          <a:xfrm>
            <a:off x="4680386" y="2822548"/>
            <a:ext cx="3025339" cy="3429000"/>
          </a:xfrm>
          <a:prstGeom prst="rect">
            <a:avLst/>
          </a:prstGeom>
        </p:spPr>
      </p:pic>
      <p:sp>
        <p:nvSpPr>
          <p:cNvPr id="7" name="Ovaal 6">
            <a:extLst>
              <a:ext uri="{FF2B5EF4-FFF2-40B4-BE49-F238E27FC236}">
                <a16:creationId xmlns:a16="http://schemas.microsoft.com/office/drawing/2014/main" id="{7CB2A4D2-2ED7-A210-5632-8747421B3D12}"/>
              </a:ext>
              <a:ext uri="{C183D7F6-B498-43B3-948B-1728B52AA6E4}">
                <adec:decorative xmlns:adec="http://schemas.microsoft.com/office/drawing/2017/decorative" val="1"/>
              </a:ext>
            </a:extLst>
          </p:cNvPr>
          <p:cNvSpPr/>
          <p:nvPr/>
        </p:nvSpPr>
        <p:spPr>
          <a:xfrm>
            <a:off x="5988205" y="4906537"/>
            <a:ext cx="557561" cy="365125"/>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9" name="Tijdelijke aanduiding voor afbeelding 11">
            <a:extLst>
              <a:ext uri="{FF2B5EF4-FFF2-40B4-BE49-F238E27FC236}">
                <a16:creationId xmlns:a16="http://schemas.microsoft.com/office/drawing/2014/main" id="{D84D433A-770F-4126-3952-7D318A6E4A23}"/>
              </a:ext>
              <a:ext uri="{C183D7F6-B498-43B3-948B-1728B52AA6E4}">
                <adec:decorative xmlns:adec="http://schemas.microsoft.com/office/drawing/2017/decorative" val="1"/>
              </a:ext>
            </a:extLst>
          </p:cNvPr>
          <p:cNvPicPr>
            <a:picLocks noChangeAspect="1"/>
          </p:cNvPicPr>
          <p:nvPr/>
        </p:nvPicPr>
        <p:blipFill rotWithShape="1">
          <a:blip r:embed="rId7"/>
          <a:srcRect t="549" b="549"/>
          <a:stretch>
            <a:fillRect/>
          </a:stretch>
        </p:blipFill>
        <p:spPr>
          <a:xfrm>
            <a:off x="10143600" y="4906537"/>
            <a:ext cx="2048400" cy="1118712"/>
          </a:xfrm>
          <a:prstGeom prst="rect">
            <a:avLst/>
          </a:prstGeom>
        </p:spPr>
      </p:pic>
    </p:spTree>
    <p:extLst>
      <p:ext uri="{BB962C8B-B14F-4D97-AF65-F5344CB8AC3E}">
        <p14:creationId xmlns:p14="http://schemas.microsoft.com/office/powerpoint/2010/main" val="7925416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D4142785-89D5-4405-8671-A9198D39C144}"/>
              </a:ext>
              <a:ext uri="{C183D7F6-B498-43B3-948B-1728B52AA6E4}">
                <adec:decorative xmlns:adec="http://schemas.microsoft.com/office/drawing/2017/decorative" val="1"/>
              </a:ext>
            </a:extLst>
          </p:cNvPr>
          <p:cNvSpPr>
            <a:spLocks noGrp="1"/>
          </p:cNvSpPr>
          <p:nvPr>
            <p:ph type="dt" sz="half" idx="10"/>
          </p:nvPr>
        </p:nvSpPr>
        <p:spPr>
          <a:xfrm>
            <a:off x="838200" y="6356350"/>
            <a:ext cx="2743200" cy="365125"/>
          </a:xfrm>
        </p:spPr>
        <p:txBody>
          <a:bodyPr/>
          <a:lstStyle/>
          <a:p>
            <a:fld id="{BEA418C8-14F9-8441-87BD-5DD5EABB06BE}" type="datetime1">
              <a:rPr lang="nl-NL" smtClean="0"/>
              <a:t>25-11-2024</a:t>
            </a:fld>
            <a:endParaRPr lang="nl-NL" dirty="0"/>
          </a:p>
        </p:txBody>
      </p:sp>
      <p:sp>
        <p:nvSpPr>
          <p:cNvPr id="3" name="Tijdelijke aanduiding voor voettekst 2">
            <a:extLst>
              <a:ext uri="{FF2B5EF4-FFF2-40B4-BE49-F238E27FC236}">
                <a16:creationId xmlns:a16="http://schemas.microsoft.com/office/drawing/2014/main" id="{6BF0E757-19C8-408E-B4DC-353241CADD1A}"/>
              </a:ext>
              <a:ext uri="{C183D7F6-B498-43B3-948B-1728B52AA6E4}">
                <adec:decorative xmlns:adec="http://schemas.microsoft.com/office/drawing/2017/decorative" val="1"/>
              </a:ext>
            </a:extLst>
          </p:cNvPr>
          <p:cNvSpPr>
            <a:spLocks noGrp="1"/>
          </p:cNvSpPr>
          <p:nvPr>
            <p:ph type="ftr" sz="quarter" idx="11"/>
          </p:nvPr>
        </p:nvSpPr>
        <p:spPr>
          <a:xfrm>
            <a:off x="4038600" y="6356350"/>
            <a:ext cx="4114800" cy="365125"/>
          </a:xfrm>
        </p:spPr>
        <p:txBody>
          <a:bodyPr/>
          <a:lstStyle/>
          <a:p>
            <a:endParaRPr lang="nl-NL" dirty="0"/>
          </a:p>
        </p:txBody>
      </p:sp>
      <p:sp>
        <p:nvSpPr>
          <p:cNvPr id="4" name="Tijdelijke aanduiding voor dianummer 3">
            <a:extLst>
              <a:ext uri="{FF2B5EF4-FFF2-40B4-BE49-F238E27FC236}">
                <a16:creationId xmlns:a16="http://schemas.microsoft.com/office/drawing/2014/main" id="{28856BB5-6496-4365-978C-AB3D809143E5}"/>
              </a:ext>
              <a:ext uri="{C183D7F6-B498-43B3-948B-1728B52AA6E4}">
                <adec:decorative xmlns:adec="http://schemas.microsoft.com/office/drawing/2017/decorative" val="1"/>
              </a:ext>
            </a:extLst>
          </p:cNvPr>
          <p:cNvSpPr>
            <a:spLocks noGrp="1"/>
          </p:cNvSpPr>
          <p:nvPr>
            <p:ph type="sldNum" sz="quarter" idx="12"/>
          </p:nvPr>
        </p:nvSpPr>
        <p:spPr>
          <a:xfrm>
            <a:off x="8610600" y="6356350"/>
            <a:ext cx="2743200" cy="365125"/>
          </a:xfrm>
        </p:spPr>
        <p:txBody>
          <a:bodyPr/>
          <a:lstStyle/>
          <a:p>
            <a:fld id="{6BA46E3B-9C4D-ED4F-A219-BC09E5D72B97}" type="slidenum">
              <a:rPr lang="nl-NL" smtClean="0"/>
              <a:t>15</a:t>
            </a:fld>
            <a:endParaRPr lang="nl-NL" dirty="0"/>
          </a:p>
        </p:txBody>
      </p:sp>
      <p:sp>
        <p:nvSpPr>
          <p:cNvPr id="16" name="Tijdelijke aanduiding voor afbeelding 15">
            <a:extLst>
              <a:ext uri="{FF2B5EF4-FFF2-40B4-BE49-F238E27FC236}">
                <a16:creationId xmlns:a16="http://schemas.microsoft.com/office/drawing/2014/main" id="{DEF5EC13-7F40-4258-98F1-C3C2108A7A5A}"/>
              </a:ext>
              <a:ext uri="{C183D7F6-B498-43B3-948B-1728B52AA6E4}">
                <adec:decorative xmlns:adec="http://schemas.microsoft.com/office/drawing/2017/decorative" val="1"/>
              </a:ext>
            </a:extLst>
          </p:cNvPr>
          <p:cNvSpPr>
            <a:spLocks noGrp="1"/>
          </p:cNvSpPr>
          <p:nvPr>
            <p:ph type="pic" sz="quarter" idx="15"/>
          </p:nvPr>
        </p:nvSpPr>
        <p:spPr>
          <a:xfrm>
            <a:off x="6924150" y="1002775"/>
            <a:ext cx="3219450" cy="2476500"/>
          </a:xfrm>
        </p:spPr>
        <p:txBody>
          <a:bodyPr/>
          <a:lstStyle/>
          <a:p>
            <a:endParaRPr lang="nl-NL" dirty="0"/>
          </a:p>
        </p:txBody>
      </p:sp>
      <p:sp>
        <p:nvSpPr>
          <p:cNvPr id="14" name="Titel 13">
            <a:extLst>
              <a:ext uri="{FF2B5EF4-FFF2-40B4-BE49-F238E27FC236}">
                <a16:creationId xmlns:a16="http://schemas.microsoft.com/office/drawing/2014/main" id="{6F86C972-DD0A-3788-E35F-CA384BECD9DC}"/>
              </a:ext>
            </a:extLst>
          </p:cNvPr>
          <p:cNvSpPr>
            <a:spLocks noGrp="1"/>
          </p:cNvSpPr>
          <p:nvPr>
            <p:ph type="title" idx="4294967295"/>
          </p:nvPr>
        </p:nvSpPr>
        <p:spPr>
          <a:xfrm>
            <a:off x="838200" y="-761310"/>
            <a:ext cx="10515600" cy="761310"/>
          </a:xfrm>
        </p:spPr>
        <p:txBody>
          <a:bodyPr vert="horz" lIns="91440" tIns="45720" rIns="91440" bIns="45720" rtlCol="0" anchor="b">
            <a:normAutofit/>
          </a:bodyPr>
          <a:lstStyle/>
          <a:p>
            <a:r>
              <a:rPr lang="nl-NL" dirty="0"/>
              <a:t>Casus 2</a:t>
            </a:r>
          </a:p>
        </p:txBody>
      </p:sp>
      <p:pic>
        <p:nvPicPr>
          <p:cNvPr id="8" name="Afbeelding 7" descr="satellietfoto met propaantank">
            <a:extLst>
              <a:ext uri="{FF2B5EF4-FFF2-40B4-BE49-F238E27FC236}">
                <a16:creationId xmlns:a16="http://schemas.microsoft.com/office/drawing/2014/main" id="{7E81B9E3-453D-B100-7CBB-CBEF31573E9A}"/>
              </a:ext>
            </a:extLst>
          </p:cNvPr>
          <p:cNvPicPr>
            <a:picLocks noChangeAspect="1"/>
          </p:cNvPicPr>
          <p:nvPr/>
        </p:nvPicPr>
        <p:blipFill>
          <a:blip r:embed="rId2"/>
          <a:stretch>
            <a:fillRect/>
          </a:stretch>
        </p:blipFill>
        <p:spPr>
          <a:xfrm>
            <a:off x="222637" y="346048"/>
            <a:ext cx="4876800" cy="2457540"/>
          </a:xfrm>
          <a:prstGeom prst="rect">
            <a:avLst/>
          </a:prstGeom>
        </p:spPr>
      </p:pic>
      <p:pic>
        <p:nvPicPr>
          <p:cNvPr id="19" name="Afbeelding 18" descr="Schematische weergave">
            <a:extLst>
              <a:ext uri="{FF2B5EF4-FFF2-40B4-BE49-F238E27FC236}">
                <a16:creationId xmlns:a16="http://schemas.microsoft.com/office/drawing/2014/main" id="{F9B2B1E8-B054-6D50-EB4E-ACBEC3EF1EE5}"/>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6207033" y="0"/>
            <a:ext cx="5984967" cy="4035452"/>
          </a:xfrm>
          <a:prstGeom prst="rect">
            <a:avLst/>
          </a:prstGeom>
        </p:spPr>
      </p:pic>
      <p:sp>
        <p:nvSpPr>
          <p:cNvPr id="7" name="Tekstvak 6">
            <a:extLst>
              <a:ext uri="{FF2B5EF4-FFF2-40B4-BE49-F238E27FC236}">
                <a16:creationId xmlns:a16="http://schemas.microsoft.com/office/drawing/2014/main" id="{4F9C722A-03FD-9D36-AAD5-04CA9A8133D6}"/>
              </a:ext>
              <a:ext uri="{C183D7F6-B498-43B3-948B-1728B52AA6E4}">
                <adec:decorative xmlns:adec="http://schemas.microsoft.com/office/drawing/2017/decorative" val="1"/>
              </a:ext>
            </a:extLst>
          </p:cNvPr>
          <p:cNvSpPr txBox="1"/>
          <p:nvPr/>
        </p:nvSpPr>
        <p:spPr>
          <a:xfrm>
            <a:off x="6411951" y="1728439"/>
            <a:ext cx="5557412" cy="369332"/>
          </a:xfrm>
          <a:prstGeom prst="rect">
            <a:avLst/>
          </a:prstGeom>
          <a:noFill/>
        </p:spPr>
        <p:txBody>
          <a:bodyPr wrap="square" rtlCol="0">
            <a:spAutoFit/>
          </a:bodyPr>
          <a:lstStyle/>
          <a:p>
            <a:r>
              <a:rPr lang="nl-NL" dirty="0">
                <a:solidFill>
                  <a:srgbClr val="FF0000"/>
                </a:solidFill>
              </a:rPr>
              <a:t>Gasmotor + Dieselaggregaat/opslag  + EOS +  Schakelaar</a:t>
            </a:r>
          </a:p>
        </p:txBody>
      </p:sp>
      <p:pic>
        <p:nvPicPr>
          <p:cNvPr id="9" name="Tijdelijke aanduiding voor afbeelding 8" descr="satellietfoto met propaantank">
            <a:extLst>
              <a:ext uri="{FF2B5EF4-FFF2-40B4-BE49-F238E27FC236}">
                <a16:creationId xmlns:a16="http://schemas.microsoft.com/office/drawing/2014/main" id="{7CB2085A-9495-DDF9-F908-EABCFE382AF4}"/>
              </a:ext>
            </a:extLst>
          </p:cNvPr>
          <p:cNvPicPr>
            <a:picLocks noGrp="1" noChangeAspect="1"/>
          </p:cNvPicPr>
          <p:nvPr>
            <p:ph type="pic" sz="quarter" idx="13"/>
          </p:nvPr>
        </p:nvPicPr>
        <p:blipFill>
          <a:blip r:embed="rId4"/>
          <a:srcRect l="12468" r="12468"/>
          <a:stretch>
            <a:fillRect/>
          </a:stretch>
        </p:blipFill>
        <p:spPr>
          <a:xfrm>
            <a:off x="286247" y="3038120"/>
            <a:ext cx="5001370" cy="3847208"/>
          </a:xfrm>
          <a:prstGeom prst="rect">
            <a:avLst/>
          </a:prstGeom>
        </p:spPr>
      </p:pic>
      <p:pic>
        <p:nvPicPr>
          <p:cNvPr id="10" name="Afbeelding 9">
            <a:extLst>
              <a:ext uri="{FF2B5EF4-FFF2-40B4-BE49-F238E27FC236}">
                <a16:creationId xmlns:a16="http://schemas.microsoft.com/office/drawing/2014/main" id="{35CEC9EA-E870-758A-BB55-15A0E0C4F9E1}"/>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959333" y="3351854"/>
            <a:ext cx="3218967" cy="2475191"/>
          </a:xfrm>
          <a:prstGeom prst="rect">
            <a:avLst/>
          </a:prstGeom>
        </p:spPr>
      </p:pic>
      <p:pic>
        <p:nvPicPr>
          <p:cNvPr id="21" name="Afbeelding 20" descr="schematische weergave">
            <a:extLst>
              <a:ext uri="{FF2B5EF4-FFF2-40B4-BE49-F238E27FC236}">
                <a16:creationId xmlns:a16="http://schemas.microsoft.com/office/drawing/2014/main" id="{105A0E3E-8069-8FE7-D849-533904709E02}"/>
              </a:ext>
            </a:extLst>
          </p:cNvPr>
          <p:cNvPicPr>
            <a:picLocks noChangeAspect="1"/>
          </p:cNvPicPr>
          <p:nvPr/>
        </p:nvPicPr>
        <p:blipFill>
          <a:blip r:embed="rId6"/>
          <a:stretch>
            <a:fillRect/>
          </a:stretch>
        </p:blipFill>
        <p:spPr>
          <a:xfrm>
            <a:off x="6207033" y="4038006"/>
            <a:ext cx="2570922" cy="2759673"/>
          </a:xfrm>
          <a:prstGeom prst="rect">
            <a:avLst/>
          </a:prstGeom>
        </p:spPr>
      </p:pic>
      <p:sp>
        <p:nvSpPr>
          <p:cNvPr id="5" name="Ovaal 4">
            <a:extLst>
              <a:ext uri="{FF2B5EF4-FFF2-40B4-BE49-F238E27FC236}">
                <a16:creationId xmlns:a16="http://schemas.microsoft.com/office/drawing/2014/main" id="{4CBF9BC7-20EA-51C5-4FE2-BFABA7A035A2}"/>
              </a:ext>
              <a:ext uri="{C183D7F6-B498-43B3-948B-1728B52AA6E4}">
                <adec:decorative xmlns:adec="http://schemas.microsoft.com/office/drawing/2017/decorative" val="1"/>
              </a:ext>
            </a:extLst>
          </p:cNvPr>
          <p:cNvSpPr/>
          <p:nvPr/>
        </p:nvSpPr>
        <p:spPr>
          <a:xfrm>
            <a:off x="2609385" y="1494263"/>
            <a:ext cx="390293" cy="234176"/>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6" name="Ovaal 5">
            <a:extLst>
              <a:ext uri="{FF2B5EF4-FFF2-40B4-BE49-F238E27FC236}">
                <a16:creationId xmlns:a16="http://schemas.microsoft.com/office/drawing/2014/main" id="{4AF3C00A-1822-5FA7-D489-43FB85F2D946}"/>
              </a:ext>
              <a:ext uri="{C183D7F6-B498-43B3-948B-1728B52AA6E4}">
                <adec:decorative xmlns:adec="http://schemas.microsoft.com/office/drawing/2017/decorative" val="1"/>
              </a:ext>
            </a:extLst>
          </p:cNvPr>
          <p:cNvSpPr/>
          <p:nvPr/>
        </p:nvSpPr>
        <p:spPr>
          <a:xfrm>
            <a:off x="2804531" y="4643172"/>
            <a:ext cx="278780" cy="318552"/>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11" name="Tijdelijke aanduiding voor afbeelding 11">
            <a:extLst>
              <a:ext uri="{FF2B5EF4-FFF2-40B4-BE49-F238E27FC236}">
                <a16:creationId xmlns:a16="http://schemas.microsoft.com/office/drawing/2014/main" id="{F7F6D11A-21AB-CC2E-59AC-DBE393905A43}"/>
              </a:ext>
              <a:ext uri="{C183D7F6-B498-43B3-948B-1728B52AA6E4}">
                <adec:decorative xmlns:adec="http://schemas.microsoft.com/office/drawing/2017/decorative" val="1"/>
              </a:ext>
            </a:extLst>
          </p:cNvPr>
          <p:cNvPicPr>
            <a:picLocks noChangeAspect="1"/>
          </p:cNvPicPr>
          <p:nvPr/>
        </p:nvPicPr>
        <p:blipFill rotWithShape="1">
          <a:blip r:embed="rId7"/>
          <a:srcRect t="549" b="549"/>
          <a:stretch>
            <a:fillRect/>
          </a:stretch>
        </p:blipFill>
        <p:spPr>
          <a:xfrm>
            <a:off x="10143600" y="4798967"/>
            <a:ext cx="2048400" cy="1118712"/>
          </a:xfrm>
          <a:prstGeom prst="rect">
            <a:avLst/>
          </a:prstGeom>
        </p:spPr>
      </p:pic>
      <p:sp>
        <p:nvSpPr>
          <p:cNvPr id="12" name="Ovaal 11">
            <a:extLst>
              <a:ext uri="{FF2B5EF4-FFF2-40B4-BE49-F238E27FC236}">
                <a16:creationId xmlns:a16="http://schemas.microsoft.com/office/drawing/2014/main" id="{40876795-BD51-960F-CD97-A595DE96AB36}"/>
              </a:ext>
              <a:ext uri="{C183D7F6-B498-43B3-948B-1728B52AA6E4}">
                <adec:decorative xmlns:adec="http://schemas.microsoft.com/office/drawing/2017/decorative" val="1"/>
              </a:ext>
            </a:extLst>
          </p:cNvPr>
          <p:cNvSpPr/>
          <p:nvPr/>
        </p:nvSpPr>
        <p:spPr>
          <a:xfrm>
            <a:off x="6044439" y="269844"/>
            <a:ext cx="5984967" cy="826397"/>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3" name="Ovaal 12">
            <a:extLst>
              <a:ext uri="{FF2B5EF4-FFF2-40B4-BE49-F238E27FC236}">
                <a16:creationId xmlns:a16="http://schemas.microsoft.com/office/drawing/2014/main" id="{D910D524-99F8-B26D-3B74-601AA3CF202A}"/>
              </a:ext>
              <a:ext uri="{C183D7F6-B498-43B3-948B-1728B52AA6E4}">
                <adec:decorative xmlns:adec="http://schemas.microsoft.com/office/drawing/2017/decorative" val="1"/>
              </a:ext>
            </a:extLst>
          </p:cNvPr>
          <p:cNvSpPr/>
          <p:nvPr/>
        </p:nvSpPr>
        <p:spPr>
          <a:xfrm>
            <a:off x="8153400" y="4798967"/>
            <a:ext cx="135082" cy="964924"/>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Tree>
    <p:extLst>
      <p:ext uri="{BB962C8B-B14F-4D97-AF65-F5344CB8AC3E}">
        <p14:creationId xmlns:p14="http://schemas.microsoft.com/office/powerpoint/2010/main" val="18863565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381DDDB-F24D-FE6B-8636-B99498864530}"/>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nl-NL" dirty="0"/>
              <a:t>Casus 3</a:t>
            </a:r>
          </a:p>
        </p:txBody>
      </p:sp>
      <p:pic>
        <p:nvPicPr>
          <p:cNvPr id="5" name="Afbeelding 4" descr="kadastrale kaart">
            <a:extLst>
              <a:ext uri="{FF2B5EF4-FFF2-40B4-BE49-F238E27FC236}">
                <a16:creationId xmlns:a16="http://schemas.microsoft.com/office/drawing/2014/main" id="{83E41E91-891F-92FD-F8B7-20C2CF8F0FCC}"/>
              </a:ext>
            </a:extLst>
          </p:cNvPr>
          <p:cNvPicPr>
            <a:picLocks noChangeAspect="1"/>
          </p:cNvPicPr>
          <p:nvPr/>
        </p:nvPicPr>
        <p:blipFill>
          <a:blip r:embed="rId3"/>
          <a:stretch>
            <a:fillRect/>
          </a:stretch>
        </p:blipFill>
        <p:spPr>
          <a:xfrm>
            <a:off x="911603" y="170411"/>
            <a:ext cx="10368793" cy="6517178"/>
          </a:xfrm>
          <a:prstGeom prst="rect">
            <a:avLst/>
          </a:prstGeom>
        </p:spPr>
      </p:pic>
      <p:sp>
        <p:nvSpPr>
          <p:cNvPr id="6" name="Ovaal 5">
            <a:extLst>
              <a:ext uri="{FF2B5EF4-FFF2-40B4-BE49-F238E27FC236}">
                <a16:creationId xmlns:a16="http://schemas.microsoft.com/office/drawing/2014/main" id="{1120EF9A-C421-8808-4B7D-7E7C31A04FC8}"/>
              </a:ext>
              <a:ext uri="{C183D7F6-B498-43B3-948B-1728B52AA6E4}">
                <adec:decorative xmlns:adec="http://schemas.microsoft.com/office/drawing/2017/decorative" val="1"/>
              </a:ext>
            </a:extLst>
          </p:cNvPr>
          <p:cNvSpPr/>
          <p:nvPr/>
        </p:nvSpPr>
        <p:spPr>
          <a:xfrm rot="1715259">
            <a:off x="8765932" y="5029200"/>
            <a:ext cx="835269" cy="1429789"/>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Tree>
    <p:extLst>
      <p:ext uri="{BB962C8B-B14F-4D97-AF65-F5344CB8AC3E}">
        <p14:creationId xmlns:p14="http://schemas.microsoft.com/office/powerpoint/2010/main" val="20827391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B7B80824-3145-8847-99C2-4D6544F28753}"/>
              </a:ext>
              <a:ext uri="{C183D7F6-B498-43B3-948B-1728B52AA6E4}">
                <adec:decorative xmlns:adec="http://schemas.microsoft.com/office/drawing/2017/decorative" val="1"/>
              </a:ext>
            </a:extLst>
          </p:cNvPr>
          <p:cNvSpPr>
            <a:spLocks noGrp="1"/>
          </p:cNvSpPr>
          <p:nvPr>
            <p:ph type="dt" sz="half" idx="10"/>
          </p:nvPr>
        </p:nvSpPr>
        <p:spPr/>
        <p:txBody>
          <a:bodyPr/>
          <a:lstStyle/>
          <a:p>
            <a:fld id="{8BE84C8E-141E-EA40-880D-76BD3911284B}" type="datetime1">
              <a:rPr lang="nl-NL" smtClean="0"/>
              <a:pPr/>
              <a:t>25-11-2024</a:t>
            </a:fld>
            <a:endParaRPr lang="nl-NL" dirty="0"/>
          </a:p>
        </p:txBody>
      </p:sp>
      <p:sp>
        <p:nvSpPr>
          <p:cNvPr id="6" name="Tijdelijke aanduiding voor dianummer 5">
            <a:extLst>
              <a:ext uri="{FF2B5EF4-FFF2-40B4-BE49-F238E27FC236}">
                <a16:creationId xmlns:a16="http://schemas.microsoft.com/office/drawing/2014/main" id="{AE08C8E9-A1A9-484E-9F53-04DE3BF24D2D}"/>
              </a:ext>
              <a:ext uri="{C183D7F6-B498-43B3-948B-1728B52AA6E4}">
                <adec:decorative xmlns:adec="http://schemas.microsoft.com/office/drawing/2017/decorative" val="1"/>
              </a:ext>
            </a:extLst>
          </p:cNvPr>
          <p:cNvSpPr>
            <a:spLocks noGrp="1"/>
          </p:cNvSpPr>
          <p:nvPr>
            <p:ph type="sldNum" sz="quarter" idx="12"/>
          </p:nvPr>
        </p:nvSpPr>
        <p:spPr/>
        <p:txBody>
          <a:bodyPr/>
          <a:lstStyle/>
          <a:p>
            <a:r>
              <a:rPr lang="nl-NL" dirty="0"/>
              <a:t>en</a:t>
            </a:r>
            <a:fld id="{6BA46E3B-9C4D-ED4F-A219-BC09E5D72B97}" type="slidenum">
              <a:rPr lang="nl-NL" smtClean="0"/>
              <a:pPr/>
              <a:t>17</a:t>
            </a:fld>
            <a:endParaRPr lang="nl-NL" dirty="0"/>
          </a:p>
        </p:txBody>
      </p:sp>
      <p:sp>
        <p:nvSpPr>
          <p:cNvPr id="7" name="Titel 6">
            <a:extLst>
              <a:ext uri="{FF2B5EF4-FFF2-40B4-BE49-F238E27FC236}">
                <a16:creationId xmlns:a16="http://schemas.microsoft.com/office/drawing/2014/main" id="{D79EEC4F-00DB-3D46-ABF9-676CC06DF3C2}"/>
              </a:ext>
            </a:extLst>
          </p:cNvPr>
          <p:cNvSpPr>
            <a:spLocks noGrp="1"/>
          </p:cNvSpPr>
          <p:nvPr>
            <p:ph type="title"/>
          </p:nvPr>
        </p:nvSpPr>
        <p:spPr>
          <a:xfrm>
            <a:off x="2560320" y="290053"/>
            <a:ext cx="10948946" cy="761310"/>
          </a:xfrm>
        </p:spPr>
        <p:txBody>
          <a:bodyPr>
            <a:normAutofit/>
          </a:bodyPr>
          <a:lstStyle/>
          <a:p>
            <a:r>
              <a:rPr lang="nl-NL" dirty="0"/>
              <a:t>Dilemma’s anders samen-werken </a:t>
            </a:r>
          </a:p>
        </p:txBody>
      </p:sp>
      <p:pic>
        <p:nvPicPr>
          <p:cNvPr id="12" name="Tijdelijke aanduiding voor afbeelding 11">
            <a:extLst>
              <a:ext uri="{FF2B5EF4-FFF2-40B4-BE49-F238E27FC236}">
                <a16:creationId xmlns:a16="http://schemas.microsoft.com/office/drawing/2014/main" id="{39C3A9E5-643C-3F46-8CD6-2E3D7EB2A67F}"/>
              </a:ext>
              <a:ext uri="{C183D7F6-B498-43B3-948B-1728B52AA6E4}">
                <adec:decorative xmlns:adec="http://schemas.microsoft.com/office/drawing/2017/decorative" val="1"/>
              </a:ext>
            </a:extLst>
          </p:cNvPr>
          <p:cNvPicPr>
            <a:picLocks noGrp="1" noChangeAspect="1"/>
          </p:cNvPicPr>
          <p:nvPr>
            <p:ph type="pic" sz="quarter" idx="19"/>
          </p:nvPr>
        </p:nvPicPr>
        <p:blipFill rotWithShape="1">
          <a:blip r:embed="rId3"/>
          <a:srcRect t="549" b="549"/>
          <a:stretch>
            <a:fillRect/>
          </a:stretch>
        </p:blipFill>
        <p:spPr/>
      </p:pic>
      <p:sp>
        <p:nvSpPr>
          <p:cNvPr id="8" name="Tijdelijke aanduiding voor tekst 1">
            <a:extLst>
              <a:ext uri="{FF2B5EF4-FFF2-40B4-BE49-F238E27FC236}">
                <a16:creationId xmlns:a16="http://schemas.microsoft.com/office/drawing/2014/main" id="{DFE496A7-7008-BBCF-C92E-87B1E6AF9475}"/>
              </a:ext>
            </a:extLst>
          </p:cNvPr>
          <p:cNvSpPr txBox="1">
            <a:spLocks/>
          </p:cNvSpPr>
          <p:nvPr/>
        </p:nvSpPr>
        <p:spPr>
          <a:xfrm>
            <a:off x="2039400" y="1395988"/>
            <a:ext cx="9314594" cy="4743739"/>
          </a:xfrm>
          <a:prstGeom prst="rect">
            <a:avLst/>
          </a:prstGeom>
        </p:spPr>
        <p:txBody>
          <a:bodyPr vert="horz" lIns="91440" tIns="45720" rIns="91440" bIns="45720" rtlCol="0" anchor="ctr">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sz="1800" b="0" i="0" kern="1200">
                <a:solidFill>
                  <a:schemeClr val="tx1"/>
                </a:solidFill>
                <a:latin typeface="DIN-Regular" panose="020B0500000000000000"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DIN" panose="0200050304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DIN" panose="0200050304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b="0" i="0" kern="1200">
                <a:solidFill>
                  <a:schemeClr val="tx1"/>
                </a:solidFill>
                <a:latin typeface="DIN" panose="0200050304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00" b="0" i="0" kern="1200">
                <a:solidFill>
                  <a:schemeClr val="tx1"/>
                </a:solidFill>
                <a:latin typeface="DIN" panose="0200050304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42950" indent="-285750">
              <a:buFont typeface="Wingdings" panose="05000000000000000000" pitchFamily="2" charset="2"/>
              <a:buChar char="q"/>
            </a:pPr>
            <a:r>
              <a:rPr lang="en-US" sz="2400" dirty="0"/>
              <a:t> </a:t>
            </a:r>
            <a:r>
              <a:rPr lang="nl-NL" sz="2400" b="1" dirty="0"/>
              <a:t>Toetsen</a:t>
            </a:r>
            <a:r>
              <a:rPr lang="nl-NL" sz="2400" dirty="0"/>
              <a:t> </a:t>
            </a:r>
            <a:r>
              <a:rPr lang="nl-NL" sz="2400" dirty="0">
                <a:cs typeface="Calibri"/>
              </a:rPr>
              <a:t>↔ </a:t>
            </a:r>
            <a:r>
              <a:rPr lang="nl-NL" sz="2400" b="1" dirty="0">
                <a:cs typeface="Calibri"/>
              </a:rPr>
              <a:t>uitdagen</a:t>
            </a:r>
            <a:r>
              <a:rPr lang="nl-NL" sz="2400" dirty="0">
                <a:cs typeface="Calibri"/>
              </a:rPr>
              <a:t> : normen &amp; kaders als prikkels voor meer toegevoegde waarde i.p.v. toetsen aan wet- en regelgeving</a:t>
            </a:r>
            <a:endParaRPr lang="nl-NL" sz="2400" dirty="0"/>
          </a:p>
          <a:p>
            <a:pPr marL="742950" indent="-285750">
              <a:buFont typeface="Wingdings" panose="05000000000000000000" pitchFamily="2" charset="2"/>
              <a:buChar char="q"/>
            </a:pPr>
            <a:r>
              <a:rPr lang="nl-NL" sz="2400" b="1" dirty="0"/>
              <a:t>Rechtszekerheid</a:t>
            </a:r>
            <a:r>
              <a:rPr lang="nl-NL" sz="2400" dirty="0"/>
              <a:t> </a:t>
            </a:r>
            <a:r>
              <a:rPr lang="nl-NL" sz="2400" dirty="0">
                <a:cs typeface="Calibri"/>
              </a:rPr>
              <a:t>↔ </a:t>
            </a:r>
            <a:r>
              <a:rPr lang="nl-NL" sz="2400" b="1" dirty="0">
                <a:cs typeface="Calibri"/>
              </a:rPr>
              <a:t>flexibiliteit</a:t>
            </a:r>
            <a:r>
              <a:rPr lang="nl-NL" sz="2400" dirty="0">
                <a:cs typeface="Calibri"/>
              </a:rPr>
              <a:t> : rechtdoen aan betekenisvol verschil en dat blootleggen, maatwerk mogelijk maken, onzekerheden benoemen, afweging inzichtelijk maken</a:t>
            </a:r>
            <a:endParaRPr lang="nl-NL" sz="2400" dirty="0">
              <a:ea typeface="Calibri"/>
              <a:cs typeface="Calibri"/>
            </a:endParaRPr>
          </a:p>
          <a:p>
            <a:pPr marL="742950" indent="-285750">
              <a:buFont typeface="Wingdings" panose="05000000000000000000" pitchFamily="2" charset="2"/>
              <a:buChar char="q"/>
            </a:pPr>
            <a:r>
              <a:rPr lang="nl-NL" sz="2400" b="1" dirty="0"/>
              <a:t>Loslaten</a:t>
            </a:r>
            <a:r>
              <a:rPr lang="nl-NL" sz="2400" dirty="0"/>
              <a:t> </a:t>
            </a:r>
            <a:r>
              <a:rPr lang="nl-NL" sz="2400" dirty="0">
                <a:cs typeface="Calibri"/>
              </a:rPr>
              <a:t>↔ </a:t>
            </a:r>
            <a:r>
              <a:rPr lang="nl-NL" sz="2400" b="1" dirty="0">
                <a:cs typeface="Calibri"/>
              </a:rPr>
              <a:t>grip houden</a:t>
            </a:r>
            <a:r>
              <a:rPr lang="nl-NL" sz="2400" dirty="0">
                <a:cs typeface="Calibri"/>
              </a:rPr>
              <a:t> : niet reflexmatig de opgave in eigen hand houden; liever voortgang bewaken</a:t>
            </a:r>
            <a:endParaRPr lang="nl-NL" sz="2400" dirty="0"/>
          </a:p>
          <a:p>
            <a:pPr marL="742950" indent="-285750">
              <a:buFont typeface="Wingdings" panose="05000000000000000000" pitchFamily="2" charset="2"/>
              <a:buChar char="q"/>
            </a:pPr>
            <a:r>
              <a:rPr lang="nl-NL" sz="2400" b="1" dirty="0"/>
              <a:t>Inhoudelijke integraliteit</a:t>
            </a:r>
            <a:r>
              <a:rPr lang="nl-NL" sz="2400" dirty="0"/>
              <a:t> </a:t>
            </a:r>
            <a:r>
              <a:rPr lang="nl-NL" sz="2400" dirty="0">
                <a:cs typeface="Calibri"/>
              </a:rPr>
              <a:t>↔ </a:t>
            </a:r>
            <a:r>
              <a:rPr lang="nl-NL" sz="2400" b="1" dirty="0">
                <a:cs typeface="Calibri"/>
              </a:rPr>
              <a:t>focus</a:t>
            </a:r>
            <a:r>
              <a:rPr lang="nl-NL" sz="2400" dirty="0">
                <a:cs typeface="Calibri"/>
              </a:rPr>
              <a:t> : zoektocht naar integrerende opgaven die houvast bieden</a:t>
            </a:r>
            <a:endParaRPr lang="nl-NL" sz="2400" dirty="0"/>
          </a:p>
          <a:p>
            <a:pPr marL="742950" indent="-285750">
              <a:buFont typeface="Wingdings" panose="05000000000000000000" pitchFamily="2" charset="2"/>
              <a:buChar char="q"/>
            </a:pPr>
            <a:r>
              <a:rPr lang="nl-NL" sz="2400" b="1" dirty="0"/>
              <a:t>Participati</a:t>
            </a:r>
            <a:r>
              <a:rPr lang="nl-NL" sz="2400" dirty="0"/>
              <a:t>e </a:t>
            </a:r>
            <a:r>
              <a:rPr lang="nl-NL" sz="2400" dirty="0">
                <a:cs typeface="Calibri"/>
              </a:rPr>
              <a:t>↔ </a:t>
            </a:r>
            <a:r>
              <a:rPr lang="nl-NL" sz="2400" b="1" dirty="0">
                <a:cs typeface="Calibri"/>
              </a:rPr>
              <a:t>democratie</a:t>
            </a:r>
            <a:r>
              <a:rPr lang="nl-NL" sz="2400" dirty="0">
                <a:cs typeface="Calibri"/>
              </a:rPr>
              <a:t> : doorgaande dialoog tussen participatie (liefst: co-creatie)  proces en politieke proces nodig</a:t>
            </a:r>
          </a:p>
          <a:p>
            <a:pPr marL="742950" indent="-285750">
              <a:buFont typeface="Wingdings" panose="05000000000000000000" pitchFamily="2" charset="2"/>
              <a:buChar char="q"/>
            </a:pPr>
            <a:r>
              <a:rPr lang="nl-NL" sz="2400" dirty="0">
                <a:solidFill>
                  <a:srgbClr val="FF0000"/>
                </a:solidFill>
                <a:cs typeface="Calibri"/>
              </a:rPr>
              <a:t>Pas op voor strenger beoordelen risico's t.o.v. fossiele risico's (zie rapport werkgroep BOVEN én met stellen van aanvullende veiligheidseisen (risico-regelreflex)</a:t>
            </a:r>
            <a:endParaRPr lang="nl-NL" sz="2400" dirty="0">
              <a:cs typeface="Calibri"/>
            </a:endParaRPr>
          </a:p>
        </p:txBody>
      </p:sp>
    </p:spTree>
    <p:extLst>
      <p:ext uri="{BB962C8B-B14F-4D97-AF65-F5344CB8AC3E}">
        <p14:creationId xmlns:p14="http://schemas.microsoft.com/office/powerpoint/2010/main" val="3711058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B7B80824-3145-8847-99C2-4D6544F28753}"/>
              </a:ext>
              <a:ext uri="{C183D7F6-B498-43B3-948B-1728B52AA6E4}">
                <adec:decorative xmlns:adec="http://schemas.microsoft.com/office/drawing/2017/decorative" val="1"/>
              </a:ext>
            </a:extLst>
          </p:cNvPr>
          <p:cNvSpPr>
            <a:spLocks noGrp="1"/>
          </p:cNvSpPr>
          <p:nvPr>
            <p:ph type="dt" sz="half" idx="10"/>
          </p:nvPr>
        </p:nvSpPr>
        <p:spPr/>
        <p:txBody>
          <a:bodyPr/>
          <a:lstStyle/>
          <a:p>
            <a:fld id="{8BE84C8E-141E-EA40-880D-76BD3911284B}" type="datetime1">
              <a:rPr lang="nl-NL" smtClean="0"/>
              <a:pPr/>
              <a:t>25-11-2024</a:t>
            </a:fld>
            <a:endParaRPr lang="nl-NL" dirty="0"/>
          </a:p>
        </p:txBody>
      </p:sp>
      <p:sp>
        <p:nvSpPr>
          <p:cNvPr id="6" name="Tijdelijke aanduiding voor dianummer 5">
            <a:extLst>
              <a:ext uri="{FF2B5EF4-FFF2-40B4-BE49-F238E27FC236}">
                <a16:creationId xmlns:a16="http://schemas.microsoft.com/office/drawing/2014/main" id="{AE08C8E9-A1A9-484E-9F53-04DE3BF24D2D}"/>
              </a:ext>
              <a:ext uri="{C183D7F6-B498-43B3-948B-1728B52AA6E4}">
                <adec:decorative xmlns:adec="http://schemas.microsoft.com/office/drawing/2017/decorative" val="1"/>
              </a:ext>
            </a:extLst>
          </p:cNvPr>
          <p:cNvSpPr>
            <a:spLocks noGrp="1"/>
          </p:cNvSpPr>
          <p:nvPr>
            <p:ph type="sldNum" sz="quarter" idx="12"/>
          </p:nvPr>
        </p:nvSpPr>
        <p:spPr/>
        <p:txBody>
          <a:bodyPr/>
          <a:lstStyle/>
          <a:p>
            <a:fld id="{6BA46E3B-9C4D-ED4F-A219-BC09E5D72B97}" type="slidenum">
              <a:rPr lang="nl-NL" smtClean="0"/>
              <a:pPr/>
              <a:t>18</a:t>
            </a:fld>
            <a:endParaRPr lang="nl-NL" dirty="0"/>
          </a:p>
        </p:txBody>
      </p:sp>
      <p:sp>
        <p:nvSpPr>
          <p:cNvPr id="7" name="Titel 6">
            <a:extLst>
              <a:ext uri="{FF2B5EF4-FFF2-40B4-BE49-F238E27FC236}">
                <a16:creationId xmlns:a16="http://schemas.microsoft.com/office/drawing/2014/main" id="{D79EEC4F-00DB-3D46-ABF9-676CC06DF3C2}"/>
              </a:ext>
            </a:extLst>
          </p:cNvPr>
          <p:cNvSpPr>
            <a:spLocks noGrp="1"/>
          </p:cNvSpPr>
          <p:nvPr>
            <p:ph type="title"/>
          </p:nvPr>
        </p:nvSpPr>
        <p:spPr>
          <a:xfrm>
            <a:off x="2539421" y="599733"/>
            <a:ext cx="8671406" cy="761310"/>
          </a:xfrm>
        </p:spPr>
        <p:txBody>
          <a:bodyPr>
            <a:normAutofit/>
          </a:bodyPr>
          <a:lstStyle/>
          <a:p>
            <a:r>
              <a:rPr lang="nl-NL" dirty="0"/>
              <a:t>Tips  </a:t>
            </a:r>
          </a:p>
        </p:txBody>
      </p:sp>
      <p:pic>
        <p:nvPicPr>
          <p:cNvPr id="12" name="Tijdelijke aanduiding voor afbeelding 11">
            <a:extLst>
              <a:ext uri="{FF2B5EF4-FFF2-40B4-BE49-F238E27FC236}">
                <a16:creationId xmlns:a16="http://schemas.microsoft.com/office/drawing/2014/main" id="{39C3A9E5-643C-3F46-8CD6-2E3D7EB2A67F}"/>
              </a:ext>
              <a:ext uri="{C183D7F6-B498-43B3-948B-1728B52AA6E4}">
                <adec:decorative xmlns:adec="http://schemas.microsoft.com/office/drawing/2017/decorative" val="1"/>
              </a:ext>
            </a:extLst>
          </p:cNvPr>
          <p:cNvPicPr>
            <a:picLocks noGrp="1" noChangeAspect="1"/>
          </p:cNvPicPr>
          <p:nvPr>
            <p:ph type="pic" sz="quarter" idx="19"/>
          </p:nvPr>
        </p:nvPicPr>
        <p:blipFill rotWithShape="1">
          <a:blip r:embed="rId3"/>
          <a:srcRect t="549" b="549"/>
          <a:stretch>
            <a:fillRect/>
          </a:stretch>
        </p:blipFill>
        <p:spPr/>
      </p:pic>
      <p:sp>
        <p:nvSpPr>
          <p:cNvPr id="8" name="Tijdelijke aanduiding voor tekst 1">
            <a:extLst>
              <a:ext uri="{FF2B5EF4-FFF2-40B4-BE49-F238E27FC236}">
                <a16:creationId xmlns:a16="http://schemas.microsoft.com/office/drawing/2014/main" id="{DFE496A7-7008-BBCF-C92E-87B1E6AF9475}"/>
              </a:ext>
            </a:extLst>
          </p:cNvPr>
          <p:cNvSpPr txBox="1">
            <a:spLocks/>
          </p:cNvSpPr>
          <p:nvPr/>
        </p:nvSpPr>
        <p:spPr>
          <a:xfrm>
            <a:off x="2039400" y="1361043"/>
            <a:ext cx="9397527" cy="4995307"/>
          </a:xfrm>
          <a:prstGeom prst="rect">
            <a:avLst/>
          </a:prstGeom>
        </p:spPr>
        <p:txBody>
          <a:bodyPr vert="horz" lIns="91440" tIns="45720" rIns="91440" bIns="45720" rtlCol="0" anchor="ctr">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1800" b="0" i="0" kern="1200">
                <a:solidFill>
                  <a:schemeClr val="tx1"/>
                </a:solidFill>
                <a:latin typeface="DIN-Regular" panose="020B0500000000000000"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DIN" panose="0200050304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DIN" panose="0200050304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b="0" i="0" kern="1200">
                <a:solidFill>
                  <a:schemeClr val="tx1"/>
                </a:solidFill>
                <a:latin typeface="DIN" panose="0200050304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00" b="0" i="0" kern="1200">
                <a:solidFill>
                  <a:schemeClr val="tx1"/>
                </a:solidFill>
                <a:latin typeface="DIN" panose="0200050304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800100" marR="0" lvl="0" indent="-342900" algn="l" defTabSz="914400" rtl="0" eaLnBrk="1" fontAlgn="auto" latinLnBrk="0" hangingPunct="1">
              <a:spcBef>
                <a:spcPts val="0"/>
              </a:spcBef>
              <a:spcAft>
                <a:spcPts val="0"/>
              </a:spcAft>
              <a:buClrTx/>
              <a:buSzTx/>
              <a:buFont typeface="Wingdings" panose="05000000000000000000" pitchFamily="2" charset="2"/>
              <a:buChar char="q"/>
              <a:tabLst/>
              <a:defRPr/>
            </a:pPr>
            <a:r>
              <a:rPr kumimoji="0" lang="nl-NL" sz="2400" b="0" i="0" u="none" strike="noStrike" kern="1200" cap="none" spc="0" normalizeH="0" baseline="0" noProof="0" dirty="0">
                <a:ln>
                  <a:noFill/>
                </a:ln>
                <a:solidFill>
                  <a:srgbClr val="000000"/>
                </a:solidFill>
                <a:effectLst/>
                <a:uLnTx/>
                <a:uFillTx/>
                <a:latin typeface="DIN-Regular"/>
                <a:ea typeface="+mn-ea"/>
                <a:cs typeface="+mn-cs"/>
              </a:rPr>
              <a:t>Ontwerpprincipes EV opnemen in </a:t>
            </a:r>
            <a:r>
              <a:rPr kumimoji="0" lang="nl-NL" sz="2400" b="1" i="0" u="none" strike="noStrike" kern="1200" cap="none" spc="0" normalizeH="0" baseline="0" noProof="0" dirty="0">
                <a:ln>
                  <a:noFill/>
                </a:ln>
                <a:solidFill>
                  <a:srgbClr val="000000"/>
                </a:solidFill>
                <a:effectLst/>
                <a:uLnTx/>
                <a:uFillTx/>
                <a:latin typeface="DIN-Regular"/>
                <a:ea typeface="+mn-ea"/>
                <a:cs typeface="+mn-cs"/>
              </a:rPr>
              <a:t>Ovisie</a:t>
            </a:r>
          </a:p>
          <a:p>
            <a:pPr marL="800100" marR="0" lvl="0" indent="-342900" algn="l" defTabSz="914400" rtl="0" eaLnBrk="1" fontAlgn="auto" latinLnBrk="0" hangingPunct="1">
              <a:spcBef>
                <a:spcPts val="0"/>
              </a:spcBef>
              <a:spcAft>
                <a:spcPts val="0"/>
              </a:spcAft>
              <a:buClrTx/>
              <a:buSzTx/>
              <a:buFont typeface="Wingdings" panose="05000000000000000000" pitchFamily="2" charset="2"/>
              <a:buChar char="q"/>
              <a:tabLst/>
              <a:defRPr/>
            </a:pPr>
            <a:endParaRPr kumimoji="0" lang="nl-NL" sz="2400" b="0" i="0" u="none" strike="noStrike" kern="1200" cap="none" spc="0" normalizeH="0" baseline="0" noProof="0" dirty="0">
              <a:ln>
                <a:noFill/>
              </a:ln>
              <a:solidFill>
                <a:srgbClr val="000000"/>
              </a:solidFill>
              <a:effectLst/>
              <a:uLnTx/>
              <a:uFillTx/>
              <a:latin typeface="DIN-Regular"/>
              <a:ea typeface="+mn-ea"/>
              <a:cs typeface="+mn-cs"/>
            </a:endParaRPr>
          </a:p>
          <a:p>
            <a:pPr marL="800100" marR="0" lvl="0" indent="-342900" algn="l" defTabSz="914400" rtl="0" eaLnBrk="1" fontAlgn="auto" latinLnBrk="0" hangingPunct="1">
              <a:spcBef>
                <a:spcPts val="0"/>
              </a:spcBef>
              <a:spcAft>
                <a:spcPts val="0"/>
              </a:spcAft>
              <a:buClrTx/>
              <a:buSzTx/>
              <a:buFont typeface="Wingdings" panose="05000000000000000000" pitchFamily="2" charset="2"/>
              <a:buChar char="q"/>
              <a:tabLst/>
              <a:defRPr/>
            </a:pPr>
            <a:r>
              <a:rPr kumimoji="0" lang="nl-NL" sz="2400" b="0" i="0" u="none" strike="noStrike" kern="1200" cap="none" spc="0" normalizeH="0" baseline="0" noProof="0" dirty="0">
                <a:ln>
                  <a:noFill/>
                </a:ln>
                <a:solidFill>
                  <a:srgbClr val="000000"/>
                </a:solidFill>
                <a:effectLst/>
                <a:uLnTx/>
                <a:uFillTx/>
                <a:latin typeface="DIN-Regular"/>
                <a:ea typeface="+mn-ea"/>
                <a:cs typeface="+mn-cs"/>
              </a:rPr>
              <a:t>Hoofdstructuur transport (Basisnet) en risicovolle bedrijven met aandachtsgebieden opnemen op kaartmateriaal </a:t>
            </a:r>
            <a:r>
              <a:rPr kumimoji="0" lang="nl-NL" sz="2400" b="1" i="0" u="none" strike="noStrike" kern="1200" cap="none" spc="0" normalizeH="0" baseline="0" noProof="0" dirty="0">
                <a:ln>
                  <a:noFill/>
                </a:ln>
                <a:solidFill>
                  <a:srgbClr val="000000"/>
                </a:solidFill>
                <a:effectLst/>
                <a:uLnTx/>
                <a:uFillTx/>
                <a:latin typeface="DIN-Regular"/>
                <a:ea typeface="+mn-ea"/>
                <a:cs typeface="+mn-cs"/>
              </a:rPr>
              <a:t>Ovisie</a:t>
            </a:r>
          </a:p>
          <a:p>
            <a:pPr marL="800100" marR="0" lvl="0" indent="-342900" algn="l" defTabSz="914400" rtl="0" eaLnBrk="1" fontAlgn="auto" latinLnBrk="0" hangingPunct="1">
              <a:spcBef>
                <a:spcPts val="0"/>
              </a:spcBef>
              <a:spcAft>
                <a:spcPts val="0"/>
              </a:spcAft>
              <a:buClrTx/>
              <a:buSzTx/>
              <a:buFont typeface="Wingdings" panose="05000000000000000000" pitchFamily="2" charset="2"/>
              <a:buChar char="q"/>
              <a:tabLst/>
              <a:defRPr/>
            </a:pPr>
            <a:endParaRPr kumimoji="0" lang="nl-NL" sz="2400" b="0" i="0" u="none" strike="noStrike" kern="1200" cap="none" spc="0" normalizeH="0" baseline="0" noProof="0" dirty="0">
              <a:ln>
                <a:noFill/>
              </a:ln>
              <a:solidFill>
                <a:srgbClr val="000000"/>
              </a:solidFill>
              <a:effectLst/>
              <a:uLnTx/>
              <a:uFillTx/>
              <a:latin typeface="DIN-Regular"/>
              <a:ea typeface="+mn-ea"/>
              <a:cs typeface="+mn-cs"/>
            </a:endParaRPr>
          </a:p>
          <a:p>
            <a:pPr marL="800100" marR="0" lvl="0" indent="-342900" algn="l" defTabSz="914400" rtl="0" eaLnBrk="1" fontAlgn="auto" latinLnBrk="0" hangingPunct="1">
              <a:spcBef>
                <a:spcPts val="0"/>
              </a:spcBef>
              <a:spcAft>
                <a:spcPts val="0"/>
              </a:spcAft>
              <a:buClrTx/>
              <a:buSzTx/>
              <a:buFont typeface="Wingdings" panose="05000000000000000000" pitchFamily="2" charset="2"/>
              <a:buChar char="q"/>
              <a:tabLst/>
              <a:defRPr/>
            </a:pPr>
            <a:r>
              <a:rPr kumimoji="0" lang="nl-NL" sz="2400" b="0" i="0" u="none" strike="noStrike" kern="1200" cap="none" spc="0" normalizeH="0" baseline="0" noProof="0" dirty="0">
                <a:ln>
                  <a:noFill/>
                </a:ln>
                <a:solidFill>
                  <a:srgbClr val="000000"/>
                </a:solidFill>
                <a:effectLst/>
                <a:uLnTx/>
                <a:uFillTx/>
                <a:latin typeface="DIN-Regular"/>
                <a:ea typeface="+mn-ea"/>
                <a:cs typeface="Calibri"/>
              </a:rPr>
              <a:t>Behoefte aan (sectoraal) beleid externe veiligheid? Zie Regionaal beleidskader externe veiligheid ODRU-Gemeenten (2024) </a:t>
            </a:r>
          </a:p>
          <a:p>
            <a:pPr marL="800100" indent="-342900">
              <a:buFont typeface="Wingdings" panose="05000000000000000000" pitchFamily="2" charset="2"/>
              <a:buChar char="q"/>
            </a:pPr>
            <a:r>
              <a:rPr lang="nl-NL" sz="2400" dirty="0"/>
              <a:t>‘Regelen’ in </a:t>
            </a:r>
            <a:r>
              <a:rPr lang="nl-NL" sz="2400" b="1" dirty="0"/>
              <a:t>Oplan</a:t>
            </a:r>
            <a:r>
              <a:rPr lang="nl-NL" sz="2400" dirty="0"/>
              <a:t> en/of via </a:t>
            </a:r>
            <a:r>
              <a:rPr lang="nl-NL" sz="2400" b="1" dirty="0"/>
              <a:t>Overgunning</a:t>
            </a:r>
            <a:r>
              <a:rPr lang="nl-NL" sz="2400" dirty="0"/>
              <a:t> kan op verschillende manieren! </a:t>
            </a:r>
          </a:p>
          <a:p>
            <a:pPr marL="800100" indent="-342900">
              <a:buFont typeface="Wingdings" panose="05000000000000000000" pitchFamily="2" charset="2"/>
              <a:buChar char="q"/>
            </a:pPr>
            <a:r>
              <a:rPr lang="nl-NL" sz="2400" dirty="0"/>
              <a:t>Overweg tijdelijk vs. structureel regelen: </a:t>
            </a:r>
            <a:r>
              <a:rPr lang="nl-NL" sz="2400" b="1" dirty="0"/>
              <a:t>Bopa’s, TAM-IMRO’s, postzegel Oplan</a:t>
            </a:r>
          </a:p>
          <a:p>
            <a:pPr marL="800100" indent="-342900">
              <a:buFont typeface="Wingdings" panose="05000000000000000000" pitchFamily="2" charset="2"/>
              <a:buChar char="q"/>
            </a:pPr>
            <a:r>
              <a:rPr lang="nl-NL" sz="2400" dirty="0"/>
              <a:t>MBA’s (zoals tijdelijk EOS-en) die niet onder Bal vallen, regelen in nieuwe </a:t>
            </a:r>
            <a:r>
              <a:rPr lang="nl-NL" sz="2400" b="1" dirty="0"/>
              <a:t>Oplan</a:t>
            </a:r>
            <a:r>
              <a:rPr lang="nl-NL" sz="2400" dirty="0"/>
              <a:t> of via </a:t>
            </a:r>
            <a:r>
              <a:rPr lang="nl-NL" sz="2400" b="1" dirty="0"/>
              <a:t>werkafspraak OD</a:t>
            </a:r>
          </a:p>
          <a:p>
            <a:pPr marL="800100" indent="-342900">
              <a:buFont typeface="Wingdings" panose="05000000000000000000" pitchFamily="2" charset="2"/>
              <a:buChar char="q"/>
            </a:pPr>
            <a:r>
              <a:rPr lang="nl-NL" sz="2400" dirty="0"/>
              <a:t>Bruidsschatregels 22.44 en 22.45 opnemen in nieuwe deel </a:t>
            </a:r>
            <a:r>
              <a:rPr lang="nl-NL" sz="2400" b="1" dirty="0"/>
              <a:t>Oplan</a:t>
            </a:r>
          </a:p>
        </p:txBody>
      </p:sp>
    </p:spTree>
    <p:extLst>
      <p:ext uri="{BB962C8B-B14F-4D97-AF65-F5344CB8AC3E}">
        <p14:creationId xmlns:p14="http://schemas.microsoft.com/office/powerpoint/2010/main" val="21040184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B7B80824-3145-8847-99C2-4D6544F28753}"/>
              </a:ext>
              <a:ext uri="{C183D7F6-B498-43B3-948B-1728B52AA6E4}">
                <adec:decorative xmlns:adec="http://schemas.microsoft.com/office/drawing/2017/decorative" val="1"/>
              </a:ext>
            </a:extLst>
          </p:cNvPr>
          <p:cNvSpPr>
            <a:spLocks noGrp="1"/>
          </p:cNvSpPr>
          <p:nvPr>
            <p:ph type="dt" sz="half" idx="10"/>
          </p:nvPr>
        </p:nvSpPr>
        <p:spPr/>
        <p:txBody>
          <a:bodyPr/>
          <a:lstStyle/>
          <a:p>
            <a:fld id="{8BE84C8E-141E-EA40-880D-76BD3911284B}" type="datetime1">
              <a:rPr lang="nl-NL" smtClean="0"/>
              <a:pPr/>
              <a:t>25-11-2024</a:t>
            </a:fld>
            <a:endParaRPr lang="nl-NL" dirty="0"/>
          </a:p>
        </p:txBody>
      </p:sp>
      <p:sp>
        <p:nvSpPr>
          <p:cNvPr id="7" name="Titel 6">
            <a:extLst>
              <a:ext uri="{FF2B5EF4-FFF2-40B4-BE49-F238E27FC236}">
                <a16:creationId xmlns:a16="http://schemas.microsoft.com/office/drawing/2014/main" id="{D79EEC4F-00DB-3D46-ABF9-676CC06DF3C2}"/>
              </a:ext>
            </a:extLst>
          </p:cNvPr>
          <p:cNvSpPr>
            <a:spLocks noGrp="1"/>
          </p:cNvSpPr>
          <p:nvPr>
            <p:ph type="title"/>
          </p:nvPr>
        </p:nvSpPr>
        <p:spPr>
          <a:xfrm>
            <a:off x="2523834" y="662078"/>
            <a:ext cx="8671406" cy="761310"/>
          </a:xfrm>
        </p:spPr>
        <p:txBody>
          <a:bodyPr>
            <a:normAutofit/>
          </a:bodyPr>
          <a:lstStyle/>
          <a:p>
            <a:r>
              <a:rPr lang="nl-NL" dirty="0"/>
              <a:t>Tips   </a:t>
            </a:r>
          </a:p>
        </p:txBody>
      </p:sp>
      <p:pic>
        <p:nvPicPr>
          <p:cNvPr id="12" name="Tijdelijke aanduiding voor afbeelding 11">
            <a:extLst>
              <a:ext uri="{FF2B5EF4-FFF2-40B4-BE49-F238E27FC236}">
                <a16:creationId xmlns:a16="http://schemas.microsoft.com/office/drawing/2014/main" id="{39C3A9E5-643C-3F46-8CD6-2E3D7EB2A67F}"/>
              </a:ext>
              <a:ext uri="{C183D7F6-B498-43B3-948B-1728B52AA6E4}">
                <adec:decorative xmlns:adec="http://schemas.microsoft.com/office/drawing/2017/decorative" val="1"/>
              </a:ext>
            </a:extLst>
          </p:cNvPr>
          <p:cNvPicPr>
            <a:picLocks noGrp="1" noChangeAspect="1"/>
          </p:cNvPicPr>
          <p:nvPr>
            <p:ph type="pic" sz="quarter" idx="19"/>
          </p:nvPr>
        </p:nvPicPr>
        <p:blipFill rotWithShape="1">
          <a:blip r:embed="rId2"/>
          <a:srcRect t="549" b="549"/>
          <a:stretch>
            <a:fillRect/>
          </a:stretch>
        </p:blipFill>
        <p:spPr/>
      </p:pic>
      <p:sp>
        <p:nvSpPr>
          <p:cNvPr id="8" name="Tijdelijke aanduiding voor tekst 1">
            <a:extLst>
              <a:ext uri="{FF2B5EF4-FFF2-40B4-BE49-F238E27FC236}">
                <a16:creationId xmlns:a16="http://schemas.microsoft.com/office/drawing/2014/main" id="{DFE496A7-7008-BBCF-C92E-87B1E6AF9475}"/>
              </a:ext>
            </a:extLst>
          </p:cNvPr>
          <p:cNvSpPr txBox="1">
            <a:spLocks/>
          </p:cNvSpPr>
          <p:nvPr/>
        </p:nvSpPr>
        <p:spPr>
          <a:xfrm>
            <a:off x="2039206" y="1310055"/>
            <a:ext cx="9314594" cy="5046296"/>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1800" b="0" i="0" kern="1200">
                <a:solidFill>
                  <a:schemeClr val="tx1"/>
                </a:solidFill>
                <a:latin typeface="DIN-Regular" panose="020B0500000000000000"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DIN" panose="0200050304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DIN" panose="0200050304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b="0" i="0" kern="1200">
                <a:solidFill>
                  <a:schemeClr val="tx1"/>
                </a:solidFill>
                <a:latin typeface="DIN" panose="0200050304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00" b="0" i="0" kern="1200">
                <a:solidFill>
                  <a:schemeClr val="tx1"/>
                </a:solidFill>
                <a:latin typeface="DIN" panose="0200050304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42950" indent="-285750">
              <a:lnSpc>
                <a:spcPct val="80000"/>
              </a:lnSpc>
              <a:buFont typeface="Wingdings" panose="05000000000000000000" pitchFamily="2" charset="2"/>
              <a:buChar char="q"/>
            </a:pPr>
            <a:r>
              <a:rPr lang="nl-NL" sz="2400" dirty="0"/>
              <a:t>Zie ‘’handreiking De Veiligheid van waterstofdragers’’: </a:t>
            </a:r>
            <a:r>
              <a:rPr lang="nl-NL" sz="2400" b="1" dirty="0"/>
              <a:t>hoofdstuk 3: stappenplan</a:t>
            </a:r>
            <a:r>
              <a:rPr lang="nl-NL" sz="2400" dirty="0"/>
              <a:t>: Wenselijkheid, risico’s, inpasbaarheid, Oplan en Overgunning</a:t>
            </a:r>
          </a:p>
          <a:p>
            <a:pPr marL="742950" indent="-285750">
              <a:lnSpc>
                <a:spcPct val="80000"/>
              </a:lnSpc>
              <a:buFont typeface="Wingdings" panose="05000000000000000000" pitchFamily="2" charset="2"/>
              <a:buChar char="q"/>
            </a:pPr>
            <a:r>
              <a:rPr lang="nl-NL" sz="2400" dirty="0"/>
              <a:t>Zie ‘Staalkaart energietransitie 2.0’ met </a:t>
            </a:r>
            <a:r>
              <a:rPr lang="nl-NL" sz="2400" b="1" dirty="0"/>
              <a:t>ontwerpvragen:</a:t>
            </a:r>
            <a:r>
              <a:rPr lang="nl-NL" sz="2400" dirty="0"/>
              <a:t> wat wil ik waar regelen en waarom? Wat zijn mijn kaders? Hoe wil ik het regelen? En de voorbeeldregels.</a:t>
            </a:r>
          </a:p>
          <a:p>
            <a:pPr marL="742950" indent="-285750">
              <a:lnSpc>
                <a:spcPct val="80000"/>
              </a:lnSpc>
              <a:buFont typeface="Wingdings" panose="05000000000000000000" pitchFamily="2" charset="2"/>
              <a:buChar char="q"/>
            </a:pPr>
            <a:r>
              <a:rPr lang="nl-NL" sz="2400" dirty="0"/>
              <a:t>Zie Handreiking vergunningverlening EOS-en EZK/RVO</a:t>
            </a:r>
          </a:p>
          <a:p>
            <a:pPr marL="742950" indent="-285750">
              <a:lnSpc>
                <a:spcPct val="80000"/>
              </a:lnSpc>
              <a:buFont typeface="Wingdings" panose="05000000000000000000" pitchFamily="2" charset="2"/>
              <a:buChar char="q"/>
            </a:pPr>
            <a:r>
              <a:rPr lang="nl-NL" sz="2400" dirty="0"/>
              <a:t>Zie Handreiking Externe veiligheid provincie Utrecht</a:t>
            </a:r>
          </a:p>
          <a:p>
            <a:pPr marL="742950" indent="-285750">
              <a:lnSpc>
                <a:spcPct val="80000"/>
              </a:lnSpc>
              <a:buFont typeface="Wingdings" panose="05000000000000000000" pitchFamily="2" charset="2"/>
              <a:buChar char="q"/>
            </a:pPr>
            <a:r>
              <a:rPr lang="nl-NL" sz="2400" dirty="0"/>
              <a:t>Aanduidingen (werkingsgebieden) op plankaart? Of apart register o.i.d.  </a:t>
            </a:r>
          </a:p>
          <a:p>
            <a:pPr marL="742950" indent="-285750">
              <a:lnSpc>
                <a:spcPct val="80000"/>
              </a:lnSpc>
              <a:buFont typeface="Wingdings" panose="05000000000000000000" pitchFamily="2" charset="2"/>
              <a:buChar char="q"/>
            </a:pPr>
            <a:r>
              <a:rPr lang="nl-NL" sz="2400" dirty="0"/>
              <a:t> </a:t>
            </a:r>
            <a:r>
              <a:rPr lang="nl-NL" sz="2400" dirty="0">
                <a:solidFill>
                  <a:srgbClr val="FF0000"/>
                </a:solidFill>
              </a:rPr>
              <a:t>Evenwichtige transparante belangen afweging initiatieven.</a:t>
            </a:r>
          </a:p>
        </p:txBody>
      </p:sp>
    </p:spTree>
    <p:extLst>
      <p:ext uri="{BB962C8B-B14F-4D97-AF65-F5344CB8AC3E}">
        <p14:creationId xmlns:p14="http://schemas.microsoft.com/office/powerpoint/2010/main" val="14019791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Nieuwsartikel over de buurtbatterij">
            <a:extLst>
              <a:ext uri="{FF2B5EF4-FFF2-40B4-BE49-F238E27FC236}">
                <a16:creationId xmlns:a16="http://schemas.microsoft.com/office/drawing/2014/main" id="{73E14363-099F-293B-5336-6B05D031F8CF}"/>
              </a:ext>
            </a:extLst>
          </p:cNvPr>
          <p:cNvPicPr>
            <a:picLocks noChangeAspect="1"/>
          </p:cNvPicPr>
          <p:nvPr/>
        </p:nvPicPr>
        <p:blipFill>
          <a:blip r:embed="rId2"/>
          <a:stretch>
            <a:fillRect/>
          </a:stretch>
        </p:blipFill>
        <p:spPr>
          <a:xfrm>
            <a:off x="2131455" y="-1058"/>
            <a:ext cx="7804596" cy="6752406"/>
          </a:xfrm>
          <a:prstGeom prst="rect">
            <a:avLst/>
          </a:prstGeom>
        </p:spPr>
      </p:pic>
      <p:sp>
        <p:nvSpPr>
          <p:cNvPr id="2" name="Titel 1">
            <a:extLst>
              <a:ext uri="{FF2B5EF4-FFF2-40B4-BE49-F238E27FC236}">
                <a16:creationId xmlns:a16="http://schemas.microsoft.com/office/drawing/2014/main" id="{A55F0B03-E83E-E6A7-892B-50508443FB7D}"/>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nl-NL" dirty="0"/>
              <a:t>Actueel nieuwsartikel</a:t>
            </a:r>
          </a:p>
        </p:txBody>
      </p:sp>
    </p:spTree>
    <p:extLst>
      <p:ext uri="{BB962C8B-B14F-4D97-AF65-F5344CB8AC3E}">
        <p14:creationId xmlns:p14="http://schemas.microsoft.com/office/powerpoint/2010/main" val="35028554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B7B80824-3145-8847-99C2-4D6544F28753}"/>
              </a:ext>
              <a:ext uri="{C183D7F6-B498-43B3-948B-1728B52AA6E4}">
                <adec:decorative xmlns:adec="http://schemas.microsoft.com/office/drawing/2017/decorative" val="1"/>
              </a:ext>
            </a:extLst>
          </p:cNvPr>
          <p:cNvSpPr>
            <a:spLocks noGrp="1"/>
          </p:cNvSpPr>
          <p:nvPr>
            <p:ph type="dt" sz="half" idx="10"/>
          </p:nvPr>
        </p:nvSpPr>
        <p:spPr/>
        <p:txBody>
          <a:bodyPr/>
          <a:lstStyle/>
          <a:p>
            <a:fld id="{8BE84C8E-141E-EA40-880D-76BD3911284B}" type="datetime1">
              <a:rPr lang="nl-NL" smtClean="0"/>
              <a:pPr/>
              <a:t>25-11-2024</a:t>
            </a:fld>
            <a:endParaRPr lang="nl-NL" dirty="0"/>
          </a:p>
        </p:txBody>
      </p:sp>
      <p:sp>
        <p:nvSpPr>
          <p:cNvPr id="6" name="Tijdelijke aanduiding voor dianummer 5">
            <a:extLst>
              <a:ext uri="{FF2B5EF4-FFF2-40B4-BE49-F238E27FC236}">
                <a16:creationId xmlns:a16="http://schemas.microsoft.com/office/drawing/2014/main" id="{AE08C8E9-A1A9-484E-9F53-04DE3BF24D2D}"/>
              </a:ext>
              <a:ext uri="{C183D7F6-B498-43B3-948B-1728B52AA6E4}">
                <adec:decorative xmlns:adec="http://schemas.microsoft.com/office/drawing/2017/decorative" val="1"/>
              </a:ext>
            </a:extLst>
          </p:cNvPr>
          <p:cNvSpPr>
            <a:spLocks noGrp="1"/>
          </p:cNvSpPr>
          <p:nvPr>
            <p:ph type="sldNum" sz="quarter" idx="12"/>
          </p:nvPr>
        </p:nvSpPr>
        <p:spPr/>
        <p:txBody>
          <a:bodyPr/>
          <a:lstStyle/>
          <a:p>
            <a:fld id="{6BA46E3B-9C4D-ED4F-A219-BC09E5D72B97}" type="slidenum">
              <a:rPr lang="nl-NL" smtClean="0"/>
              <a:pPr/>
              <a:t>20</a:t>
            </a:fld>
            <a:endParaRPr lang="nl-NL" dirty="0"/>
          </a:p>
        </p:txBody>
      </p:sp>
      <p:sp>
        <p:nvSpPr>
          <p:cNvPr id="7" name="Titel 6">
            <a:extLst>
              <a:ext uri="{FF2B5EF4-FFF2-40B4-BE49-F238E27FC236}">
                <a16:creationId xmlns:a16="http://schemas.microsoft.com/office/drawing/2014/main" id="{D79EEC4F-00DB-3D46-ABF9-676CC06DF3C2}"/>
              </a:ext>
            </a:extLst>
          </p:cNvPr>
          <p:cNvSpPr>
            <a:spLocks noGrp="1"/>
          </p:cNvSpPr>
          <p:nvPr>
            <p:ph type="title"/>
          </p:nvPr>
        </p:nvSpPr>
        <p:spPr>
          <a:xfrm>
            <a:off x="2563275" y="567927"/>
            <a:ext cx="8671406" cy="761310"/>
          </a:xfrm>
        </p:spPr>
        <p:txBody>
          <a:bodyPr>
            <a:normAutofit/>
          </a:bodyPr>
          <a:lstStyle/>
          <a:p>
            <a:r>
              <a:rPr lang="nl-NL" dirty="0"/>
              <a:t>De oogst </a:t>
            </a:r>
          </a:p>
        </p:txBody>
      </p:sp>
      <p:pic>
        <p:nvPicPr>
          <p:cNvPr id="12" name="Tijdelijke aanduiding voor afbeelding 11">
            <a:extLst>
              <a:ext uri="{FF2B5EF4-FFF2-40B4-BE49-F238E27FC236}">
                <a16:creationId xmlns:a16="http://schemas.microsoft.com/office/drawing/2014/main" id="{39C3A9E5-643C-3F46-8CD6-2E3D7EB2A67F}"/>
              </a:ext>
              <a:ext uri="{C183D7F6-B498-43B3-948B-1728B52AA6E4}">
                <adec:decorative xmlns:adec="http://schemas.microsoft.com/office/drawing/2017/decorative" val="1"/>
              </a:ext>
            </a:extLst>
          </p:cNvPr>
          <p:cNvPicPr>
            <a:picLocks noGrp="1" noChangeAspect="1"/>
          </p:cNvPicPr>
          <p:nvPr>
            <p:ph type="pic" sz="quarter" idx="19"/>
          </p:nvPr>
        </p:nvPicPr>
        <p:blipFill rotWithShape="1">
          <a:blip r:embed="rId2"/>
          <a:srcRect t="549" b="549"/>
          <a:stretch>
            <a:fillRect/>
          </a:stretch>
        </p:blipFill>
        <p:spPr/>
      </p:pic>
      <p:sp>
        <p:nvSpPr>
          <p:cNvPr id="8" name="Tijdelijke aanduiding voor tekst 1">
            <a:extLst>
              <a:ext uri="{FF2B5EF4-FFF2-40B4-BE49-F238E27FC236}">
                <a16:creationId xmlns:a16="http://schemas.microsoft.com/office/drawing/2014/main" id="{DFE496A7-7008-BBCF-C92E-87B1E6AF9475}"/>
              </a:ext>
            </a:extLst>
          </p:cNvPr>
          <p:cNvSpPr txBox="1">
            <a:spLocks/>
          </p:cNvSpPr>
          <p:nvPr/>
        </p:nvSpPr>
        <p:spPr>
          <a:xfrm>
            <a:off x="2074372" y="1556629"/>
            <a:ext cx="9649211" cy="4572329"/>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1800" b="0" i="0" kern="1200">
                <a:solidFill>
                  <a:schemeClr val="tx1"/>
                </a:solidFill>
                <a:latin typeface="DIN-Regular" panose="020B0500000000000000"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DIN" panose="0200050304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DIN" panose="0200050304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b="0" i="0" kern="1200">
                <a:solidFill>
                  <a:schemeClr val="tx1"/>
                </a:solidFill>
                <a:latin typeface="DIN" panose="0200050304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00" b="0" i="0" kern="1200">
                <a:solidFill>
                  <a:schemeClr val="tx1"/>
                </a:solidFill>
                <a:latin typeface="DIN" panose="0200050304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42950" indent="-285750">
              <a:buFont typeface="Wingdings" panose="05000000000000000000" pitchFamily="2" charset="2"/>
              <a:buChar char="q"/>
            </a:pPr>
            <a:r>
              <a:rPr lang="nl-NL" sz="2400" dirty="0"/>
              <a:t>Bewustwording…</a:t>
            </a:r>
          </a:p>
          <a:p>
            <a:pPr marL="742950" indent="-285750">
              <a:buFont typeface="Wingdings" panose="05000000000000000000" pitchFamily="2" charset="2"/>
              <a:buChar char="q"/>
            </a:pPr>
            <a:r>
              <a:rPr lang="nl-NL" sz="2400" dirty="0"/>
              <a:t>Meer écht samen en van buiten naar binnen werken en leren..</a:t>
            </a:r>
          </a:p>
          <a:p>
            <a:pPr marL="742950" indent="-285750">
              <a:buFont typeface="Wingdings" panose="05000000000000000000" pitchFamily="2" charset="2"/>
              <a:buChar char="q"/>
            </a:pPr>
            <a:r>
              <a:rPr lang="nl-NL" sz="2400" dirty="0"/>
              <a:t>Kennisdelen, soms kennismaken…</a:t>
            </a:r>
          </a:p>
          <a:p>
            <a:pPr marL="742950" indent="-285750">
              <a:buFont typeface="Wingdings" panose="05000000000000000000" pitchFamily="2" charset="2"/>
              <a:buChar char="q"/>
            </a:pPr>
            <a:r>
              <a:rPr lang="nl-NL" sz="2400" dirty="0">
                <a:latin typeface="DIN-Regular"/>
              </a:rPr>
              <a:t>Gezond-boeren-verstand maatregelen, kiezen én borgen…</a:t>
            </a:r>
          </a:p>
          <a:p>
            <a:pPr marL="742950" indent="-285750">
              <a:buFont typeface="Wingdings" panose="05000000000000000000" pitchFamily="2" charset="2"/>
              <a:buChar char="q"/>
            </a:pPr>
            <a:r>
              <a:rPr lang="nl-NL" sz="2400" dirty="0"/>
              <a:t>Leren omgaan met onzekerheden…</a:t>
            </a:r>
          </a:p>
          <a:p>
            <a:pPr marL="742950" indent="-285750">
              <a:buFont typeface="Wingdings" panose="05000000000000000000" pitchFamily="2" charset="2"/>
              <a:buChar char="q"/>
            </a:pPr>
            <a:r>
              <a:rPr lang="nl-NL" sz="2400" dirty="0">
                <a:latin typeface="DIN-Regular"/>
                <a:cs typeface="Calibri"/>
              </a:rPr>
              <a:t>Buiten gebaande paden durven treden…</a:t>
            </a:r>
          </a:p>
          <a:p>
            <a:pPr marL="742950" indent="-285750">
              <a:buFont typeface="Wingdings" panose="05000000000000000000" pitchFamily="2" charset="2"/>
              <a:buChar char="q"/>
            </a:pPr>
            <a:r>
              <a:rPr lang="nl-NL" sz="2400" dirty="0">
                <a:latin typeface="DIN-Regular"/>
                <a:cs typeface="Calibri"/>
              </a:rPr>
              <a:t>Oude reflexen herkennen...én ontwijken</a:t>
            </a:r>
          </a:p>
          <a:p>
            <a:pPr marL="742950" indent="-285750">
              <a:buFont typeface="Wingdings" panose="05000000000000000000" pitchFamily="2" charset="2"/>
              <a:buChar char="q"/>
            </a:pPr>
            <a:r>
              <a:rPr lang="nl-NL" sz="2400" dirty="0">
                <a:latin typeface="DIN-Regular"/>
                <a:cs typeface="Calibri"/>
              </a:rPr>
              <a:t>Leren loslaten…niet alles dichtregelen</a:t>
            </a:r>
          </a:p>
          <a:p>
            <a:pPr marL="742950" indent="-285750">
              <a:buFont typeface="Wingdings" panose="05000000000000000000" pitchFamily="2" charset="2"/>
              <a:buChar char="q"/>
            </a:pPr>
            <a:r>
              <a:rPr lang="nl-NL" sz="2400" dirty="0">
                <a:latin typeface="DIN-Regular"/>
                <a:cs typeface="Calibri"/>
              </a:rPr>
              <a:t>Beleidsruimte... beschermen én benutten</a:t>
            </a:r>
          </a:p>
          <a:p>
            <a:pPr marL="742950" indent="-285750">
              <a:buFont typeface="Wingdings" panose="05000000000000000000" pitchFamily="2" charset="2"/>
              <a:buChar char="q"/>
            </a:pPr>
            <a:r>
              <a:rPr lang="nl-NL" sz="2400" dirty="0">
                <a:solidFill>
                  <a:srgbClr val="FF0000"/>
                </a:solidFill>
                <a:latin typeface="DIN-Regular"/>
                <a:cs typeface="Calibri"/>
              </a:rPr>
              <a:t>De illusie van de draaiende beleidscyclus in de praktijk…</a:t>
            </a:r>
            <a:endParaRPr lang="nl-NL" dirty="0">
              <a:solidFill>
                <a:srgbClr val="FF0000"/>
              </a:solidFill>
              <a:latin typeface="DIN-Regular"/>
            </a:endParaRPr>
          </a:p>
          <a:p>
            <a:pPr marL="457200"/>
            <a:endParaRPr lang="en-US" sz="2400" dirty="0">
              <a:cs typeface="Calibri"/>
            </a:endParaRPr>
          </a:p>
        </p:txBody>
      </p:sp>
      <p:pic>
        <p:nvPicPr>
          <p:cNvPr id="3" name="Afbeelding 2">
            <a:extLst>
              <a:ext uri="{FF2B5EF4-FFF2-40B4-BE49-F238E27FC236}">
                <a16:creationId xmlns:a16="http://schemas.microsoft.com/office/drawing/2014/main" id="{B4188248-0757-900B-812B-703F4A7092D2}"/>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0116687" y="254782"/>
            <a:ext cx="2075314" cy="1371795"/>
          </a:xfrm>
          <a:prstGeom prst="rect">
            <a:avLst/>
          </a:prstGeom>
        </p:spPr>
      </p:pic>
    </p:spTree>
    <p:extLst>
      <p:ext uri="{BB962C8B-B14F-4D97-AF65-F5344CB8AC3E}">
        <p14:creationId xmlns:p14="http://schemas.microsoft.com/office/powerpoint/2010/main" val="41480852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B7B80824-3145-8847-99C2-4D6544F28753}"/>
              </a:ext>
              <a:ext uri="{C183D7F6-B498-43B3-948B-1728B52AA6E4}">
                <adec:decorative xmlns:adec="http://schemas.microsoft.com/office/drawing/2017/decorative" val="1"/>
              </a:ext>
            </a:extLst>
          </p:cNvPr>
          <p:cNvSpPr>
            <a:spLocks noGrp="1"/>
          </p:cNvSpPr>
          <p:nvPr>
            <p:ph type="dt" sz="half" idx="10"/>
          </p:nvPr>
        </p:nvSpPr>
        <p:spPr/>
        <p:txBody>
          <a:bodyPr/>
          <a:lstStyle/>
          <a:p>
            <a:fld id="{8BE84C8E-141E-EA40-880D-76BD3911284B}" type="datetime1">
              <a:rPr lang="nl-NL" smtClean="0"/>
              <a:pPr/>
              <a:t>25-11-2024</a:t>
            </a:fld>
            <a:endParaRPr lang="nl-NL" dirty="0"/>
          </a:p>
        </p:txBody>
      </p:sp>
      <p:sp>
        <p:nvSpPr>
          <p:cNvPr id="6" name="Tijdelijke aanduiding voor dianummer 5">
            <a:extLst>
              <a:ext uri="{FF2B5EF4-FFF2-40B4-BE49-F238E27FC236}">
                <a16:creationId xmlns:a16="http://schemas.microsoft.com/office/drawing/2014/main" id="{AE08C8E9-A1A9-484E-9F53-04DE3BF24D2D}"/>
              </a:ext>
              <a:ext uri="{C183D7F6-B498-43B3-948B-1728B52AA6E4}">
                <adec:decorative xmlns:adec="http://schemas.microsoft.com/office/drawing/2017/decorative" val="1"/>
              </a:ext>
            </a:extLst>
          </p:cNvPr>
          <p:cNvSpPr>
            <a:spLocks noGrp="1"/>
          </p:cNvSpPr>
          <p:nvPr>
            <p:ph type="sldNum" sz="quarter" idx="12"/>
          </p:nvPr>
        </p:nvSpPr>
        <p:spPr/>
        <p:txBody>
          <a:bodyPr/>
          <a:lstStyle/>
          <a:p>
            <a:fld id="{6BA46E3B-9C4D-ED4F-A219-BC09E5D72B97}" type="slidenum">
              <a:rPr lang="nl-NL" smtClean="0"/>
              <a:pPr/>
              <a:t>21</a:t>
            </a:fld>
            <a:endParaRPr lang="nl-NL" dirty="0"/>
          </a:p>
        </p:txBody>
      </p:sp>
      <p:sp>
        <p:nvSpPr>
          <p:cNvPr id="7" name="Titel 6">
            <a:extLst>
              <a:ext uri="{FF2B5EF4-FFF2-40B4-BE49-F238E27FC236}">
                <a16:creationId xmlns:a16="http://schemas.microsoft.com/office/drawing/2014/main" id="{D79EEC4F-00DB-3D46-ABF9-676CC06DF3C2}"/>
              </a:ext>
            </a:extLst>
          </p:cNvPr>
          <p:cNvSpPr>
            <a:spLocks noGrp="1"/>
          </p:cNvSpPr>
          <p:nvPr>
            <p:ph type="title"/>
          </p:nvPr>
        </p:nvSpPr>
        <p:spPr>
          <a:xfrm>
            <a:off x="2563275" y="567927"/>
            <a:ext cx="8671406" cy="761310"/>
          </a:xfrm>
        </p:spPr>
        <p:txBody>
          <a:bodyPr>
            <a:normAutofit/>
          </a:bodyPr>
          <a:lstStyle/>
          <a:p>
            <a:r>
              <a:rPr lang="nl-NL" dirty="0"/>
              <a:t>En dan nu……… </a:t>
            </a:r>
          </a:p>
        </p:txBody>
      </p:sp>
      <p:pic>
        <p:nvPicPr>
          <p:cNvPr id="12" name="Tijdelijke aanduiding voor afbeelding 11">
            <a:extLst>
              <a:ext uri="{FF2B5EF4-FFF2-40B4-BE49-F238E27FC236}">
                <a16:creationId xmlns:a16="http://schemas.microsoft.com/office/drawing/2014/main" id="{39C3A9E5-643C-3F46-8CD6-2E3D7EB2A67F}"/>
              </a:ext>
              <a:ext uri="{C183D7F6-B498-43B3-948B-1728B52AA6E4}">
                <adec:decorative xmlns:adec="http://schemas.microsoft.com/office/drawing/2017/decorative" val="1"/>
              </a:ext>
            </a:extLst>
          </p:cNvPr>
          <p:cNvPicPr>
            <a:picLocks noGrp="1" noChangeAspect="1"/>
          </p:cNvPicPr>
          <p:nvPr>
            <p:ph type="pic" sz="quarter" idx="19"/>
          </p:nvPr>
        </p:nvPicPr>
        <p:blipFill rotWithShape="1">
          <a:blip r:embed="rId2"/>
          <a:srcRect t="549" b="549"/>
          <a:stretch>
            <a:fillRect/>
          </a:stretch>
        </p:blipFill>
        <p:spPr/>
      </p:pic>
      <p:sp>
        <p:nvSpPr>
          <p:cNvPr id="8" name="Tijdelijke aanduiding voor tekst 1">
            <a:extLst>
              <a:ext uri="{FF2B5EF4-FFF2-40B4-BE49-F238E27FC236}">
                <a16:creationId xmlns:a16="http://schemas.microsoft.com/office/drawing/2014/main" id="{DFE496A7-7008-BBCF-C92E-87B1E6AF9475}"/>
              </a:ext>
            </a:extLst>
          </p:cNvPr>
          <p:cNvSpPr txBox="1">
            <a:spLocks/>
          </p:cNvSpPr>
          <p:nvPr/>
        </p:nvSpPr>
        <p:spPr>
          <a:xfrm>
            <a:off x="2424996" y="1511281"/>
            <a:ext cx="9314594" cy="4543831"/>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1800" b="0" i="0" kern="1200">
                <a:solidFill>
                  <a:schemeClr val="tx1"/>
                </a:solidFill>
                <a:latin typeface="DIN-Regular" panose="020B0500000000000000"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DIN" panose="0200050304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DIN" panose="0200050304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b="0" i="0" kern="1200">
                <a:solidFill>
                  <a:schemeClr val="tx1"/>
                </a:solidFill>
                <a:latin typeface="DIN" panose="0200050304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00" b="0" i="0" kern="1200">
                <a:solidFill>
                  <a:schemeClr val="tx1"/>
                </a:solidFill>
                <a:latin typeface="DIN" panose="0200050304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42950" indent="-285750">
              <a:buFont typeface="Wingdings" panose="05000000000000000000" pitchFamily="2" charset="2"/>
              <a:buChar char="q"/>
            </a:pPr>
            <a:endParaRPr lang="nl-NL" sz="2400" dirty="0"/>
          </a:p>
          <a:p>
            <a:pPr marL="742950" indent="-285750">
              <a:buFont typeface="Wingdings" panose="05000000000000000000" pitchFamily="2" charset="2"/>
              <a:buChar char="q"/>
            </a:pPr>
            <a:endParaRPr lang="nl-NL" sz="2400" dirty="0"/>
          </a:p>
          <a:p>
            <a:pPr marL="742950" indent="-285750">
              <a:buFont typeface="Wingdings" panose="05000000000000000000" pitchFamily="2" charset="2"/>
              <a:buChar char="q"/>
            </a:pPr>
            <a:r>
              <a:rPr lang="nl-NL" sz="3600" dirty="0"/>
              <a:t>Vragen?</a:t>
            </a:r>
          </a:p>
          <a:p>
            <a:pPr marL="742950" indent="-285750">
              <a:buFont typeface="Wingdings" panose="05000000000000000000" pitchFamily="2" charset="2"/>
              <a:buChar char="q"/>
            </a:pPr>
            <a:endParaRPr lang="nl-NL" sz="3600" dirty="0"/>
          </a:p>
          <a:p>
            <a:pPr marL="742950" indent="-285750">
              <a:buFont typeface="Wingdings" panose="05000000000000000000" pitchFamily="2" charset="2"/>
              <a:buChar char="q"/>
            </a:pPr>
            <a:r>
              <a:rPr lang="nl-NL" sz="3600" dirty="0"/>
              <a:t>Zo niet, dan kan het </a:t>
            </a:r>
            <a:r>
              <a:rPr lang="nl-NL" sz="3600" b="1" dirty="0"/>
              <a:t>gesprek</a:t>
            </a:r>
            <a:r>
              <a:rPr lang="nl-NL" sz="3600" dirty="0"/>
              <a:t> starten…</a:t>
            </a:r>
          </a:p>
          <a:p>
            <a:pPr marL="742950" indent="-285750">
              <a:buFont typeface="Wingdings" panose="05000000000000000000" pitchFamily="2" charset="2"/>
              <a:buChar char="q"/>
            </a:pPr>
            <a:endParaRPr lang="en-US" sz="2400" dirty="0"/>
          </a:p>
          <a:p>
            <a:pPr marL="457200"/>
            <a:endParaRPr lang="en-US" sz="2400" dirty="0"/>
          </a:p>
          <a:p>
            <a:pPr marL="742950" indent="-285750">
              <a:buFont typeface="Wingdings" panose="05000000000000000000" pitchFamily="2" charset="2"/>
              <a:buChar char="q"/>
            </a:pPr>
            <a:endParaRPr lang="en-US" sz="2400" dirty="0"/>
          </a:p>
          <a:p>
            <a:pPr marL="457200"/>
            <a:endParaRPr lang="en-US" sz="2400" dirty="0">
              <a:cs typeface="Calibri"/>
            </a:endParaRPr>
          </a:p>
        </p:txBody>
      </p:sp>
    </p:spTree>
    <p:extLst>
      <p:ext uri="{BB962C8B-B14F-4D97-AF65-F5344CB8AC3E}">
        <p14:creationId xmlns:p14="http://schemas.microsoft.com/office/powerpoint/2010/main" val="14007540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21A7CEA5-AD57-4D49-AD47-65D7C8E53BA1}"/>
              </a:ext>
            </a:extLst>
          </p:cNvPr>
          <p:cNvSpPr>
            <a:spLocks noGrp="1"/>
          </p:cNvSpPr>
          <p:nvPr>
            <p:ph type="title" idx="4294967295"/>
          </p:nvPr>
        </p:nvSpPr>
        <p:spPr>
          <a:xfrm>
            <a:off x="3138488" y="2230438"/>
            <a:ext cx="5915025" cy="18415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l-NL" sz="6600" b="0" i="0" u="none" strike="noStrike" kern="1200" cap="none" spc="0" normalizeH="0" baseline="0" noProof="0" dirty="0">
                <a:ln>
                  <a:noFill/>
                </a:ln>
                <a:solidFill>
                  <a:schemeClr val="bg1"/>
                </a:solidFill>
                <a:effectLst/>
                <a:uLnTx/>
                <a:uFillTx/>
                <a:latin typeface="DIN-Regular" panose="020B0500000000000000" pitchFamily="34" charset="0"/>
                <a:ea typeface="+mn-ea"/>
                <a:cs typeface="+mn-cs"/>
              </a:rPr>
              <a:t>Einde</a:t>
            </a:r>
          </a:p>
        </p:txBody>
      </p:sp>
    </p:spTree>
    <p:extLst>
      <p:ext uri="{BB962C8B-B14F-4D97-AF65-F5344CB8AC3E}">
        <p14:creationId xmlns:p14="http://schemas.microsoft.com/office/powerpoint/2010/main" val="26068104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47DCE7D3-B6AA-4857-4337-3E4625D04890}"/>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nl-NL" dirty="0"/>
              <a:t>Presentatie mentale zwaartekracht</a:t>
            </a:r>
          </a:p>
        </p:txBody>
      </p:sp>
      <p:pic>
        <p:nvPicPr>
          <p:cNvPr id="2" name="Afbeelding 1" descr="Presentatie van Geroge Parker">
            <a:extLst>
              <a:ext uri="{FF2B5EF4-FFF2-40B4-BE49-F238E27FC236}">
                <a16:creationId xmlns:a16="http://schemas.microsoft.com/office/drawing/2014/main" id="{DE60B9E9-2003-D051-95CA-CA646B766973}"/>
              </a:ext>
            </a:extLst>
          </p:cNvPr>
          <p:cNvPicPr>
            <a:picLocks noChangeAspect="1"/>
          </p:cNvPicPr>
          <p:nvPr/>
        </p:nvPicPr>
        <p:blipFill>
          <a:blip r:embed="rId3"/>
          <a:stretch>
            <a:fillRect/>
          </a:stretch>
        </p:blipFill>
        <p:spPr>
          <a:xfrm>
            <a:off x="5414" y="0"/>
            <a:ext cx="12181172" cy="6858000"/>
          </a:xfrm>
          <a:prstGeom prst="rect">
            <a:avLst/>
          </a:prstGeom>
        </p:spPr>
      </p:pic>
    </p:spTree>
    <p:extLst>
      <p:ext uri="{BB962C8B-B14F-4D97-AF65-F5344CB8AC3E}">
        <p14:creationId xmlns:p14="http://schemas.microsoft.com/office/powerpoint/2010/main" val="25164704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0683293A-AF6A-5443-9432-AD6147400F5E}"/>
              </a:ext>
              <a:ext uri="{C183D7F6-B498-43B3-948B-1728B52AA6E4}">
                <adec:decorative xmlns:adec="http://schemas.microsoft.com/office/drawing/2017/decorative" val="1"/>
              </a:ext>
            </a:extLst>
          </p:cNvPr>
          <p:cNvSpPr>
            <a:spLocks noGrp="1"/>
          </p:cNvSpPr>
          <p:nvPr>
            <p:ph sz="quarter" idx="18"/>
          </p:nvPr>
        </p:nvSpPr>
        <p:spPr>
          <a:xfrm>
            <a:off x="9589272" y="0"/>
            <a:ext cx="2602727" cy="6858000"/>
          </a:xfrm>
        </p:spPr>
        <p:txBody>
          <a:bodyPr/>
          <a:lstStyle/>
          <a:p>
            <a:endParaRPr lang="nl-NL" dirty="0"/>
          </a:p>
        </p:txBody>
      </p:sp>
      <p:sp>
        <p:nvSpPr>
          <p:cNvPr id="3" name="Tijdelijke aanduiding voor datum 2">
            <a:extLst>
              <a:ext uri="{FF2B5EF4-FFF2-40B4-BE49-F238E27FC236}">
                <a16:creationId xmlns:a16="http://schemas.microsoft.com/office/drawing/2014/main" id="{14CCBEC5-373C-7643-B524-20320D039CD6}"/>
              </a:ext>
              <a:ext uri="{C183D7F6-B498-43B3-948B-1728B52AA6E4}">
                <adec:decorative xmlns:adec="http://schemas.microsoft.com/office/drawing/2017/decorative" val="1"/>
              </a:ext>
            </a:extLst>
          </p:cNvPr>
          <p:cNvSpPr>
            <a:spLocks noGrp="1"/>
          </p:cNvSpPr>
          <p:nvPr>
            <p:ph type="dt" sz="half" idx="10"/>
          </p:nvPr>
        </p:nvSpPr>
        <p:spPr/>
        <p:txBody>
          <a:bodyPr/>
          <a:lstStyle/>
          <a:p>
            <a:fld id="{8BE84C8E-141E-EA40-880D-76BD3911284B}" type="datetime1">
              <a:rPr lang="nl-NL" smtClean="0"/>
              <a:pPr/>
              <a:t>25-11-2024</a:t>
            </a:fld>
            <a:endParaRPr lang="nl-NL" dirty="0"/>
          </a:p>
        </p:txBody>
      </p:sp>
      <p:sp>
        <p:nvSpPr>
          <p:cNvPr id="4" name="Tijdelijke aanduiding voor voettekst 3">
            <a:extLst>
              <a:ext uri="{FF2B5EF4-FFF2-40B4-BE49-F238E27FC236}">
                <a16:creationId xmlns:a16="http://schemas.microsoft.com/office/drawing/2014/main" id="{8A2166ED-0BC8-C049-8514-AE5D351B3DA8}"/>
              </a:ext>
              <a:ext uri="{C183D7F6-B498-43B3-948B-1728B52AA6E4}">
                <adec:decorative xmlns:adec="http://schemas.microsoft.com/office/drawing/2017/decorative" val="1"/>
              </a:ext>
            </a:extLst>
          </p:cNvPr>
          <p:cNvSpPr>
            <a:spLocks noGrp="1"/>
          </p:cNvSpPr>
          <p:nvPr>
            <p:ph type="ftr" sz="quarter" idx="11"/>
          </p:nvPr>
        </p:nvSpPr>
        <p:spPr/>
        <p:txBody>
          <a:bodyPr/>
          <a:lstStyle/>
          <a:p>
            <a:endParaRPr lang="nl-NL" dirty="0"/>
          </a:p>
        </p:txBody>
      </p:sp>
      <p:sp>
        <p:nvSpPr>
          <p:cNvPr id="5" name="Tijdelijke aanduiding voor dianummer 4">
            <a:extLst>
              <a:ext uri="{FF2B5EF4-FFF2-40B4-BE49-F238E27FC236}">
                <a16:creationId xmlns:a16="http://schemas.microsoft.com/office/drawing/2014/main" id="{0DBD1FAD-1E21-6641-9626-7E579406560C}"/>
              </a:ext>
              <a:ext uri="{C183D7F6-B498-43B3-948B-1728B52AA6E4}">
                <adec:decorative xmlns:adec="http://schemas.microsoft.com/office/drawing/2017/decorative" val="1"/>
              </a:ext>
            </a:extLst>
          </p:cNvPr>
          <p:cNvSpPr>
            <a:spLocks noGrp="1"/>
          </p:cNvSpPr>
          <p:nvPr>
            <p:ph type="sldNum" sz="quarter" idx="12"/>
          </p:nvPr>
        </p:nvSpPr>
        <p:spPr/>
        <p:txBody>
          <a:bodyPr/>
          <a:lstStyle/>
          <a:p>
            <a:fld id="{6BA46E3B-9C4D-ED4F-A219-BC09E5D72B97}" type="slidenum">
              <a:rPr lang="nl-NL" smtClean="0"/>
              <a:pPr/>
              <a:t>4</a:t>
            </a:fld>
            <a:endParaRPr lang="nl-NL" dirty="0"/>
          </a:p>
        </p:txBody>
      </p:sp>
      <p:sp>
        <p:nvSpPr>
          <p:cNvPr id="7" name="Titel 6">
            <a:extLst>
              <a:ext uri="{FF2B5EF4-FFF2-40B4-BE49-F238E27FC236}">
                <a16:creationId xmlns:a16="http://schemas.microsoft.com/office/drawing/2014/main" id="{9DB3D6FB-87DB-AA0F-169A-070ED9E3C749}"/>
              </a:ext>
            </a:extLst>
          </p:cNvPr>
          <p:cNvSpPr>
            <a:spLocks noGrp="1"/>
          </p:cNvSpPr>
          <p:nvPr>
            <p:ph type="title" idx="4294967295"/>
          </p:nvPr>
        </p:nvSpPr>
        <p:spPr>
          <a:xfrm>
            <a:off x="838200" y="-761310"/>
            <a:ext cx="10515600" cy="761310"/>
          </a:xfrm>
        </p:spPr>
        <p:txBody>
          <a:bodyPr vert="horz" lIns="91440" tIns="45720" rIns="91440" bIns="45720" rtlCol="0" anchor="b">
            <a:normAutofit/>
          </a:bodyPr>
          <a:lstStyle/>
          <a:p>
            <a:r>
              <a:rPr lang="nl-NL" dirty="0"/>
              <a:t>Inhoudsopgave</a:t>
            </a:r>
          </a:p>
        </p:txBody>
      </p:sp>
      <p:sp>
        <p:nvSpPr>
          <p:cNvPr id="6" name="Tijdelijke aanduiding voor inhoud 5">
            <a:extLst>
              <a:ext uri="{FF2B5EF4-FFF2-40B4-BE49-F238E27FC236}">
                <a16:creationId xmlns:a16="http://schemas.microsoft.com/office/drawing/2014/main" id="{7FEA4500-9D3D-654D-818D-E71116E288D9}"/>
              </a:ext>
            </a:extLst>
          </p:cNvPr>
          <p:cNvSpPr>
            <a:spLocks noGrp="1"/>
          </p:cNvSpPr>
          <p:nvPr>
            <p:ph sz="quarter" idx="17"/>
          </p:nvPr>
        </p:nvSpPr>
        <p:spPr>
          <a:xfrm>
            <a:off x="2663687" y="2201863"/>
            <a:ext cx="6679096" cy="3681412"/>
          </a:xfrm>
        </p:spPr>
        <p:txBody>
          <a:bodyPr vert="horz" lIns="91440" tIns="45720" rIns="91440" bIns="45720" rtlCol="0" anchor="t">
            <a:normAutofit/>
          </a:bodyPr>
          <a:lstStyle/>
          <a:p>
            <a:r>
              <a:rPr lang="nl-NL" dirty="0">
                <a:latin typeface="DIN-Regular"/>
              </a:rPr>
              <a:t>''Gebruiksaanwijzing'' Gert-Jan</a:t>
            </a:r>
          </a:p>
          <a:p>
            <a:r>
              <a:rPr lang="nl-NL" dirty="0">
                <a:latin typeface="DIN-Regular"/>
              </a:rPr>
              <a:t>Speelveld externe veiligheid gemeente Almere</a:t>
            </a:r>
          </a:p>
          <a:p>
            <a:r>
              <a:rPr lang="nl-NL" dirty="0">
                <a:latin typeface="DIN-Regular"/>
              </a:rPr>
              <a:t>Kompas </a:t>
            </a:r>
          </a:p>
          <a:p>
            <a:r>
              <a:rPr lang="nl-NL" dirty="0">
                <a:latin typeface="DIN-Regular"/>
              </a:rPr>
              <a:t>Energietransitie geeft ontwrichting</a:t>
            </a:r>
          </a:p>
          <a:p>
            <a:r>
              <a:rPr lang="nl-NL" dirty="0">
                <a:latin typeface="DIN-Regular"/>
              </a:rPr>
              <a:t>Gevolgen voor gemeente Almere</a:t>
            </a:r>
          </a:p>
          <a:p>
            <a:r>
              <a:rPr lang="nl-NL" dirty="0">
                <a:latin typeface="DIN-Regular"/>
              </a:rPr>
              <a:t>Dilemma’s anders werken</a:t>
            </a:r>
          </a:p>
          <a:p>
            <a:r>
              <a:rPr lang="nl-NL" dirty="0">
                <a:latin typeface="DIN-Regular"/>
              </a:rPr>
              <a:t>Tips</a:t>
            </a:r>
          </a:p>
          <a:p>
            <a:r>
              <a:rPr lang="nl-NL" dirty="0">
                <a:latin typeface="DIN-Regular"/>
              </a:rPr>
              <a:t>Oogst</a:t>
            </a:r>
          </a:p>
          <a:p>
            <a:r>
              <a:rPr lang="nl-NL" dirty="0">
                <a:latin typeface="DIN-Regular"/>
              </a:rPr>
              <a:t>Gesprek met elkaar</a:t>
            </a:r>
          </a:p>
        </p:txBody>
      </p:sp>
      <p:pic>
        <p:nvPicPr>
          <p:cNvPr id="14" name="Tijdelijke aanduiding voor afbeelding 13">
            <a:extLst>
              <a:ext uri="{FF2B5EF4-FFF2-40B4-BE49-F238E27FC236}">
                <a16:creationId xmlns:a16="http://schemas.microsoft.com/office/drawing/2014/main" id="{191CF00F-B636-D941-95D1-35576E2B3C2F}"/>
              </a:ext>
              <a:ext uri="{C183D7F6-B498-43B3-948B-1728B52AA6E4}">
                <adec:decorative xmlns:adec="http://schemas.microsoft.com/office/drawing/2017/decorative" val="1"/>
              </a:ext>
            </a:extLst>
          </p:cNvPr>
          <p:cNvPicPr>
            <a:picLocks noGrp="1" noChangeAspect="1"/>
          </p:cNvPicPr>
          <p:nvPr>
            <p:ph type="pic" sz="quarter" idx="13"/>
          </p:nvPr>
        </p:nvPicPr>
        <p:blipFill rotWithShape="1">
          <a:blip r:embed="rId2"/>
          <a:srcRect t="510" b="510"/>
          <a:stretch>
            <a:fillRect/>
          </a:stretch>
        </p:blipFill>
        <p:spPr/>
      </p:pic>
      <p:pic>
        <p:nvPicPr>
          <p:cNvPr id="12" name="Tijdelijke aanduiding voor afbeelding 11">
            <a:extLst>
              <a:ext uri="{FF2B5EF4-FFF2-40B4-BE49-F238E27FC236}">
                <a16:creationId xmlns:a16="http://schemas.microsoft.com/office/drawing/2014/main" id="{59D2A70D-558A-9E42-B4E2-F8591B9318BA}"/>
              </a:ext>
              <a:ext uri="{C183D7F6-B498-43B3-948B-1728B52AA6E4}">
                <adec:decorative xmlns:adec="http://schemas.microsoft.com/office/drawing/2017/decorative" val="1"/>
              </a:ext>
            </a:extLst>
          </p:cNvPr>
          <p:cNvPicPr>
            <a:picLocks noGrp="1" noChangeAspect="1"/>
          </p:cNvPicPr>
          <p:nvPr>
            <p:ph type="pic" sz="quarter" idx="19"/>
          </p:nvPr>
        </p:nvPicPr>
        <p:blipFill rotWithShape="1">
          <a:blip r:embed="rId3"/>
          <a:srcRect t="549" b="549"/>
          <a:stretch>
            <a:fillRect/>
          </a:stretch>
        </p:blipFill>
        <p:spPr/>
      </p:pic>
    </p:spTree>
    <p:extLst>
      <p:ext uri="{BB962C8B-B14F-4D97-AF65-F5344CB8AC3E}">
        <p14:creationId xmlns:p14="http://schemas.microsoft.com/office/powerpoint/2010/main" val="6660900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96E9118C-0406-7772-C6D3-07B1DAADD746}"/>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5076336" y="0"/>
            <a:ext cx="6884646" cy="6781376"/>
          </a:xfrm>
          <a:prstGeom prst="rect">
            <a:avLst/>
          </a:prstGeom>
        </p:spPr>
      </p:pic>
      <p:sp>
        <p:nvSpPr>
          <p:cNvPr id="3" name="Tijdelijke aanduiding voor datum 2">
            <a:extLst>
              <a:ext uri="{FF2B5EF4-FFF2-40B4-BE49-F238E27FC236}">
                <a16:creationId xmlns:a16="http://schemas.microsoft.com/office/drawing/2014/main" id="{A65C7B77-4297-854D-BBD8-8E4500CE9E20}"/>
              </a:ext>
              <a:ext uri="{C183D7F6-B498-43B3-948B-1728B52AA6E4}">
                <adec:decorative xmlns:adec="http://schemas.microsoft.com/office/drawing/2017/decorative" val="1"/>
              </a:ext>
            </a:extLst>
          </p:cNvPr>
          <p:cNvSpPr>
            <a:spLocks noGrp="1"/>
          </p:cNvSpPr>
          <p:nvPr>
            <p:ph type="dt" sz="half" idx="10"/>
          </p:nvPr>
        </p:nvSpPr>
        <p:spPr/>
        <p:txBody>
          <a:bodyPr/>
          <a:lstStyle/>
          <a:p>
            <a:fld id="{8BE84C8E-141E-EA40-880D-76BD3911284B}" type="datetime1">
              <a:rPr lang="nl-NL" smtClean="0"/>
              <a:pPr/>
              <a:t>25-11-2024</a:t>
            </a:fld>
            <a:endParaRPr lang="nl-NL" dirty="0"/>
          </a:p>
        </p:txBody>
      </p:sp>
      <p:sp>
        <p:nvSpPr>
          <p:cNvPr id="4" name="Tijdelijke aanduiding voor voettekst 3">
            <a:extLst>
              <a:ext uri="{FF2B5EF4-FFF2-40B4-BE49-F238E27FC236}">
                <a16:creationId xmlns:a16="http://schemas.microsoft.com/office/drawing/2014/main" id="{AFE17D81-8F0A-9B41-A247-1D31299088AB}"/>
              </a:ext>
              <a:ext uri="{C183D7F6-B498-43B3-948B-1728B52AA6E4}">
                <adec:decorative xmlns:adec="http://schemas.microsoft.com/office/drawing/2017/decorative" val="1"/>
              </a:ext>
            </a:extLst>
          </p:cNvPr>
          <p:cNvSpPr>
            <a:spLocks noGrp="1"/>
          </p:cNvSpPr>
          <p:nvPr>
            <p:ph type="ftr" sz="quarter" idx="11"/>
          </p:nvPr>
        </p:nvSpPr>
        <p:spPr/>
        <p:txBody>
          <a:bodyPr/>
          <a:lstStyle/>
          <a:p>
            <a:r>
              <a:rPr lang="nl-NL" i="0" dirty="0">
                <a:effectLst/>
                <a:latin typeface="-apple-system"/>
                <a:hlinkClick r:id="rId3"/>
              </a:rPr>
              <a:t>linkedin.com/in/gertjanvandebovenkamp</a:t>
            </a:r>
            <a:endParaRPr lang="nl-NL" dirty="0"/>
          </a:p>
        </p:txBody>
      </p:sp>
      <p:sp>
        <p:nvSpPr>
          <p:cNvPr id="5" name="Tijdelijke aanduiding voor dianummer 4">
            <a:extLst>
              <a:ext uri="{FF2B5EF4-FFF2-40B4-BE49-F238E27FC236}">
                <a16:creationId xmlns:a16="http://schemas.microsoft.com/office/drawing/2014/main" id="{62749413-FAB0-0F4D-AABB-5F2BF0CF06B5}"/>
              </a:ext>
              <a:ext uri="{C183D7F6-B498-43B3-948B-1728B52AA6E4}">
                <adec:decorative xmlns:adec="http://schemas.microsoft.com/office/drawing/2017/decorative" val="1"/>
              </a:ext>
            </a:extLst>
          </p:cNvPr>
          <p:cNvSpPr>
            <a:spLocks noGrp="1"/>
          </p:cNvSpPr>
          <p:nvPr>
            <p:ph type="sldNum" sz="quarter" idx="12"/>
          </p:nvPr>
        </p:nvSpPr>
        <p:spPr/>
        <p:txBody>
          <a:bodyPr/>
          <a:lstStyle/>
          <a:p>
            <a:fld id="{6BA46E3B-9C4D-ED4F-A219-BC09E5D72B97}" type="slidenum">
              <a:rPr lang="nl-NL" smtClean="0"/>
              <a:pPr/>
              <a:t>5</a:t>
            </a:fld>
            <a:endParaRPr lang="nl-NL" dirty="0"/>
          </a:p>
        </p:txBody>
      </p:sp>
      <p:sp>
        <p:nvSpPr>
          <p:cNvPr id="6" name="Titel 5">
            <a:extLst>
              <a:ext uri="{FF2B5EF4-FFF2-40B4-BE49-F238E27FC236}">
                <a16:creationId xmlns:a16="http://schemas.microsoft.com/office/drawing/2014/main" id="{815D368A-FBE0-2844-9AC7-3942CEADAC16}"/>
              </a:ext>
            </a:extLst>
          </p:cNvPr>
          <p:cNvSpPr>
            <a:spLocks noGrp="1"/>
          </p:cNvSpPr>
          <p:nvPr>
            <p:ph type="title"/>
          </p:nvPr>
        </p:nvSpPr>
        <p:spPr>
          <a:xfrm>
            <a:off x="1581382" y="204703"/>
            <a:ext cx="8671406" cy="761310"/>
          </a:xfrm>
        </p:spPr>
        <p:txBody>
          <a:bodyPr/>
          <a:lstStyle/>
          <a:p>
            <a:r>
              <a:rPr lang="nl-NL" dirty="0">
                <a:latin typeface="DIN-Regular"/>
              </a:rPr>
              <a:t>Gert-Jan van de Bovenkamp</a:t>
            </a:r>
          </a:p>
        </p:txBody>
      </p:sp>
      <p:pic>
        <p:nvPicPr>
          <p:cNvPr id="11" name="Tijdelijke aanduiding voor afbeelding 10">
            <a:extLst>
              <a:ext uri="{FF2B5EF4-FFF2-40B4-BE49-F238E27FC236}">
                <a16:creationId xmlns:a16="http://schemas.microsoft.com/office/drawing/2014/main" id="{1839A28C-3A2F-4247-BC5C-21A009B44413}"/>
              </a:ext>
              <a:ext uri="{C183D7F6-B498-43B3-948B-1728B52AA6E4}">
                <adec:decorative xmlns:adec="http://schemas.microsoft.com/office/drawing/2017/decorative" val="1"/>
              </a:ext>
            </a:extLst>
          </p:cNvPr>
          <p:cNvPicPr>
            <a:picLocks noGrp="1" noChangeAspect="1"/>
          </p:cNvPicPr>
          <p:nvPr>
            <p:ph type="pic" sz="quarter" idx="4294967295"/>
          </p:nvPr>
        </p:nvPicPr>
        <p:blipFill rotWithShape="1">
          <a:blip r:embed="rId4"/>
          <a:srcRect t="510" b="510"/>
          <a:stretch>
            <a:fillRect/>
          </a:stretch>
        </p:blipFill>
        <p:spPr>
          <a:xfrm>
            <a:off x="-10886" y="2202055"/>
            <a:ext cx="2047875" cy="1119187"/>
          </a:xfrm>
        </p:spPr>
      </p:pic>
      <p:pic>
        <p:nvPicPr>
          <p:cNvPr id="9" name="Afbeelding 8" descr="Foto van spreker">
            <a:extLst>
              <a:ext uri="{FF2B5EF4-FFF2-40B4-BE49-F238E27FC236}">
                <a16:creationId xmlns:a16="http://schemas.microsoft.com/office/drawing/2014/main" id="{AC34F8F8-7603-FDDB-E855-06405F9754B1}"/>
              </a:ext>
            </a:extLst>
          </p:cNvPr>
          <p:cNvPicPr>
            <a:picLocks noChangeAspect="1"/>
          </p:cNvPicPr>
          <p:nvPr/>
        </p:nvPicPr>
        <p:blipFill>
          <a:blip r:embed="rId5"/>
          <a:stretch>
            <a:fillRect/>
          </a:stretch>
        </p:blipFill>
        <p:spPr>
          <a:xfrm>
            <a:off x="2659707" y="2202055"/>
            <a:ext cx="2416629" cy="2416629"/>
          </a:xfrm>
          <a:prstGeom prst="rect">
            <a:avLst/>
          </a:prstGeom>
        </p:spPr>
      </p:pic>
    </p:spTree>
    <p:extLst>
      <p:ext uri="{BB962C8B-B14F-4D97-AF65-F5344CB8AC3E}">
        <p14:creationId xmlns:p14="http://schemas.microsoft.com/office/powerpoint/2010/main" val="25048926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datum 2">
            <a:extLst>
              <a:ext uri="{FF2B5EF4-FFF2-40B4-BE49-F238E27FC236}">
                <a16:creationId xmlns:a16="http://schemas.microsoft.com/office/drawing/2014/main" id="{1710EFF0-C868-154E-AD0E-CECE583B8CEB}"/>
              </a:ext>
              <a:ext uri="{C183D7F6-B498-43B3-948B-1728B52AA6E4}">
                <adec:decorative xmlns:adec="http://schemas.microsoft.com/office/drawing/2017/decorative" val="1"/>
              </a:ext>
            </a:extLst>
          </p:cNvPr>
          <p:cNvSpPr>
            <a:spLocks noGrp="1"/>
          </p:cNvSpPr>
          <p:nvPr>
            <p:ph type="dt" sz="half" idx="10"/>
          </p:nvPr>
        </p:nvSpPr>
        <p:spPr/>
        <p:txBody>
          <a:bodyPr/>
          <a:lstStyle/>
          <a:p>
            <a:fld id="{8BE84C8E-141E-EA40-880D-76BD3911284B}" type="datetime1">
              <a:rPr lang="nl-NL" smtClean="0"/>
              <a:pPr/>
              <a:t>25-11-2024</a:t>
            </a:fld>
            <a:endParaRPr lang="nl-NL" dirty="0"/>
          </a:p>
        </p:txBody>
      </p:sp>
      <p:sp>
        <p:nvSpPr>
          <p:cNvPr id="4" name="Tijdelijke aanduiding voor voettekst 3">
            <a:extLst>
              <a:ext uri="{FF2B5EF4-FFF2-40B4-BE49-F238E27FC236}">
                <a16:creationId xmlns:a16="http://schemas.microsoft.com/office/drawing/2014/main" id="{8438D5FF-E00A-D84C-B51D-0AC886881D5E}"/>
              </a:ext>
              <a:ext uri="{C183D7F6-B498-43B3-948B-1728B52AA6E4}">
                <adec:decorative xmlns:adec="http://schemas.microsoft.com/office/drawing/2017/decorative" val="1"/>
              </a:ext>
            </a:extLst>
          </p:cNvPr>
          <p:cNvSpPr>
            <a:spLocks noGrp="1"/>
          </p:cNvSpPr>
          <p:nvPr>
            <p:ph type="ftr" sz="quarter" idx="11"/>
          </p:nvPr>
        </p:nvSpPr>
        <p:spPr>
          <a:xfrm>
            <a:off x="4038600" y="6356350"/>
            <a:ext cx="4785360" cy="365125"/>
          </a:xfrm>
        </p:spPr>
        <p:txBody>
          <a:bodyPr/>
          <a:lstStyle/>
          <a:p>
            <a:r>
              <a:rPr lang="nl-NL" dirty="0">
                <a:solidFill>
                  <a:schemeClr val="tx2"/>
                </a:solidFill>
                <a:latin typeface="DIN-Regular"/>
              </a:rPr>
              <a:t>Zie Regels op de Kaart , Atlas leefomgeving &amp; website Gemeente Almere</a:t>
            </a:r>
            <a:endParaRPr lang="nl-NL" dirty="0">
              <a:solidFill>
                <a:schemeClr val="tx2"/>
              </a:solidFill>
            </a:endParaRPr>
          </a:p>
        </p:txBody>
      </p:sp>
      <p:sp>
        <p:nvSpPr>
          <p:cNvPr id="5" name="Tijdelijke aanduiding voor dianummer 4">
            <a:extLst>
              <a:ext uri="{FF2B5EF4-FFF2-40B4-BE49-F238E27FC236}">
                <a16:creationId xmlns:a16="http://schemas.microsoft.com/office/drawing/2014/main" id="{C9949123-2CC5-F94B-9795-8F6F460F7BCB}"/>
              </a:ext>
              <a:ext uri="{C183D7F6-B498-43B3-948B-1728B52AA6E4}">
                <adec:decorative xmlns:adec="http://schemas.microsoft.com/office/drawing/2017/decorative" val="1"/>
              </a:ext>
            </a:extLst>
          </p:cNvPr>
          <p:cNvSpPr>
            <a:spLocks noGrp="1"/>
          </p:cNvSpPr>
          <p:nvPr>
            <p:ph type="sldNum" sz="quarter" idx="12"/>
          </p:nvPr>
        </p:nvSpPr>
        <p:spPr/>
        <p:txBody>
          <a:bodyPr/>
          <a:lstStyle/>
          <a:p>
            <a:fld id="{6BA46E3B-9C4D-ED4F-A219-BC09E5D72B97}" type="slidenum">
              <a:rPr lang="nl-NL" smtClean="0"/>
              <a:pPr/>
              <a:t>6</a:t>
            </a:fld>
            <a:endParaRPr lang="nl-NL" dirty="0"/>
          </a:p>
        </p:txBody>
      </p:sp>
      <p:sp>
        <p:nvSpPr>
          <p:cNvPr id="6" name="Titel 5">
            <a:extLst>
              <a:ext uri="{FF2B5EF4-FFF2-40B4-BE49-F238E27FC236}">
                <a16:creationId xmlns:a16="http://schemas.microsoft.com/office/drawing/2014/main" id="{C6AA3FF0-8090-E642-89EE-76161943B6CE}"/>
              </a:ext>
            </a:extLst>
          </p:cNvPr>
          <p:cNvSpPr>
            <a:spLocks noGrp="1"/>
          </p:cNvSpPr>
          <p:nvPr>
            <p:ph type="title"/>
          </p:nvPr>
        </p:nvSpPr>
        <p:spPr>
          <a:xfrm>
            <a:off x="2560474" y="394654"/>
            <a:ext cx="8671406" cy="761310"/>
          </a:xfrm>
        </p:spPr>
        <p:txBody>
          <a:bodyPr>
            <a:normAutofit/>
          </a:bodyPr>
          <a:lstStyle/>
          <a:p>
            <a:r>
              <a:rPr lang="nl-NL" dirty="0"/>
              <a:t>Speelveld</a:t>
            </a:r>
          </a:p>
        </p:txBody>
      </p:sp>
      <p:pic>
        <p:nvPicPr>
          <p:cNvPr id="12" name="Tijdelijke aanduiding voor afbeelding 11">
            <a:extLst>
              <a:ext uri="{FF2B5EF4-FFF2-40B4-BE49-F238E27FC236}">
                <a16:creationId xmlns:a16="http://schemas.microsoft.com/office/drawing/2014/main" id="{E7B5B6D2-7E58-D340-91E1-173F66A0DCB4}"/>
              </a:ext>
              <a:ext uri="{C183D7F6-B498-43B3-948B-1728B52AA6E4}">
                <adec:decorative xmlns:adec="http://schemas.microsoft.com/office/drawing/2017/decorative" val="1"/>
              </a:ext>
            </a:extLst>
          </p:cNvPr>
          <p:cNvPicPr>
            <a:picLocks noGrp="1" noChangeAspect="1"/>
          </p:cNvPicPr>
          <p:nvPr>
            <p:ph type="pic" sz="quarter" idx="19"/>
          </p:nvPr>
        </p:nvPicPr>
        <p:blipFill rotWithShape="1">
          <a:blip r:embed="rId3"/>
          <a:srcRect t="549" b="549"/>
          <a:stretch>
            <a:fillRect/>
          </a:stretch>
        </p:blipFill>
        <p:spPr/>
      </p:pic>
      <p:sp>
        <p:nvSpPr>
          <p:cNvPr id="7" name="Tijdelijke aanduiding voor tekst 1">
            <a:extLst>
              <a:ext uri="{FF2B5EF4-FFF2-40B4-BE49-F238E27FC236}">
                <a16:creationId xmlns:a16="http://schemas.microsoft.com/office/drawing/2014/main" id="{22A01A45-221A-9404-1E02-016179DA9B72}"/>
              </a:ext>
            </a:extLst>
          </p:cNvPr>
          <p:cNvSpPr txBox="1">
            <a:spLocks/>
          </p:cNvSpPr>
          <p:nvPr/>
        </p:nvSpPr>
        <p:spPr>
          <a:xfrm>
            <a:off x="2039400" y="1146730"/>
            <a:ext cx="9399391" cy="5103402"/>
          </a:xfrm>
          <a:prstGeom prst="rect">
            <a:avLst/>
          </a:prstGeom>
        </p:spPr>
        <p:txBody>
          <a:bodyPr vert="horz" lIns="91440" tIns="45720" rIns="91440" bIns="45720" rtlCol="0" anchor="ctr">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sz="1800" b="0" i="0" kern="1200">
                <a:solidFill>
                  <a:schemeClr val="tx1"/>
                </a:solidFill>
                <a:latin typeface="DIN-Regular" panose="020B0500000000000000"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DIN" panose="0200050304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DIN" panose="0200050304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b="0" i="0" kern="1200">
                <a:solidFill>
                  <a:schemeClr val="tx1"/>
                </a:solidFill>
                <a:latin typeface="DIN" panose="0200050304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00" b="0" i="0" kern="1200">
                <a:solidFill>
                  <a:schemeClr val="tx1"/>
                </a:solidFill>
                <a:latin typeface="DIN" panose="0200050304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42950" indent="-285750">
              <a:buFont typeface="Wingdings" panose="05000000000000000000" pitchFamily="2" charset="2"/>
              <a:buChar char="q"/>
            </a:pPr>
            <a:r>
              <a:rPr lang="nl-NL" sz="2400" dirty="0">
                <a:latin typeface="DIN-Regular"/>
              </a:rPr>
              <a:t>Gemeente Almere heeft milieu-expertise in huis</a:t>
            </a:r>
          </a:p>
          <a:p>
            <a:pPr marL="742950" indent="-285750">
              <a:buFont typeface="Wingdings" panose="05000000000000000000" pitchFamily="2" charset="2"/>
              <a:buChar char="q"/>
            </a:pPr>
            <a:r>
              <a:rPr lang="nl-NL" sz="2400" dirty="0">
                <a:latin typeface="DIN-Regular"/>
              </a:rPr>
              <a:t>De stad heeft een laag risicoprofiel </a:t>
            </a:r>
            <a:r>
              <a:rPr kumimoji="0" lang="nl-NL" sz="2400" b="1" i="0" u="none" strike="noStrike" kern="1200" cap="none" spc="0" normalizeH="0" baseline="0" noProof="0" dirty="0">
                <a:ln>
                  <a:noFill/>
                </a:ln>
                <a:solidFill>
                  <a:srgbClr val="000000"/>
                </a:solidFill>
                <a:effectLst/>
                <a:uLnTx/>
                <a:uFillTx/>
                <a:latin typeface="Calibri"/>
                <a:ea typeface="Calibri"/>
                <a:cs typeface="Calibri"/>
              </a:rPr>
              <a:t>→</a:t>
            </a:r>
            <a:r>
              <a:rPr kumimoji="0" lang="nl-NL" sz="2400" b="0" i="0" u="none" strike="noStrike" kern="1200" cap="none" spc="0" normalizeH="0" baseline="0" noProof="0" dirty="0">
                <a:ln>
                  <a:noFill/>
                </a:ln>
                <a:solidFill>
                  <a:srgbClr val="000000"/>
                </a:solidFill>
                <a:effectLst/>
                <a:uLnTx/>
                <a:uFillTx/>
                <a:latin typeface="Calibri"/>
                <a:ea typeface="Calibri"/>
                <a:cs typeface="Calibri"/>
              </a:rPr>
              <a:t> </a:t>
            </a:r>
            <a:r>
              <a:rPr lang="nl-NL" sz="2400" dirty="0">
                <a:latin typeface="DIN-Regular"/>
              </a:rPr>
              <a:t> beheersen risico’s</a:t>
            </a:r>
          </a:p>
          <a:p>
            <a:pPr marL="742950" indent="-285750">
              <a:buFont typeface="Wingdings" panose="05000000000000000000" pitchFamily="2" charset="2"/>
              <a:buChar char="q"/>
            </a:pPr>
            <a:r>
              <a:rPr lang="nl-NL" sz="2400" dirty="0">
                <a:latin typeface="DIN-Regular"/>
              </a:rPr>
              <a:t>Dynamische stedelijke (her)ontwikkeling: groene wei (nieuwbouw) &amp; bestaande stad (transformaties &amp; inbreiding)</a:t>
            </a:r>
          </a:p>
          <a:p>
            <a:pPr marL="742950" indent="-285750">
              <a:buFont typeface="Wingdings" panose="05000000000000000000" pitchFamily="2" charset="2"/>
              <a:buChar char="q"/>
            </a:pPr>
            <a:r>
              <a:rPr lang="nl-NL" sz="2400" dirty="0">
                <a:latin typeface="DIN-Regular"/>
              </a:rPr>
              <a:t>Geen door de raad vastgesteld (sectoraal) EV-beleid </a:t>
            </a:r>
          </a:p>
          <a:p>
            <a:pPr marL="742950" indent="-285750">
              <a:buFont typeface="Wingdings" panose="05000000000000000000" pitchFamily="2" charset="2"/>
              <a:buChar char="q"/>
            </a:pPr>
            <a:r>
              <a:rPr lang="nl-NL" sz="2400" dirty="0">
                <a:latin typeface="DIN-Regular"/>
              </a:rPr>
              <a:t>In inhaalslag bestemmingsplannen, is externe  veiligheid (integraal) meegenomen, het GR verantwoord en zijn gebiedsaanduidingen &amp; planregels EV opgenomen</a:t>
            </a:r>
          </a:p>
          <a:p>
            <a:pPr marL="742950" indent="-285750">
              <a:buFont typeface="Wingdings" panose="05000000000000000000" pitchFamily="2" charset="2"/>
              <a:buChar char="q"/>
            </a:pPr>
            <a:r>
              <a:rPr lang="nl-NL" sz="2400" dirty="0">
                <a:latin typeface="DIN-Regular"/>
                <a:cs typeface="Calibri"/>
              </a:rPr>
              <a:t>Anticipatie op Omgevingswet vanaf 2020 t.b.v. gebiedsontwikkeling Floriade en Almere-Poort én vernieuwend Chw BP Oosterwold</a:t>
            </a:r>
          </a:p>
          <a:p>
            <a:pPr marL="742950" marR="0" lvl="0" indent="-285750" algn="l" defTabSz="914400" rtl="0" eaLnBrk="1" fontAlgn="auto" latinLnBrk="0" hangingPunct="1">
              <a:spcBef>
                <a:spcPts val="0"/>
              </a:spcBef>
              <a:spcAft>
                <a:spcPts val="0"/>
              </a:spcAft>
              <a:buClrTx/>
              <a:buSzTx/>
              <a:buFont typeface="Wingdings" panose="05000000000000000000" pitchFamily="2" charset="2"/>
              <a:buChar char="q"/>
              <a:tabLst/>
              <a:defRPr/>
            </a:pPr>
            <a:r>
              <a:rPr kumimoji="0" lang="nl-NL" sz="2400" b="0" i="0" u="none" strike="noStrike" kern="1200" cap="none" spc="0" normalizeH="0" baseline="0" noProof="0" dirty="0">
                <a:ln>
                  <a:noFill/>
                </a:ln>
                <a:solidFill>
                  <a:srgbClr val="000000"/>
                </a:solidFill>
                <a:effectLst/>
                <a:uLnTx/>
                <a:uFillTx/>
                <a:latin typeface="DIN-Regular"/>
                <a:ea typeface="+mn-ea"/>
                <a:cs typeface="+mn-cs"/>
              </a:rPr>
              <a:t>Aandachtsgebieden ''avant le lettre‘’ </a:t>
            </a:r>
            <a:r>
              <a:rPr kumimoji="0" lang="nl-NL" sz="2400" b="1" i="0" u="none" strike="noStrike" kern="1200" cap="none" spc="0" normalizeH="0" baseline="0" noProof="0" dirty="0">
                <a:ln>
                  <a:noFill/>
                </a:ln>
                <a:solidFill>
                  <a:srgbClr val="000000"/>
                </a:solidFill>
                <a:effectLst/>
                <a:uLnTx/>
                <a:uFillTx/>
                <a:latin typeface="Calibri"/>
                <a:ea typeface="Calibri"/>
                <a:cs typeface="Calibri"/>
              </a:rPr>
              <a:t>→</a:t>
            </a:r>
            <a:r>
              <a:rPr kumimoji="0" lang="nl-NL" sz="2400" b="0" i="0" u="none" strike="noStrike" kern="1200" cap="none" spc="0" normalizeH="0" baseline="0" noProof="0" dirty="0">
                <a:ln>
                  <a:noFill/>
                </a:ln>
                <a:solidFill>
                  <a:srgbClr val="000000"/>
                </a:solidFill>
                <a:effectLst/>
                <a:uLnTx/>
                <a:uFillTx/>
                <a:latin typeface="DIN-Regular"/>
                <a:ea typeface="+mn-ea"/>
                <a:cs typeface="+mn-cs"/>
              </a:rPr>
              <a:t> vernieuwing &amp; innovatie past bij Newtown Almere </a:t>
            </a:r>
          </a:p>
          <a:p>
            <a:pPr marL="742950" indent="-285750">
              <a:buFont typeface="Wingdings" panose="05000000000000000000" pitchFamily="2" charset="2"/>
              <a:buChar char="q"/>
            </a:pPr>
            <a:r>
              <a:rPr lang="nl-NL" sz="2400" dirty="0">
                <a:latin typeface="DIN-Regular"/>
                <a:cs typeface="Calibri"/>
              </a:rPr>
              <a:t>Duidelijk (leer)proces voor initiatieven (Initiatievenloket, Voortoets of VBI-traject)) &amp; EV-advisering VTH (bij omgevingsvergunningen)</a:t>
            </a:r>
          </a:p>
        </p:txBody>
      </p:sp>
    </p:spTree>
    <p:extLst>
      <p:ext uri="{BB962C8B-B14F-4D97-AF65-F5344CB8AC3E}">
        <p14:creationId xmlns:p14="http://schemas.microsoft.com/office/powerpoint/2010/main" val="27830842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Afbeelding 12">
            <a:extLst>
              <a:ext uri="{FF2B5EF4-FFF2-40B4-BE49-F238E27FC236}">
                <a16:creationId xmlns:a16="http://schemas.microsoft.com/office/drawing/2014/main" id="{F0580135-F13B-B221-EEEA-B58CCD1214E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0212133" y="5104737"/>
            <a:ext cx="1979868" cy="1770291"/>
          </a:xfrm>
          <a:prstGeom prst="rect">
            <a:avLst/>
          </a:prstGeom>
        </p:spPr>
      </p:pic>
      <p:sp>
        <p:nvSpPr>
          <p:cNvPr id="4" name="Tijdelijke aanduiding voor datum 3">
            <a:extLst>
              <a:ext uri="{FF2B5EF4-FFF2-40B4-BE49-F238E27FC236}">
                <a16:creationId xmlns:a16="http://schemas.microsoft.com/office/drawing/2014/main" id="{B7B80824-3145-8847-99C2-4D6544F28753}"/>
              </a:ext>
              <a:ext uri="{C183D7F6-B498-43B3-948B-1728B52AA6E4}">
                <adec:decorative xmlns:adec="http://schemas.microsoft.com/office/drawing/2017/decorative" val="1"/>
              </a:ext>
            </a:extLst>
          </p:cNvPr>
          <p:cNvSpPr>
            <a:spLocks noGrp="1"/>
          </p:cNvSpPr>
          <p:nvPr>
            <p:ph type="dt" sz="half" idx="10"/>
          </p:nvPr>
        </p:nvSpPr>
        <p:spPr/>
        <p:txBody>
          <a:bodyPr/>
          <a:lstStyle/>
          <a:p>
            <a:fld id="{8BE84C8E-141E-EA40-880D-76BD3911284B}" type="datetime1">
              <a:rPr lang="nl-NL" smtClean="0"/>
              <a:pPr/>
              <a:t>25-11-2024</a:t>
            </a:fld>
            <a:endParaRPr lang="nl-NL" dirty="0"/>
          </a:p>
        </p:txBody>
      </p:sp>
      <p:sp>
        <p:nvSpPr>
          <p:cNvPr id="5" name="Tijdelijke aanduiding voor voettekst 4">
            <a:extLst>
              <a:ext uri="{FF2B5EF4-FFF2-40B4-BE49-F238E27FC236}">
                <a16:creationId xmlns:a16="http://schemas.microsoft.com/office/drawing/2014/main" id="{8162A3DE-9BD2-C84F-8033-34902298EC20}"/>
              </a:ext>
              <a:ext uri="{C183D7F6-B498-43B3-948B-1728B52AA6E4}">
                <adec:decorative xmlns:adec="http://schemas.microsoft.com/office/drawing/2017/decorative" val="1"/>
              </a:ext>
            </a:extLst>
          </p:cNvPr>
          <p:cNvSpPr>
            <a:spLocks noGrp="1"/>
          </p:cNvSpPr>
          <p:nvPr>
            <p:ph type="ftr" sz="quarter" idx="11"/>
          </p:nvPr>
        </p:nvSpPr>
        <p:spPr>
          <a:xfrm>
            <a:off x="4038600" y="6356350"/>
            <a:ext cx="5796776" cy="365125"/>
          </a:xfrm>
        </p:spPr>
        <p:txBody>
          <a:bodyPr/>
          <a:lstStyle/>
          <a:p>
            <a:r>
              <a:rPr lang="nl-NL" dirty="0">
                <a:solidFill>
                  <a:schemeClr val="tx2"/>
                </a:solidFill>
                <a:hlinkClick r:id="rId4"/>
              </a:rPr>
              <a:t>https://www.rivm.nl/omgevingsveiligheid/actueel/workshops-omgevingsveiligheid</a:t>
            </a:r>
            <a:endParaRPr lang="nl-NL" dirty="0">
              <a:solidFill>
                <a:schemeClr val="tx2"/>
              </a:solidFill>
            </a:endParaRPr>
          </a:p>
          <a:p>
            <a:r>
              <a:rPr lang="nl-NL" dirty="0">
                <a:solidFill>
                  <a:schemeClr val="tx2"/>
                </a:solidFill>
              </a:rPr>
              <a:t>Presentatie op te vragen bij Rivm of mij.</a:t>
            </a:r>
          </a:p>
        </p:txBody>
      </p:sp>
      <p:sp>
        <p:nvSpPr>
          <p:cNvPr id="6" name="Tijdelijke aanduiding voor dianummer 5">
            <a:extLst>
              <a:ext uri="{FF2B5EF4-FFF2-40B4-BE49-F238E27FC236}">
                <a16:creationId xmlns:a16="http://schemas.microsoft.com/office/drawing/2014/main" id="{AE08C8E9-A1A9-484E-9F53-04DE3BF24D2D}"/>
              </a:ext>
              <a:ext uri="{C183D7F6-B498-43B3-948B-1728B52AA6E4}">
                <adec:decorative xmlns:adec="http://schemas.microsoft.com/office/drawing/2017/decorative" val="1"/>
              </a:ext>
            </a:extLst>
          </p:cNvPr>
          <p:cNvSpPr>
            <a:spLocks noGrp="1"/>
          </p:cNvSpPr>
          <p:nvPr>
            <p:ph type="sldNum" sz="quarter" idx="12"/>
          </p:nvPr>
        </p:nvSpPr>
        <p:spPr/>
        <p:txBody>
          <a:bodyPr/>
          <a:lstStyle/>
          <a:p>
            <a:fld id="{6BA46E3B-9C4D-ED4F-A219-BC09E5D72B97}" type="slidenum">
              <a:rPr lang="nl-NL" smtClean="0"/>
              <a:pPr/>
              <a:t>7</a:t>
            </a:fld>
            <a:endParaRPr lang="nl-NL" dirty="0"/>
          </a:p>
        </p:txBody>
      </p:sp>
      <p:sp>
        <p:nvSpPr>
          <p:cNvPr id="7" name="Titel 6">
            <a:extLst>
              <a:ext uri="{FF2B5EF4-FFF2-40B4-BE49-F238E27FC236}">
                <a16:creationId xmlns:a16="http://schemas.microsoft.com/office/drawing/2014/main" id="{D79EEC4F-00DB-3D46-ABF9-676CC06DF3C2}"/>
              </a:ext>
            </a:extLst>
          </p:cNvPr>
          <p:cNvSpPr>
            <a:spLocks noGrp="1"/>
          </p:cNvSpPr>
          <p:nvPr>
            <p:ph type="title"/>
          </p:nvPr>
        </p:nvSpPr>
        <p:spPr>
          <a:xfrm>
            <a:off x="2563275" y="567927"/>
            <a:ext cx="8671406" cy="761310"/>
          </a:xfrm>
        </p:spPr>
        <p:txBody>
          <a:bodyPr/>
          <a:lstStyle/>
          <a:p>
            <a:r>
              <a:rPr lang="nl-NL" dirty="0"/>
              <a:t>Kompas </a:t>
            </a:r>
          </a:p>
        </p:txBody>
      </p:sp>
      <p:pic>
        <p:nvPicPr>
          <p:cNvPr id="12" name="Tijdelijke aanduiding voor afbeelding 11">
            <a:extLst>
              <a:ext uri="{FF2B5EF4-FFF2-40B4-BE49-F238E27FC236}">
                <a16:creationId xmlns:a16="http://schemas.microsoft.com/office/drawing/2014/main" id="{39C3A9E5-643C-3F46-8CD6-2E3D7EB2A67F}"/>
              </a:ext>
              <a:ext uri="{C183D7F6-B498-43B3-948B-1728B52AA6E4}">
                <adec:decorative xmlns:adec="http://schemas.microsoft.com/office/drawing/2017/decorative" val="1"/>
              </a:ext>
            </a:extLst>
          </p:cNvPr>
          <p:cNvPicPr>
            <a:picLocks noGrp="1" noChangeAspect="1"/>
          </p:cNvPicPr>
          <p:nvPr>
            <p:ph type="pic" sz="quarter" idx="19"/>
          </p:nvPr>
        </p:nvPicPr>
        <p:blipFill rotWithShape="1">
          <a:blip r:embed="rId5"/>
          <a:srcRect t="549" b="549"/>
          <a:stretch>
            <a:fillRect/>
          </a:stretch>
        </p:blipFill>
        <p:spPr/>
      </p:pic>
      <p:sp>
        <p:nvSpPr>
          <p:cNvPr id="8" name="Tijdelijke aanduiding voor tekst 1">
            <a:extLst>
              <a:ext uri="{FF2B5EF4-FFF2-40B4-BE49-F238E27FC236}">
                <a16:creationId xmlns:a16="http://schemas.microsoft.com/office/drawing/2014/main" id="{DFE496A7-7008-BBCF-C92E-87B1E6AF9475}"/>
              </a:ext>
            </a:extLst>
          </p:cNvPr>
          <p:cNvSpPr txBox="1">
            <a:spLocks/>
          </p:cNvSpPr>
          <p:nvPr/>
        </p:nvSpPr>
        <p:spPr>
          <a:xfrm>
            <a:off x="2209800" y="1566712"/>
            <a:ext cx="9314594" cy="4385151"/>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1800" b="0" i="0" kern="1200">
                <a:solidFill>
                  <a:schemeClr val="tx1"/>
                </a:solidFill>
                <a:latin typeface="DIN-Regular" panose="020B0500000000000000"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DIN" panose="0200050304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DIN" panose="0200050304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b="0" i="0" kern="1200">
                <a:solidFill>
                  <a:schemeClr val="tx1"/>
                </a:solidFill>
                <a:latin typeface="DIN" panose="0200050304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00" b="0" i="0" kern="1200">
                <a:solidFill>
                  <a:schemeClr val="tx1"/>
                </a:solidFill>
                <a:latin typeface="DIN" panose="0200050304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42950" indent="-285750">
              <a:lnSpc>
                <a:spcPct val="80000"/>
              </a:lnSpc>
              <a:buFont typeface="Wingdings" panose="05000000000000000000" pitchFamily="2" charset="2"/>
              <a:buChar char="q"/>
            </a:pPr>
            <a:r>
              <a:rPr lang="nl-NL" sz="2400" dirty="0"/>
              <a:t>Realiseren van maatschappelijke waarde: gezonde &amp; veilige leefomgeving</a:t>
            </a:r>
          </a:p>
          <a:p>
            <a:pPr marL="742950" indent="-285750">
              <a:lnSpc>
                <a:spcPct val="80000"/>
              </a:lnSpc>
              <a:buFont typeface="Wingdings" panose="05000000000000000000" pitchFamily="2" charset="2"/>
              <a:buChar char="q"/>
            </a:pPr>
            <a:r>
              <a:rPr lang="nl-NL" sz="2400" dirty="0">
                <a:latin typeface="DIN-Regular"/>
              </a:rPr>
              <a:t>(meer) Ruimte voor initiatief, maatwerk en afwegingsruimte</a:t>
            </a:r>
          </a:p>
          <a:p>
            <a:pPr marL="742950" indent="-285750">
              <a:lnSpc>
                <a:spcPct val="80000"/>
              </a:lnSpc>
              <a:buFont typeface="Wingdings" panose="05000000000000000000" pitchFamily="2" charset="2"/>
              <a:buChar char="q"/>
            </a:pPr>
            <a:r>
              <a:rPr lang="nl-NL" sz="2400" dirty="0">
                <a:latin typeface="DIN-Regular"/>
              </a:rPr>
              <a:t>Niet de regelgeving staat centraal, maar de bedoeling</a:t>
            </a:r>
          </a:p>
          <a:p>
            <a:pPr marL="742950" indent="-285750">
              <a:lnSpc>
                <a:spcPct val="80000"/>
              </a:lnSpc>
              <a:buFont typeface="Wingdings" panose="05000000000000000000" pitchFamily="2" charset="2"/>
              <a:buChar char="q"/>
            </a:pPr>
            <a:r>
              <a:rPr lang="nl-NL" sz="2400" dirty="0">
                <a:latin typeface="DIN-Regular"/>
              </a:rPr>
              <a:t>Wettelijk vereisten vormen het vertrekpunt</a:t>
            </a:r>
          </a:p>
          <a:p>
            <a:pPr marL="742950" indent="-285750">
              <a:lnSpc>
                <a:spcPct val="80000"/>
              </a:lnSpc>
              <a:buFont typeface="Wingdings" panose="05000000000000000000" pitchFamily="2" charset="2"/>
              <a:buChar char="q"/>
            </a:pPr>
            <a:r>
              <a:rPr lang="nl-NL" sz="2400" dirty="0">
                <a:latin typeface="DIN-Regular"/>
              </a:rPr>
              <a:t>‘Bijsturing’ initiatieven gericht op samen-werking in co-creatie vanuit de bedoeling, resultaatgericht als onderdeel van een duidelijk proces</a:t>
            </a:r>
          </a:p>
          <a:p>
            <a:pPr marL="742950" indent="-285750">
              <a:lnSpc>
                <a:spcPct val="80000"/>
              </a:lnSpc>
              <a:buFont typeface="Wingdings" panose="05000000000000000000" pitchFamily="2" charset="2"/>
              <a:buChar char="q"/>
            </a:pPr>
            <a:r>
              <a:rPr lang="nl-NL" sz="2400" dirty="0">
                <a:latin typeface="DIN-Regular"/>
                <a:cs typeface="Calibri"/>
              </a:rPr>
              <a:t>De initiatiefnemers ‘uitnodigen’ hun verantwoordelijkheid te nemen</a:t>
            </a:r>
          </a:p>
          <a:p>
            <a:pPr marL="457200"/>
            <a:endParaRPr lang="en-US" sz="2400" dirty="0">
              <a:cs typeface="Calibri"/>
            </a:endParaRPr>
          </a:p>
        </p:txBody>
      </p:sp>
      <p:pic>
        <p:nvPicPr>
          <p:cNvPr id="9" name="Afbeelding 8">
            <a:extLst>
              <a:ext uri="{FF2B5EF4-FFF2-40B4-BE49-F238E27FC236}">
                <a16:creationId xmlns:a16="http://schemas.microsoft.com/office/drawing/2014/main" id="{61708D97-8073-2355-6AC2-2A5192615C67}"/>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10352598" y="0"/>
            <a:ext cx="1839402" cy="1549696"/>
          </a:xfrm>
          <a:prstGeom prst="rect">
            <a:avLst/>
          </a:prstGeom>
        </p:spPr>
      </p:pic>
      <p:pic>
        <p:nvPicPr>
          <p:cNvPr id="10" name="Afbeelding 9">
            <a:extLst>
              <a:ext uri="{FF2B5EF4-FFF2-40B4-BE49-F238E27FC236}">
                <a16:creationId xmlns:a16="http://schemas.microsoft.com/office/drawing/2014/main" id="{9E501753-F238-9B45-DA2E-BB0E63E16DCE}"/>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0" y="47124"/>
            <a:ext cx="2247290" cy="1502574"/>
          </a:xfrm>
          <a:prstGeom prst="rect">
            <a:avLst/>
          </a:prstGeom>
        </p:spPr>
      </p:pic>
      <p:pic>
        <p:nvPicPr>
          <p:cNvPr id="11" name="Afbeelding 10">
            <a:extLst>
              <a:ext uri="{FF2B5EF4-FFF2-40B4-BE49-F238E27FC236}">
                <a16:creationId xmlns:a16="http://schemas.microsoft.com/office/drawing/2014/main" id="{E3D7423A-EAAB-9A37-9FA8-631A6791C919}"/>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9000" y="5748421"/>
            <a:ext cx="2964953" cy="1118712"/>
          </a:xfrm>
          <a:prstGeom prst="rect">
            <a:avLst/>
          </a:prstGeom>
        </p:spPr>
      </p:pic>
    </p:spTree>
    <p:extLst>
      <p:ext uri="{BB962C8B-B14F-4D97-AF65-F5344CB8AC3E}">
        <p14:creationId xmlns:p14="http://schemas.microsoft.com/office/powerpoint/2010/main" val="6253759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Tijdelijke aanduiding voor afbeelding 6">
            <a:extLst>
              <a:ext uri="{FF2B5EF4-FFF2-40B4-BE49-F238E27FC236}">
                <a16:creationId xmlns:a16="http://schemas.microsoft.com/office/drawing/2014/main" id="{504A5B45-62ED-4DA5-B6C3-90B8F660D8AA}"/>
              </a:ext>
              <a:ext uri="{C183D7F6-B498-43B3-948B-1728B52AA6E4}">
                <adec:decorative xmlns:adec="http://schemas.microsoft.com/office/drawing/2017/decorative" val="1"/>
              </a:ext>
            </a:extLst>
          </p:cNvPr>
          <p:cNvPicPr>
            <a:picLocks noGrp="1" noChangeAspect="1"/>
          </p:cNvPicPr>
          <p:nvPr>
            <p:ph type="pic" sz="quarter" idx="18"/>
          </p:nvPr>
        </p:nvPicPr>
        <p:blipFill>
          <a:blip r:embed="rId3"/>
          <a:srcRect t="2039" b="2039"/>
          <a:stretch>
            <a:fillRect/>
          </a:stretch>
        </p:blipFill>
        <p:spPr>
          <a:xfrm>
            <a:off x="10131425" y="823913"/>
            <a:ext cx="2060575" cy="1079500"/>
          </a:xfrm>
          <a:prstGeom prst="rect">
            <a:avLst/>
          </a:prstGeom>
        </p:spPr>
      </p:pic>
      <p:sp>
        <p:nvSpPr>
          <p:cNvPr id="2" name="Titel 1">
            <a:extLst>
              <a:ext uri="{FF2B5EF4-FFF2-40B4-BE49-F238E27FC236}">
                <a16:creationId xmlns:a16="http://schemas.microsoft.com/office/drawing/2014/main" id="{D8EC3D32-73A2-1968-EBDD-B3B190F044DB}"/>
              </a:ext>
            </a:extLst>
          </p:cNvPr>
          <p:cNvSpPr>
            <a:spLocks noGrp="1"/>
          </p:cNvSpPr>
          <p:nvPr>
            <p:ph type="title" idx="4294967295"/>
          </p:nvPr>
        </p:nvSpPr>
        <p:spPr>
          <a:xfrm>
            <a:off x="838200" y="-761310"/>
            <a:ext cx="10515600" cy="761310"/>
          </a:xfrm>
        </p:spPr>
        <p:txBody>
          <a:bodyPr vert="horz" lIns="91440" tIns="45720" rIns="91440" bIns="45720" rtlCol="0" anchor="b">
            <a:normAutofit/>
          </a:bodyPr>
          <a:lstStyle/>
          <a:p>
            <a:r>
              <a:rPr lang="nl-NL" dirty="0"/>
              <a:t>Signaleringskaart</a:t>
            </a:r>
          </a:p>
        </p:txBody>
      </p:sp>
      <p:pic>
        <p:nvPicPr>
          <p:cNvPr id="6" name="Afbeelding 5" descr="Almere kaart">
            <a:extLst>
              <a:ext uri="{FF2B5EF4-FFF2-40B4-BE49-F238E27FC236}">
                <a16:creationId xmlns:a16="http://schemas.microsoft.com/office/drawing/2014/main" id="{A0791C48-5E27-976E-BAC6-B8A145AF2722}"/>
              </a:ext>
            </a:extLst>
          </p:cNvPr>
          <p:cNvPicPr>
            <a:picLocks noChangeAspect="1"/>
          </p:cNvPicPr>
          <p:nvPr/>
        </p:nvPicPr>
        <p:blipFill>
          <a:blip r:embed="rId4"/>
          <a:stretch>
            <a:fillRect/>
          </a:stretch>
        </p:blipFill>
        <p:spPr>
          <a:xfrm>
            <a:off x="711272" y="0"/>
            <a:ext cx="9184496" cy="6858000"/>
          </a:xfrm>
          <a:prstGeom prst="rect">
            <a:avLst/>
          </a:prstGeom>
        </p:spPr>
      </p:pic>
    </p:spTree>
    <p:extLst>
      <p:ext uri="{BB962C8B-B14F-4D97-AF65-F5344CB8AC3E}">
        <p14:creationId xmlns:p14="http://schemas.microsoft.com/office/powerpoint/2010/main" val="20634874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13897EA1-B101-A413-9686-D333710989DE}"/>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nl-NL" dirty="0"/>
              <a:t>Beschermingsniveau</a:t>
            </a:r>
          </a:p>
        </p:txBody>
      </p:sp>
      <p:pic>
        <p:nvPicPr>
          <p:cNvPr id="2" name="Afbeelding 1" descr="Schematische weergave van beschermingniveau's">
            <a:extLst>
              <a:ext uri="{FF2B5EF4-FFF2-40B4-BE49-F238E27FC236}">
                <a16:creationId xmlns:a16="http://schemas.microsoft.com/office/drawing/2014/main" id="{240574D6-4118-4310-8427-5208127673E5}"/>
              </a:ext>
            </a:extLst>
          </p:cNvPr>
          <p:cNvPicPr>
            <a:picLocks noChangeAspect="1"/>
          </p:cNvPicPr>
          <p:nvPr/>
        </p:nvPicPr>
        <p:blipFill>
          <a:blip r:embed="rId2"/>
          <a:stretch>
            <a:fillRect/>
          </a:stretch>
        </p:blipFill>
        <p:spPr>
          <a:xfrm>
            <a:off x="0" y="149073"/>
            <a:ext cx="11748562" cy="6608566"/>
          </a:xfrm>
          <a:prstGeom prst="rect">
            <a:avLst/>
          </a:prstGeom>
        </p:spPr>
      </p:pic>
      <p:pic>
        <p:nvPicPr>
          <p:cNvPr id="3" name="Tijdelijke aanduiding voor afbeelding 11">
            <a:extLst>
              <a:ext uri="{FF2B5EF4-FFF2-40B4-BE49-F238E27FC236}">
                <a16:creationId xmlns:a16="http://schemas.microsoft.com/office/drawing/2014/main" id="{A12F9D76-0901-FE17-137E-A9675EB26CD2}"/>
              </a:ext>
              <a:ext uri="{C183D7F6-B498-43B3-948B-1728B52AA6E4}">
                <adec:decorative xmlns:adec="http://schemas.microsoft.com/office/drawing/2017/decorative" val="1"/>
              </a:ext>
            </a:extLst>
          </p:cNvPr>
          <p:cNvPicPr>
            <a:picLocks noChangeAspect="1"/>
          </p:cNvPicPr>
          <p:nvPr/>
        </p:nvPicPr>
        <p:blipFill rotWithShape="1">
          <a:blip r:embed="rId3"/>
          <a:srcRect t="549" b="549"/>
          <a:stretch>
            <a:fillRect/>
          </a:stretch>
        </p:blipFill>
        <p:spPr>
          <a:xfrm>
            <a:off x="2087430" y="0"/>
            <a:ext cx="2048400" cy="1118712"/>
          </a:xfrm>
          <a:prstGeom prst="rect">
            <a:avLst/>
          </a:prstGeom>
        </p:spPr>
      </p:pic>
    </p:spTree>
    <p:extLst>
      <p:ext uri="{BB962C8B-B14F-4D97-AF65-F5344CB8AC3E}">
        <p14:creationId xmlns:p14="http://schemas.microsoft.com/office/powerpoint/2010/main" val="4071493086"/>
      </p:ext>
    </p:extLst>
  </p:cSld>
  <p:clrMapOvr>
    <a:masterClrMapping/>
  </p:clrMapOvr>
</p:sld>
</file>

<file path=ppt/theme/theme1.xml><?xml version="1.0" encoding="utf-8"?>
<a:theme xmlns:a="http://schemas.openxmlformats.org/drawingml/2006/main" name="MENSEN">
  <a:themeElements>
    <a:clrScheme name="Aangepast 5">
      <a:dk1>
        <a:srgbClr val="000000"/>
      </a:dk1>
      <a:lt1>
        <a:srgbClr val="FFFFFF"/>
      </a:lt1>
      <a:dk2>
        <a:srgbClr val="00A0BA"/>
      </a:dk2>
      <a:lt2>
        <a:srgbClr val="BDB889"/>
      </a:lt2>
      <a:accent1>
        <a:srgbClr val="FF7875"/>
      </a:accent1>
      <a:accent2>
        <a:srgbClr val="A7C48E"/>
      </a:accent2>
      <a:accent3>
        <a:srgbClr val="3D5466"/>
      </a:accent3>
      <a:accent4>
        <a:srgbClr val="79A8BE"/>
      </a:accent4>
      <a:accent5>
        <a:srgbClr val="3F4C4A"/>
      </a:accent5>
      <a:accent6>
        <a:srgbClr val="9C761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e1f914b6-a544-4516-8258-dce33e67d544" xsi:nil="true"/>
    <m33fc33796384c19818b29a1f52fa6b8 xmlns="e1f914b6-a544-4516-8258-dce33e67d544">
      <Terms xmlns="http://schemas.microsoft.com/office/infopath/2007/PartnerControls"/>
    </m33fc33796384c19818b29a1f52fa6b8>
    <Behandelaar xmlns="e1f914b6-a544-4516-8258-dce33e67d544">
      <UserInfo>
        <DisplayName/>
        <AccountId xsi:nil="true"/>
        <AccountType/>
      </UserInfo>
    </Behandelaar>
    <DocumentSetDescription xmlns="http://schemas.microsoft.com/sharepoint/v3" xsi:nil="true"/>
    <Documentstatus xmlns="e1f914b6-a544-4516-8258-dce33e67d544">Concept</Documentstatus>
    <Dossierstatus xmlns="e1f914b6-a544-4516-8258-dce33e67d544">In behandeling</Dossierstatus>
    <Kopie xmlns="e1f914b6-a544-4516-8258-dce33e67d544">false</Kopie>
    <j7e7edac40694a75a14dc8a1f940b8b2 xmlns="e37561ce-a7e3-4fba-9fdd-345b3589b9af">
      <Terms xmlns="http://schemas.microsoft.com/office/infopath/2007/PartnerControls"/>
    </j7e7edac40694a75a14dc8a1f940b8b2>
  </documentManagement>
</p:properties>
</file>

<file path=customXml/item2.xml><?xml version="1.0" encoding="utf-8"?>
<ct:contentTypeSchema xmlns:ct="http://schemas.microsoft.com/office/2006/metadata/contentType" xmlns:ma="http://schemas.microsoft.com/office/2006/metadata/properties/metaAttributes" ct:_="" ma:_="" ma:contentTypeName="PowerPoint-presentatie" ma:contentTypeID="0x010100A3931FBF8BAFE84BAC495B07B603E4E6003C18E2E71EE8CA4E99AFF6E897D18F11" ma:contentTypeVersion="161" ma:contentTypeDescription="" ma:contentTypeScope="" ma:versionID="0536444a7f794fc7ed93019dfbdfe3fc">
  <xsd:schema xmlns:xsd="http://www.w3.org/2001/XMLSchema" xmlns:xs="http://www.w3.org/2001/XMLSchema" xmlns:p="http://schemas.microsoft.com/office/2006/metadata/properties" xmlns:ns1="http://schemas.microsoft.com/sharepoint/v3" xmlns:ns2="e1f914b6-a544-4516-8258-dce33e67d544" xmlns:ns3="e37561ce-a7e3-4fba-9fdd-345b3589b9af" targetNamespace="http://schemas.microsoft.com/office/2006/metadata/properties" ma:root="true" ma:fieldsID="83f8425f0e21d443e9da5efab6fa3dfe" ns1:_="" ns2:_="" ns3:_="">
    <xsd:import namespace="http://schemas.microsoft.com/sharepoint/v3"/>
    <xsd:import namespace="e1f914b6-a544-4516-8258-dce33e67d544"/>
    <xsd:import namespace="e37561ce-a7e3-4fba-9fdd-345b3589b9af"/>
    <xsd:element name="properties">
      <xsd:complexType>
        <xsd:sequence>
          <xsd:element name="documentManagement">
            <xsd:complexType>
              <xsd:all>
                <xsd:element ref="ns2:Behandelaar" minOccurs="0"/>
                <xsd:element ref="ns3:j7e7edac40694a75a14dc8a1f940b8b2" minOccurs="0"/>
                <xsd:element ref="ns2:TaxCatchAll" minOccurs="0"/>
                <xsd:element ref="ns2:TaxCatchAllLabel" minOccurs="0"/>
                <xsd:element ref="ns2:Documentstatus" minOccurs="0"/>
                <xsd:element ref="ns2:m33fc33796384c19818b29a1f52fa6b8" minOccurs="0"/>
                <xsd:element ref="ns2:Kopie" minOccurs="0"/>
                <xsd:element ref="ns1:DocumentSetDescription" minOccurs="0"/>
                <xsd:element ref="ns2:Dossier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DocumentSetDescription" ma:index="17" nillable="true" ma:displayName="Beschrijving" ma:description="Een beschrijving van de documentenset" ma:internalName="DocumentSetDescription">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1f914b6-a544-4516-8258-dce33e67d544" elementFormDefault="qualified">
    <xsd:import namespace="http://schemas.microsoft.com/office/2006/documentManagement/types"/>
    <xsd:import namespace="http://schemas.microsoft.com/office/infopath/2007/PartnerControls"/>
    <xsd:element name="Behandelaar" ma:index="8" nillable="true" ma:displayName="Behandelaar" ma:list="UserInfo" ma:SharePointGroup="0" ma:internalName="Behandelaar"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TaxCatchAll" ma:index="10" nillable="true" ma:displayName="Taxonomy Catch All Column" ma:hidden="true" ma:list="{0b10e5ac-17b2-471c-9eb0-646851b90063}" ma:internalName="TaxCatchAll" ma:showField="CatchAllData" ma:web="696e93c1-6000-486b-b453-190ae01b177f">
      <xsd:complexType>
        <xsd:complexContent>
          <xsd:extension base="dms:MultiChoiceLookup">
            <xsd:sequence>
              <xsd:element name="Value" type="dms:Lookup" maxOccurs="unbounded" minOccurs="0" nillable="true"/>
            </xsd:sequence>
          </xsd:extension>
        </xsd:complexContent>
      </xsd:complexType>
    </xsd:element>
    <xsd:element name="TaxCatchAllLabel" ma:index="11" nillable="true" ma:displayName="Taxonomy Catch All Column1" ma:hidden="true" ma:list="{0b10e5ac-17b2-471c-9eb0-646851b90063}" ma:internalName="TaxCatchAllLabel" ma:readOnly="true" ma:showField="CatchAllDataLabel" ma:web="696e93c1-6000-486b-b453-190ae01b177f">
      <xsd:complexType>
        <xsd:complexContent>
          <xsd:extension base="dms:MultiChoiceLookup">
            <xsd:sequence>
              <xsd:element name="Value" type="dms:Lookup" maxOccurs="unbounded" minOccurs="0" nillable="true"/>
            </xsd:sequence>
          </xsd:extension>
        </xsd:complexContent>
      </xsd:complexType>
    </xsd:element>
    <xsd:element name="Documentstatus" ma:index="13" nillable="true" ma:displayName="Documentstatus" ma:default="Concept" ma:format="Dropdown" ma:internalName="Documentstatus">
      <xsd:simpleType>
        <xsd:restriction base="dms:Choice">
          <xsd:enumeration value="Concept"/>
          <xsd:enumeration value="Ter review"/>
          <xsd:enumeration value="Vastgesteld"/>
          <xsd:enumeration value="Gereed"/>
          <xsd:enumeration value="Vervallen"/>
        </xsd:restriction>
      </xsd:simpleType>
    </xsd:element>
    <xsd:element name="m33fc33796384c19818b29a1f52fa6b8" ma:index="14" nillable="true" ma:taxonomy="true" ma:internalName="m33fc33796384c19818b29a1f52fa6b8" ma:taxonomyFieldName="Passende_x0020_Trefwoorden" ma:displayName="Passende Trefwoorden" ma:default="" ma:fieldId="{633fc337-9638-4c19-818b-29a1f52fa6b8}" ma:taxonomyMulti="true" ma:sspId="264fed88-3460-4323-80f9-15b2a3d3d26d" ma:termSetId="149e103c-5860-4dce-b39c-53bee8e9cad0" ma:anchorId="00000000-0000-0000-0000-000000000000" ma:open="true" ma:isKeyword="false">
      <xsd:complexType>
        <xsd:sequence>
          <xsd:element ref="pc:Terms" minOccurs="0" maxOccurs="1"/>
        </xsd:sequence>
      </xsd:complexType>
    </xsd:element>
    <xsd:element name="Kopie" ma:index="16" nillable="true" ma:displayName="Kopie" ma:default="0" ma:internalName="Kopie">
      <xsd:simpleType>
        <xsd:restriction base="dms:Boolean"/>
      </xsd:simpleType>
    </xsd:element>
    <xsd:element name="Dossierstatus" ma:index="18" nillable="true" ma:displayName="Dossierstatus" ma:default="In behandeling" ma:format="Dropdown" ma:internalName="Dossierstatus" ma:readOnly="false">
      <xsd:simpleType>
        <xsd:restriction base="dms:Choice">
          <xsd:enumeration value="In behandeling"/>
          <xsd:enumeration value="Afgehandeld"/>
        </xsd:restriction>
      </xsd:simpleType>
    </xsd:element>
  </xsd:schema>
  <xsd:schema xmlns:xsd="http://www.w3.org/2001/XMLSchema" xmlns:xs="http://www.w3.org/2001/XMLSchema" xmlns:dms="http://schemas.microsoft.com/office/2006/documentManagement/types" xmlns:pc="http://schemas.microsoft.com/office/infopath/2007/PartnerControls" targetNamespace="e37561ce-a7e3-4fba-9fdd-345b3589b9af" elementFormDefault="qualified">
    <xsd:import namespace="http://schemas.microsoft.com/office/2006/documentManagement/types"/>
    <xsd:import namespace="http://schemas.microsoft.com/office/infopath/2007/PartnerControls"/>
    <xsd:element name="j7e7edac40694a75a14dc8a1f940b8b2" ma:index="9" nillable="true" ma:taxonomy="true" ma:internalName="j7e7edac40694a75a14dc8a1f940b8b2" ma:taxonomyFieldName="Documenttypen" ma:displayName="Documenttypen" ma:default="" ma:fieldId="{37e7edac-4069-4a75-a14d-c8a1f940b8b2}" ma:taxonomyMulti="true" ma:sspId="264fed88-3460-4323-80f9-15b2a3d3d26d" ma:termSetId="0cdd49ee-224d-499f-bc0f-91623649ef06" ma:anchorId="00000000-0000-0000-0000-000000000000" ma:open="fals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SharedContentType xmlns="Microsoft.SharePoint.Taxonomy.ContentTypeSync" SourceId="264fed88-3460-4323-80f9-15b2a3d3d26d" ContentTypeId="0x010100A3931FBF8BAFE84BAC495B07B603E4E6" PreviousValue="false"/>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7B45CF3-1AD1-4609-AD88-3868A055B000}">
  <ds:schemaRefs>
    <ds:schemaRef ds:uri="http://schemas.microsoft.com/office/2006/documentManagement/types"/>
    <ds:schemaRef ds:uri="http://www.w3.org/XML/1998/namespace"/>
    <ds:schemaRef ds:uri="http://purl.org/dc/elements/1.1/"/>
    <ds:schemaRef ds:uri="http://schemas.microsoft.com/sharepoint/v3"/>
    <ds:schemaRef ds:uri="http://schemas.openxmlformats.org/package/2006/metadata/core-properties"/>
    <ds:schemaRef ds:uri="http://schemas.microsoft.com/office/2006/metadata/properties"/>
    <ds:schemaRef ds:uri="http://purl.org/dc/dcmitype/"/>
    <ds:schemaRef ds:uri="e1f914b6-a544-4516-8258-dce33e67d544"/>
    <ds:schemaRef ds:uri="http://schemas.microsoft.com/office/infopath/2007/PartnerControls"/>
    <ds:schemaRef ds:uri="e37561ce-a7e3-4fba-9fdd-345b3589b9af"/>
    <ds:schemaRef ds:uri="http://purl.org/dc/terms/"/>
  </ds:schemaRefs>
</ds:datastoreItem>
</file>

<file path=customXml/itemProps2.xml><?xml version="1.0" encoding="utf-8"?>
<ds:datastoreItem xmlns:ds="http://schemas.openxmlformats.org/officeDocument/2006/customXml" ds:itemID="{218BB397-A9BD-490A-8597-3B9CA18D99C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e1f914b6-a544-4516-8258-dce33e67d544"/>
    <ds:schemaRef ds:uri="e37561ce-a7e3-4fba-9fdd-345b3589b9a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3F477F8-7561-4CA5-AD6C-3F4615289C84}">
  <ds:schemaRefs>
    <ds:schemaRef ds:uri="Microsoft.SharePoint.Taxonomy.ContentTypeSync"/>
  </ds:schemaRefs>
</ds:datastoreItem>
</file>

<file path=customXml/itemProps4.xml><?xml version="1.0" encoding="utf-8"?>
<ds:datastoreItem xmlns:ds="http://schemas.openxmlformats.org/officeDocument/2006/customXml" ds:itemID="{0363449D-F993-4BA8-A116-30773B27EF5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33</TotalTime>
  <Words>1808</Words>
  <Application>Microsoft Office PowerPoint</Application>
  <PresentationFormat>Breedbeeld</PresentationFormat>
  <Paragraphs>200</Paragraphs>
  <Slides>22</Slides>
  <Notes>11</Notes>
  <HiddenSlides>3</HiddenSlides>
  <MMClips>0</MMClips>
  <ScaleCrop>false</ScaleCrop>
  <HeadingPairs>
    <vt:vector size="6" baseType="variant">
      <vt:variant>
        <vt:lpstr>Gebruikte lettertypen</vt:lpstr>
      </vt:variant>
      <vt:variant>
        <vt:i4>9</vt:i4>
      </vt:variant>
      <vt:variant>
        <vt:lpstr>Thema</vt:lpstr>
      </vt:variant>
      <vt:variant>
        <vt:i4>2</vt:i4>
      </vt:variant>
      <vt:variant>
        <vt:lpstr>Diatitels</vt:lpstr>
      </vt:variant>
      <vt:variant>
        <vt:i4>22</vt:i4>
      </vt:variant>
    </vt:vector>
  </HeadingPairs>
  <TitlesOfParts>
    <vt:vector size="33" baseType="lpstr">
      <vt:lpstr>-apple-system</vt:lpstr>
      <vt:lpstr>Arial</vt:lpstr>
      <vt:lpstr>Calibri</vt:lpstr>
      <vt:lpstr>Calibri Light</vt:lpstr>
      <vt:lpstr>DIN</vt:lpstr>
      <vt:lpstr>DIN-Bold</vt:lpstr>
      <vt:lpstr>DIN-Regular</vt:lpstr>
      <vt:lpstr>DIN-RegularItalic</vt:lpstr>
      <vt:lpstr>Wingdings</vt:lpstr>
      <vt:lpstr>MENSEN</vt:lpstr>
      <vt:lpstr>Kantoorthema</vt:lpstr>
      <vt:lpstr>Co-creatief samen-werken en leren als onderdeel van het gewone werk. </vt:lpstr>
      <vt:lpstr>Actueel nieuwsartikel</vt:lpstr>
      <vt:lpstr>Presentatie mentale zwaartekracht</vt:lpstr>
      <vt:lpstr>Inhoudsopgave</vt:lpstr>
      <vt:lpstr>Gert-Jan van de Bovenkamp</vt:lpstr>
      <vt:lpstr>Speelveld</vt:lpstr>
      <vt:lpstr>Kompas </vt:lpstr>
      <vt:lpstr>Signaleringskaart</vt:lpstr>
      <vt:lpstr>Beschermingsniveau</vt:lpstr>
      <vt:lpstr>Vergunningverlening</vt:lpstr>
      <vt:lpstr>Meervoudige sturing</vt:lpstr>
      <vt:lpstr>Energietransitie geeft ontwrichting </vt:lpstr>
      <vt:lpstr>Gevolgen voor gemeente Almere</vt:lpstr>
      <vt:lpstr>Casus</vt:lpstr>
      <vt:lpstr>Casus 2</vt:lpstr>
      <vt:lpstr>Casus 3</vt:lpstr>
      <vt:lpstr>Dilemma’s anders samen-werken </vt:lpstr>
      <vt:lpstr>Tips  </vt:lpstr>
      <vt:lpstr>Tips   </vt:lpstr>
      <vt:lpstr>De oogst </vt:lpstr>
      <vt:lpstr>En dan nu……… </vt:lpstr>
      <vt:lpstr>Einde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Rowan de Graaf - Freelancers United</dc:creator>
  <cp:lastModifiedBy>Oudot, Benjamin (RWS WVL)</cp:lastModifiedBy>
  <cp:revision>236</cp:revision>
  <dcterms:created xsi:type="dcterms:W3CDTF">2020-12-22T12:57:09Z</dcterms:created>
  <dcterms:modified xsi:type="dcterms:W3CDTF">2024-11-25T09:54:27Z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0x010100A3931FBF8BAFE84BAC495B07B603E4E6003C18E2E71EE8CA4E99AFF6E897D18F11</vt:lpwstr>
  </property>
  <property fmtid="{D5CDD505-2E9C-101B-9397-08002B2CF9AE}" pid="3" name="MediaServiceImageTags">
    <vt:lpwstr/>
  </property>
  <property fmtid="{D5CDD505-2E9C-101B-9397-08002B2CF9AE}" pid="4" name="xd_ProgID">
    <vt:lpwstr/>
  </property>
  <property fmtid="{D5CDD505-2E9C-101B-9397-08002B2CF9AE}" pid="5" name="ComplianceAssetId">
    <vt:lpwstr/>
  </property>
  <property fmtid="{D5CDD505-2E9C-101B-9397-08002B2CF9AE}" pid="6" name="TemplateUrl">
    <vt:lpwstr/>
  </property>
  <property fmtid="{D5CDD505-2E9C-101B-9397-08002B2CF9AE}" pid="7" name="_ExtendedDescription">
    <vt:lpwstr/>
  </property>
  <property fmtid="{D5CDD505-2E9C-101B-9397-08002B2CF9AE}" pid="8" name="TriggerFlowInfo">
    <vt:lpwstr/>
  </property>
  <property fmtid="{D5CDD505-2E9C-101B-9397-08002B2CF9AE}" pid="9" name="xd_Signature">
    <vt:bool>false</vt:bool>
  </property>
  <property fmtid="{D5CDD505-2E9C-101B-9397-08002B2CF9AE}" pid="10" name="lcf76f155ced4ddcb4097134ff3c332f">
    <vt:lpwstr/>
  </property>
  <property fmtid="{D5CDD505-2E9C-101B-9397-08002B2CF9AE}" pid="11" name="Documenttypen">
    <vt:lpwstr/>
  </property>
  <property fmtid="{D5CDD505-2E9C-101B-9397-08002B2CF9AE}" pid="12" name="Passende_x0020_Trefwoorden">
    <vt:lpwstr/>
  </property>
  <property fmtid="{D5CDD505-2E9C-101B-9397-08002B2CF9AE}" pid="13" name="Passende Trefwoorden">
    <vt:lpwstr/>
  </property>
</Properties>
</file>