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358" autoAdjust="0"/>
  </p:normalViewPr>
  <p:slideViewPr>
    <p:cSldViewPr>
      <p:cViewPr varScale="1">
        <p:scale>
          <a:sx n="85" d="100"/>
          <a:sy n="85" d="100"/>
        </p:scale>
        <p:origin x="90" y="24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85A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1677" y="6423120"/>
            <a:ext cx="10413365" cy="0"/>
          </a:xfrm>
          <a:custGeom>
            <a:avLst/>
            <a:gdLst/>
            <a:ahLst/>
            <a:cxnLst/>
            <a:rect l="l" t="t" r="r" b="b"/>
            <a:pathLst>
              <a:path w="10413365">
                <a:moveTo>
                  <a:pt x="0" y="0"/>
                </a:moveTo>
                <a:lnTo>
                  <a:pt x="10412806" y="0"/>
                </a:lnTo>
              </a:path>
            </a:pathLst>
          </a:custGeom>
          <a:ln w="19062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71677" y="1193800"/>
            <a:ext cx="11049635" cy="0"/>
          </a:xfrm>
          <a:custGeom>
            <a:avLst/>
            <a:gdLst/>
            <a:ahLst/>
            <a:cxnLst/>
            <a:rect l="l" t="t" r="r" b="b"/>
            <a:pathLst>
              <a:path w="11049635">
                <a:moveTo>
                  <a:pt x="0" y="0"/>
                </a:moveTo>
                <a:lnTo>
                  <a:pt x="11049076" y="0"/>
                </a:lnTo>
              </a:path>
            </a:pathLst>
          </a:custGeom>
          <a:ln w="12700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085532" y="6152589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4">
                <a:moveTo>
                  <a:pt x="269951" y="0"/>
                </a:moveTo>
                <a:lnTo>
                  <a:pt x="221406" y="4352"/>
                </a:lnTo>
                <a:lnTo>
                  <a:pt x="175738" y="16894"/>
                </a:lnTo>
                <a:lnTo>
                  <a:pt x="133685" y="36863"/>
                </a:lnTo>
                <a:lnTo>
                  <a:pt x="96011" y="63497"/>
                </a:lnTo>
                <a:lnTo>
                  <a:pt x="63477" y="96033"/>
                </a:lnTo>
                <a:lnTo>
                  <a:pt x="36846" y="133710"/>
                </a:lnTo>
                <a:lnTo>
                  <a:pt x="16882" y="175765"/>
                </a:lnTo>
                <a:lnTo>
                  <a:pt x="4345" y="221435"/>
                </a:lnTo>
                <a:lnTo>
                  <a:pt x="0" y="269959"/>
                </a:lnTo>
                <a:lnTo>
                  <a:pt x="4353" y="318480"/>
                </a:lnTo>
                <a:lnTo>
                  <a:pt x="16896" y="364147"/>
                </a:lnTo>
                <a:lnTo>
                  <a:pt x="36866" y="406199"/>
                </a:lnTo>
                <a:lnTo>
                  <a:pt x="63502" y="443873"/>
                </a:lnTo>
                <a:lnTo>
                  <a:pt x="96040" y="476407"/>
                </a:lnTo>
                <a:lnTo>
                  <a:pt x="133717" y="503037"/>
                </a:lnTo>
                <a:lnTo>
                  <a:pt x="175772" y="523002"/>
                </a:lnTo>
                <a:lnTo>
                  <a:pt x="221441" y="535538"/>
                </a:lnTo>
                <a:lnTo>
                  <a:pt x="269963" y="539884"/>
                </a:lnTo>
                <a:lnTo>
                  <a:pt x="318405" y="535538"/>
                </a:lnTo>
                <a:lnTo>
                  <a:pt x="346407" y="527862"/>
                </a:lnTo>
                <a:lnTo>
                  <a:pt x="269891" y="527862"/>
                </a:lnTo>
                <a:lnTo>
                  <a:pt x="223692" y="523714"/>
                </a:lnTo>
                <a:lnTo>
                  <a:pt x="179987" y="511738"/>
                </a:lnTo>
                <a:lnTo>
                  <a:pt x="139783" y="492663"/>
                </a:lnTo>
                <a:lnTo>
                  <a:pt x="103768" y="467219"/>
                </a:lnTo>
                <a:lnTo>
                  <a:pt x="72668" y="436132"/>
                </a:lnTo>
                <a:lnTo>
                  <a:pt x="47209" y="400132"/>
                </a:lnTo>
                <a:lnTo>
                  <a:pt x="28121" y="359947"/>
                </a:lnTo>
                <a:lnTo>
                  <a:pt x="16130" y="316305"/>
                </a:lnTo>
                <a:lnTo>
                  <a:pt x="11970" y="269959"/>
                </a:lnTo>
                <a:lnTo>
                  <a:pt x="16122" y="223530"/>
                </a:lnTo>
                <a:lnTo>
                  <a:pt x="28105" y="179887"/>
                </a:lnTo>
                <a:lnTo>
                  <a:pt x="47186" y="139700"/>
                </a:lnTo>
                <a:lnTo>
                  <a:pt x="72637" y="103696"/>
                </a:lnTo>
                <a:lnTo>
                  <a:pt x="103728" y="72606"/>
                </a:lnTo>
                <a:lnTo>
                  <a:pt x="139732" y="47156"/>
                </a:lnTo>
                <a:lnTo>
                  <a:pt x="179919" y="28076"/>
                </a:lnTo>
                <a:lnTo>
                  <a:pt x="223560" y="16094"/>
                </a:lnTo>
                <a:lnTo>
                  <a:pt x="269927" y="11938"/>
                </a:lnTo>
                <a:lnTo>
                  <a:pt x="346112" y="11938"/>
                </a:lnTo>
                <a:lnTo>
                  <a:pt x="318485" y="4352"/>
                </a:lnTo>
                <a:lnTo>
                  <a:pt x="269951" y="0"/>
                </a:lnTo>
                <a:close/>
              </a:path>
              <a:path w="540384" h="540384">
                <a:moveTo>
                  <a:pt x="346112" y="11938"/>
                </a:moveTo>
                <a:lnTo>
                  <a:pt x="269927" y="11938"/>
                </a:lnTo>
                <a:lnTo>
                  <a:pt x="316298" y="16094"/>
                </a:lnTo>
                <a:lnTo>
                  <a:pt x="359941" y="28076"/>
                </a:lnTo>
                <a:lnTo>
                  <a:pt x="400129" y="47156"/>
                </a:lnTo>
                <a:lnTo>
                  <a:pt x="436133" y="72606"/>
                </a:lnTo>
                <a:lnTo>
                  <a:pt x="467224" y="103696"/>
                </a:lnTo>
                <a:lnTo>
                  <a:pt x="492674" y="139700"/>
                </a:lnTo>
                <a:lnTo>
                  <a:pt x="511754" y="179887"/>
                </a:lnTo>
                <a:lnTo>
                  <a:pt x="523736" y="223530"/>
                </a:lnTo>
                <a:lnTo>
                  <a:pt x="527890" y="269959"/>
                </a:lnTo>
                <a:lnTo>
                  <a:pt x="523732" y="316305"/>
                </a:lnTo>
                <a:lnTo>
                  <a:pt x="511745" y="359947"/>
                </a:lnTo>
                <a:lnTo>
                  <a:pt x="492659" y="400132"/>
                </a:lnTo>
                <a:lnTo>
                  <a:pt x="467204" y="436132"/>
                </a:lnTo>
                <a:lnTo>
                  <a:pt x="436108" y="467219"/>
                </a:lnTo>
                <a:lnTo>
                  <a:pt x="400100" y="492663"/>
                </a:lnTo>
                <a:lnTo>
                  <a:pt x="359909" y="511738"/>
                </a:lnTo>
                <a:lnTo>
                  <a:pt x="316263" y="523714"/>
                </a:lnTo>
                <a:lnTo>
                  <a:pt x="269891" y="527862"/>
                </a:lnTo>
                <a:lnTo>
                  <a:pt x="346407" y="527862"/>
                </a:lnTo>
                <a:lnTo>
                  <a:pt x="406167" y="503037"/>
                </a:lnTo>
                <a:lnTo>
                  <a:pt x="443847" y="476407"/>
                </a:lnTo>
                <a:lnTo>
                  <a:pt x="476386" y="443873"/>
                </a:lnTo>
                <a:lnTo>
                  <a:pt x="503022" y="406199"/>
                </a:lnTo>
                <a:lnTo>
                  <a:pt x="522992" y="364147"/>
                </a:lnTo>
                <a:lnTo>
                  <a:pt x="535535" y="318480"/>
                </a:lnTo>
                <a:lnTo>
                  <a:pt x="539888" y="269959"/>
                </a:lnTo>
                <a:lnTo>
                  <a:pt x="535543" y="221435"/>
                </a:lnTo>
                <a:lnTo>
                  <a:pt x="523007" y="175765"/>
                </a:lnTo>
                <a:lnTo>
                  <a:pt x="503042" y="133710"/>
                </a:lnTo>
                <a:lnTo>
                  <a:pt x="476412" y="96033"/>
                </a:lnTo>
                <a:lnTo>
                  <a:pt x="443879" y="63497"/>
                </a:lnTo>
                <a:lnTo>
                  <a:pt x="406206" y="36863"/>
                </a:lnTo>
                <a:lnTo>
                  <a:pt x="364154" y="16894"/>
                </a:lnTo>
                <a:lnTo>
                  <a:pt x="346112" y="11938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127453" y="6194545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5" h="456565">
                <a:moveTo>
                  <a:pt x="227994" y="0"/>
                </a:moveTo>
                <a:lnTo>
                  <a:pt x="182041" y="4636"/>
                </a:lnTo>
                <a:lnTo>
                  <a:pt x="139242" y="17925"/>
                </a:lnTo>
                <a:lnTo>
                  <a:pt x="100512" y="38950"/>
                </a:lnTo>
                <a:lnTo>
                  <a:pt x="66769" y="66793"/>
                </a:lnTo>
                <a:lnTo>
                  <a:pt x="38929" y="100538"/>
                </a:lnTo>
                <a:lnTo>
                  <a:pt x="17910" y="139268"/>
                </a:lnTo>
                <a:lnTo>
                  <a:pt x="4628" y="182066"/>
                </a:lnTo>
                <a:lnTo>
                  <a:pt x="0" y="228015"/>
                </a:lnTo>
                <a:lnTo>
                  <a:pt x="4593" y="273537"/>
                </a:lnTo>
                <a:lnTo>
                  <a:pt x="17925" y="316766"/>
                </a:lnTo>
                <a:lnTo>
                  <a:pt x="38951" y="355496"/>
                </a:lnTo>
                <a:lnTo>
                  <a:pt x="66796" y="389238"/>
                </a:lnTo>
                <a:lnTo>
                  <a:pt x="100543" y="417078"/>
                </a:lnTo>
                <a:lnTo>
                  <a:pt x="139275" y="438097"/>
                </a:lnTo>
                <a:lnTo>
                  <a:pt x="182077" y="451379"/>
                </a:lnTo>
                <a:lnTo>
                  <a:pt x="228030" y="456007"/>
                </a:lnTo>
                <a:lnTo>
                  <a:pt x="273896" y="451379"/>
                </a:lnTo>
                <a:lnTo>
                  <a:pt x="316725" y="438097"/>
                </a:lnTo>
                <a:lnTo>
                  <a:pt x="355463" y="417078"/>
                </a:lnTo>
                <a:lnTo>
                  <a:pt x="389212" y="389238"/>
                </a:lnTo>
                <a:lnTo>
                  <a:pt x="417058" y="355496"/>
                </a:lnTo>
                <a:lnTo>
                  <a:pt x="438084" y="316766"/>
                </a:lnTo>
                <a:lnTo>
                  <a:pt x="438696" y="314820"/>
                </a:lnTo>
                <a:lnTo>
                  <a:pt x="212461" y="314820"/>
                </a:lnTo>
                <a:lnTo>
                  <a:pt x="201494" y="312332"/>
                </a:lnTo>
                <a:lnTo>
                  <a:pt x="70461" y="312332"/>
                </a:lnTo>
                <a:lnTo>
                  <a:pt x="87799" y="189411"/>
                </a:lnTo>
                <a:lnTo>
                  <a:pt x="87922" y="188540"/>
                </a:lnTo>
                <a:lnTo>
                  <a:pt x="143633" y="188540"/>
                </a:lnTo>
                <a:lnTo>
                  <a:pt x="145706" y="187473"/>
                </a:lnTo>
                <a:lnTo>
                  <a:pt x="152375" y="186309"/>
                </a:lnTo>
                <a:lnTo>
                  <a:pt x="451808" y="186309"/>
                </a:lnTo>
                <a:lnTo>
                  <a:pt x="451380" y="182066"/>
                </a:lnTo>
                <a:lnTo>
                  <a:pt x="448665" y="173299"/>
                </a:lnTo>
                <a:lnTo>
                  <a:pt x="353126" y="173299"/>
                </a:lnTo>
                <a:lnTo>
                  <a:pt x="345712" y="171803"/>
                </a:lnTo>
                <a:lnTo>
                  <a:pt x="339659" y="167723"/>
                </a:lnTo>
                <a:lnTo>
                  <a:pt x="335578" y="161670"/>
                </a:lnTo>
                <a:lnTo>
                  <a:pt x="334082" y="154255"/>
                </a:lnTo>
                <a:lnTo>
                  <a:pt x="335578" y="146841"/>
                </a:lnTo>
                <a:lnTo>
                  <a:pt x="339659" y="140788"/>
                </a:lnTo>
                <a:lnTo>
                  <a:pt x="345712" y="136708"/>
                </a:lnTo>
                <a:lnTo>
                  <a:pt x="353126" y="135212"/>
                </a:lnTo>
                <a:lnTo>
                  <a:pt x="435904" y="135212"/>
                </a:lnTo>
                <a:lnTo>
                  <a:pt x="428434" y="121452"/>
                </a:lnTo>
                <a:lnTo>
                  <a:pt x="184907" y="121452"/>
                </a:lnTo>
                <a:lnTo>
                  <a:pt x="181122" y="117667"/>
                </a:lnTo>
                <a:lnTo>
                  <a:pt x="181122" y="108300"/>
                </a:lnTo>
                <a:lnTo>
                  <a:pt x="184907" y="104503"/>
                </a:lnTo>
                <a:lnTo>
                  <a:pt x="419233" y="104503"/>
                </a:lnTo>
                <a:lnTo>
                  <a:pt x="417081" y="100538"/>
                </a:lnTo>
                <a:lnTo>
                  <a:pt x="414624" y="97552"/>
                </a:lnTo>
                <a:lnTo>
                  <a:pt x="171359" y="97552"/>
                </a:lnTo>
                <a:lnTo>
                  <a:pt x="164925" y="94874"/>
                </a:lnTo>
                <a:lnTo>
                  <a:pt x="164027" y="92874"/>
                </a:lnTo>
                <a:lnTo>
                  <a:pt x="160183" y="83579"/>
                </a:lnTo>
                <a:lnTo>
                  <a:pt x="162846" y="77104"/>
                </a:lnTo>
                <a:lnTo>
                  <a:pt x="174135" y="72426"/>
                </a:lnTo>
                <a:lnTo>
                  <a:pt x="188148" y="72426"/>
                </a:lnTo>
                <a:lnTo>
                  <a:pt x="191703" y="67094"/>
                </a:lnTo>
                <a:lnTo>
                  <a:pt x="203677" y="64725"/>
                </a:lnTo>
                <a:lnTo>
                  <a:pt x="220404" y="64725"/>
                </a:lnTo>
                <a:lnTo>
                  <a:pt x="221972" y="63154"/>
                </a:lnTo>
                <a:lnTo>
                  <a:pt x="384840" y="63154"/>
                </a:lnTo>
                <a:lnTo>
                  <a:pt x="355501" y="38950"/>
                </a:lnTo>
                <a:lnTo>
                  <a:pt x="316772" y="17925"/>
                </a:lnTo>
                <a:lnTo>
                  <a:pt x="273971" y="4636"/>
                </a:lnTo>
                <a:lnTo>
                  <a:pt x="227994" y="0"/>
                </a:lnTo>
                <a:close/>
              </a:path>
              <a:path w="456565" h="456565">
                <a:moveTo>
                  <a:pt x="248193" y="300906"/>
                </a:moveTo>
                <a:lnTo>
                  <a:pt x="239359" y="307097"/>
                </a:lnTo>
                <a:lnTo>
                  <a:pt x="230657" y="311434"/>
                </a:lnTo>
                <a:lnTo>
                  <a:pt x="221790" y="313985"/>
                </a:lnTo>
                <a:lnTo>
                  <a:pt x="212461" y="314820"/>
                </a:lnTo>
                <a:lnTo>
                  <a:pt x="438696" y="314820"/>
                </a:lnTo>
                <a:lnTo>
                  <a:pt x="439468" y="312332"/>
                </a:lnTo>
                <a:lnTo>
                  <a:pt x="246562" y="312332"/>
                </a:lnTo>
                <a:lnTo>
                  <a:pt x="248193" y="300906"/>
                </a:lnTo>
                <a:close/>
              </a:path>
              <a:path w="456565" h="456565">
                <a:moveTo>
                  <a:pt x="146068" y="220671"/>
                </a:moveTo>
                <a:lnTo>
                  <a:pt x="139714" y="220671"/>
                </a:lnTo>
                <a:lnTo>
                  <a:pt x="133480" y="222238"/>
                </a:lnTo>
                <a:lnTo>
                  <a:pt x="127154" y="226508"/>
                </a:lnTo>
                <a:lnTo>
                  <a:pt x="121700" y="232311"/>
                </a:lnTo>
                <a:lnTo>
                  <a:pt x="117704" y="238573"/>
                </a:lnTo>
                <a:lnTo>
                  <a:pt x="107517" y="310880"/>
                </a:lnTo>
                <a:lnTo>
                  <a:pt x="107439" y="311434"/>
                </a:lnTo>
                <a:lnTo>
                  <a:pt x="107312" y="312332"/>
                </a:lnTo>
                <a:lnTo>
                  <a:pt x="201494" y="312332"/>
                </a:lnTo>
                <a:lnTo>
                  <a:pt x="195092" y="310880"/>
                </a:lnTo>
                <a:lnTo>
                  <a:pt x="181355" y="299881"/>
                </a:lnTo>
                <a:lnTo>
                  <a:pt x="172325" y="283050"/>
                </a:lnTo>
                <a:lnTo>
                  <a:pt x="169076" y="261616"/>
                </a:lnTo>
                <a:lnTo>
                  <a:pt x="173693" y="234654"/>
                </a:lnTo>
                <a:lnTo>
                  <a:pt x="174079" y="234038"/>
                </a:lnTo>
                <a:lnTo>
                  <a:pt x="157531" y="234038"/>
                </a:lnTo>
                <a:lnTo>
                  <a:pt x="151246" y="224766"/>
                </a:lnTo>
                <a:lnTo>
                  <a:pt x="146068" y="220671"/>
                </a:lnTo>
                <a:close/>
              </a:path>
              <a:path w="456565" h="456565">
                <a:moveTo>
                  <a:pt x="451808" y="186309"/>
                </a:moveTo>
                <a:lnTo>
                  <a:pt x="258846" y="186309"/>
                </a:lnTo>
                <a:lnTo>
                  <a:pt x="269354" y="186492"/>
                </a:lnTo>
                <a:lnTo>
                  <a:pt x="279830" y="187236"/>
                </a:lnTo>
                <a:lnTo>
                  <a:pt x="290253" y="188540"/>
                </a:lnTo>
                <a:lnTo>
                  <a:pt x="300600" y="190403"/>
                </a:lnTo>
                <a:lnTo>
                  <a:pt x="283653" y="310880"/>
                </a:lnTo>
                <a:lnTo>
                  <a:pt x="283575" y="311434"/>
                </a:lnTo>
                <a:lnTo>
                  <a:pt x="283448" y="312332"/>
                </a:lnTo>
                <a:lnTo>
                  <a:pt x="312860" y="312332"/>
                </a:lnTo>
                <a:lnTo>
                  <a:pt x="330197" y="189411"/>
                </a:lnTo>
                <a:lnTo>
                  <a:pt x="330320" y="188540"/>
                </a:lnTo>
                <a:lnTo>
                  <a:pt x="452033" y="188540"/>
                </a:lnTo>
                <a:lnTo>
                  <a:pt x="451926" y="187473"/>
                </a:lnTo>
                <a:lnTo>
                  <a:pt x="451808" y="186309"/>
                </a:lnTo>
                <a:close/>
              </a:path>
              <a:path w="456565" h="456565">
                <a:moveTo>
                  <a:pt x="452033" y="188540"/>
                </a:moveTo>
                <a:lnTo>
                  <a:pt x="367254" y="188540"/>
                </a:lnTo>
                <a:lnTo>
                  <a:pt x="349698" y="312332"/>
                </a:lnTo>
                <a:lnTo>
                  <a:pt x="439468" y="312332"/>
                </a:lnTo>
                <a:lnTo>
                  <a:pt x="451374" y="273967"/>
                </a:lnTo>
                <a:lnTo>
                  <a:pt x="456009" y="228015"/>
                </a:lnTo>
                <a:lnTo>
                  <a:pt x="452300" y="191180"/>
                </a:lnTo>
                <a:lnTo>
                  <a:pt x="452221" y="190403"/>
                </a:lnTo>
                <a:lnTo>
                  <a:pt x="452121" y="189411"/>
                </a:lnTo>
                <a:lnTo>
                  <a:pt x="452033" y="188540"/>
                </a:lnTo>
                <a:close/>
              </a:path>
              <a:path w="456565" h="456565">
                <a:moveTo>
                  <a:pt x="259929" y="217398"/>
                </a:moveTo>
                <a:lnTo>
                  <a:pt x="230826" y="220671"/>
                </a:lnTo>
                <a:lnTo>
                  <a:pt x="232138" y="220671"/>
                </a:lnTo>
                <a:lnTo>
                  <a:pt x="216407" y="232983"/>
                </a:lnTo>
                <a:lnTo>
                  <a:pt x="209052" y="249205"/>
                </a:lnTo>
                <a:lnTo>
                  <a:pt x="207273" y="263520"/>
                </a:lnTo>
                <a:lnTo>
                  <a:pt x="208510" y="273537"/>
                </a:lnTo>
                <a:lnTo>
                  <a:pt x="212117" y="281023"/>
                </a:lnTo>
                <a:lnTo>
                  <a:pt x="217736" y="285631"/>
                </a:lnTo>
                <a:lnTo>
                  <a:pt x="225268" y="287230"/>
                </a:lnTo>
                <a:lnTo>
                  <a:pt x="231781" y="286524"/>
                </a:lnTo>
                <a:lnTo>
                  <a:pt x="238504" y="284439"/>
                </a:lnTo>
                <a:lnTo>
                  <a:pt x="245227" y="281023"/>
                </a:lnTo>
                <a:lnTo>
                  <a:pt x="251740" y="276327"/>
                </a:lnTo>
                <a:lnTo>
                  <a:pt x="259929" y="217398"/>
                </a:lnTo>
                <a:close/>
              </a:path>
              <a:path w="456565" h="456565">
                <a:moveTo>
                  <a:pt x="258846" y="186309"/>
                </a:moveTo>
                <a:lnTo>
                  <a:pt x="152835" y="186309"/>
                </a:lnTo>
                <a:lnTo>
                  <a:pt x="157956" y="187024"/>
                </a:lnTo>
                <a:lnTo>
                  <a:pt x="163225" y="189411"/>
                </a:lnTo>
                <a:lnTo>
                  <a:pt x="168696" y="193639"/>
                </a:lnTo>
                <a:lnTo>
                  <a:pt x="174682" y="199913"/>
                </a:lnTo>
                <a:lnTo>
                  <a:pt x="157519" y="234038"/>
                </a:lnTo>
                <a:lnTo>
                  <a:pt x="174079" y="234038"/>
                </a:lnTo>
                <a:lnTo>
                  <a:pt x="188867" y="210456"/>
                </a:lnTo>
                <a:lnTo>
                  <a:pt x="216589" y="193011"/>
                </a:lnTo>
                <a:lnTo>
                  <a:pt x="258846" y="186309"/>
                </a:lnTo>
                <a:close/>
              </a:path>
              <a:path w="456565" h="456565">
                <a:moveTo>
                  <a:pt x="143633" y="188540"/>
                </a:moveTo>
                <a:lnTo>
                  <a:pt x="124723" y="188540"/>
                </a:lnTo>
                <a:lnTo>
                  <a:pt x="122013" y="206198"/>
                </a:lnTo>
                <a:lnTo>
                  <a:pt x="122573" y="206745"/>
                </a:lnTo>
                <a:lnTo>
                  <a:pt x="130831" y="197551"/>
                </a:lnTo>
                <a:lnTo>
                  <a:pt x="138500" y="191180"/>
                </a:lnTo>
                <a:lnTo>
                  <a:pt x="143633" y="188540"/>
                </a:lnTo>
                <a:close/>
              </a:path>
              <a:path w="456565" h="456565">
                <a:moveTo>
                  <a:pt x="435904" y="135212"/>
                </a:moveTo>
                <a:lnTo>
                  <a:pt x="353126" y="135212"/>
                </a:lnTo>
                <a:lnTo>
                  <a:pt x="360541" y="136708"/>
                </a:lnTo>
                <a:lnTo>
                  <a:pt x="366594" y="140788"/>
                </a:lnTo>
                <a:lnTo>
                  <a:pt x="370675" y="146841"/>
                </a:lnTo>
                <a:lnTo>
                  <a:pt x="372113" y="153969"/>
                </a:lnTo>
                <a:lnTo>
                  <a:pt x="370561" y="161670"/>
                </a:lnTo>
                <a:lnTo>
                  <a:pt x="366473" y="167723"/>
                </a:lnTo>
                <a:lnTo>
                  <a:pt x="360365" y="171803"/>
                </a:lnTo>
                <a:lnTo>
                  <a:pt x="353126" y="173299"/>
                </a:lnTo>
                <a:lnTo>
                  <a:pt x="448665" y="173299"/>
                </a:lnTo>
                <a:lnTo>
                  <a:pt x="438099" y="139268"/>
                </a:lnTo>
                <a:lnTo>
                  <a:pt x="435904" y="135212"/>
                </a:lnTo>
                <a:close/>
              </a:path>
              <a:path w="456565" h="456565">
                <a:moveTo>
                  <a:pt x="419233" y="104503"/>
                </a:moveTo>
                <a:lnTo>
                  <a:pt x="271236" y="104503"/>
                </a:lnTo>
                <a:lnTo>
                  <a:pt x="275033" y="108300"/>
                </a:lnTo>
                <a:lnTo>
                  <a:pt x="274914" y="112823"/>
                </a:lnTo>
                <a:lnTo>
                  <a:pt x="274903" y="117667"/>
                </a:lnTo>
                <a:lnTo>
                  <a:pt x="271141" y="121452"/>
                </a:lnTo>
                <a:lnTo>
                  <a:pt x="428434" y="121452"/>
                </a:lnTo>
                <a:lnTo>
                  <a:pt x="419233" y="104503"/>
                </a:lnTo>
                <a:close/>
              </a:path>
              <a:path w="456565" h="456565">
                <a:moveTo>
                  <a:pt x="188148" y="72426"/>
                </a:moveTo>
                <a:lnTo>
                  <a:pt x="174135" y="72426"/>
                </a:lnTo>
                <a:lnTo>
                  <a:pt x="180586" y="75116"/>
                </a:lnTo>
                <a:lnTo>
                  <a:pt x="182867" y="80603"/>
                </a:lnTo>
                <a:lnTo>
                  <a:pt x="182967" y="80758"/>
                </a:lnTo>
                <a:lnTo>
                  <a:pt x="184817" y="85233"/>
                </a:lnTo>
                <a:lnTo>
                  <a:pt x="185290" y="86423"/>
                </a:lnTo>
                <a:lnTo>
                  <a:pt x="182598" y="92874"/>
                </a:lnTo>
                <a:lnTo>
                  <a:pt x="171244" y="97552"/>
                </a:lnTo>
                <a:lnTo>
                  <a:pt x="284805" y="97552"/>
                </a:lnTo>
                <a:lnTo>
                  <a:pt x="273538" y="92874"/>
                </a:lnTo>
                <a:lnTo>
                  <a:pt x="271838" y="88804"/>
                </a:lnTo>
                <a:lnTo>
                  <a:pt x="196030" y="88804"/>
                </a:lnTo>
                <a:lnTo>
                  <a:pt x="190227" y="84912"/>
                </a:lnTo>
                <a:lnTo>
                  <a:pt x="189932" y="83579"/>
                </a:lnTo>
                <a:lnTo>
                  <a:pt x="187823" y="72914"/>
                </a:lnTo>
                <a:lnTo>
                  <a:pt x="188148" y="72426"/>
                </a:lnTo>
                <a:close/>
              </a:path>
              <a:path w="456565" h="456565">
                <a:moveTo>
                  <a:pt x="393891" y="72426"/>
                </a:moveTo>
                <a:lnTo>
                  <a:pt x="281984" y="72426"/>
                </a:lnTo>
                <a:lnTo>
                  <a:pt x="293268" y="77104"/>
                </a:lnTo>
                <a:lnTo>
                  <a:pt x="295934" y="83579"/>
                </a:lnTo>
                <a:lnTo>
                  <a:pt x="293763" y="88804"/>
                </a:lnTo>
                <a:lnTo>
                  <a:pt x="293625" y="89232"/>
                </a:lnTo>
                <a:lnTo>
                  <a:pt x="291280" y="94874"/>
                </a:lnTo>
                <a:lnTo>
                  <a:pt x="284805" y="97552"/>
                </a:lnTo>
                <a:lnTo>
                  <a:pt x="414624" y="97552"/>
                </a:lnTo>
                <a:lnTo>
                  <a:pt x="393891" y="72426"/>
                </a:lnTo>
                <a:close/>
              </a:path>
              <a:path w="456565" h="456565">
                <a:moveTo>
                  <a:pt x="220404" y="64725"/>
                </a:moveTo>
                <a:lnTo>
                  <a:pt x="203677" y="64725"/>
                </a:lnTo>
                <a:lnTo>
                  <a:pt x="209497" y="68629"/>
                </a:lnTo>
                <a:lnTo>
                  <a:pt x="210554" y="73997"/>
                </a:lnTo>
                <a:lnTo>
                  <a:pt x="210714" y="74616"/>
                </a:lnTo>
                <a:lnTo>
                  <a:pt x="211838" y="80282"/>
                </a:lnTo>
                <a:lnTo>
                  <a:pt x="211798" y="80758"/>
                </a:lnTo>
                <a:lnTo>
                  <a:pt x="207998" y="86423"/>
                </a:lnTo>
                <a:lnTo>
                  <a:pt x="195952" y="88804"/>
                </a:lnTo>
                <a:lnTo>
                  <a:pt x="260096" y="88804"/>
                </a:lnTo>
                <a:lnTo>
                  <a:pt x="248228" y="86423"/>
                </a:lnTo>
                <a:lnTo>
                  <a:pt x="247332" y="85233"/>
                </a:lnTo>
                <a:lnTo>
                  <a:pt x="222031" y="85233"/>
                </a:lnTo>
                <a:lnTo>
                  <a:pt x="217079" y="80282"/>
                </a:lnTo>
                <a:lnTo>
                  <a:pt x="217079" y="68058"/>
                </a:lnTo>
                <a:lnTo>
                  <a:pt x="220404" y="64725"/>
                </a:lnTo>
                <a:close/>
              </a:path>
              <a:path w="456565" h="456565">
                <a:moveTo>
                  <a:pt x="386744" y="64725"/>
                </a:moveTo>
                <a:lnTo>
                  <a:pt x="252502" y="64725"/>
                </a:lnTo>
                <a:lnTo>
                  <a:pt x="264424" y="67094"/>
                </a:lnTo>
                <a:lnTo>
                  <a:pt x="268318" y="72914"/>
                </a:lnTo>
                <a:lnTo>
                  <a:pt x="265928" y="84912"/>
                </a:lnTo>
                <a:lnTo>
                  <a:pt x="260096" y="88804"/>
                </a:lnTo>
                <a:lnTo>
                  <a:pt x="271838" y="88804"/>
                </a:lnTo>
                <a:lnTo>
                  <a:pt x="270858" y="86423"/>
                </a:lnTo>
                <a:lnTo>
                  <a:pt x="271322" y="85233"/>
                </a:lnTo>
                <a:lnTo>
                  <a:pt x="275516" y="75116"/>
                </a:lnTo>
                <a:lnTo>
                  <a:pt x="281984" y="72426"/>
                </a:lnTo>
                <a:lnTo>
                  <a:pt x="393891" y="72426"/>
                </a:lnTo>
                <a:lnTo>
                  <a:pt x="389242" y="66793"/>
                </a:lnTo>
                <a:lnTo>
                  <a:pt x="386744" y="64725"/>
                </a:lnTo>
                <a:close/>
              </a:path>
              <a:path w="456565" h="456565">
                <a:moveTo>
                  <a:pt x="384840" y="63154"/>
                </a:moveTo>
                <a:lnTo>
                  <a:pt x="234148" y="63154"/>
                </a:lnTo>
                <a:lnTo>
                  <a:pt x="238097" y="67094"/>
                </a:lnTo>
                <a:lnTo>
                  <a:pt x="239005" y="68058"/>
                </a:lnTo>
                <a:lnTo>
                  <a:pt x="239082" y="72914"/>
                </a:lnTo>
                <a:lnTo>
                  <a:pt x="239206" y="80282"/>
                </a:lnTo>
                <a:lnTo>
                  <a:pt x="234255" y="85233"/>
                </a:lnTo>
                <a:lnTo>
                  <a:pt x="247332" y="85233"/>
                </a:lnTo>
                <a:lnTo>
                  <a:pt x="244348" y="80758"/>
                </a:lnTo>
                <a:lnTo>
                  <a:pt x="244289" y="80282"/>
                </a:lnTo>
                <a:lnTo>
                  <a:pt x="246615" y="68629"/>
                </a:lnTo>
                <a:lnTo>
                  <a:pt x="247425" y="68058"/>
                </a:lnTo>
                <a:lnTo>
                  <a:pt x="252424" y="64725"/>
                </a:lnTo>
                <a:lnTo>
                  <a:pt x="386744" y="64725"/>
                </a:lnTo>
                <a:lnTo>
                  <a:pt x="384840" y="63154"/>
                </a:lnTo>
                <a:close/>
              </a:path>
            </a:pathLst>
          </a:custGeom>
          <a:solidFill>
            <a:srgbClr val="2C8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85A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6678" y="3148914"/>
            <a:ext cx="5091557" cy="5215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5561" y="3913632"/>
            <a:ext cx="1515364" cy="22707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85A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66128" y="2525427"/>
            <a:ext cx="5120640" cy="3736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85A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1677" y="6423120"/>
            <a:ext cx="10413365" cy="0"/>
          </a:xfrm>
          <a:custGeom>
            <a:avLst/>
            <a:gdLst/>
            <a:ahLst/>
            <a:cxnLst/>
            <a:rect l="l" t="t" r="r" b="b"/>
            <a:pathLst>
              <a:path w="10413365">
                <a:moveTo>
                  <a:pt x="0" y="0"/>
                </a:moveTo>
                <a:lnTo>
                  <a:pt x="10412806" y="0"/>
                </a:lnTo>
              </a:path>
            </a:pathLst>
          </a:custGeom>
          <a:ln w="19062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71677" y="1193800"/>
            <a:ext cx="11049635" cy="0"/>
          </a:xfrm>
          <a:custGeom>
            <a:avLst/>
            <a:gdLst/>
            <a:ahLst/>
            <a:cxnLst/>
            <a:rect l="l" t="t" r="r" b="b"/>
            <a:pathLst>
              <a:path w="11049635">
                <a:moveTo>
                  <a:pt x="0" y="0"/>
                </a:moveTo>
                <a:lnTo>
                  <a:pt x="11049076" y="0"/>
                </a:lnTo>
              </a:path>
            </a:pathLst>
          </a:custGeom>
          <a:ln w="12700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085532" y="6152589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4">
                <a:moveTo>
                  <a:pt x="269951" y="0"/>
                </a:moveTo>
                <a:lnTo>
                  <a:pt x="221406" y="4352"/>
                </a:lnTo>
                <a:lnTo>
                  <a:pt x="175738" y="16894"/>
                </a:lnTo>
                <a:lnTo>
                  <a:pt x="133685" y="36863"/>
                </a:lnTo>
                <a:lnTo>
                  <a:pt x="96011" y="63497"/>
                </a:lnTo>
                <a:lnTo>
                  <a:pt x="63477" y="96033"/>
                </a:lnTo>
                <a:lnTo>
                  <a:pt x="36846" y="133710"/>
                </a:lnTo>
                <a:lnTo>
                  <a:pt x="16882" y="175765"/>
                </a:lnTo>
                <a:lnTo>
                  <a:pt x="4345" y="221435"/>
                </a:lnTo>
                <a:lnTo>
                  <a:pt x="0" y="269959"/>
                </a:lnTo>
                <a:lnTo>
                  <a:pt x="4353" y="318480"/>
                </a:lnTo>
                <a:lnTo>
                  <a:pt x="16896" y="364147"/>
                </a:lnTo>
                <a:lnTo>
                  <a:pt x="36866" y="406199"/>
                </a:lnTo>
                <a:lnTo>
                  <a:pt x="63502" y="443873"/>
                </a:lnTo>
                <a:lnTo>
                  <a:pt x="96040" y="476407"/>
                </a:lnTo>
                <a:lnTo>
                  <a:pt x="133717" y="503037"/>
                </a:lnTo>
                <a:lnTo>
                  <a:pt x="175772" y="523002"/>
                </a:lnTo>
                <a:lnTo>
                  <a:pt x="221441" y="535538"/>
                </a:lnTo>
                <a:lnTo>
                  <a:pt x="269963" y="539884"/>
                </a:lnTo>
                <a:lnTo>
                  <a:pt x="318405" y="535538"/>
                </a:lnTo>
                <a:lnTo>
                  <a:pt x="346407" y="527862"/>
                </a:lnTo>
                <a:lnTo>
                  <a:pt x="269891" y="527862"/>
                </a:lnTo>
                <a:lnTo>
                  <a:pt x="223692" y="523714"/>
                </a:lnTo>
                <a:lnTo>
                  <a:pt x="179987" y="511738"/>
                </a:lnTo>
                <a:lnTo>
                  <a:pt x="139783" y="492663"/>
                </a:lnTo>
                <a:lnTo>
                  <a:pt x="103768" y="467219"/>
                </a:lnTo>
                <a:lnTo>
                  <a:pt x="72668" y="436132"/>
                </a:lnTo>
                <a:lnTo>
                  <a:pt x="47209" y="400132"/>
                </a:lnTo>
                <a:lnTo>
                  <a:pt x="28121" y="359947"/>
                </a:lnTo>
                <a:lnTo>
                  <a:pt x="16130" y="316305"/>
                </a:lnTo>
                <a:lnTo>
                  <a:pt x="11970" y="269959"/>
                </a:lnTo>
                <a:lnTo>
                  <a:pt x="16122" y="223530"/>
                </a:lnTo>
                <a:lnTo>
                  <a:pt x="28105" y="179887"/>
                </a:lnTo>
                <a:lnTo>
                  <a:pt x="47186" y="139700"/>
                </a:lnTo>
                <a:lnTo>
                  <a:pt x="72637" y="103696"/>
                </a:lnTo>
                <a:lnTo>
                  <a:pt x="103728" y="72606"/>
                </a:lnTo>
                <a:lnTo>
                  <a:pt x="139732" y="47156"/>
                </a:lnTo>
                <a:lnTo>
                  <a:pt x="179919" y="28076"/>
                </a:lnTo>
                <a:lnTo>
                  <a:pt x="223560" y="16094"/>
                </a:lnTo>
                <a:lnTo>
                  <a:pt x="269927" y="11938"/>
                </a:lnTo>
                <a:lnTo>
                  <a:pt x="346112" y="11938"/>
                </a:lnTo>
                <a:lnTo>
                  <a:pt x="318485" y="4352"/>
                </a:lnTo>
                <a:lnTo>
                  <a:pt x="269951" y="0"/>
                </a:lnTo>
                <a:close/>
              </a:path>
              <a:path w="540384" h="540384">
                <a:moveTo>
                  <a:pt x="346112" y="11938"/>
                </a:moveTo>
                <a:lnTo>
                  <a:pt x="269927" y="11938"/>
                </a:lnTo>
                <a:lnTo>
                  <a:pt x="316298" y="16094"/>
                </a:lnTo>
                <a:lnTo>
                  <a:pt x="359941" y="28076"/>
                </a:lnTo>
                <a:lnTo>
                  <a:pt x="400129" y="47156"/>
                </a:lnTo>
                <a:lnTo>
                  <a:pt x="436133" y="72606"/>
                </a:lnTo>
                <a:lnTo>
                  <a:pt x="467224" y="103696"/>
                </a:lnTo>
                <a:lnTo>
                  <a:pt x="492674" y="139700"/>
                </a:lnTo>
                <a:lnTo>
                  <a:pt x="511754" y="179887"/>
                </a:lnTo>
                <a:lnTo>
                  <a:pt x="523736" y="223530"/>
                </a:lnTo>
                <a:lnTo>
                  <a:pt x="527890" y="269959"/>
                </a:lnTo>
                <a:lnTo>
                  <a:pt x="523732" y="316305"/>
                </a:lnTo>
                <a:lnTo>
                  <a:pt x="511745" y="359947"/>
                </a:lnTo>
                <a:lnTo>
                  <a:pt x="492659" y="400132"/>
                </a:lnTo>
                <a:lnTo>
                  <a:pt x="467204" y="436132"/>
                </a:lnTo>
                <a:lnTo>
                  <a:pt x="436108" y="467219"/>
                </a:lnTo>
                <a:lnTo>
                  <a:pt x="400100" y="492663"/>
                </a:lnTo>
                <a:lnTo>
                  <a:pt x="359909" y="511738"/>
                </a:lnTo>
                <a:lnTo>
                  <a:pt x="316263" y="523714"/>
                </a:lnTo>
                <a:lnTo>
                  <a:pt x="269891" y="527862"/>
                </a:lnTo>
                <a:lnTo>
                  <a:pt x="346407" y="527862"/>
                </a:lnTo>
                <a:lnTo>
                  <a:pt x="406167" y="503037"/>
                </a:lnTo>
                <a:lnTo>
                  <a:pt x="443847" y="476407"/>
                </a:lnTo>
                <a:lnTo>
                  <a:pt x="476386" y="443873"/>
                </a:lnTo>
                <a:lnTo>
                  <a:pt x="503022" y="406199"/>
                </a:lnTo>
                <a:lnTo>
                  <a:pt x="522992" y="364147"/>
                </a:lnTo>
                <a:lnTo>
                  <a:pt x="535535" y="318480"/>
                </a:lnTo>
                <a:lnTo>
                  <a:pt x="539888" y="269959"/>
                </a:lnTo>
                <a:lnTo>
                  <a:pt x="535543" y="221435"/>
                </a:lnTo>
                <a:lnTo>
                  <a:pt x="523007" y="175765"/>
                </a:lnTo>
                <a:lnTo>
                  <a:pt x="503042" y="133710"/>
                </a:lnTo>
                <a:lnTo>
                  <a:pt x="476412" y="96033"/>
                </a:lnTo>
                <a:lnTo>
                  <a:pt x="443879" y="63497"/>
                </a:lnTo>
                <a:lnTo>
                  <a:pt x="406206" y="36863"/>
                </a:lnTo>
                <a:lnTo>
                  <a:pt x="364154" y="16894"/>
                </a:lnTo>
                <a:lnTo>
                  <a:pt x="346112" y="11938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127453" y="6194545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5" h="456565">
                <a:moveTo>
                  <a:pt x="227994" y="0"/>
                </a:moveTo>
                <a:lnTo>
                  <a:pt x="182041" y="4636"/>
                </a:lnTo>
                <a:lnTo>
                  <a:pt x="139242" y="17925"/>
                </a:lnTo>
                <a:lnTo>
                  <a:pt x="100512" y="38950"/>
                </a:lnTo>
                <a:lnTo>
                  <a:pt x="66769" y="66793"/>
                </a:lnTo>
                <a:lnTo>
                  <a:pt x="38929" y="100538"/>
                </a:lnTo>
                <a:lnTo>
                  <a:pt x="17910" y="139268"/>
                </a:lnTo>
                <a:lnTo>
                  <a:pt x="4628" y="182066"/>
                </a:lnTo>
                <a:lnTo>
                  <a:pt x="0" y="228015"/>
                </a:lnTo>
                <a:lnTo>
                  <a:pt x="4593" y="273537"/>
                </a:lnTo>
                <a:lnTo>
                  <a:pt x="17925" y="316766"/>
                </a:lnTo>
                <a:lnTo>
                  <a:pt x="38951" y="355496"/>
                </a:lnTo>
                <a:lnTo>
                  <a:pt x="66796" y="389238"/>
                </a:lnTo>
                <a:lnTo>
                  <a:pt x="100543" y="417078"/>
                </a:lnTo>
                <a:lnTo>
                  <a:pt x="139275" y="438097"/>
                </a:lnTo>
                <a:lnTo>
                  <a:pt x="182077" y="451379"/>
                </a:lnTo>
                <a:lnTo>
                  <a:pt x="228030" y="456007"/>
                </a:lnTo>
                <a:lnTo>
                  <a:pt x="273896" y="451379"/>
                </a:lnTo>
                <a:lnTo>
                  <a:pt x="316725" y="438097"/>
                </a:lnTo>
                <a:lnTo>
                  <a:pt x="355463" y="417078"/>
                </a:lnTo>
                <a:lnTo>
                  <a:pt x="389212" y="389238"/>
                </a:lnTo>
                <a:lnTo>
                  <a:pt x="417058" y="355496"/>
                </a:lnTo>
                <a:lnTo>
                  <a:pt x="438084" y="316766"/>
                </a:lnTo>
                <a:lnTo>
                  <a:pt x="438696" y="314820"/>
                </a:lnTo>
                <a:lnTo>
                  <a:pt x="212461" y="314820"/>
                </a:lnTo>
                <a:lnTo>
                  <a:pt x="201494" y="312332"/>
                </a:lnTo>
                <a:lnTo>
                  <a:pt x="70461" y="312332"/>
                </a:lnTo>
                <a:lnTo>
                  <a:pt x="87799" y="189411"/>
                </a:lnTo>
                <a:lnTo>
                  <a:pt x="87922" y="188540"/>
                </a:lnTo>
                <a:lnTo>
                  <a:pt x="143633" y="188540"/>
                </a:lnTo>
                <a:lnTo>
                  <a:pt x="145706" y="187473"/>
                </a:lnTo>
                <a:lnTo>
                  <a:pt x="152375" y="186309"/>
                </a:lnTo>
                <a:lnTo>
                  <a:pt x="451808" y="186309"/>
                </a:lnTo>
                <a:lnTo>
                  <a:pt x="451380" y="182066"/>
                </a:lnTo>
                <a:lnTo>
                  <a:pt x="448665" y="173299"/>
                </a:lnTo>
                <a:lnTo>
                  <a:pt x="353126" y="173299"/>
                </a:lnTo>
                <a:lnTo>
                  <a:pt x="345712" y="171803"/>
                </a:lnTo>
                <a:lnTo>
                  <a:pt x="339659" y="167723"/>
                </a:lnTo>
                <a:lnTo>
                  <a:pt x="335578" y="161670"/>
                </a:lnTo>
                <a:lnTo>
                  <a:pt x="334082" y="154255"/>
                </a:lnTo>
                <a:lnTo>
                  <a:pt x="335578" y="146841"/>
                </a:lnTo>
                <a:lnTo>
                  <a:pt x="339659" y="140788"/>
                </a:lnTo>
                <a:lnTo>
                  <a:pt x="345712" y="136708"/>
                </a:lnTo>
                <a:lnTo>
                  <a:pt x="353126" y="135212"/>
                </a:lnTo>
                <a:lnTo>
                  <a:pt x="435904" y="135212"/>
                </a:lnTo>
                <a:lnTo>
                  <a:pt x="428434" y="121452"/>
                </a:lnTo>
                <a:lnTo>
                  <a:pt x="184907" y="121452"/>
                </a:lnTo>
                <a:lnTo>
                  <a:pt x="181122" y="117667"/>
                </a:lnTo>
                <a:lnTo>
                  <a:pt x="181122" y="108300"/>
                </a:lnTo>
                <a:lnTo>
                  <a:pt x="184907" y="104503"/>
                </a:lnTo>
                <a:lnTo>
                  <a:pt x="419233" y="104503"/>
                </a:lnTo>
                <a:lnTo>
                  <a:pt x="417081" y="100538"/>
                </a:lnTo>
                <a:lnTo>
                  <a:pt x="414624" y="97552"/>
                </a:lnTo>
                <a:lnTo>
                  <a:pt x="171359" y="97552"/>
                </a:lnTo>
                <a:lnTo>
                  <a:pt x="164925" y="94874"/>
                </a:lnTo>
                <a:lnTo>
                  <a:pt x="164027" y="92874"/>
                </a:lnTo>
                <a:lnTo>
                  <a:pt x="160183" y="83579"/>
                </a:lnTo>
                <a:lnTo>
                  <a:pt x="162846" y="77104"/>
                </a:lnTo>
                <a:lnTo>
                  <a:pt x="174135" y="72426"/>
                </a:lnTo>
                <a:lnTo>
                  <a:pt x="188148" y="72426"/>
                </a:lnTo>
                <a:lnTo>
                  <a:pt x="191703" y="67094"/>
                </a:lnTo>
                <a:lnTo>
                  <a:pt x="203677" y="64725"/>
                </a:lnTo>
                <a:lnTo>
                  <a:pt x="220404" y="64725"/>
                </a:lnTo>
                <a:lnTo>
                  <a:pt x="221972" y="63154"/>
                </a:lnTo>
                <a:lnTo>
                  <a:pt x="384840" y="63154"/>
                </a:lnTo>
                <a:lnTo>
                  <a:pt x="355501" y="38950"/>
                </a:lnTo>
                <a:lnTo>
                  <a:pt x="316772" y="17925"/>
                </a:lnTo>
                <a:lnTo>
                  <a:pt x="273971" y="4636"/>
                </a:lnTo>
                <a:lnTo>
                  <a:pt x="227994" y="0"/>
                </a:lnTo>
                <a:close/>
              </a:path>
              <a:path w="456565" h="456565">
                <a:moveTo>
                  <a:pt x="248193" y="300906"/>
                </a:moveTo>
                <a:lnTo>
                  <a:pt x="239359" y="307097"/>
                </a:lnTo>
                <a:lnTo>
                  <a:pt x="230657" y="311434"/>
                </a:lnTo>
                <a:lnTo>
                  <a:pt x="221790" y="313985"/>
                </a:lnTo>
                <a:lnTo>
                  <a:pt x="212461" y="314820"/>
                </a:lnTo>
                <a:lnTo>
                  <a:pt x="438696" y="314820"/>
                </a:lnTo>
                <a:lnTo>
                  <a:pt x="439468" y="312332"/>
                </a:lnTo>
                <a:lnTo>
                  <a:pt x="246562" y="312332"/>
                </a:lnTo>
                <a:lnTo>
                  <a:pt x="248193" y="300906"/>
                </a:lnTo>
                <a:close/>
              </a:path>
              <a:path w="456565" h="456565">
                <a:moveTo>
                  <a:pt x="146068" y="220671"/>
                </a:moveTo>
                <a:lnTo>
                  <a:pt x="139714" y="220671"/>
                </a:lnTo>
                <a:lnTo>
                  <a:pt x="133480" y="222238"/>
                </a:lnTo>
                <a:lnTo>
                  <a:pt x="127154" y="226508"/>
                </a:lnTo>
                <a:lnTo>
                  <a:pt x="121700" y="232311"/>
                </a:lnTo>
                <a:lnTo>
                  <a:pt x="117704" y="238573"/>
                </a:lnTo>
                <a:lnTo>
                  <a:pt x="107517" y="310880"/>
                </a:lnTo>
                <a:lnTo>
                  <a:pt x="107439" y="311434"/>
                </a:lnTo>
                <a:lnTo>
                  <a:pt x="107312" y="312332"/>
                </a:lnTo>
                <a:lnTo>
                  <a:pt x="201494" y="312332"/>
                </a:lnTo>
                <a:lnTo>
                  <a:pt x="195092" y="310880"/>
                </a:lnTo>
                <a:lnTo>
                  <a:pt x="181355" y="299881"/>
                </a:lnTo>
                <a:lnTo>
                  <a:pt x="172325" y="283050"/>
                </a:lnTo>
                <a:lnTo>
                  <a:pt x="169076" y="261616"/>
                </a:lnTo>
                <a:lnTo>
                  <a:pt x="173693" y="234654"/>
                </a:lnTo>
                <a:lnTo>
                  <a:pt x="174079" y="234038"/>
                </a:lnTo>
                <a:lnTo>
                  <a:pt x="157531" y="234038"/>
                </a:lnTo>
                <a:lnTo>
                  <a:pt x="151246" y="224766"/>
                </a:lnTo>
                <a:lnTo>
                  <a:pt x="146068" y="220671"/>
                </a:lnTo>
                <a:close/>
              </a:path>
              <a:path w="456565" h="456565">
                <a:moveTo>
                  <a:pt x="451808" y="186309"/>
                </a:moveTo>
                <a:lnTo>
                  <a:pt x="258846" y="186309"/>
                </a:lnTo>
                <a:lnTo>
                  <a:pt x="269354" y="186492"/>
                </a:lnTo>
                <a:lnTo>
                  <a:pt x="279830" y="187236"/>
                </a:lnTo>
                <a:lnTo>
                  <a:pt x="290253" y="188540"/>
                </a:lnTo>
                <a:lnTo>
                  <a:pt x="300600" y="190403"/>
                </a:lnTo>
                <a:lnTo>
                  <a:pt x="283653" y="310880"/>
                </a:lnTo>
                <a:lnTo>
                  <a:pt x="283575" y="311434"/>
                </a:lnTo>
                <a:lnTo>
                  <a:pt x="283448" y="312332"/>
                </a:lnTo>
                <a:lnTo>
                  <a:pt x="312860" y="312332"/>
                </a:lnTo>
                <a:lnTo>
                  <a:pt x="330197" y="189411"/>
                </a:lnTo>
                <a:lnTo>
                  <a:pt x="330320" y="188540"/>
                </a:lnTo>
                <a:lnTo>
                  <a:pt x="452033" y="188540"/>
                </a:lnTo>
                <a:lnTo>
                  <a:pt x="451926" y="187473"/>
                </a:lnTo>
                <a:lnTo>
                  <a:pt x="451808" y="186309"/>
                </a:lnTo>
                <a:close/>
              </a:path>
              <a:path w="456565" h="456565">
                <a:moveTo>
                  <a:pt x="452033" y="188540"/>
                </a:moveTo>
                <a:lnTo>
                  <a:pt x="367254" y="188540"/>
                </a:lnTo>
                <a:lnTo>
                  <a:pt x="349698" y="312332"/>
                </a:lnTo>
                <a:lnTo>
                  <a:pt x="439468" y="312332"/>
                </a:lnTo>
                <a:lnTo>
                  <a:pt x="451374" y="273967"/>
                </a:lnTo>
                <a:lnTo>
                  <a:pt x="456009" y="228015"/>
                </a:lnTo>
                <a:lnTo>
                  <a:pt x="452300" y="191180"/>
                </a:lnTo>
                <a:lnTo>
                  <a:pt x="452221" y="190403"/>
                </a:lnTo>
                <a:lnTo>
                  <a:pt x="452121" y="189411"/>
                </a:lnTo>
                <a:lnTo>
                  <a:pt x="452033" y="188540"/>
                </a:lnTo>
                <a:close/>
              </a:path>
              <a:path w="456565" h="456565">
                <a:moveTo>
                  <a:pt x="259929" y="217398"/>
                </a:moveTo>
                <a:lnTo>
                  <a:pt x="230826" y="220671"/>
                </a:lnTo>
                <a:lnTo>
                  <a:pt x="232138" y="220671"/>
                </a:lnTo>
                <a:lnTo>
                  <a:pt x="216407" y="232983"/>
                </a:lnTo>
                <a:lnTo>
                  <a:pt x="209052" y="249205"/>
                </a:lnTo>
                <a:lnTo>
                  <a:pt x="207273" y="263520"/>
                </a:lnTo>
                <a:lnTo>
                  <a:pt x="208510" y="273537"/>
                </a:lnTo>
                <a:lnTo>
                  <a:pt x="212117" y="281023"/>
                </a:lnTo>
                <a:lnTo>
                  <a:pt x="217736" y="285631"/>
                </a:lnTo>
                <a:lnTo>
                  <a:pt x="225268" y="287230"/>
                </a:lnTo>
                <a:lnTo>
                  <a:pt x="231781" y="286524"/>
                </a:lnTo>
                <a:lnTo>
                  <a:pt x="238504" y="284439"/>
                </a:lnTo>
                <a:lnTo>
                  <a:pt x="245227" y="281023"/>
                </a:lnTo>
                <a:lnTo>
                  <a:pt x="251740" y="276327"/>
                </a:lnTo>
                <a:lnTo>
                  <a:pt x="259929" y="217398"/>
                </a:lnTo>
                <a:close/>
              </a:path>
              <a:path w="456565" h="456565">
                <a:moveTo>
                  <a:pt x="258846" y="186309"/>
                </a:moveTo>
                <a:lnTo>
                  <a:pt x="152835" y="186309"/>
                </a:lnTo>
                <a:lnTo>
                  <a:pt x="157956" y="187024"/>
                </a:lnTo>
                <a:lnTo>
                  <a:pt x="163225" y="189411"/>
                </a:lnTo>
                <a:lnTo>
                  <a:pt x="168696" y="193639"/>
                </a:lnTo>
                <a:lnTo>
                  <a:pt x="174682" y="199913"/>
                </a:lnTo>
                <a:lnTo>
                  <a:pt x="157519" y="234038"/>
                </a:lnTo>
                <a:lnTo>
                  <a:pt x="174079" y="234038"/>
                </a:lnTo>
                <a:lnTo>
                  <a:pt x="188867" y="210456"/>
                </a:lnTo>
                <a:lnTo>
                  <a:pt x="216589" y="193011"/>
                </a:lnTo>
                <a:lnTo>
                  <a:pt x="258846" y="186309"/>
                </a:lnTo>
                <a:close/>
              </a:path>
              <a:path w="456565" h="456565">
                <a:moveTo>
                  <a:pt x="143633" y="188540"/>
                </a:moveTo>
                <a:lnTo>
                  <a:pt x="124723" y="188540"/>
                </a:lnTo>
                <a:lnTo>
                  <a:pt x="122013" y="206198"/>
                </a:lnTo>
                <a:lnTo>
                  <a:pt x="122573" y="206745"/>
                </a:lnTo>
                <a:lnTo>
                  <a:pt x="130831" y="197551"/>
                </a:lnTo>
                <a:lnTo>
                  <a:pt x="138500" y="191180"/>
                </a:lnTo>
                <a:lnTo>
                  <a:pt x="143633" y="188540"/>
                </a:lnTo>
                <a:close/>
              </a:path>
              <a:path w="456565" h="456565">
                <a:moveTo>
                  <a:pt x="435904" y="135212"/>
                </a:moveTo>
                <a:lnTo>
                  <a:pt x="353126" y="135212"/>
                </a:lnTo>
                <a:lnTo>
                  <a:pt x="360541" y="136708"/>
                </a:lnTo>
                <a:lnTo>
                  <a:pt x="366594" y="140788"/>
                </a:lnTo>
                <a:lnTo>
                  <a:pt x="370675" y="146841"/>
                </a:lnTo>
                <a:lnTo>
                  <a:pt x="372113" y="153969"/>
                </a:lnTo>
                <a:lnTo>
                  <a:pt x="370561" y="161670"/>
                </a:lnTo>
                <a:lnTo>
                  <a:pt x="366473" y="167723"/>
                </a:lnTo>
                <a:lnTo>
                  <a:pt x="360365" y="171803"/>
                </a:lnTo>
                <a:lnTo>
                  <a:pt x="353126" y="173299"/>
                </a:lnTo>
                <a:lnTo>
                  <a:pt x="448665" y="173299"/>
                </a:lnTo>
                <a:lnTo>
                  <a:pt x="438099" y="139268"/>
                </a:lnTo>
                <a:lnTo>
                  <a:pt x="435904" y="135212"/>
                </a:lnTo>
                <a:close/>
              </a:path>
              <a:path w="456565" h="456565">
                <a:moveTo>
                  <a:pt x="419233" y="104503"/>
                </a:moveTo>
                <a:lnTo>
                  <a:pt x="271236" y="104503"/>
                </a:lnTo>
                <a:lnTo>
                  <a:pt x="275033" y="108300"/>
                </a:lnTo>
                <a:lnTo>
                  <a:pt x="274914" y="112823"/>
                </a:lnTo>
                <a:lnTo>
                  <a:pt x="274903" y="117667"/>
                </a:lnTo>
                <a:lnTo>
                  <a:pt x="271141" y="121452"/>
                </a:lnTo>
                <a:lnTo>
                  <a:pt x="428434" y="121452"/>
                </a:lnTo>
                <a:lnTo>
                  <a:pt x="419233" y="104503"/>
                </a:lnTo>
                <a:close/>
              </a:path>
              <a:path w="456565" h="456565">
                <a:moveTo>
                  <a:pt x="188148" y="72426"/>
                </a:moveTo>
                <a:lnTo>
                  <a:pt x="174135" y="72426"/>
                </a:lnTo>
                <a:lnTo>
                  <a:pt x="180586" y="75116"/>
                </a:lnTo>
                <a:lnTo>
                  <a:pt x="182867" y="80603"/>
                </a:lnTo>
                <a:lnTo>
                  <a:pt x="182967" y="80758"/>
                </a:lnTo>
                <a:lnTo>
                  <a:pt x="184817" y="85233"/>
                </a:lnTo>
                <a:lnTo>
                  <a:pt x="185290" y="86423"/>
                </a:lnTo>
                <a:lnTo>
                  <a:pt x="182598" y="92874"/>
                </a:lnTo>
                <a:lnTo>
                  <a:pt x="171244" y="97552"/>
                </a:lnTo>
                <a:lnTo>
                  <a:pt x="284805" y="97552"/>
                </a:lnTo>
                <a:lnTo>
                  <a:pt x="273538" y="92874"/>
                </a:lnTo>
                <a:lnTo>
                  <a:pt x="271838" y="88804"/>
                </a:lnTo>
                <a:lnTo>
                  <a:pt x="196030" y="88804"/>
                </a:lnTo>
                <a:lnTo>
                  <a:pt x="190227" y="84912"/>
                </a:lnTo>
                <a:lnTo>
                  <a:pt x="189932" y="83579"/>
                </a:lnTo>
                <a:lnTo>
                  <a:pt x="187823" y="72914"/>
                </a:lnTo>
                <a:lnTo>
                  <a:pt x="188148" y="72426"/>
                </a:lnTo>
                <a:close/>
              </a:path>
              <a:path w="456565" h="456565">
                <a:moveTo>
                  <a:pt x="393891" y="72426"/>
                </a:moveTo>
                <a:lnTo>
                  <a:pt x="281984" y="72426"/>
                </a:lnTo>
                <a:lnTo>
                  <a:pt x="293268" y="77104"/>
                </a:lnTo>
                <a:lnTo>
                  <a:pt x="295934" y="83579"/>
                </a:lnTo>
                <a:lnTo>
                  <a:pt x="293763" y="88804"/>
                </a:lnTo>
                <a:lnTo>
                  <a:pt x="293625" y="89232"/>
                </a:lnTo>
                <a:lnTo>
                  <a:pt x="291280" y="94874"/>
                </a:lnTo>
                <a:lnTo>
                  <a:pt x="284805" y="97552"/>
                </a:lnTo>
                <a:lnTo>
                  <a:pt x="414624" y="97552"/>
                </a:lnTo>
                <a:lnTo>
                  <a:pt x="393891" y="72426"/>
                </a:lnTo>
                <a:close/>
              </a:path>
              <a:path w="456565" h="456565">
                <a:moveTo>
                  <a:pt x="220404" y="64725"/>
                </a:moveTo>
                <a:lnTo>
                  <a:pt x="203677" y="64725"/>
                </a:lnTo>
                <a:lnTo>
                  <a:pt x="209497" y="68629"/>
                </a:lnTo>
                <a:lnTo>
                  <a:pt x="210554" y="73997"/>
                </a:lnTo>
                <a:lnTo>
                  <a:pt x="210714" y="74616"/>
                </a:lnTo>
                <a:lnTo>
                  <a:pt x="211838" y="80282"/>
                </a:lnTo>
                <a:lnTo>
                  <a:pt x="211798" y="80758"/>
                </a:lnTo>
                <a:lnTo>
                  <a:pt x="207998" y="86423"/>
                </a:lnTo>
                <a:lnTo>
                  <a:pt x="195952" y="88804"/>
                </a:lnTo>
                <a:lnTo>
                  <a:pt x="260096" y="88804"/>
                </a:lnTo>
                <a:lnTo>
                  <a:pt x="248228" y="86423"/>
                </a:lnTo>
                <a:lnTo>
                  <a:pt x="247332" y="85233"/>
                </a:lnTo>
                <a:lnTo>
                  <a:pt x="222031" y="85233"/>
                </a:lnTo>
                <a:lnTo>
                  <a:pt x="217079" y="80282"/>
                </a:lnTo>
                <a:lnTo>
                  <a:pt x="217079" y="68058"/>
                </a:lnTo>
                <a:lnTo>
                  <a:pt x="220404" y="64725"/>
                </a:lnTo>
                <a:close/>
              </a:path>
              <a:path w="456565" h="456565">
                <a:moveTo>
                  <a:pt x="386744" y="64725"/>
                </a:moveTo>
                <a:lnTo>
                  <a:pt x="252502" y="64725"/>
                </a:lnTo>
                <a:lnTo>
                  <a:pt x="264424" y="67094"/>
                </a:lnTo>
                <a:lnTo>
                  <a:pt x="268318" y="72914"/>
                </a:lnTo>
                <a:lnTo>
                  <a:pt x="265928" y="84912"/>
                </a:lnTo>
                <a:lnTo>
                  <a:pt x="260096" y="88804"/>
                </a:lnTo>
                <a:lnTo>
                  <a:pt x="271838" y="88804"/>
                </a:lnTo>
                <a:lnTo>
                  <a:pt x="270858" y="86423"/>
                </a:lnTo>
                <a:lnTo>
                  <a:pt x="271322" y="85233"/>
                </a:lnTo>
                <a:lnTo>
                  <a:pt x="275516" y="75116"/>
                </a:lnTo>
                <a:lnTo>
                  <a:pt x="281984" y="72426"/>
                </a:lnTo>
                <a:lnTo>
                  <a:pt x="393891" y="72426"/>
                </a:lnTo>
                <a:lnTo>
                  <a:pt x="389242" y="66793"/>
                </a:lnTo>
                <a:lnTo>
                  <a:pt x="386744" y="64725"/>
                </a:lnTo>
                <a:close/>
              </a:path>
              <a:path w="456565" h="456565">
                <a:moveTo>
                  <a:pt x="384840" y="63154"/>
                </a:moveTo>
                <a:lnTo>
                  <a:pt x="234148" y="63154"/>
                </a:lnTo>
                <a:lnTo>
                  <a:pt x="238097" y="67094"/>
                </a:lnTo>
                <a:lnTo>
                  <a:pt x="239005" y="68058"/>
                </a:lnTo>
                <a:lnTo>
                  <a:pt x="239082" y="72914"/>
                </a:lnTo>
                <a:lnTo>
                  <a:pt x="239206" y="80282"/>
                </a:lnTo>
                <a:lnTo>
                  <a:pt x="234255" y="85233"/>
                </a:lnTo>
                <a:lnTo>
                  <a:pt x="247332" y="85233"/>
                </a:lnTo>
                <a:lnTo>
                  <a:pt x="244348" y="80758"/>
                </a:lnTo>
                <a:lnTo>
                  <a:pt x="244289" y="80282"/>
                </a:lnTo>
                <a:lnTo>
                  <a:pt x="246615" y="68629"/>
                </a:lnTo>
                <a:lnTo>
                  <a:pt x="247425" y="68058"/>
                </a:lnTo>
                <a:lnTo>
                  <a:pt x="252424" y="64725"/>
                </a:lnTo>
                <a:lnTo>
                  <a:pt x="386744" y="64725"/>
                </a:lnTo>
                <a:lnTo>
                  <a:pt x="384840" y="63154"/>
                </a:lnTo>
                <a:close/>
              </a:path>
            </a:pathLst>
          </a:custGeom>
          <a:solidFill>
            <a:srgbClr val="2C82A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6416" y="3218446"/>
            <a:ext cx="525259" cy="52525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5098" y="2688831"/>
            <a:ext cx="1143000" cy="40004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0056" y="1613725"/>
            <a:ext cx="1314450" cy="87153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73444" y="1600191"/>
            <a:ext cx="953342" cy="953342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60694" y="1563624"/>
            <a:ext cx="612225" cy="41273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9437" y="2162060"/>
            <a:ext cx="1203934" cy="60196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54192" y="1408201"/>
            <a:ext cx="1314449" cy="7716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85A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850312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7885" y="248538"/>
            <a:ext cx="7969250" cy="8797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85A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7405" y="1763395"/>
            <a:ext cx="11224031" cy="2588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jpg"/><Relationship Id="rId5" Type="http://schemas.openxmlformats.org/officeDocument/2006/relationships/image" Target="../media/image97.jpg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jpg"/><Relationship Id="rId5" Type="http://schemas.openxmlformats.org/officeDocument/2006/relationships/image" Target="../media/image104.png"/><Relationship Id="rId4" Type="http://schemas.openxmlformats.org/officeDocument/2006/relationships/image" Target="../media/image10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2.png"/><Relationship Id="rId21" Type="http://schemas.openxmlformats.org/officeDocument/2006/relationships/image" Target="../media/image124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image" Target="../media/image1.png"/><Relationship Id="rId16" Type="http://schemas.openxmlformats.org/officeDocument/2006/relationships/image" Target="../media/image119.png"/><Relationship Id="rId20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19" Type="http://schemas.openxmlformats.org/officeDocument/2006/relationships/image" Target="../media/image122.png"/><Relationship Id="rId4" Type="http://schemas.openxmlformats.org/officeDocument/2006/relationships/image" Target="../media/image107.jp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Relationship Id="rId22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31.jpg"/><Relationship Id="rId21" Type="http://schemas.openxmlformats.org/officeDocument/2006/relationships/image" Target="../media/image148.png"/><Relationship Id="rId7" Type="http://schemas.openxmlformats.org/officeDocument/2006/relationships/image" Target="../media/image135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30.png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11" Type="http://schemas.openxmlformats.org/officeDocument/2006/relationships/image" Target="../media/image56.png"/><Relationship Id="rId5" Type="http://schemas.openxmlformats.org/officeDocument/2006/relationships/image" Target="../media/image133.png"/><Relationship Id="rId15" Type="http://schemas.openxmlformats.org/officeDocument/2006/relationships/image" Target="../media/image142.png"/><Relationship Id="rId10" Type="http://schemas.openxmlformats.org/officeDocument/2006/relationships/image" Target="../media/image138.png"/><Relationship Id="rId19" Type="http://schemas.openxmlformats.org/officeDocument/2006/relationships/image" Target="../media/image146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Relationship Id="rId14" Type="http://schemas.openxmlformats.org/officeDocument/2006/relationships/image" Target="../media/image141.png"/><Relationship Id="rId22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56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png"/><Relationship Id="rId2" Type="http://schemas.openxmlformats.org/officeDocument/2006/relationships/image" Target="../media/image151.jpg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png"/><Relationship Id="rId15" Type="http://schemas.openxmlformats.org/officeDocument/2006/relationships/image" Target="../media/image163.png"/><Relationship Id="rId10" Type="http://schemas.openxmlformats.org/officeDocument/2006/relationships/image" Target="../media/image159.pn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24025"/>
              <a:ext cx="12192000" cy="323875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7405" y="1763395"/>
            <a:ext cx="7661909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05"/>
              </a:lnSpc>
              <a:spcBef>
                <a:spcPts val="100"/>
              </a:spcBef>
            </a:pPr>
            <a:r>
              <a:rPr sz="3600" b="1" dirty="0">
                <a:latin typeface="Verdana"/>
                <a:cs typeface="Verdana"/>
              </a:rPr>
              <a:t>Kennisdag</a:t>
            </a:r>
            <a:r>
              <a:rPr sz="3600" b="1" spc="-55" dirty="0">
                <a:latin typeface="Verdana"/>
                <a:cs typeface="Verdana"/>
              </a:rPr>
              <a:t> </a:t>
            </a:r>
            <a:r>
              <a:rPr sz="3600" b="1" spc="-20" dirty="0">
                <a:latin typeface="Verdana"/>
                <a:cs typeface="Verdana"/>
              </a:rPr>
              <a:t>IPLO</a:t>
            </a:r>
            <a:endParaRPr sz="3600" dirty="0">
              <a:latin typeface="Verdana"/>
              <a:cs typeface="Verdana"/>
            </a:endParaRPr>
          </a:p>
          <a:p>
            <a:pPr marL="12700" marR="5080">
              <a:lnSpc>
                <a:spcPts val="3890"/>
              </a:lnSpc>
              <a:spcBef>
                <a:spcPts val="270"/>
              </a:spcBef>
            </a:pPr>
            <a:r>
              <a:rPr sz="3600" b="1" dirty="0">
                <a:latin typeface="Verdana"/>
                <a:cs typeface="Verdana"/>
              </a:rPr>
              <a:t>Opslag</a:t>
            </a:r>
            <a:r>
              <a:rPr sz="3600" b="1" spc="-80" dirty="0"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van</a:t>
            </a:r>
            <a:r>
              <a:rPr sz="3600" b="1" spc="-55" dirty="0">
                <a:latin typeface="Verdana"/>
                <a:cs typeface="Verdana"/>
              </a:rPr>
              <a:t> </a:t>
            </a:r>
            <a:r>
              <a:rPr sz="3600" b="1" dirty="0">
                <a:latin typeface="Verdana"/>
                <a:cs typeface="Verdana"/>
              </a:rPr>
              <a:t>Lithium</a:t>
            </a:r>
            <a:r>
              <a:rPr sz="3600" b="1" spc="-80" dirty="0">
                <a:latin typeface="Verdana"/>
                <a:cs typeface="Verdana"/>
              </a:rPr>
              <a:t> </a:t>
            </a:r>
            <a:r>
              <a:rPr sz="3600" b="1" spc="-10" dirty="0">
                <a:latin typeface="Verdana"/>
                <a:cs typeface="Verdana"/>
              </a:rPr>
              <a:t>houdende energiedragers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405" y="3237357"/>
            <a:ext cx="2406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85A6"/>
                </a:solidFill>
                <a:latin typeface="Verdana"/>
                <a:cs typeface="Verdana"/>
              </a:rPr>
              <a:t>PGS</a:t>
            </a:r>
            <a:r>
              <a:rPr sz="3600" b="1" spc="-75" dirty="0">
                <a:solidFill>
                  <a:srgbClr val="0085A6"/>
                </a:solidFill>
                <a:latin typeface="Verdana"/>
                <a:cs typeface="Verdana"/>
              </a:rPr>
              <a:t> </a:t>
            </a:r>
            <a:r>
              <a:rPr sz="3600" b="1" spc="-25" dirty="0">
                <a:solidFill>
                  <a:srgbClr val="0085A6"/>
                </a:solidFill>
                <a:latin typeface="Verdana"/>
                <a:cs typeface="Verdana"/>
              </a:rPr>
              <a:t>37-</a:t>
            </a:r>
            <a:r>
              <a:rPr sz="3600" b="1" spc="-50" dirty="0">
                <a:solidFill>
                  <a:srgbClr val="0085A6"/>
                </a:solidFill>
                <a:latin typeface="Verdana"/>
                <a:cs typeface="Verdana"/>
              </a:rPr>
              <a:t>2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5216" y="6284772"/>
            <a:ext cx="853694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Utrecht,</a:t>
            </a:r>
            <a:r>
              <a:rPr sz="14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18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november</a:t>
            </a:r>
            <a:r>
              <a:rPr sz="14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Verdana"/>
                <a:cs typeface="Verdana"/>
              </a:rPr>
              <a:t>2024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595"/>
              </a:lnSpc>
            </a:pP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Louwman</a:t>
            </a:r>
            <a:r>
              <a:rPr sz="14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Groep</a:t>
            </a:r>
            <a:r>
              <a:rPr sz="14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Anneliek</a:t>
            </a:r>
            <a:r>
              <a:rPr sz="1400" b="1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van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Maarseveen</a:t>
            </a:r>
            <a:r>
              <a:rPr sz="14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i.s.m.</a:t>
            </a:r>
            <a:r>
              <a:rPr sz="14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RAI</a:t>
            </a:r>
            <a:r>
              <a:rPr sz="14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Vereniging</a:t>
            </a:r>
            <a:r>
              <a:rPr sz="14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4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Verdana"/>
                <a:cs typeface="Verdana"/>
              </a:rPr>
              <a:t>Eugène</a:t>
            </a:r>
            <a:r>
              <a:rPr sz="14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Verdana"/>
                <a:cs typeface="Verdana"/>
              </a:rPr>
              <a:t>Moerkerk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6350" y="2055859"/>
            <a:ext cx="10369550" cy="3912235"/>
            <a:chOff x="1276350" y="2055859"/>
            <a:chExt cx="10369550" cy="3912235"/>
          </a:xfrm>
        </p:grpSpPr>
        <p:sp>
          <p:nvSpPr>
            <p:cNvPr id="9" name="object 9"/>
            <p:cNvSpPr/>
            <p:nvPr/>
          </p:nvSpPr>
          <p:spPr>
            <a:xfrm>
              <a:off x="10126440" y="2067987"/>
              <a:ext cx="1162050" cy="1162050"/>
            </a:xfrm>
            <a:custGeom>
              <a:avLst/>
              <a:gdLst/>
              <a:ahLst/>
              <a:cxnLst/>
              <a:rect l="l" t="t" r="r" b="b"/>
              <a:pathLst>
                <a:path w="1162050" h="1162050">
                  <a:moveTo>
                    <a:pt x="581096" y="0"/>
                  </a:moveTo>
                  <a:lnTo>
                    <a:pt x="533443" y="1929"/>
                  </a:lnTo>
                  <a:lnTo>
                    <a:pt x="486849" y="7616"/>
                  </a:lnTo>
                  <a:lnTo>
                    <a:pt x="441465" y="16911"/>
                  </a:lnTo>
                  <a:lnTo>
                    <a:pt x="397440" y="29663"/>
                  </a:lnTo>
                  <a:lnTo>
                    <a:pt x="354924" y="45722"/>
                  </a:lnTo>
                  <a:lnTo>
                    <a:pt x="314066" y="64936"/>
                  </a:lnTo>
                  <a:lnTo>
                    <a:pt x="275017" y="87156"/>
                  </a:lnTo>
                  <a:lnTo>
                    <a:pt x="237925" y="112231"/>
                  </a:lnTo>
                  <a:lnTo>
                    <a:pt x="202941" y="140010"/>
                  </a:lnTo>
                  <a:lnTo>
                    <a:pt x="170214" y="170343"/>
                  </a:lnTo>
                  <a:lnTo>
                    <a:pt x="139893" y="203079"/>
                  </a:lnTo>
                  <a:lnTo>
                    <a:pt x="112129" y="238067"/>
                  </a:lnTo>
                  <a:lnTo>
                    <a:pt x="87071" y="275158"/>
                  </a:lnTo>
                  <a:lnTo>
                    <a:pt x="64868" y="314200"/>
                  </a:lnTo>
                  <a:lnTo>
                    <a:pt x="45671" y="355043"/>
                  </a:lnTo>
                  <a:lnTo>
                    <a:pt x="29628" y="397536"/>
                  </a:lnTo>
                  <a:lnTo>
                    <a:pt x="16890" y="441529"/>
                  </a:lnTo>
                  <a:lnTo>
                    <a:pt x="7712" y="486352"/>
                  </a:lnTo>
                  <a:lnTo>
                    <a:pt x="1984" y="532938"/>
                  </a:lnTo>
                  <a:lnTo>
                    <a:pt x="16" y="580583"/>
                  </a:lnTo>
                  <a:lnTo>
                    <a:pt x="0" y="581002"/>
                  </a:lnTo>
                  <a:lnTo>
                    <a:pt x="1915" y="628229"/>
                  </a:lnTo>
                  <a:lnTo>
                    <a:pt x="1929" y="628588"/>
                  </a:lnTo>
                  <a:lnTo>
                    <a:pt x="7580" y="674815"/>
                  </a:lnTo>
                  <a:lnTo>
                    <a:pt x="7617" y="675120"/>
                  </a:lnTo>
                  <a:lnTo>
                    <a:pt x="16861" y="720192"/>
                  </a:lnTo>
                  <a:lnTo>
                    <a:pt x="16914" y="720449"/>
                  </a:lnTo>
                  <a:lnTo>
                    <a:pt x="29606" y="764210"/>
                  </a:lnTo>
                  <a:lnTo>
                    <a:pt x="45663" y="806719"/>
                  </a:lnTo>
                  <a:lnTo>
                    <a:pt x="64879" y="847570"/>
                  </a:lnTo>
                  <a:lnTo>
                    <a:pt x="87171" y="886728"/>
                  </a:lnTo>
                  <a:lnTo>
                    <a:pt x="112249" y="923789"/>
                  </a:lnTo>
                  <a:lnTo>
                    <a:pt x="140033" y="958747"/>
                  </a:lnTo>
                  <a:lnTo>
                    <a:pt x="170371" y="991451"/>
                  </a:lnTo>
                  <a:lnTo>
                    <a:pt x="203112" y="1021753"/>
                  </a:lnTo>
                  <a:lnTo>
                    <a:pt x="238106" y="1049501"/>
                  </a:lnTo>
                  <a:lnTo>
                    <a:pt x="275202" y="1074547"/>
                  </a:lnTo>
                  <a:lnTo>
                    <a:pt x="314251" y="1096739"/>
                  </a:lnTo>
                  <a:lnTo>
                    <a:pt x="355100" y="1115929"/>
                  </a:lnTo>
                  <a:lnTo>
                    <a:pt x="397601" y="1131965"/>
                  </a:lnTo>
                  <a:lnTo>
                    <a:pt x="441601" y="1144699"/>
                  </a:lnTo>
                  <a:lnTo>
                    <a:pt x="486951" y="1153981"/>
                  </a:lnTo>
                  <a:lnTo>
                    <a:pt x="533499" y="1159659"/>
                  </a:lnTo>
                  <a:lnTo>
                    <a:pt x="581096" y="1161586"/>
                  </a:lnTo>
                  <a:lnTo>
                    <a:pt x="628689" y="1159659"/>
                  </a:lnTo>
                  <a:lnTo>
                    <a:pt x="675227" y="1153981"/>
                  </a:lnTo>
                  <a:lnTo>
                    <a:pt x="720559" y="1144699"/>
                  </a:lnTo>
                  <a:lnTo>
                    <a:pt x="764537" y="1131965"/>
                  </a:lnTo>
                  <a:lnTo>
                    <a:pt x="807009" y="1115929"/>
                  </a:lnTo>
                  <a:lnTo>
                    <a:pt x="847827" y="1096739"/>
                  </a:lnTo>
                  <a:lnTo>
                    <a:pt x="886841" y="1074547"/>
                  </a:lnTo>
                  <a:lnTo>
                    <a:pt x="923900" y="1049501"/>
                  </a:lnTo>
                  <a:lnTo>
                    <a:pt x="958855" y="1021753"/>
                  </a:lnTo>
                  <a:lnTo>
                    <a:pt x="991556" y="991451"/>
                  </a:lnTo>
                  <a:lnTo>
                    <a:pt x="1021855" y="958747"/>
                  </a:lnTo>
                  <a:lnTo>
                    <a:pt x="1049600" y="923789"/>
                  </a:lnTo>
                  <a:lnTo>
                    <a:pt x="1074644" y="886728"/>
                  </a:lnTo>
                  <a:lnTo>
                    <a:pt x="1096836" y="847713"/>
                  </a:lnTo>
                  <a:lnTo>
                    <a:pt x="1116027" y="806895"/>
                  </a:lnTo>
                  <a:lnTo>
                    <a:pt x="1132069" y="764424"/>
                  </a:lnTo>
                  <a:lnTo>
                    <a:pt x="1144811" y="720449"/>
                  </a:lnTo>
                  <a:lnTo>
                    <a:pt x="1144885" y="720192"/>
                  </a:lnTo>
                  <a:lnTo>
                    <a:pt x="1154106" y="675120"/>
                  </a:lnTo>
                  <a:lnTo>
                    <a:pt x="1154168" y="674815"/>
                  </a:lnTo>
                  <a:lnTo>
                    <a:pt x="1159804" y="628588"/>
                  </a:lnTo>
                  <a:lnTo>
                    <a:pt x="1159848" y="628229"/>
                  </a:lnTo>
                  <a:lnTo>
                    <a:pt x="1161758" y="581002"/>
                  </a:lnTo>
                  <a:lnTo>
                    <a:pt x="1161775" y="580583"/>
                  </a:lnTo>
                  <a:lnTo>
                    <a:pt x="1159870" y="533412"/>
                  </a:lnTo>
                  <a:lnTo>
                    <a:pt x="1159851" y="532938"/>
                  </a:lnTo>
                  <a:lnTo>
                    <a:pt x="1154243" y="486871"/>
                  </a:lnTo>
                  <a:lnTo>
                    <a:pt x="1154180" y="486352"/>
                  </a:lnTo>
                  <a:lnTo>
                    <a:pt x="1145022" y="441529"/>
                  </a:lnTo>
                  <a:lnTo>
                    <a:pt x="1144909" y="440976"/>
                  </a:lnTo>
                  <a:lnTo>
                    <a:pt x="1132190" y="396960"/>
                  </a:lnTo>
                  <a:lnTo>
                    <a:pt x="1116169" y="354454"/>
                  </a:lnTo>
                  <a:lnTo>
                    <a:pt x="1096996" y="313608"/>
                  </a:lnTo>
                  <a:lnTo>
                    <a:pt x="1074821" y="274572"/>
                  </a:lnTo>
                  <a:lnTo>
                    <a:pt x="1049792" y="237495"/>
                  </a:lnTo>
                  <a:lnTo>
                    <a:pt x="1022059" y="202528"/>
                  </a:lnTo>
                  <a:lnTo>
                    <a:pt x="991770" y="169820"/>
                  </a:lnTo>
                  <a:lnTo>
                    <a:pt x="959074" y="139522"/>
                  </a:lnTo>
                  <a:lnTo>
                    <a:pt x="924120" y="111783"/>
                  </a:lnTo>
                  <a:lnTo>
                    <a:pt x="887058" y="86753"/>
                  </a:lnTo>
                  <a:lnTo>
                    <a:pt x="848036" y="64583"/>
                  </a:lnTo>
                  <a:lnTo>
                    <a:pt x="807203" y="45421"/>
                  </a:lnTo>
                  <a:lnTo>
                    <a:pt x="764709" y="29419"/>
                  </a:lnTo>
                  <a:lnTo>
                    <a:pt x="720702" y="16726"/>
                  </a:lnTo>
                  <a:lnTo>
                    <a:pt x="675944" y="7616"/>
                  </a:lnTo>
                  <a:lnTo>
                    <a:pt x="676364" y="7616"/>
                  </a:lnTo>
                  <a:lnTo>
                    <a:pt x="629265" y="1929"/>
                  </a:lnTo>
                  <a:lnTo>
                    <a:pt x="630345" y="1929"/>
                  </a:lnTo>
                  <a:lnTo>
                    <a:pt x="581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14729" y="2055859"/>
              <a:ext cx="1186180" cy="1185545"/>
            </a:xfrm>
            <a:custGeom>
              <a:avLst/>
              <a:gdLst/>
              <a:ahLst/>
              <a:cxnLst/>
              <a:rect l="l" t="t" r="r" b="b"/>
              <a:pathLst>
                <a:path w="1186179" h="1185545">
                  <a:moveTo>
                    <a:pt x="592808" y="0"/>
                  </a:moveTo>
                  <a:lnTo>
                    <a:pt x="544164" y="1966"/>
                  </a:lnTo>
                  <a:lnTo>
                    <a:pt x="496607" y="7763"/>
                  </a:lnTo>
                  <a:lnTo>
                    <a:pt x="450289" y="17239"/>
                  </a:lnTo>
                  <a:lnTo>
                    <a:pt x="405364" y="30239"/>
                  </a:lnTo>
                  <a:lnTo>
                    <a:pt x="361982" y="46611"/>
                  </a:lnTo>
                  <a:lnTo>
                    <a:pt x="320297" y="66201"/>
                  </a:lnTo>
                  <a:lnTo>
                    <a:pt x="280460" y="88857"/>
                  </a:lnTo>
                  <a:lnTo>
                    <a:pt x="242623" y="114426"/>
                  </a:lnTo>
                  <a:lnTo>
                    <a:pt x="206939" y="142754"/>
                  </a:lnTo>
                  <a:lnTo>
                    <a:pt x="173560" y="173689"/>
                  </a:lnTo>
                  <a:lnTo>
                    <a:pt x="142637" y="207076"/>
                  </a:lnTo>
                  <a:lnTo>
                    <a:pt x="114324" y="242765"/>
                  </a:lnTo>
                  <a:lnTo>
                    <a:pt x="88741" y="280655"/>
                  </a:lnTo>
                  <a:lnTo>
                    <a:pt x="66334" y="320076"/>
                  </a:lnTo>
                  <a:lnTo>
                    <a:pt x="66238" y="320245"/>
                  </a:lnTo>
                  <a:lnTo>
                    <a:pt x="66133" y="320429"/>
                  </a:lnTo>
                  <a:lnTo>
                    <a:pt x="46642" y="361923"/>
                  </a:lnTo>
                  <a:lnTo>
                    <a:pt x="46559" y="362100"/>
                  </a:lnTo>
                  <a:lnTo>
                    <a:pt x="30264" y="405298"/>
                  </a:lnTo>
                  <a:lnTo>
                    <a:pt x="17257" y="450216"/>
                  </a:lnTo>
                  <a:lnTo>
                    <a:pt x="7946" y="495687"/>
                  </a:lnTo>
                  <a:lnTo>
                    <a:pt x="2051" y="543411"/>
                  </a:lnTo>
                  <a:lnTo>
                    <a:pt x="16" y="592293"/>
                  </a:lnTo>
                  <a:lnTo>
                    <a:pt x="0" y="592712"/>
                  </a:lnTo>
                  <a:lnTo>
                    <a:pt x="1966" y="641348"/>
                  </a:lnTo>
                  <a:lnTo>
                    <a:pt x="7768" y="688913"/>
                  </a:lnTo>
                  <a:lnTo>
                    <a:pt x="17214" y="735071"/>
                  </a:lnTo>
                  <a:lnTo>
                    <a:pt x="30197" y="779965"/>
                  </a:lnTo>
                  <a:lnTo>
                    <a:pt x="46552" y="823323"/>
                  </a:lnTo>
                  <a:lnTo>
                    <a:pt x="66125" y="864994"/>
                  </a:lnTo>
                  <a:lnTo>
                    <a:pt x="88662" y="904640"/>
                  </a:lnTo>
                  <a:lnTo>
                    <a:pt x="88766" y="904823"/>
                  </a:lnTo>
                  <a:lnTo>
                    <a:pt x="88872" y="905009"/>
                  </a:lnTo>
                  <a:lnTo>
                    <a:pt x="114322" y="942659"/>
                  </a:lnTo>
                  <a:lnTo>
                    <a:pt x="114444" y="942839"/>
                  </a:lnTo>
                  <a:lnTo>
                    <a:pt x="142777" y="978518"/>
                  </a:lnTo>
                  <a:lnTo>
                    <a:pt x="173717" y="1011892"/>
                  </a:lnTo>
                  <a:lnTo>
                    <a:pt x="207110" y="1042809"/>
                  </a:lnTo>
                  <a:lnTo>
                    <a:pt x="242804" y="1071118"/>
                  </a:lnTo>
                  <a:lnTo>
                    <a:pt x="280646" y="1096666"/>
                  </a:lnTo>
                  <a:lnTo>
                    <a:pt x="320481" y="1119301"/>
                  </a:lnTo>
                  <a:lnTo>
                    <a:pt x="362159" y="1138871"/>
                  </a:lnTo>
                  <a:lnTo>
                    <a:pt x="405524" y="1155225"/>
                  </a:lnTo>
                  <a:lnTo>
                    <a:pt x="450425" y="1168208"/>
                  </a:lnTo>
                  <a:lnTo>
                    <a:pt x="496708" y="1177671"/>
                  </a:lnTo>
                  <a:lnTo>
                    <a:pt x="544220" y="1183460"/>
                  </a:lnTo>
                  <a:lnTo>
                    <a:pt x="592808" y="1185424"/>
                  </a:lnTo>
                  <a:lnTo>
                    <a:pt x="641379" y="1183460"/>
                  </a:lnTo>
                  <a:lnTo>
                    <a:pt x="688917" y="1177671"/>
                  </a:lnTo>
                  <a:lnTo>
                    <a:pt x="735209" y="1168208"/>
                  </a:lnTo>
                  <a:lnTo>
                    <a:pt x="766803" y="1159076"/>
                  </a:lnTo>
                  <a:lnTo>
                    <a:pt x="592390" y="1159076"/>
                  </a:lnTo>
                  <a:lnTo>
                    <a:pt x="543579" y="1156998"/>
                  </a:lnTo>
                  <a:lnTo>
                    <a:pt x="495868" y="1150877"/>
                  </a:lnTo>
                  <a:lnTo>
                    <a:pt x="449492" y="1140882"/>
                  </a:lnTo>
                  <a:lnTo>
                    <a:pt x="404611" y="1127184"/>
                  </a:lnTo>
                  <a:lnTo>
                    <a:pt x="361392" y="1109952"/>
                  </a:lnTo>
                  <a:lnTo>
                    <a:pt x="320007" y="1089356"/>
                  </a:lnTo>
                  <a:lnTo>
                    <a:pt x="280410" y="1065437"/>
                  </a:lnTo>
                  <a:lnTo>
                    <a:pt x="243188" y="1038591"/>
                  </a:lnTo>
                  <a:lnTo>
                    <a:pt x="208313" y="1008889"/>
                  </a:lnTo>
                  <a:lnTo>
                    <a:pt x="175952" y="976501"/>
                  </a:lnTo>
                  <a:lnTo>
                    <a:pt x="146278" y="941598"/>
                  </a:lnTo>
                  <a:lnTo>
                    <a:pt x="119458" y="904350"/>
                  </a:lnTo>
                  <a:lnTo>
                    <a:pt x="95703" y="864994"/>
                  </a:lnTo>
                  <a:lnTo>
                    <a:pt x="75065" y="823504"/>
                  </a:lnTo>
                  <a:lnTo>
                    <a:pt x="57830" y="780246"/>
                  </a:lnTo>
                  <a:lnTo>
                    <a:pt x="44249" y="735716"/>
                  </a:lnTo>
                  <a:lnTo>
                    <a:pt x="34221" y="689318"/>
                  </a:lnTo>
                  <a:lnTo>
                    <a:pt x="34134" y="688913"/>
                  </a:lnTo>
                  <a:lnTo>
                    <a:pt x="28065" y="641594"/>
                  </a:lnTo>
                  <a:lnTo>
                    <a:pt x="28033" y="641348"/>
                  </a:lnTo>
                  <a:lnTo>
                    <a:pt x="25951" y="592712"/>
                  </a:lnTo>
                  <a:lnTo>
                    <a:pt x="25933" y="592293"/>
                  </a:lnTo>
                  <a:lnTo>
                    <a:pt x="27981" y="544132"/>
                  </a:lnTo>
                  <a:lnTo>
                    <a:pt x="28011" y="543411"/>
                  </a:lnTo>
                  <a:lnTo>
                    <a:pt x="34013" y="496627"/>
                  </a:lnTo>
                  <a:lnTo>
                    <a:pt x="34134" y="495687"/>
                  </a:lnTo>
                  <a:lnTo>
                    <a:pt x="43901" y="450352"/>
                  </a:lnTo>
                  <a:lnTo>
                    <a:pt x="43930" y="450216"/>
                  </a:lnTo>
                  <a:lnTo>
                    <a:pt x="44046" y="449679"/>
                  </a:lnTo>
                  <a:lnTo>
                    <a:pt x="44130" y="449289"/>
                  </a:lnTo>
                  <a:lnTo>
                    <a:pt x="57717" y="404759"/>
                  </a:lnTo>
                  <a:lnTo>
                    <a:pt x="57830" y="404388"/>
                  </a:lnTo>
                  <a:lnTo>
                    <a:pt x="75065" y="361154"/>
                  </a:lnTo>
                  <a:lnTo>
                    <a:pt x="95664" y="319756"/>
                  </a:lnTo>
                  <a:lnTo>
                    <a:pt x="119429" y="280414"/>
                  </a:lnTo>
                  <a:lnTo>
                    <a:pt x="146278" y="243149"/>
                  </a:lnTo>
                  <a:lnTo>
                    <a:pt x="175952" y="208279"/>
                  </a:lnTo>
                  <a:lnTo>
                    <a:pt x="208313" y="175924"/>
                  </a:lnTo>
                  <a:lnTo>
                    <a:pt x="243188" y="146254"/>
                  </a:lnTo>
                  <a:lnTo>
                    <a:pt x="280410" y="119439"/>
                  </a:lnTo>
                  <a:lnTo>
                    <a:pt x="319645" y="95747"/>
                  </a:lnTo>
                  <a:lnTo>
                    <a:pt x="361069" y="75124"/>
                  </a:lnTo>
                  <a:lnTo>
                    <a:pt x="404334" y="57868"/>
                  </a:lnTo>
                  <a:lnTo>
                    <a:pt x="449270" y="44151"/>
                  </a:lnTo>
                  <a:lnTo>
                    <a:pt x="495707" y="34141"/>
                  </a:lnTo>
                  <a:lnTo>
                    <a:pt x="543474" y="28010"/>
                  </a:lnTo>
                  <a:lnTo>
                    <a:pt x="592390" y="25929"/>
                  </a:lnTo>
                  <a:lnTo>
                    <a:pt x="765478" y="25929"/>
                  </a:lnTo>
                  <a:lnTo>
                    <a:pt x="735410" y="17239"/>
                  </a:lnTo>
                  <a:lnTo>
                    <a:pt x="689065" y="7763"/>
                  </a:lnTo>
                  <a:lnTo>
                    <a:pt x="641477" y="1966"/>
                  </a:lnTo>
                  <a:lnTo>
                    <a:pt x="592808" y="0"/>
                  </a:lnTo>
                  <a:close/>
                </a:path>
                <a:path w="1186179" h="1185545">
                  <a:moveTo>
                    <a:pt x="765478" y="25929"/>
                  </a:moveTo>
                  <a:lnTo>
                    <a:pt x="592390" y="25929"/>
                  </a:lnTo>
                  <a:lnTo>
                    <a:pt x="641342" y="28010"/>
                  </a:lnTo>
                  <a:lnTo>
                    <a:pt x="689131" y="34141"/>
                  </a:lnTo>
                  <a:lnTo>
                    <a:pt x="735586" y="44151"/>
                  </a:lnTo>
                  <a:lnTo>
                    <a:pt x="780538" y="57868"/>
                  </a:lnTo>
                  <a:lnTo>
                    <a:pt x="823817" y="75124"/>
                  </a:lnTo>
                  <a:lnTo>
                    <a:pt x="865255" y="95747"/>
                  </a:lnTo>
                  <a:lnTo>
                    <a:pt x="904682" y="119567"/>
                  </a:lnTo>
                  <a:lnTo>
                    <a:pt x="941928" y="146414"/>
                  </a:lnTo>
                  <a:lnTo>
                    <a:pt x="976824" y="176116"/>
                  </a:lnTo>
                  <a:lnTo>
                    <a:pt x="1009201" y="208504"/>
                  </a:lnTo>
                  <a:lnTo>
                    <a:pt x="1038889" y="243407"/>
                  </a:lnTo>
                  <a:lnTo>
                    <a:pt x="1065718" y="280655"/>
                  </a:lnTo>
                  <a:lnTo>
                    <a:pt x="1089520" y="320076"/>
                  </a:lnTo>
                  <a:lnTo>
                    <a:pt x="1110125" y="361501"/>
                  </a:lnTo>
                  <a:lnTo>
                    <a:pt x="1127364" y="404759"/>
                  </a:lnTo>
                  <a:lnTo>
                    <a:pt x="1140947" y="449289"/>
                  </a:lnTo>
                  <a:lnTo>
                    <a:pt x="1141066" y="449679"/>
                  </a:lnTo>
                  <a:lnTo>
                    <a:pt x="1150976" y="495687"/>
                  </a:lnTo>
                  <a:lnTo>
                    <a:pt x="1151064" y="496092"/>
                  </a:lnTo>
                  <a:lnTo>
                    <a:pt x="1157133" y="543411"/>
                  </a:lnTo>
                  <a:lnTo>
                    <a:pt x="1157199" y="544132"/>
                  </a:lnTo>
                  <a:lnTo>
                    <a:pt x="1159247" y="592293"/>
                  </a:lnTo>
                  <a:lnTo>
                    <a:pt x="1159265" y="592712"/>
                  </a:lnTo>
                  <a:lnTo>
                    <a:pt x="1157193" y="641348"/>
                  </a:lnTo>
                  <a:lnTo>
                    <a:pt x="1157183" y="641594"/>
                  </a:lnTo>
                  <a:lnTo>
                    <a:pt x="1151103" y="688913"/>
                  </a:lnTo>
                  <a:lnTo>
                    <a:pt x="1141179" y="735071"/>
                  </a:lnTo>
                  <a:lnTo>
                    <a:pt x="1127519" y="779965"/>
                  </a:lnTo>
                  <a:lnTo>
                    <a:pt x="1127433" y="780246"/>
                  </a:lnTo>
                  <a:lnTo>
                    <a:pt x="1110061" y="823851"/>
                  </a:lnTo>
                  <a:lnTo>
                    <a:pt x="1089562" y="864994"/>
                  </a:lnTo>
                  <a:lnTo>
                    <a:pt x="1065611" y="904640"/>
                  </a:lnTo>
                  <a:lnTo>
                    <a:pt x="1038760" y="941856"/>
                  </a:lnTo>
                  <a:lnTo>
                    <a:pt x="1009053" y="976726"/>
                  </a:lnTo>
                  <a:lnTo>
                    <a:pt x="976660" y="1009081"/>
                  </a:lnTo>
                  <a:lnTo>
                    <a:pt x="941751" y="1038751"/>
                  </a:lnTo>
                  <a:lnTo>
                    <a:pt x="904498" y="1065566"/>
                  </a:lnTo>
                  <a:lnTo>
                    <a:pt x="865070" y="1089356"/>
                  </a:lnTo>
                  <a:lnTo>
                    <a:pt x="823638" y="1109952"/>
                  </a:lnTo>
                  <a:lnTo>
                    <a:pt x="780373" y="1127184"/>
                  </a:lnTo>
                  <a:lnTo>
                    <a:pt x="735445" y="1140882"/>
                  </a:lnTo>
                  <a:lnTo>
                    <a:pt x="689025" y="1150877"/>
                  </a:lnTo>
                  <a:lnTo>
                    <a:pt x="641283" y="1156998"/>
                  </a:lnTo>
                  <a:lnTo>
                    <a:pt x="592390" y="1159076"/>
                  </a:lnTo>
                  <a:lnTo>
                    <a:pt x="766803" y="1159076"/>
                  </a:lnTo>
                  <a:lnTo>
                    <a:pt x="823478" y="1138871"/>
                  </a:lnTo>
                  <a:lnTo>
                    <a:pt x="865151" y="1119301"/>
                  </a:lnTo>
                  <a:lnTo>
                    <a:pt x="904980" y="1096666"/>
                  </a:lnTo>
                  <a:lnTo>
                    <a:pt x="942815" y="1071118"/>
                  </a:lnTo>
                  <a:lnTo>
                    <a:pt x="978677" y="1042669"/>
                  </a:lnTo>
                  <a:lnTo>
                    <a:pt x="1012056" y="1011735"/>
                  </a:lnTo>
                  <a:lnTo>
                    <a:pt x="1042979" y="978347"/>
                  </a:lnTo>
                  <a:lnTo>
                    <a:pt x="1071292" y="942659"/>
                  </a:lnTo>
                  <a:lnTo>
                    <a:pt x="1096719" y="905009"/>
                  </a:lnTo>
                  <a:lnTo>
                    <a:pt x="1096844" y="904823"/>
                  </a:lnTo>
                  <a:lnTo>
                    <a:pt x="1119483" y="864994"/>
                  </a:lnTo>
                  <a:lnTo>
                    <a:pt x="1138972" y="823504"/>
                  </a:lnTo>
                  <a:lnTo>
                    <a:pt x="1155306" y="780246"/>
                  </a:lnTo>
                  <a:lnTo>
                    <a:pt x="1168212" y="735716"/>
                  </a:lnTo>
                  <a:lnTo>
                    <a:pt x="1168325" y="735326"/>
                  </a:lnTo>
                  <a:lnTo>
                    <a:pt x="1168399" y="735071"/>
                  </a:lnTo>
                  <a:lnTo>
                    <a:pt x="1177756" y="689318"/>
                  </a:lnTo>
                  <a:lnTo>
                    <a:pt x="1177839" y="688913"/>
                  </a:lnTo>
                  <a:lnTo>
                    <a:pt x="1183616" y="641594"/>
                  </a:lnTo>
                  <a:lnTo>
                    <a:pt x="1183646" y="641348"/>
                  </a:lnTo>
                  <a:lnTo>
                    <a:pt x="1185617" y="592712"/>
                  </a:lnTo>
                  <a:lnTo>
                    <a:pt x="1183655" y="544132"/>
                  </a:lnTo>
                  <a:lnTo>
                    <a:pt x="1177875" y="496627"/>
                  </a:lnTo>
                  <a:lnTo>
                    <a:pt x="1168426" y="450352"/>
                  </a:lnTo>
                  <a:lnTo>
                    <a:pt x="1155459" y="405458"/>
                  </a:lnTo>
                  <a:lnTo>
                    <a:pt x="1139123" y="362100"/>
                  </a:lnTo>
                  <a:lnTo>
                    <a:pt x="1119570" y="320429"/>
                  </a:lnTo>
                  <a:lnTo>
                    <a:pt x="1096844" y="280414"/>
                  </a:lnTo>
                  <a:lnTo>
                    <a:pt x="1071414" y="242765"/>
                  </a:lnTo>
                  <a:lnTo>
                    <a:pt x="1042979" y="206906"/>
                  </a:lnTo>
                  <a:lnTo>
                    <a:pt x="1012056" y="173532"/>
                  </a:lnTo>
                  <a:lnTo>
                    <a:pt x="978677" y="142614"/>
                  </a:lnTo>
                  <a:lnTo>
                    <a:pt x="943145" y="114426"/>
                  </a:lnTo>
                  <a:lnTo>
                    <a:pt x="905304" y="88857"/>
                  </a:lnTo>
                  <a:lnTo>
                    <a:pt x="865458" y="66201"/>
                  </a:lnTo>
                  <a:lnTo>
                    <a:pt x="823759" y="46611"/>
                  </a:lnTo>
                  <a:lnTo>
                    <a:pt x="780359" y="30239"/>
                  </a:lnTo>
                  <a:lnTo>
                    <a:pt x="765478" y="25929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47795" y="2148522"/>
              <a:ext cx="1289685" cy="1490980"/>
            </a:xfrm>
            <a:custGeom>
              <a:avLst/>
              <a:gdLst/>
              <a:ahLst/>
              <a:cxnLst/>
              <a:rect l="l" t="t" r="r" b="b"/>
              <a:pathLst>
                <a:path w="1289684" h="1490979">
                  <a:moveTo>
                    <a:pt x="135940" y="1290193"/>
                  </a:moveTo>
                  <a:lnTo>
                    <a:pt x="103314" y="1290193"/>
                  </a:lnTo>
                  <a:lnTo>
                    <a:pt x="67767" y="1429080"/>
                  </a:lnTo>
                  <a:lnTo>
                    <a:pt x="32626" y="1290193"/>
                  </a:lnTo>
                  <a:lnTo>
                    <a:pt x="0" y="1290193"/>
                  </a:lnTo>
                  <a:lnTo>
                    <a:pt x="55219" y="1487627"/>
                  </a:lnTo>
                  <a:lnTo>
                    <a:pt x="80733" y="1487627"/>
                  </a:lnTo>
                  <a:lnTo>
                    <a:pt x="97104" y="1429080"/>
                  </a:lnTo>
                  <a:lnTo>
                    <a:pt x="135940" y="1290193"/>
                  </a:lnTo>
                  <a:close/>
                </a:path>
                <a:path w="1289684" h="1490979">
                  <a:moveTo>
                    <a:pt x="259372" y="1458353"/>
                  </a:moveTo>
                  <a:lnTo>
                    <a:pt x="189522" y="1458353"/>
                  </a:lnTo>
                  <a:lnTo>
                    <a:pt x="189522" y="1400644"/>
                  </a:lnTo>
                  <a:lnTo>
                    <a:pt x="249745" y="1400644"/>
                  </a:lnTo>
                  <a:lnTo>
                    <a:pt x="249745" y="1371333"/>
                  </a:lnTo>
                  <a:lnTo>
                    <a:pt x="189522" y="1371333"/>
                  </a:lnTo>
                  <a:lnTo>
                    <a:pt x="189522" y="1319479"/>
                  </a:lnTo>
                  <a:lnTo>
                    <a:pt x="258533" y="1319479"/>
                  </a:lnTo>
                  <a:lnTo>
                    <a:pt x="258533" y="1290193"/>
                  </a:lnTo>
                  <a:lnTo>
                    <a:pt x="159372" y="1290193"/>
                  </a:lnTo>
                  <a:lnTo>
                    <a:pt x="159372" y="1487627"/>
                  </a:lnTo>
                  <a:lnTo>
                    <a:pt x="259372" y="1487627"/>
                  </a:lnTo>
                  <a:lnTo>
                    <a:pt x="259372" y="1458353"/>
                  </a:lnTo>
                  <a:close/>
                </a:path>
                <a:path w="1289684" h="1490979">
                  <a:moveTo>
                    <a:pt x="405384" y="1487627"/>
                  </a:moveTo>
                  <a:lnTo>
                    <a:pt x="374332" y="1411516"/>
                  </a:lnTo>
                  <a:lnTo>
                    <a:pt x="371081" y="1403565"/>
                  </a:lnTo>
                  <a:lnTo>
                    <a:pt x="376732" y="1399730"/>
                  </a:lnTo>
                  <a:lnTo>
                    <a:pt x="381698" y="1395158"/>
                  </a:lnTo>
                  <a:lnTo>
                    <a:pt x="385965" y="1389862"/>
                  </a:lnTo>
                  <a:lnTo>
                    <a:pt x="389496" y="1383919"/>
                  </a:lnTo>
                  <a:lnTo>
                    <a:pt x="390042" y="1382623"/>
                  </a:lnTo>
                  <a:lnTo>
                    <a:pt x="392785" y="1376146"/>
                  </a:lnTo>
                  <a:lnTo>
                    <a:pt x="395135" y="1368044"/>
                  </a:lnTo>
                  <a:lnTo>
                    <a:pt x="396544" y="1359712"/>
                  </a:lnTo>
                  <a:lnTo>
                    <a:pt x="397014" y="1351254"/>
                  </a:lnTo>
                  <a:lnTo>
                    <a:pt x="396163" y="1337373"/>
                  </a:lnTo>
                  <a:lnTo>
                    <a:pt x="393573" y="1325219"/>
                  </a:lnTo>
                  <a:lnTo>
                    <a:pt x="391185" y="1319479"/>
                  </a:lnTo>
                  <a:lnTo>
                    <a:pt x="389255" y="1314792"/>
                  </a:lnTo>
                  <a:lnTo>
                    <a:pt x="383222" y="1306093"/>
                  </a:lnTo>
                  <a:lnTo>
                    <a:pt x="375450" y="1299197"/>
                  </a:lnTo>
                  <a:lnTo>
                    <a:pt x="366839" y="1294663"/>
                  </a:lnTo>
                  <a:lnTo>
                    <a:pt x="366839" y="1359712"/>
                  </a:lnTo>
                  <a:lnTo>
                    <a:pt x="364363" y="1367561"/>
                  </a:lnTo>
                  <a:lnTo>
                    <a:pt x="359333" y="1374254"/>
                  </a:lnTo>
                  <a:lnTo>
                    <a:pt x="354736" y="1379689"/>
                  </a:lnTo>
                  <a:lnTo>
                    <a:pt x="348462" y="1382623"/>
                  </a:lnTo>
                  <a:lnTo>
                    <a:pt x="341350" y="1382204"/>
                  </a:lnTo>
                  <a:lnTo>
                    <a:pt x="320027" y="1382204"/>
                  </a:lnTo>
                  <a:lnTo>
                    <a:pt x="320027" y="1319479"/>
                  </a:lnTo>
                  <a:lnTo>
                    <a:pt x="341350" y="1319479"/>
                  </a:lnTo>
                  <a:lnTo>
                    <a:pt x="366483" y="1351254"/>
                  </a:lnTo>
                  <a:lnTo>
                    <a:pt x="366839" y="1359712"/>
                  </a:lnTo>
                  <a:lnTo>
                    <a:pt x="366839" y="1294663"/>
                  </a:lnTo>
                  <a:lnTo>
                    <a:pt x="366001" y="1294218"/>
                  </a:lnTo>
                  <a:lnTo>
                    <a:pt x="354888" y="1291209"/>
                  </a:lnTo>
                  <a:lnTo>
                    <a:pt x="342188" y="1290193"/>
                  </a:lnTo>
                  <a:lnTo>
                    <a:pt x="289902" y="1290193"/>
                  </a:lnTo>
                  <a:lnTo>
                    <a:pt x="289902" y="1487627"/>
                  </a:lnTo>
                  <a:lnTo>
                    <a:pt x="320027" y="1487627"/>
                  </a:lnTo>
                  <a:lnTo>
                    <a:pt x="320027" y="1411516"/>
                  </a:lnTo>
                  <a:lnTo>
                    <a:pt x="342607" y="1411516"/>
                  </a:lnTo>
                  <a:lnTo>
                    <a:pt x="372757" y="1487627"/>
                  </a:lnTo>
                  <a:lnTo>
                    <a:pt x="405384" y="1487627"/>
                  </a:lnTo>
                  <a:close/>
                </a:path>
                <a:path w="1289684" h="1490979">
                  <a:moveTo>
                    <a:pt x="528777" y="1458772"/>
                  </a:moveTo>
                  <a:lnTo>
                    <a:pt x="458927" y="1458772"/>
                  </a:lnTo>
                  <a:lnTo>
                    <a:pt x="458927" y="1400644"/>
                  </a:lnTo>
                  <a:lnTo>
                    <a:pt x="519163" y="1400644"/>
                  </a:lnTo>
                  <a:lnTo>
                    <a:pt x="519163" y="1371333"/>
                  </a:lnTo>
                  <a:lnTo>
                    <a:pt x="458927" y="1371333"/>
                  </a:lnTo>
                  <a:lnTo>
                    <a:pt x="458927" y="1319885"/>
                  </a:lnTo>
                  <a:lnTo>
                    <a:pt x="527939" y="1319885"/>
                  </a:lnTo>
                  <a:lnTo>
                    <a:pt x="527939" y="1290612"/>
                  </a:lnTo>
                  <a:lnTo>
                    <a:pt x="428815" y="1290612"/>
                  </a:lnTo>
                  <a:lnTo>
                    <a:pt x="428815" y="1488046"/>
                  </a:lnTo>
                  <a:lnTo>
                    <a:pt x="528777" y="1488046"/>
                  </a:lnTo>
                  <a:lnTo>
                    <a:pt x="528777" y="1458772"/>
                  </a:lnTo>
                  <a:close/>
                </a:path>
                <a:path w="1289684" h="1490979">
                  <a:moveTo>
                    <a:pt x="678561" y="1290193"/>
                  </a:moveTo>
                  <a:lnTo>
                    <a:pt x="648436" y="1290193"/>
                  </a:lnTo>
                  <a:lnTo>
                    <a:pt x="648855" y="1420710"/>
                  </a:lnTo>
                  <a:lnTo>
                    <a:pt x="619493" y="1357947"/>
                  </a:lnTo>
                  <a:lnTo>
                    <a:pt x="587794" y="1290193"/>
                  </a:lnTo>
                  <a:lnTo>
                    <a:pt x="558888" y="1290193"/>
                  </a:lnTo>
                  <a:lnTo>
                    <a:pt x="558888" y="1487627"/>
                  </a:lnTo>
                  <a:lnTo>
                    <a:pt x="589051" y="1487627"/>
                  </a:lnTo>
                  <a:lnTo>
                    <a:pt x="589051" y="1357947"/>
                  </a:lnTo>
                  <a:lnTo>
                    <a:pt x="649693" y="1487627"/>
                  </a:lnTo>
                  <a:lnTo>
                    <a:pt x="678561" y="1487627"/>
                  </a:lnTo>
                  <a:lnTo>
                    <a:pt x="678561" y="1420710"/>
                  </a:lnTo>
                  <a:lnTo>
                    <a:pt x="678561" y="1290193"/>
                  </a:lnTo>
                  <a:close/>
                </a:path>
                <a:path w="1289684" h="1490979">
                  <a:moveTo>
                    <a:pt x="730008" y="477520"/>
                  </a:moveTo>
                  <a:lnTo>
                    <a:pt x="669378" y="483870"/>
                  </a:lnTo>
                  <a:lnTo>
                    <a:pt x="634276" y="511810"/>
                  </a:lnTo>
                  <a:lnTo>
                    <a:pt x="618070" y="547370"/>
                  </a:lnTo>
                  <a:lnTo>
                    <a:pt x="614146" y="577850"/>
                  </a:lnTo>
                  <a:lnTo>
                    <a:pt x="616877" y="600710"/>
                  </a:lnTo>
                  <a:lnTo>
                    <a:pt x="624751" y="617220"/>
                  </a:lnTo>
                  <a:lnTo>
                    <a:pt x="637260" y="627380"/>
                  </a:lnTo>
                  <a:lnTo>
                    <a:pt x="653884" y="631190"/>
                  </a:lnTo>
                  <a:lnTo>
                    <a:pt x="668134" y="628650"/>
                  </a:lnTo>
                  <a:lnTo>
                    <a:pt x="682955" y="624840"/>
                  </a:lnTo>
                  <a:lnTo>
                    <a:pt x="697763" y="617220"/>
                  </a:lnTo>
                  <a:lnTo>
                    <a:pt x="712025" y="607060"/>
                  </a:lnTo>
                  <a:lnTo>
                    <a:pt x="730008" y="477520"/>
                  </a:lnTo>
                  <a:close/>
                </a:path>
                <a:path w="1289684" h="1490979">
                  <a:moveTo>
                    <a:pt x="748411" y="1290193"/>
                  </a:moveTo>
                  <a:lnTo>
                    <a:pt x="718299" y="1290193"/>
                  </a:lnTo>
                  <a:lnTo>
                    <a:pt x="718299" y="1487627"/>
                  </a:lnTo>
                  <a:lnTo>
                    <a:pt x="748411" y="1487627"/>
                  </a:lnTo>
                  <a:lnTo>
                    <a:pt x="748411" y="1290193"/>
                  </a:lnTo>
                  <a:close/>
                </a:path>
                <a:path w="1289684" h="1490979">
                  <a:moveTo>
                    <a:pt x="904468" y="1354188"/>
                  </a:moveTo>
                  <a:lnTo>
                    <a:pt x="904087" y="1349997"/>
                  </a:lnTo>
                  <a:lnTo>
                    <a:pt x="902550" y="1335697"/>
                  </a:lnTo>
                  <a:lnTo>
                    <a:pt x="899337" y="1323492"/>
                  </a:lnTo>
                  <a:lnTo>
                    <a:pt x="895883" y="1316126"/>
                  </a:lnTo>
                  <a:lnTo>
                    <a:pt x="894397" y="1312951"/>
                  </a:lnTo>
                  <a:lnTo>
                    <a:pt x="858799" y="1288707"/>
                  </a:lnTo>
                  <a:lnTo>
                    <a:pt x="846328" y="1287691"/>
                  </a:lnTo>
                  <a:lnTo>
                    <a:pt x="831888" y="1289024"/>
                  </a:lnTo>
                  <a:lnTo>
                    <a:pt x="793127" y="1321282"/>
                  </a:lnTo>
                  <a:lnTo>
                    <a:pt x="784834" y="1371333"/>
                  </a:lnTo>
                  <a:lnTo>
                    <a:pt x="784834" y="1408582"/>
                  </a:lnTo>
                  <a:lnTo>
                    <a:pt x="794423" y="1456639"/>
                  </a:lnTo>
                  <a:lnTo>
                    <a:pt x="822172" y="1485125"/>
                  </a:lnTo>
                  <a:lnTo>
                    <a:pt x="848410" y="1490560"/>
                  </a:lnTo>
                  <a:lnTo>
                    <a:pt x="864031" y="1489151"/>
                  </a:lnTo>
                  <a:lnTo>
                    <a:pt x="877646" y="1484909"/>
                  </a:lnTo>
                  <a:lnTo>
                    <a:pt x="889292" y="1477848"/>
                  </a:lnTo>
                  <a:lnTo>
                    <a:pt x="899033" y="1467967"/>
                  </a:lnTo>
                  <a:lnTo>
                    <a:pt x="903376" y="1462532"/>
                  </a:lnTo>
                  <a:lnTo>
                    <a:pt x="904049" y="1461706"/>
                  </a:lnTo>
                  <a:lnTo>
                    <a:pt x="904049" y="1385163"/>
                  </a:lnTo>
                  <a:lnTo>
                    <a:pt x="843394" y="1385163"/>
                  </a:lnTo>
                  <a:lnTo>
                    <a:pt x="843394" y="1414437"/>
                  </a:lnTo>
                  <a:lnTo>
                    <a:pt x="874344" y="1414437"/>
                  </a:lnTo>
                  <a:lnTo>
                    <a:pt x="874344" y="1451660"/>
                  </a:lnTo>
                  <a:lnTo>
                    <a:pt x="872261" y="1453756"/>
                  </a:lnTo>
                  <a:lnTo>
                    <a:pt x="865987" y="1459611"/>
                  </a:lnTo>
                  <a:lnTo>
                    <a:pt x="857618" y="1462532"/>
                  </a:lnTo>
                  <a:lnTo>
                    <a:pt x="841933" y="1461033"/>
                  </a:lnTo>
                  <a:lnTo>
                    <a:pt x="816406" y="1420088"/>
                  </a:lnTo>
                  <a:lnTo>
                    <a:pt x="815784" y="1368399"/>
                  </a:lnTo>
                  <a:lnTo>
                    <a:pt x="816330" y="1355305"/>
                  </a:lnTo>
                  <a:lnTo>
                    <a:pt x="817880" y="1344206"/>
                  </a:lnTo>
                  <a:lnTo>
                    <a:pt x="820204" y="1335697"/>
                  </a:lnTo>
                  <a:lnTo>
                    <a:pt x="820254" y="1335519"/>
                  </a:lnTo>
                  <a:lnTo>
                    <a:pt x="820381" y="1335062"/>
                  </a:lnTo>
                  <a:lnTo>
                    <a:pt x="854265" y="1316126"/>
                  </a:lnTo>
                  <a:lnTo>
                    <a:pt x="861377" y="1319060"/>
                  </a:lnTo>
                  <a:lnTo>
                    <a:pt x="874344" y="1354188"/>
                  </a:lnTo>
                  <a:lnTo>
                    <a:pt x="904468" y="1354188"/>
                  </a:lnTo>
                  <a:close/>
                </a:path>
                <a:path w="1289684" h="1490979">
                  <a:moveTo>
                    <a:pt x="973937" y="1290193"/>
                  </a:moveTo>
                  <a:lnTo>
                    <a:pt x="943787" y="1290193"/>
                  </a:lnTo>
                  <a:lnTo>
                    <a:pt x="943787" y="1487627"/>
                  </a:lnTo>
                  <a:lnTo>
                    <a:pt x="973937" y="1487627"/>
                  </a:lnTo>
                  <a:lnTo>
                    <a:pt x="973937" y="1290193"/>
                  </a:lnTo>
                  <a:close/>
                </a:path>
                <a:path w="1289684" h="1490979">
                  <a:moveTo>
                    <a:pt x="1132878" y="1290193"/>
                  </a:moveTo>
                  <a:lnTo>
                    <a:pt x="1102766" y="1290193"/>
                  </a:lnTo>
                  <a:lnTo>
                    <a:pt x="1102766" y="1420710"/>
                  </a:lnTo>
                  <a:lnTo>
                    <a:pt x="1073391" y="1357947"/>
                  </a:lnTo>
                  <a:lnTo>
                    <a:pt x="1041692" y="1290193"/>
                  </a:lnTo>
                  <a:lnTo>
                    <a:pt x="1013256" y="1290193"/>
                  </a:lnTo>
                  <a:lnTo>
                    <a:pt x="1013256" y="1487627"/>
                  </a:lnTo>
                  <a:lnTo>
                    <a:pt x="1043368" y="1487627"/>
                  </a:lnTo>
                  <a:lnTo>
                    <a:pt x="1043368" y="1357947"/>
                  </a:lnTo>
                  <a:lnTo>
                    <a:pt x="1104023" y="1487627"/>
                  </a:lnTo>
                  <a:lnTo>
                    <a:pt x="1132878" y="1487627"/>
                  </a:lnTo>
                  <a:lnTo>
                    <a:pt x="1132878" y="1420710"/>
                  </a:lnTo>
                  <a:lnTo>
                    <a:pt x="1132878" y="1290193"/>
                  </a:lnTo>
                  <a:close/>
                </a:path>
                <a:path w="1289684" h="1490979">
                  <a:moveTo>
                    <a:pt x="1160526" y="500380"/>
                  </a:moveTo>
                  <a:lnTo>
                    <a:pt x="1158354" y="454660"/>
                  </a:lnTo>
                  <a:lnTo>
                    <a:pt x="1158227" y="452120"/>
                  </a:lnTo>
                  <a:lnTo>
                    <a:pt x="1152766" y="414020"/>
                  </a:lnTo>
                  <a:lnTo>
                    <a:pt x="1152042" y="408940"/>
                  </a:lnTo>
                  <a:lnTo>
                    <a:pt x="1151496" y="405130"/>
                  </a:lnTo>
                  <a:lnTo>
                    <a:pt x="1145527" y="381000"/>
                  </a:lnTo>
                  <a:lnTo>
                    <a:pt x="1140510" y="360680"/>
                  </a:lnTo>
                  <a:lnTo>
                    <a:pt x="1125512" y="316230"/>
                  </a:lnTo>
                  <a:lnTo>
                    <a:pt x="1116965" y="297180"/>
                  </a:lnTo>
                  <a:lnTo>
                    <a:pt x="1106703" y="274320"/>
                  </a:lnTo>
                  <a:lnTo>
                    <a:pt x="1102360" y="266700"/>
                  </a:lnTo>
                  <a:lnTo>
                    <a:pt x="1084275" y="234950"/>
                  </a:lnTo>
                  <a:lnTo>
                    <a:pt x="1080719" y="229870"/>
                  </a:lnTo>
                  <a:lnTo>
                    <a:pt x="1067358" y="210820"/>
                  </a:lnTo>
                  <a:lnTo>
                    <a:pt x="1058456" y="198120"/>
                  </a:lnTo>
                  <a:lnTo>
                    <a:pt x="1029449" y="162560"/>
                  </a:lnTo>
                  <a:lnTo>
                    <a:pt x="1011542" y="144780"/>
                  </a:lnTo>
                  <a:lnTo>
                    <a:pt x="1005154" y="138430"/>
                  </a:lnTo>
                  <a:lnTo>
                    <a:pt x="997470" y="130810"/>
                  </a:lnTo>
                  <a:lnTo>
                    <a:pt x="976439" y="113131"/>
                  </a:lnTo>
                  <a:lnTo>
                    <a:pt x="976439" y="339090"/>
                  </a:lnTo>
                  <a:lnTo>
                    <a:pt x="973137" y="354330"/>
                  </a:lnTo>
                  <a:lnTo>
                    <a:pt x="965568" y="366115"/>
                  </a:lnTo>
                  <a:lnTo>
                    <a:pt x="965568" y="414020"/>
                  </a:lnTo>
                  <a:lnTo>
                    <a:pt x="927049" y="685800"/>
                  </a:lnTo>
                  <a:lnTo>
                    <a:pt x="845908" y="685800"/>
                  </a:lnTo>
                  <a:lnTo>
                    <a:pt x="884389" y="414020"/>
                  </a:lnTo>
                  <a:lnTo>
                    <a:pt x="965568" y="414020"/>
                  </a:lnTo>
                  <a:lnTo>
                    <a:pt x="965568" y="366115"/>
                  </a:lnTo>
                  <a:lnTo>
                    <a:pt x="964158" y="368300"/>
                  </a:lnTo>
                  <a:lnTo>
                    <a:pt x="950836" y="377190"/>
                  </a:lnTo>
                  <a:lnTo>
                    <a:pt x="934580" y="381000"/>
                  </a:lnTo>
                  <a:lnTo>
                    <a:pt x="918337" y="377190"/>
                  </a:lnTo>
                  <a:lnTo>
                    <a:pt x="905040" y="368300"/>
                  </a:lnTo>
                  <a:lnTo>
                    <a:pt x="896048" y="355600"/>
                  </a:lnTo>
                  <a:lnTo>
                    <a:pt x="892746" y="339090"/>
                  </a:lnTo>
                  <a:lnTo>
                    <a:pt x="896048" y="322580"/>
                  </a:lnTo>
                  <a:lnTo>
                    <a:pt x="905040" y="309880"/>
                  </a:lnTo>
                  <a:lnTo>
                    <a:pt x="918337" y="299720"/>
                  </a:lnTo>
                  <a:lnTo>
                    <a:pt x="934580" y="297180"/>
                  </a:lnTo>
                  <a:lnTo>
                    <a:pt x="950836" y="299720"/>
                  </a:lnTo>
                  <a:lnTo>
                    <a:pt x="964158" y="309880"/>
                  </a:lnTo>
                  <a:lnTo>
                    <a:pt x="973137" y="322580"/>
                  </a:lnTo>
                  <a:lnTo>
                    <a:pt x="976439" y="339090"/>
                  </a:lnTo>
                  <a:lnTo>
                    <a:pt x="976439" y="113131"/>
                  </a:lnTo>
                  <a:lnTo>
                    <a:pt x="925436" y="76200"/>
                  </a:lnTo>
                  <a:lnTo>
                    <a:pt x="885786" y="53340"/>
                  </a:lnTo>
                  <a:lnTo>
                    <a:pt x="844003" y="35560"/>
                  </a:lnTo>
                  <a:lnTo>
                    <a:pt x="818718" y="26746"/>
                  </a:lnTo>
                  <a:lnTo>
                    <a:pt x="818718" y="417830"/>
                  </a:lnTo>
                  <a:lnTo>
                    <a:pt x="781494" y="685800"/>
                  </a:lnTo>
                  <a:lnTo>
                    <a:pt x="700303" y="685800"/>
                  </a:lnTo>
                  <a:lnTo>
                    <a:pt x="704075" y="660400"/>
                  </a:lnTo>
                  <a:lnTo>
                    <a:pt x="684669" y="674370"/>
                  </a:lnTo>
                  <a:lnTo>
                    <a:pt x="665543" y="684530"/>
                  </a:lnTo>
                  <a:lnTo>
                    <a:pt x="646010" y="689610"/>
                  </a:lnTo>
                  <a:lnTo>
                    <a:pt x="625436" y="690880"/>
                  </a:lnTo>
                  <a:lnTo>
                    <a:pt x="599973" y="685800"/>
                  </a:lnTo>
                  <a:lnTo>
                    <a:pt x="587235" y="683260"/>
                  </a:lnTo>
                  <a:lnTo>
                    <a:pt x="557034" y="659130"/>
                  </a:lnTo>
                  <a:lnTo>
                    <a:pt x="537171" y="622300"/>
                  </a:lnTo>
                  <a:lnTo>
                    <a:pt x="530034" y="575310"/>
                  </a:lnTo>
                  <a:lnTo>
                    <a:pt x="534428" y="534670"/>
                  </a:lnTo>
                  <a:lnTo>
                    <a:pt x="541934" y="514350"/>
                  </a:lnTo>
                  <a:lnTo>
                    <a:pt x="548487" y="496570"/>
                  </a:lnTo>
                  <a:lnTo>
                    <a:pt x="573493" y="462280"/>
                  </a:lnTo>
                  <a:lnTo>
                    <a:pt x="610743" y="434340"/>
                  </a:lnTo>
                  <a:lnTo>
                    <a:pt x="661504" y="416560"/>
                  </a:lnTo>
                  <a:lnTo>
                    <a:pt x="727075" y="408940"/>
                  </a:lnTo>
                  <a:lnTo>
                    <a:pt x="773214" y="411480"/>
                  </a:lnTo>
                  <a:lnTo>
                    <a:pt x="796048" y="414020"/>
                  </a:lnTo>
                  <a:lnTo>
                    <a:pt x="818718" y="417830"/>
                  </a:lnTo>
                  <a:lnTo>
                    <a:pt x="818718" y="26746"/>
                  </a:lnTo>
                  <a:lnTo>
                    <a:pt x="805688" y="22199"/>
                  </a:lnTo>
                  <a:lnTo>
                    <a:pt x="805688" y="186690"/>
                  </a:lnTo>
                  <a:lnTo>
                    <a:pt x="803656" y="195580"/>
                  </a:lnTo>
                  <a:lnTo>
                    <a:pt x="798334" y="203200"/>
                  </a:lnTo>
                  <a:lnTo>
                    <a:pt x="790587" y="209550"/>
                  </a:lnTo>
                  <a:lnTo>
                    <a:pt x="781431" y="210820"/>
                  </a:lnTo>
                  <a:lnTo>
                    <a:pt x="771867" y="208280"/>
                  </a:lnTo>
                  <a:lnTo>
                    <a:pt x="763778" y="203200"/>
                  </a:lnTo>
                  <a:lnTo>
                    <a:pt x="763079" y="202171"/>
                  </a:lnTo>
                  <a:lnTo>
                    <a:pt x="763079" y="247650"/>
                  </a:lnTo>
                  <a:lnTo>
                    <a:pt x="761377" y="255270"/>
                  </a:lnTo>
                  <a:lnTo>
                    <a:pt x="757262" y="261620"/>
                  </a:lnTo>
                  <a:lnTo>
                    <a:pt x="751344" y="265430"/>
                  </a:lnTo>
                  <a:lnTo>
                    <a:pt x="744232" y="266700"/>
                  </a:lnTo>
                  <a:lnTo>
                    <a:pt x="575246" y="266700"/>
                  </a:lnTo>
                  <a:lnTo>
                    <a:pt x="567880" y="265430"/>
                  </a:lnTo>
                  <a:lnTo>
                    <a:pt x="561898" y="261620"/>
                  </a:lnTo>
                  <a:lnTo>
                    <a:pt x="557860" y="255270"/>
                  </a:lnTo>
                  <a:lnTo>
                    <a:pt x="556387" y="247650"/>
                  </a:lnTo>
                  <a:lnTo>
                    <a:pt x="557860" y="241300"/>
                  </a:lnTo>
                  <a:lnTo>
                    <a:pt x="561898" y="234950"/>
                  </a:lnTo>
                  <a:lnTo>
                    <a:pt x="567880" y="231140"/>
                  </a:lnTo>
                  <a:lnTo>
                    <a:pt x="575246" y="229870"/>
                  </a:lnTo>
                  <a:lnTo>
                    <a:pt x="744232" y="229870"/>
                  </a:lnTo>
                  <a:lnTo>
                    <a:pt x="751586" y="231140"/>
                  </a:lnTo>
                  <a:lnTo>
                    <a:pt x="757580" y="234950"/>
                  </a:lnTo>
                  <a:lnTo>
                    <a:pt x="761606" y="241300"/>
                  </a:lnTo>
                  <a:lnTo>
                    <a:pt x="763079" y="247650"/>
                  </a:lnTo>
                  <a:lnTo>
                    <a:pt x="763079" y="202171"/>
                  </a:lnTo>
                  <a:lnTo>
                    <a:pt x="758634" y="195580"/>
                  </a:lnTo>
                  <a:lnTo>
                    <a:pt x="757872" y="191770"/>
                  </a:lnTo>
                  <a:lnTo>
                    <a:pt x="756856" y="186690"/>
                  </a:lnTo>
                  <a:lnTo>
                    <a:pt x="758901" y="176530"/>
                  </a:lnTo>
                  <a:lnTo>
                    <a:pt x="764222" y="168910"/>
                  </a:lnTo>
                  <a:lnTo>
                    <a:pt x="771969" y="163830"/>
                  </a:lnTo>
                  <a:lnTo>
                    <a:pt x="781138" y="162560"/>
                  </a:lnTo>
                  <a:lnTo>
                    <a:pt x="790689" y="163830"/>
                  </a:lnTo>
                  <a:lnTo>
                    <a:pt x="798779" y="168910"/>
                  </a:lnTo>
                  <a:lnTo>
                    <a:pt x="803922" y="177800"/>
                  </a:lnTo>
                  <a:lnTo>
                    <a:pt x="805688" y="186690"/>
                  </a:lnTo>
                  <a:lnTo>
                    <a:pt x="805688" y="22199"/>
                  </a:lnTo>
                  <a:lnTo>
                    <a:pt x="800303" y="20320"/>
                  </a:lnTo>
                  <a:lnTo>
                    <a:pt x="754875" y="8890"/>
                  </a:lnTo>
                  <a:lnTo>
                    <a:pt x="745591" y="7645"/>
                  </a:lnTo>
                  <a:lnTo>
                    <a:pt x="745591" y="163830"/>
                  </a:lnTo>
                  <a:lnTo>
                    <a:pt x="745477" y="172720"/>
                  </a:lnTo>
                  <a:lnTo>
                    <a:pt x="741807" y="181610"/>
                  </a:lnTo>
                  <a:lnTo>
                    <a:pt x="735177" y="187960"/>
                  </a:lnTo>
                  <a:lnTo>
                    <a:pt x="726605" y="191770"/>
                  </a:lnTo>
                  <a:lnTo>
                    <a:pt x="717042" y="191770"/>
                  </a:lnTo>
                  <a:lnTo>
                    <a:pt x="708215" y="189230"/>
                  </a:lnTo>
                  <a:lnTo>
                    <a:pt x="706018" y="186690"/>
                  </a:lnTo>
                  <a:lnTo>
                    <a:pt x="701611" y="181610"/>
                  </a:lnTo>
                  <a:lnTo>
                    <a:pt x="697928" y="173990"/>
                  </a:lnTo>
                  <a:lnTo>
                    <a:pt x="697801" y="163830"/>
                  </a:lnTo>
                  <a:lnTo>
                    <a:pt x="701484" y="154940"/>
                  </a:lnTo>
                  <a:lnTo>
                    <a:pt x="708101" y="148590"/>
                  </a:lnTo>
                  <a:lnTo>
                    <a:pt x="716686" y="144780"/>
                  </a:lnTo>
                  <a:lnTo>
                    <a:pt x="726236" y="144780"/>
                  </a:lnTo>
                  <a:lnTo>
                    <a:pt x="735304" y="148590"/>
                  </a:lnTo>
                  <a:lnTo>
                    <a:pt x="741984" y="154940"/>
                  </a:lnTo>
                  <a:lnTo>
                    <a:pt x="745591" y="163830"/>
                  </a:lnTo>
                  <a:lnTo>
                    <a:pt x="745591" y="7645"/>
                  </a:lnTo>
                  <a:lnTo>
                    <a:pt x="707961" y="2540"/>
                  </a:lnTo>
                  <a:lnTo>
                    <a:pt x="684415" y="1308"/>
                  </a:lnTo>
                  <a:lnTo>
                    <a:pt x="684415" y="162560"/>
                  </a:lnTo>
                  <a:lnTo>
                    <a:pt x="682510" y="172720"/>
                  </a:lnTo>
                  <a:lnTo>
                    <a:pt x="677303" y="180340"/>
                  </a:lnTo>
                  <a:lnTo>
                    <a:pt x="669594" y="185420"/>
                  </a:lnTo>
                  <a:lnTo>
                    <a:pt x="660158" y="186690"/>
                  </a:lnTo>
                  <a:lnTo>
                    <a:pt x="650722" y="185420"/>
                  </a:lnTo>
                  <a:lnTo>
                    <a:pt x="643001" y="180340"/>
                  </a:lnTo>
                  <a:lnTo>
                    <a:pt x="637806" y="172720"/>
                  </a:lnTo>
                  <a:lnTo>
                    <a:pt x="635889" y="162560"/>
                  </a:lnTo>
                  <a:lnTo>
                    <a:pt x="637806" y="153670"/>
                  </a:lnTo>
                  <a:lnTo>
                    <a:pt x="643001" y="146050"/>
                  </a:lnTo>
                  <a:lnTo>
                    <a:pt x="644931" y="144780"/>
                  </a:lnTo>
                  <a:lnTo>
                    <a:pt x="650722" y="140970"/>
                  </a:lnTo>
                  <a:lnTo>
                    <a:pt x="660158" y="138430"/>
                  </a:lnTo>
                  <a:lnTo>
                    <a:pt x="669353" y="140970"/>
                  </a:lnTo>
                  <a:lnTo>
                    <a:pt x="676986" y="146050"/>
                  </a:lnTo>
                  <a:lnTo>
                    <a:pt x="682269" y="153670"/>
                  </a:lnTo>
                  <a:lnTo>
                    <a:pt x="684415" y="162560"/>
                  </a:lnTo>
                  <a:lnTo>
                    <a:pt x="684415" y="1308"/>
                  </a:lnTo>
                  <a:lnTo>
                    <a:pt x="659739" y="0"/>
                  </a:lnTo>
                  <a:lnTo>
                    <a:pt x="621677" y="2006"/>
                  </a:lnTo>
                  <a:lnTo>
                    <a:pt x="621677" y="163830"/>
                  </a:lnTo>
                  <a:lnTo>
                    <a:pt x="621601" y="173990"/>
                  </a:lnTo>
                  <a:lnTo>
                    <a:pt x="618007" y="181610"/>
                  </a:lnTo>
                  <a:lnTo>
                    <a:pt x="611441" y="189230"/>
                  </a:lnTo>
                  <a:lnTo>
                    <a:pt x="602437" y="191770"/>
                  </a:lnTo>
                  <a:lnTo>
                    <a:pt x="592874" y="191770"/>
                  </a:lnTo>
                  <a:lnTo>
                    <a:pt x="584288" y="189230"/>
                  </a:lnTo>
                  <a:lnTo>
                    <a:pt x="577672" y="181610"/>
                  </a:lnTo>
                  <a:lnTo>
                    <a:pt x="573989" y="172720"/>
                  </a:lnTo>
                  <a:lnTo>
                    <a:pt x="574052" y="163830"/>
                  </a:lnTo>
                  <a:lnTo>
                    <a:pt x="574560" y="162560"/>
                  </a:lnTo>
                  <a:lnTo>
                    <a:pt x="577646" y="154940"/>
                  </a:lnTo>
                  <a:lnTo>
                    <a:pt x="584225" y="148590"/>
                  </a:lnTo>
                  <a:lnTo>
                    <a:pt x="593229" y="144780"/>
                  </a:lnTo>
                  <a:lnTo>
                    <a:pt x="602792" y="144780"/>
                  </a:lnTo>
                  <a:lnTo>
                    <a:pt x="611378" y="148590"/>
                  </a:lnTo>
                  <a:lnTo>
                    <a:pt x="617994" y="154940"/>
                  </a:lnTo>
                  <a:lnTo>
                    <a:pt x="621677" y="163830"/>
                  </a:lnTo>
                  <a:lnTo>
                    <a:pt x="621677" y="2006"/>
                  </a:lnTo>
                  <a:lnTo>
                    <a:pt x="611517" y="2540"/>
                  </a:lnTo>
                  <a:lnTo>
                    <a:pt x="564591" y="8890"/>
                  </a:lnTo>
                  <a:lnTo>
                    <a:pt x="562368" y="9461"/>
                  </a:lnTo>
                  <a:lnTo>
                    <a:pt x="562368" y="186690"/>
                  </a:lnTo>
                  <a:lnTo>
                    <a:pt x="560476" y="195580"/>
                  </a:lnTo>
                  <a:lnTo>
                    <a:pt x="555282" y="203200"/>
                  </a:lnTo>
                  <a:lnTo>
                    <a:pt x="547179" y="209550"/>
                  </a:lnTo>
                  <a:lnTo>
                    <a:pt x="542582" y="210172"/>
                  </a:lnTo>
                  <a:lnTo>
                    <a:pt x="542582" y="439420"/>
                  </a:lnTo>
                  <a:lnTo>
                    <a:pt x="504939" y="514350"/>
                  </a:lnTo>
                  <a:lnTo>
                    <a:pt x="494995" y="500380"/>
                  </a:lnTo>
                  <a:lnTo>
                    <a:pt x="485597" y="491490"/>
                  </a:lnTo>
                  <a:lnTo>
                    <a:pt x="476351" y="486410"/>
                  </a:lnTo>
                  <a:lnTo>
                    <a:pt x="466877" y="483870"/>
                  </a:lnTo>
                  <a:lnTo>
                    <a:pt x="452285" y="487680"/>
                  </a:lnTo>
                  <a:lnTo>
                    <a:pt x="438277" y="497840"/>
                  </a:lnTo>
                  <a:lnTo>
                    <a:pt x="426224" y="510540"/>
                  </a:lnTo>
                  <a:lnTo>
                    <a:pt x="417512" y="524510"/>
                  </a:lnTo>
                  <a:lnTo>
                    <a:pt x="394512" y="685800"/>
                  </a:lnTo>
                  <a:lnTo>
                    <a:pt x="313334" y="685800"/>
                  </a:lnTo>
                  <a:lnTo>
                    <a:pt x="351815" y="414020"/>
                  </a:lnTo>
                  <a:lnTo>
                    <a:pt x="432574" y="414020"/>
                  </a:lnTo>
                  <a:lnTo>
                    <a:pt x="426720" y="453390"/>
                  </a:lnTo>
                  <a:lnTo>
                    <a:pt x="427977" y="454660"/>
                  </a:lnTo>
                  <a:lnTo>
                    <a:pt x="446303" y="434340"/>
                  </a:lnTo>
                  <a:lnTo>
                    <a:pt x="463207" y="420370"/>
                  </a:lnTo>
                  <a:lnTo>
                    <a:pt x="474510" y="414020"/>
                  </a:lnTo>
                  <a:lnTo>
                    <a:pt x="479031" y="411480"/>
                  </a:lnTo>
                  <a:lnTo>
                    <a:pt x="494055" y="408940"/>
                  </a:lnTo>
                  <a:lnTo>
                    <a:pt x="505942" y="410210"/>
                  </a:lnTo>
                  <a:lnTo>
                    <a:pt x="517537" y="416560"/>
                  </a:lnTo>
                  <a:lnTo>
                    <a:pt x="529526" y="425450"/>
                  </a:lnTo>
                  <a:lnTo>
                    <a:pt x="542582" y="439420"/>
                  </a:lnTo>
                  <a:lnTo>
                    <a:pt x="542582" y="210172"/>
                  </a:lnTo>
                  <a:lnTo>
                    <a:pt x="513600" y="186690"/>
                  </a:lnTo>
                  <a:lnTo>
                    <a:pt x="515442" y="176530"/>
                  </a:lnTo>
                  <a:lnTo>
                    <a:pt x="520509" y="168910"/>
                  </a:lnTo>
                  <a:lnTo>
                    <a:pt x="528358" y="163830"/>
                  </a:lnTo>
                  <a:lnTo>
                    <a:pt x="538162" y="162560"/>
                  </a:lnTo>
                  <a:lnTo>
                    <a:pt x="547446" y="163830"/>
                  </a:lnTo>
                  <a:lnTo>
                    <a:pt x="555244" y="168910"/>
                  </a:lnTo>
                  <a:lnTo>
                    <a:pt x="560565" y="177800"/>
                  </a:lnTo>
                  <a:lnTo>
                    <a:pt x="562368" y="186690"/>
                  </a:lnTo>
                  <a:lnTo>
                    <a:pt x="562368" y="9461"/>
                  </a:lnTo>
                  <a:lnTo>
                    <a:pt x="519176" y="20320"/>
                  </a:lnTo>
                  <a:lnTo>
                    <a:pt x="475462" y="35560"/>
                  </a:lnTo>
                  <a:lnTo>
                    <a:pt x="433679" y="53340"/>
                  </a:lnTo>
                  <a:lnTo>
                    <a:pt x="394042" y="76200"/>
                  </a:lnTo>
                  <a:lnTo>
                    <a:pt x="356743" y="101600"/>
                  </a:lnTo>
                  <a:lnTo>
                    <a:pt x="321995" y="130810"/>
                  </a:lnTo>
                  <a:lnTo>
                    <a:pt x="290017" y="162560"/>
                  </a:lnTo>
                  <a:lnTo>
                    <a:pt x="261010" y="198120"/>
                  </a:lnTo>
                  <a:lnTo>
                    <a:pt x="235191" y="234950"/>
                  </a:lnTo>
                  <a:lnTo>
                    <a:pt x="212775" y="274320"/>
                  </a:lnTo>
                  <a:lnTo>
                    <a:pt x="193954" y="316230"/>
                  </a:lnTo>
                  <a:lnTo>
                    <a:pt x="178955" y="360680"/>
                  </a:lnTo>
                  <a:lnTo>
                    <a:pt x="167982" y="405130"/>
                  </a:lnTo>
                  <a:lnTo>
                    <a:pt x="161239" y="452120"/>
                  </a:lnTo>
                  <a:lnTo>
                    <a:pt x="159131" y="496570"/>
                  </a:lnTo>
                  <a:lnTo>
                    <a:pt x="159067" y="497840"/>
                  </a:lnTo>
                  <a:lnTo>
                    <a:pt x="161175" y="547370"/>
                  </a:lnTo>
                  <a:lnTo>
                    <a:pt x="167982" y="595630"/>
                  </a:lnTo>
                  <a:lnTo>
                    <a:pt x="178955" y="641350"/>
                  </a:lnTo>
                  <a:lnTo>
                    <a:pt x="193954" y="684530"/>
                  </a:lnTo>
                  <a:lnTo>
                    <a:pt x="212775" y="726440"/>
                  </a:lnTo>
                  <a:lnTo>
                    <a:pt x="235191" y="765810"/>
                  </a:lnTo>
                  <a:lnTo>
                    <a:pt x="261010" y="803910"/>
                  </a:lnTo>
                  <a:lnTo>
                    <a:pt x="290017" y="838200"/>
                  </a:lnTo>
                  <a:lnTo>
                    <a:pt x="321995" y="869950"/>
                  </a:lnTo>
                  <a:lnTo>
                    <a:pt x="356743" y="899160"/>
                  </a:lnTo>
                  <a:lnTo>
                    <a:pt x="394042" y="924560"/>
                  </a:lnTo>
                  <a:lnTo>
                    <a:pt x="433679" y="947420"/>
                  </a:lnTo>
                  <a:lnTo>
                    <a:pt x="475462" y="966470"/>
                  </a:lnTo>
                  <a:lnTo>
                    <a:pt x="519176" y="981710"/>
                  </a:lnTo>
                  <a:lnTo>
                    <a:pt x="564591" y="991870"/>
                  </a:lnTo>
                  <a:lnTo>
                    <a:pt x="611517" y="999490"/>
                  </a:lnTo>
                  <a:lnTo>
                    <a:pt x="659739" y="1000760"/>
                  </a:lnTo>
                  <a:lnTo>
                    <a:pt x="707961" y="999490"/>
                  </a:lnTo>
                  <a:lnTo>
                    <a:pt x="754875" y="991870"/>
                  </a:lnTo>
                  <a:lnTo>
                    <a:pt x="800303" y="981710"/>
                  </a:lnTo>
                  <a:lnTo>
                    <a:pt x="844003" y="966470"/>
                  </a:lnTo>
                  <a:lnTo>
                    <a:pt x="885786" y="947420"/>
                  </a:lnTo>
                  <a:lnTo>
                    <a:pt x="925436" y="924560"/>
                  </a:lnTo>
                  <a:lnTo>
                    <a:pt x="962736" y="899160"/>
                  </a:lnTo>
                  <a:lnTo>
                    <a:pt x="997470" y="869950"/>
                  </a:lnTo>
                  <a:lnTo>
                    <a:pt x="1029449" y="838200"/>
                  </a:lnTo>
                  <a:lnTo>
                    <a:pt x="1058456" y="803910"/>
                  </a:lnTo>
                  <a:lnTo>
                    <a:pt x="1084275" y="765810"/>
                  </a:lnTo>
                  <a:lnTo>
                    <a:pt x="1106703" y="726440"/>
                  </a:lnTo>
                  <a:lnTo>
                    <a:pt x="1122667" y="690880"/>
                  </a:lnTo>
                  <a:lnTo>
                    <a:pt x="1124940" y="685800"/>
                  </a:lnTo>
                  <a:lnTo>
                    <a:pt x="1125512" y="684530"/>
                  </a:lnTo>
                  <a:lnTo>
                    <a:pt x="1140510" y="641350"/>
                  </a:lnTo>
                  <a:lnTo>
                    <a:pt x="1151496" y="595630"/>
                  </a:lnTo>
                  <a:lnTo>
                    <a:pt x="1158227" y="548640"/>
                  </a:lnTo>
                  <a:lnTo>
                    <a:pt x="1160526" y="500380"/>
                  </a:lnTo>
                  <a:close/>
                </a:path>
                <a:path w="1289684" h="1490979">
                  <a:moveTo>
                    <a:pt x="1289354" y="1354607"/>
                  </a:moveTo>
                  <a:lnTo>
                    <a:pt x="1280782" y="1316545"/>
                  </a:lnTo>
                  <a:lnTo>
                    <a:pt x="1243685" y="1289126"/>
                  </a:lnTo>
                  <a:lnTo>
                    <a:pt x="1231214" y="1288110"/>
                  </a:lnTo>
                  <a:lnTo>
                    <a:pt x="1216787" y="1289443"/>
                  </a:lnTo>
                  <a:lnTo>
                    <a:pt x="1178013" y="1321701"/>
                  </a:lnTo>
                  <a:lnTo>
                    <a:pt x="1169720" y="1371752"/>
                  </a:lnTo>
                  <a:lnTo>
                    <a:pt x="1169720" y="1409001"/>
                  </a:lnTo>
                  <a:lnTo>
                    <a:pt x="1179309" y="1457058"/>
                  </a:lnTo>
                  <a:lnTo>
                    <a:pt x="1207058" y="1485544"/>
                  </a:lnTo>
                  <a:lnTo>
                    <a:pt x="1233297" y="1490980"/>
                  </a:lnTo>
                  <a:lnTo>
                    <a:pt x="1248918" y="1489557"/>
                  </a:lnTo>
                  <a:lnTo>
                    <a:pt x="1283919" y="1468386"/>
                  </a:lnTo>
                  <a:lnTo>
                    <a:pt x="1288516" y="1386001"/>
                  </a:lnTo>
                  <a:lnTo>
                    <a:pt x="1227023" y="1386001"/>
                  </a:lnTo>
                  <a:lnTo>
                    <a:pt x="1258824" y="1414018"/>
                  </a:lnTo>
                  <a:lnTo>
                    <a:pt x="1258824" y="1451241"/>
                  </a:lnTo>
                  <a:lnTo>
                    <a:pt x="1256728" y="1453337"/>
                  </a:lnTo>
                  <a:lnTo>
                    <a:pt x="1250454" y="1459191"/>
                  </a:lnTo>
                  <a:lnTo>
                    <a:pt x="1242085" y="1462112"/>
                  </a:lnTo>
                  <a:lnTo>
                    <a:pt x="1226400" y="1460614"/>
                  </a:lnTo>
                  <a:lnTo>
                    <a:pt x="1200873" y="1419682"/>
                  </a:lnTo>
                  <a:lnTo>
                    <a:pt x="1200264" y="1368399"/>
                  </a:lnTo>
                  <a:lnTo>
                    <a:pt x="1200797" y="1355547"/>
                  </a:lnTo>
                  <a:lnTo>
                    <a:pt x="1218565" y="1319479"/>
                  </a:lnTo>
                  <a:lnTo>
                    <a:pt x="1239164" y="1316545"/>
                  </a:lnTo>
                  <a:lnTo>
                    <a:pt x="1246263" y="1319479"/>
                  </a:lnTo>
                  <a:lnTo>
                    <a:pt x="1259230" y="1354607"/>
                  </a:lnTo>
                  <a:lnTo>
                    <a:pt x="1289354" y="1354607"/>
                  </a:lnTo>
                  <a:close/>
                </a:path>
              </a:pathLst>
            </a:custGeom>
            <a:solidFill>
              <a:srgbClr val="2C8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05846" y="5779310"/>
              <a:ext cx="1439545" cy="188595"/>
            </a:xfrm>
            <a:custGeom>
              <a:avLst/>
              <a:gdLst/>
              <a:ahLst/>
              <a:cxnLst/>
              <a:rect l="l" t="t" r="r" b="b"/>
              <a:pathLst>
                <a:path w="1439545" h="188595">
                  <a:moveTo>
                    <a:pt x="60152" y="52517"/>
                  </a:moveTo>
                  <a:lnTo>
                    <a:pt x="29091" y="52517"/>
                  </a:lnTo>
                  <a:lnTo>
                    <a:pt x="76801" y="147279"/>
                  </a:lnTo>
                  <a:lnTo>
                    <a:pt x="107841" y="85627"/>
                  </a:lnTo>
                  <a:lnTo>
                    <a:pt x="76801" y="85627"/>
                  </a:lnTo>
                  <a:lnTo>
                    <a:pt x="60152" y="52517"/>
                  </a:lnTo>
                  <a:close/>
                </a:path>
                <a:path w="1439545" h="188595">
                  <a:moveTo>
                    <a:pt x="33745" y="0"/>
                  </a:moveTo>
                  <a:lnTo>
                    <a:pt x="0" y="0"/>
                  </a:lnTo>
                  <a:lnTo>
                    <a:pt x="0" y="142713"/>
                  </a:lnTo>
                  <a:lnTo>
                    <a:pt x="29091" y="142713"/>
                  </a:lnTo>
                  <a:lnTo>
                    <a:pt x="29091" y="52517"/>
                  </a:lnTo>
                  <a:lnTo>
                    <a:pt x="60152" y="52517"/>
                  </a:lnTo>
                  <a:lnTo>
                    <a:pt x="33745" y="0"/>
                  </a:lnTo>
                  <a:close/>
                </a:path>
                <a:path w="1439545" h="188595">
                  <a:moveTo>
                    <a:pt x="154766" y="52517"/>
                  </a:moveTo>
                  <a:lnTo>
                    <a:pt x="124511" y="52517"/>
                  </a:lnTo>
                  <a:lnTo>
                    <a:pt x="124511" y="142713"/>
                  </a:lnTo>
                  <a:lnTo>
                    <a:pt x="154766" y="142713"/>
                  </a:lnTo>
                  <a:lnTo>
                    <a:pt x="154766" y="52517"/>
                  </a:lnTo>
                  <a:close/>
                </a:path>
                <a:path w="1439545" h="188595">
                  <a:moveTo>
                    <a:pt x="154766" y="0"/>
                  </a:moveTo>
                  <a:lnTo>
                    <a:pt x="121020" y="0"/>
                  </a:lnTo>
                  <a:lnTo>
                    <a:pt x="76801" y="85627"/>
                  </a:lnTo>
                  <a:lnTo>
                    <a:pt x="107841" y="85627"/>
                  </a:lnTo>
                  <a:lnTo>
                    <a:pt x="124511" y="52517"/>
                  </a:lnTo>
                  <a:lnTo>
                    <a:pt x="154766" y="52517"/>
                  </a:lnTo>
                  <a:lnTo>
                    <a:pt x="154766" y="0"/>
                  </a:lnTo>
                  <a:close/>
                </a:path>
                <a:path w="1439545" h="188595">
                  <a:moveTo>
                    <a:pt x="232735" y="39959"/>
                  </a:moveTo>
                  <a:lnTo>
                    <a:pt x="210227" y="43848"/>
                  </a:lnTo>
                  <a:lnTo>
                    <a:pt x="192580" y="54658"/>
                  </a:lnTo>
                  <a:lnTo>
                    <a:pt x="181015" y="71266"/>
                  </a:lnTo>
                  <a:lnTo>
                    <a:pt x="176869" y="92477"/>
                  </a:lnTo>
                  <a:lnTo>
                    <a:pt x="180880" y="113170"/>
                  </a:lnTo>
                  <a:lnTo>
                    <a:pt x="180908" y="113313"/>
                  </a:lnTo>
                  <a:lnTo>
                    <a:pt x="181015" y="113866"/>
                  </a:lnTo>
                  <a:lnTo>
                    <a:pt x="192580" y="130867"/>
                  </a:lnTo>
                  <a:lnTo>
                    <a:pt x="210355" y="142105"/>
                  </a:lnTo>
                  <a:lnTo>
                    <a:pt x="232735" y="146137"/>
                  </a:lnTo>
                  <a:lnTo>
                    <a:pt x="254042" y="142105"/>
                  </a:lnTo>
                  <a:lnTo>
                    <a:pt x="271423" y="131009"/>
                  </a:lnTo>
                  <a:lnTo>
                    <a:pt x="278443" y="121020"/>
                  </a:lnTo>
                  <a:lnTo>
                    <a:pt x="232735" y="121020"/>
                  </a:lnTo>
                  <a:lnTo>
                    <a:pt x="221595" y="118986"/>
                  </a:lnTo>
                  <a:lnTo>
                    <a:pt x="212661" y="113170"/>
                  </a:lnTo>
                  <a:lnTo>
                    <a:pt x="206882" y="104162"/>
                  </a:lnTo>
                  <a:lnTo>
                    <a:pt x="204810" y="92477"/>
                  </a:lnTo>
                  <a:lnTo>
                    <a:pt x="206796" y="81274"/>
                  </a:lnTo>
                  <a:lnTo>
                    <a:pt x="206882" y="80792"/>
                  </a:lnTo>
                  <a:lnTo>
                    <a:pt x="212570" y="71926"/>
                  </a:lnTo>
                  <a:lnTo>
                    <a:pt x="212661" y="71783"/>
                  </a:lnTo>
                  <a:lnTo>
                    <a:pt x="221470" y="66004"/>
                  </a:lnTo>
                  <a:lnTo>
                    <a:pt x="232735" y="63934"/>
                  </a:lnTo>
                  <a:lnTo>
                    <a:pt x="278022" y="63934"/>
                  </a:lnTo>
                  <a:lnTo>
                    <a:pt x="271859" y="54801"/>
                  </a:lnTo>
                  <a:lnTo>
                    <a:pt x="254533" y="43848"/>
                  </a:lnTo>
                  <a:lnTo>
                    <a:pt x="232735" y="39959"/>
                  </a:lnTo>
                  <a:close/>
                </a:path>
                <a:path w="1439545" h="188595">
                  <a:moveTo>
                    <a:pt x="278022" y="63934"/>
                  </a:moveTo>
                  <a:lnTo>
                    <a:pt x="232735" y="63934"/>
                  </a:lnTo>
                  <a:lnTo>
                    <a:pt x="243785" y="66004"/>
                  </a:lnTo>
                  <a:lnTo>
                    <a:pt x="252221" y="71926"/>
                  </a:lnTo>
                  <a:lnTo>
                    <a:pt x="257605" y="81274"/>
                  </a:lnTo>
                  <a:lnTo>
                    <a:pt x="259497" y="93619"/>
                  </a:lnTo>
                  <a:lnTo>
                    <a:pt x="257688" y="104162"/>
                  </a:lnTo>
                  <a:lnTo>
                    <a:pt x="232735" y="121020"/>
                  </a:lnTo>
                  <a:lnTo>
                    <a:pt x="278443" y="121020"/>
                  </a:lnTo>
                  <a:lnTo>
                    <a:pt x="283132" y="114348"/>
                  </a:lnTo>
                  <a:lnTo>
                    <a:pt x="287423" y="93619"/>
                  </a:lnTo>
                  <a:lnTo>
                    <a:pt x="283329" y="71926"/>
                  </a:lnTo>
                  <a:lnTo>
                    <a:pt x="283302" y="71783"/>
                  </a:lnTo>
                  <a:lnTo>
                    <a:pt x="282970" y="71266"/>
                  </a:lnTo>
                  <a:lnTo>
                    <a:pt x="278022" y="63934"/>
                  </a:lnTo>
                  <a:close/>
                </a:path>
                <a:path w="1439545" h="188595">
                  <a:moveTo>
                    <a:pt x="407890" y="129011"/>
                  </a:moveTo>
                  <a:lnTo>
                    <a:pt x="336295" y="129011"/>
                  </a:lnTo>
                  <a:lnTo>
                    <a:pt x="343373" y="136986"/>
                  </a:lnTo>
                  <a:lnTo>
                    <a:pt x="350993" y="142284"/>
                  </a:lnTo>
                  <a:lnTo>
                    <a:pt x="359702" y="145227"/>
                  </a:lnTo>
                  <a:lnTo>
                    <a:pt x="370051" y="146137"/>
                  </a:lnTo>
                  <a:lnTo>
                    <a:pt x="390535" y="142284"/>
                  </a:lnTo>
                  <a:lnTo>
                    <a:pt x="406413" y="131438"/>
                  </a:lnTo>
                  <a:lnTo>
                    <a:pt x="407890" y="129011"/>
                  </a:lnTo>
                  <a:close/>
                </a:path>
                <a:path w="1439545" h="188595">
                  <a:moveTo>
                    <a:pt x="336295" y="0"/>
                  </a:moveTo>
                  <a:lnTo>
                    <a:pt x="308370" y="0"/>
                  </a:lnTo>
                  <a:lnTo>
                    <a:pt x="308370" y="142713"/>
                  </a:lnTo>
                  <a:lnTo>
                    <a:pt x="336295" y="142713"/>
                  </a:lnTo>
                  <a:lnTo>
                    <a:pt x="336295" y="129011"/>
                  </a:lnTo>
                  <a:lnTo>
                    <a:pt x="407890" y="129011"/>
                  </a:lnTo>
                  <a:lnTo>
                    <a:pt x="411364" y="123303"/>
                  </a:lnTo>
                  <a:lnTo>
                    <a:pt x="363058" y="123303"/>
                  </a:lnTo>
                  <a:lnTo>
                    <a:pt x="351826" y="121073"/>
                  </a:lnTo>
                  <a:lnTo>
                    <a:pt x="342990" y="114883"/>
                  </a:lnTo>
                  <a:lnTo>
                    <a:pt x="337206" y="105482"/>
                  </a:lnTo>
                  <a:lnTo>
                    <a:pt x="335133" y="93619"/>
                  </a:lnTo>
                  <a:lnTo>
                    <a:pt x="337370" y="81577"/>
                  </a:lnTo>
                  <a:lnTo>
                    <a:pt x="343426" y="71783"/>
                  </a:lnTo>
                  <a:lnTo>
                    <a:pt x="352317" y="65201"/>
                  </a:lnTo>
                  <a:lnTo>
                    <a:pt x="363058" y="62792"/>
                  </a:lnTo>
                  <a:lnTo>
                    <a:pt x="410786" y="62792"/>
                  </a:lnTo>
                  <a:lnTo>
                    <a:pt x="405829" y="54801"/>
                  </a:lnTo>
                  <a:lnTo>
                    <a:pt x="336295" y="54801"/>
                  </a:lnTo>
                  <a:lnTo>
                    <a:pt x="336295" y="0"/>
                  </a:lnTo>
                  <a:close/>
                </a:path>
                <a:path w="1439545" h="188595">
                  <a:moveTo>
                    <a:pt x="410786" y="62792"/>
                  </a:moveTo>
                  <a:lnTo>
                    <a:pt x="363058" y="62792"/>
                  </a:lnTo>
                  <a:lnTo>
                    <a:pt x="374296" y="65040"/>
                  </a:lnTo>
                  <a:lnTo>
                    <a:pt x="383131" y="71355"/>
                  </a:lnTo>
                  <a:lnTo>
                    <a:pt x="388911" y="81095"/>
                  </a:lnTo>
                  <a:lnTo>
                    <a:pt x="390983" y="93619"/>
                  </a:lnTo>
                  <a:lnTo>
                    <a:pt x="388911" y="105482"/>
                  </a:lnTo>
                  <a:lnTo>
                    <a:pt x="383131" y="114883"/>
                  </a:lnTo>
                  <a:lnTo>
                    <a:pt x="374296" y="121073"/>
                  </a:lnTo>
                  <a:lnTo>
                    <a:pt x="363058" y="123303"/>
                  </a:lnTo>
                  <a:lnTo>
                    <a:pt x="411364" y="123303"/>
                  </a:lnTo>
                  <a:lnTo>
                    <a:pt x="416490" y="114883"/>
                  </a:lnTo>
                  <a:lnTo>
                    <a:pt x="418093" y="105482"/>
                  </a:lnTo>
                  <a:lnTo>
                    <a:pt x="420086" y="93619"/>
                  </a:lnTo>
                  <a:lnTo>
                    <a:pt x="416347" y="71783"/>
                  </a:lnTo>
                  <a:lnTo>
                    <a:pt x="410786" y="62792"/>
                  </a:lnTo>
                  <a:close/>
                </a:path>
                <a:path w="1439545" h="188595">
                  <a:moveTo>
                    <a:pt x="368872" y="39959"/>
                  </a:moveTo>
                  <a:lnTo>
                    <a:pt x="359205" y="40672"/>
                  </a:lnTo>
                  <a:lnTo>
                    <a:pt x="350845" y="43098"/>
                  </a:lnTo>
                  <a:lnTo>
                    <a:pt x="343354" y="47665"/>
                  </a:lnTo>
                  <a:lnTo>
                    <a:pt x="336295" y="54801"/>
                  </a:lnTo>
                  <a:lnTo>
                    <a:pt x="405830" y="54801"/>
                  </a:lnTo>
                  <a:lnTo>
                    <a:pt x="389643" y="43848"/>
                  </a:lnTo>
                  <a:lnTo>
                    <a:pt x="368872" y="39959"/>
                  </a:lnTo>
                  <a:close/>
                </a:path>
                <a:path w="1439545" h="188595">
                  <a:moveTo>
                    <a:pt x="468959" y="43383"/>
                  </a:moveTo>
                  <a:lnTo>
                    <a:pt x="441034" y="43383"/>
                  </a:lnTo>
                  <a:lnTo>
                    <a:pt x="441034" y="142713"/>
                  </a:lnTo>
                  <a:lnTo>
                    <a:pt x="468959" y="142713"/>
                  </a:lnTo>
                  <a:lnTo>
                    <a:pt x="468959" y="43383"/>
                  </a:lnTo>
                  <a:close/>
                </a:path>
                <a:path w="1439545" h="188595">
                  <a:moveTo>
                    <a:pt x="464292" y="0"/>
                  </a:moveTo>
                  <a:lnTo>
                    <a:pt x="445686" y="0"/>
                  </a:lnTo>
                  <a:lnTo>
                    <a:pt x="439856" y="5701"/>
                  </a:lnTo>
                  <a:lnTo>
                    <a:pt x="439856" y="22836"/>
                  </a:lnTo>
                  <a:lnTo>
                    <a:pt x="445686" y="29678"/>
                  </a:lnTo>
                  <a:lnTo>
                    <a:pt x="464292" y="29678"/>
                  </a:lnTo>
                  <a:lnTo>
                    <a:pt x="470122" y="22836"/>
                  </a:lnTo>
                  <a:lnTo>
                    <a:pt x="470122" y="5701"/>
                  </a:lnTo>
                  <a:lnTo>
                    <a:pt x="464292" y="0"/>
                  </a:lnTo>
                  <a:close/>
                </a:path>
                <a:path w="1439545" h="188595">
                  <a:moveTo>
                    <a:pt x="524810" y="0"/>
                  </a:moveTo>
                  <a:lnTo>
                    <a:pt x="496885" y="0"/>
                  </a:lnTo>
                  <a:lnTo>
                    <a:pt x="496885" y="142713"/>
                  </a:lnTo>
                  <a:lnTo>
                    <a:pt x="524810" y="142713"/>
                  </a:lnTo>
                  <a:lnTo>
                    <a:pt x="524810" y="0"/>
                  </a:lnTo>
                  <a:close/>
                </a:path>
                <a:path w="1439545" h="188595">
                  <a:moveTo>
                    <a:pt x="579497" y="43383"/>
                  </a:moveTo>
                  <a:lnTo>
                    <a:pt x="551572" y="43383"/>
                  </a:lnTo>
                  <a:lnTo>
                    <a:pt x="551572" y="142713"/>
                  </a:lnTo>
                  <a:lnTo>
                    <a:pt x="579497" y="142713"/>
                  </a:lnTo>
                  <a:lnTo>
                    <a:pt x="579497" y="43383"/>
                  </a:lnTo>
                  <a:close/>
                </a:path>
                <a:path w="1439545" h="188595">
                  <a:moveTo>
                    <a:pt x="574846" y="0"/>
                  </a:moveTo>
                  <a:lnTo>
                    <a:pt x="557386" y="0"/>
                  </a:lnTo>
                  <a:lnTo>
                    <a:pt x="550409" y="5701"/>
                  </a:lnTo>
                  <a:lnTo>
                    <a:pt x="550409" y="22836"/>
                  </a:lnTo>
                  <a:lnTo>
                    <a:pt x="557386" y="29678"/>
                  </a:lnTo>
                  <a:lnTo>
                    <a:pt x="574846" y="29678"/>
                  </a:lnTo>
                  <a:lnTo>
                    <a:pt x="581823" y="22836"/>
                  </a:lnTo>
                  <a:lnTo>
                    <a:pt x="581823" y="5701"/>
                  </a:lnTo>
                  <a:lnTo>
                    <a:pt x="574846" y="0"/>
                  </a:lnTo>
                  <a:close/>
                </a:path>
                <a:path w="1439545" h="188595">
                  <a:moveTo>
                    <a:pt x="636526" y="65076"/>
                  </a:moveTo>
                  <a:lnTo>
                    <a:pt x="608601" y="65076"/>
                  </a:lnTo>
                  <a:lnTo>
                    <a:pt x="608601" y="123303"/>
                  </a:lnTo>
                  <a:lnTo>
                    <a:pt x="609546" y="131955"/>
                  </a:lnTo>
                  <a:lnTo>
                    <a:pt x="612671" y="137717"/>
                  </a:lnTo>
                  <a:lnTo>
                    <a:pt x="618413" y="141125"/>
                  </a:lnTo>
                  <a:lnTo>
                    <a:pt x="627207" y="142713"/>
                  </a:lnTo>
                  <a:lnTo>
                    <a:pt x="649318" y="142713"/>
                  </a:lnTo>
                  <a:lnTo>
                    <a:pt x="649318" y="119878"/>
                  </a:lnTo>
                  <a:lnTo>
                    <a:pt x="644666" y="119878"/>
                  </a:lnTo>
                  <a:lnTo>
                    <a:pt x="638852" y="118736"/>
                  </a:lnTo>
                  <a:lnTo>
                    <a:pt x="636526" y="117594"/>
                  </a:lnTo>
                  <a:lnTo>
                    <a:pt x="636526" y="65076"/>
                  </a:lnTo>
                  <a:close/>
                </a:path>
                <a:path w="1439545" h="188595">
                  <a:moveTo>
                    <a:pt x="649318" y="42243"/>
                  </a:moveTo>
                  <a:lnTo>
                    <a:pt x="596956" y="42243"/>
                  </a:lnTo>
                  <a:lnTo>
                    <a:pt x="596956" y="65076"/>
                  </a:lnTo>
                  <a:lnTo>
                    <a:pt x="649318" y="65076"/>
                  </a:lnTo>
                  <a:lnTo>
                    <a:pt x="649318" y="42243"/>
                  </a:lnTo>
                  <a:close/>
                </a:path>
                <a:path w="1439545" h="188595">
                  <a:moveTo>
                    <a:pt x="636526" y="15979"/>
                  </a:moveTo>
                  <a:lnTo>
                    <a:pt x="608601" y="15979"/>
                  </a:lnTo>
                  <a:lnTo>
                    <a:pt x="608601" y="42243"/>
                  </a:lnTo>
                  <a:lnTo>
                    <a:pt x="636526" y="42243"/>
                  </a:lnTo>
                  <a:lnTo>
                    <a:pt x="636526" y="15979"/>
                  </a:lnTo>
                  <a:close/>
                </a:path>
                <a:path w="1439545" h="188595">
                  <a:moveTo>
                    <a:pt x="687725" y="43383"/>
                  </a:moveTo>
                  <a:lnTo>
                    <a:pt x="658637" y="43383"/>
                  </a:lnTo>
                  <a:lnTo>
                    <a:pt x="693539" y="140429"/>
                  </a:lnTo>
                  <a:lnTo>
                    <a:pt x="674917" y="188380"/>
                  </a:lnTo>
                  <a:lnTo>
                    <a:pt x="705184" y="188380"/>
                  </a:lnTo>
                  <a:lnTo>
                    <a:pt x="739302" y="101610"/>
                  </a:lnTo>
                  <a:lnTo>
                    <a:pt x="708672" y="101610"/>
                  </a:lnTo>
                  <a:lnTo>
                    <a:pt x="687725" y="43383"/>
                  </a:lnTo>
                  <a:close/>
                </a:path>
                <a:path w="1439545" h="188595">
                  <a:moveTo>
                    <a:pt x="762197" y="43383"/>
                  </a:moveTo>
                  <a:lnTo>
                    <a:pt x="731946" y="43383"/>
                  </a:lnTo>
                  <a:lnTo>
                    <a:pt x="708672" y="101610"/>
                  </a:lnTo>
                  <a:lnTo>
                    <a:pt x="739302" y="101610"/>
                  </a:lnTo>
                  <a:lnTo>
                    <a:pt x="762197" y="43383"/>
                  </a:lnTo>
                  <a:close/>
                </a:path>
                <a:path w="1439545" h="188595">
                  <a:moveTo>
                    <a:pt x="871587" y="66218"/>
                  </a:moveTo>
                  <a:lnTo>
                    <a:pt x="843647" y="66218"/>
                  </a:lnTo>
                  <a:lnTo>
                    <a:pt x="843647" y="142713"/>
                  </a:lnTo>
                  <a:lnTo>
                    <a:pt x="871587" y="142713"/>
                  </a:lnTo>
                  <a:lnTo>
                    <a:pt x="871587" y="66218"/>
                  </a:lnTo>
                  <a:close/>
                </a:path>
                <a:path w="1439545" h="188595">
                  <a:moveTo>
                    <a:pt x="884379" y="43383"/>
                  </a:moveTo>
                  <a:lnTo>
                    <a:pt x="832018" y="43383"/>
                  </a:lnTo>
                  <a:lnTo>
                    <a:pt x="832018" y="66218"/>
                  </a:lnTo>
                  <a:lnTo>
                    <a:pt x="884379" y="66218"/>
                  </a:lnTo>
                  <a:lnTo>
                    <a:pt x="884379" y="43383"/>
                  </a:lnTo>
                  <a:close/>
                </a:path>
                <a:path w="1439545" h="188595">
                  <a:moveTo>
                    <a:pt x="884379" y="0"/>
                  </a:moveTo>
                  <a:lnTo>
                    <a:pt x="866234" y="1552"/>
                  </a:lnTo>
                  <a:lnTo>
                    <a:pt x="853541" y="8136"/>
                  </a:lnTo>
                  <a:lnTo>
                    <a:pt x="846084" y="20070"/>
                  </a:lnTo>
                  <a:lnTo>
                    <a:pt x="843647" y="37675"/>
                  </a:lnTo>
                  <a:lnTo>
                    <a:pt x="843647" y="43383"/>
                  </a:lnTo>
                  <a:lnTo>
                    <a:pt x="871587" y="43383"/>
                  </a:lnTo>
                  <a:lnTo>
                    <a:pt x="871587" y="28538"/>
                  </a:lnTo>
                  <a:lnTo>
                    <a:pt x="875076" y="25117"/>
                  </a:lnTo>
                  <a:lnTo>
                    <a:pt x="884379" y="23976"/>
                  </a:lnTo>
                  <a:lnTo>
                    <a:pt x="884379" y="0"/>
                  </a:lnTo>
                  <a:close/>
                </a:path>
                <a:path w="1439545" h="188595">
                  <a:moveTo>
                    <a:pt x="951874" y="39959"/>
                  </a:moveTo>
                  <a:lnTo>
                    <a:pt x="928884" y="43848"/>
                  </a:lnTo>
                  <a:lnTo>
                    <a:pt x="911297" y="54658"/>
                  </a:lnTo>
                  <a:lnTo>
                    <a:pt x="900006" y="71266"/>
                  </a:lnTo>
                  <a:lnTo>
                    <a:pt x="896024" y="92477"/>
                  </a:lnTo>
                  <a:lnTo>
                    <a:pt x="900017" y="113170"/>
                  </a:lnTo>
                  <a:lnTo>
                    <a:pt x="900044" y="113313"/>
                  </a:lnTo>
                  <a:lnTo>
                    <a:pt x="900151" y="113866"/>
                  </a:lnTo>
                  <a:lnTo>
                    <a:pt x="911587" y="130867"/>
                  </a:lnTo>
                  <a:lnTo>
                    <a:pt x="929010" y="142105"/>
                  </a:lnTo>
                  <a:lnTo>
                    <a:pt x="950711" y="146137"/>
                  </a:lnTo>
                  <a:lnTo>
                    <a:pt x="972690" y="142105"/>
                  </a:lnTo>
                  <a:lnTo>
                    <a:pt x="990417" y="131009"/>
                  </a:lnTo>
                  <a:lnTo>
                    <a:pt x="997513" y="121020"/>
                  </a:lnTo>
                  <a:lnTo>
                    <a:pt x="950711" y="121020"/>
                  </a:lnTo>
                  <a:lnTo>
                    <a:pt x="940237" y="118986"/>
                  </a:lnTo>
                  <a:lnTo>
                    <a:pt x="931655" y="113170"/>
                  </a:lnTo>
                  <a:lnTo>
                    <a:pt x="926002" y="104162"/>
                  </a:lnTo>
                  <a:lnTo>
                    <a:pt x="923949" y="92477"/>
                  </a:lnTo>
                  <a:lnTo>
                    <a:pt x="925935" y="81274"/>
                  </a:lnTo>
                  <a:lnTo>
                    <a:pt x="926021" y="80792"/>
                  </a:lnTo>
                  <a:lnTo>
                    <a:pt x="931709" y="71926"/>
                  </a:lnTo>
                  <a:lnTo>
                    <a:pt x="931800" y="71783"/>
                  </a:lnTo>
                  <a:lnTo>
                    <a:pt x="940609" y="66004"/>
                  </a:lnTo>
                  <a:lnTo>
                    <a:pt x="951874" y="63934"/>
                  </a:lnTo>
                  <a:lnTo>
                    <a:pt x="997161" y="63934"/>
                  </a:lnTo>
                  <a:lnTo>
                    <a:pt x="990998" y="54801"/>
                  </a:lnTo>
                  <a:lnTo>
                    <a:pt x="973672" y="43848"/>
                  </a:lnTo>
                  <a:lnTo>
                    <a:pt x="951874" y="39959"/>
                  </a:lnTo>
                  <a:close/>
                </a:path>
                <a:path w="1439545" h="188595">
                  <a:moveTo>
                    <a:pt x="997161" y="63934"/>
                  </a:moveTo>
                  <a:lnTo>
                    <a:pt x="951874" y="63934"/>
                  </a:lnTo>
                  <a:lnTo>
                    <a:pt x="962931" y="66004"/>
                  </a:lnTo>
                  <a:lnTo>
                    <a:pt x="971366" y="71926"/>
                  </a:lnTo>
                  <a:lnTo>
                    <a:pt x="976746" y="81274"/>
                  </a:lnTo>
                  <a:lnTo>
                    <a:pt x="978636" y="93619"/>
                  </a:lnTo>
                  <a:lnTo>
                    <a:pt x="976655" y="104162"/>
                  </a:lnTo>
                  <a:lnTo>
                    <a:pt x="950711" y="121020"/>
                  </a:lnTo>
                  <a:lnTo>
                    <a:pt x="997513" y="121020"/>
                  </a:lnTo>
                  <a:lnTo>
                    <a:pt x="1002252" y="114348"/>
                  </a:lnTo>
                  <a:lnTo>
                    <a:pt x="1006561" y="93619"/>
                  </a:lnTo>
                  <a:lnTo>
                    <a:pt x="1002468" y="71926"/>
                  </a:lnTo>
                  <a:lnTo>
                    <a:pt x="1002441" y="71783"/>
                  </a:lnTo>
                  <a:lnTo>
                    <a:pt x="1002109" y="71266"/>
                  </a:lnTo>
                  <a:lnTo>
                    <a:pt x="997161" y="63934"/>
                  </a:lnTo>
                  <a:close/>
                </a:path>
                <a:path w="1439545" h="188595">
                  <a:moveTo>
                    <a:pt x="1055434" y="43383"/>
                  </a:moveTo>
                  <a:lnTo>
                    <a:pt x="1027509" y="43383"/>
                  </a:lnTo>
                  <a:lnTo>
                    <a:pt x="1027509" y="142713"/>
                  </a:lnTo>
                  <a:lnTo>
                    <a:pt x="1055434" y="142713"/>
                  </a:lnTo>
                  <a:lnTo>
                    <a:pt x="1055434" y="81060"/>
                  </a:lnTo>
                  <a:lnTo>
                    <a:pt x="1058923" y="76493"/>
                  </a:lnTo>
                  <a:lnTo>
                    <a:pt x="1063590" y="70785"/>
                  </a:lnTo>
                  <a:lnTo>
                    <a:pt x="1070568" y="67360"/>
                  </a:lnTo>
                  <a:lnTo>
                    <a:pt x="1083360" y="67360"/>
                  </a:lnTo>
                  <a:lnTo>
                    <a:pt x="1083360" y="57085"/>
                  </a:lnTo>
                  <a:lnTo>
                    <a:pt x="1055434" y="57085"/>
                  </a:lnTo>
                  <a:lnTo>
                    <a:pt x="1055434" y="43383"/>
                  </a:lnTo>
                  <a:close/>
                </a:path>
                <a:path w="1439545" h="188595">
                  <a:moveTo>
                    <a:pt x="1083360" y="39959"/>
                  </a:moveTo>
                  <a:lnTo>
                    <a:pt x="1074056" y="39959"/>
                  </a:lnTo>
                  <a:lnTo>
                    <a:pt x="1068242" y="41101"/>
                  </a:lnTo>
                  <a:lnTo>
                    <a:pt x="1063590" y="44525"/>
                  </a:lnTo>
                  <a:lnTo>
                    <a:pt x="1060086" y="46808"/>
                  </a:lnTo>
                  <a:lnTo>
                    <a:pt x="1057760" y="50234"/>
                  </a:lnTo>
                  <a:lnTo>
                    <a:pt x="1055434" y="57085"/>
                  </a:lnTo>
                  <a:lnTo>
                    <a:pt x="1083360" y="57085"/>
                  </a:lnTo>
                  <a:lnTo>
                    <a:pt x="1083360" y="39959"/>
                  </a:lnTo>
                  <a:close/>
                </a:path>
                <a:path w="1439545" h="188595">
                  <a:moveTo>
                    <a:pt x="1193913" y="0"/>
                  </a:moveTo>
                  <a:lnTo>
                    <a:pt x="1165988" y="0"/>
                  </a:lnTo>
                  <a:lnTo>
                    <a:pt x="1165988" y="142713"/>
                  </a:lnTo>
                  <a:lnTo>
                    <a:pt x="1193913" y="142713"/>
                  </a:lnTo>
                  <a:lnTo>
                    <a:pt x="1193913" y="0"/>
                  </a:lnTo>
                  <a:close/>
                </a:path>
                <a:path w="1439545" h="188595">
                  <a:moveTo>
                    <a:pt x="1248600" y="43383"/>
                  </a:moveTo>
                  <a:lnTo>
                    <a:pt x="1221838" y="43383"/>
                  </a:lnTo>
                  <a:lnTo>
                    <a:pt x="1221838" y="142713"/>
                  </a:lnTo>
                  <a:lnTo>
                    <a:pt x="1248600" y="142713"/>
                  </a:lnTo>
                  <a:lnTo>
                    <a:pt x="1248600" y="43383"/>
                  </a:lnTo>
                  <a:close/>
                </a:path>
                <a:path w="1439545" h="188595">
                  <a:moveTo>
                    <a:pt x="1243949" y="0"/>
                  </a:moveTo>
                  <a:lnTo>
                    <a:pt x="1226490" y="0"/>
                  </a:lnTo>
                  <a:lnTo>
                    <a:pt x="1219512" y="5701"/>
                  </a:lnTo>
                  <a:lnTo>
                    <a:pt x="1219512" y="22836"/>
                  </a:lnTo>
                  <a:lnTo>
                    <a:pt x="1226490" y="29678"/>
                  </a:lnTo>
                  <a:lnTo>
                    <a:pt x="1243949" y="29678"/>
                  </a:lnTo>
                  <a:lnTo>
                    <a:pt x="1250942" y="22836"/>
                  </a:lnTo>
                  <a:lnTo>
                    <a:pt x="1250942" y="5701"/>
                  </a:lnTo>
                  <a:lnTo>
                    <a:pt x="1243949" y="0"/>
                  </a:lnTo>
                  <a:close/>
                </a:path>
                <a:path w="1439545" h="188595">
                  <a:moveTo>
                    <a:pt x="1306792" y="66218"/>
                  </a:moveTo>
                  <a:lnTo>
                    <a:pt x="1278867" y="66218"/>
                  </a:lnTo>
                  <a:lnTo>
                    <a:pt x="1278867" y="142713"/>
                  </a:lnTo>
                  <a:lnTo>
                    <a:pt x="1306792" y="142713"/>
                  </a:lnTo>
                  <a:lnTo>
                    <a:pt x="1306792" y="66218"/>
                  </a:lnTo>
                  <a:close/>
                </a:path>
                <a:path w="1439545" h="188595">
                  <a:moveTo>
                    <a:pt x="1319584" y="43383"/>
                  </a:moveTo>
                  <a:lnTo>
                    <a:pt x="1267222" y="43383"/>
                  </a:lnTo>
                  <a:lnTo>
                    <a:pt x="1267222" y="66218"/>
                  </a:lnTo>
                  <a:lnTo>
                    <a:pt x="1319584" y="66218"/>
                  </a:lnTo>
                  <a:lnTo>
                    <a:pt x="1319584" y="43383"/>
                  </a:lnTo>
                  <a:close/>
                </a:path>
                <a:path w="1439545" h="188595">
                  <a:moveTo>
                    <a:pt x="1319584" y="0"/>
                  </a:moveTo>
                  <a:lnTo>
                    <a:pt x="1301441" y="1552"/>
                  </a:lnTo>
                  <a:lnTo>
                    <a:pt x="1288753" y="8136"/>
                  </a:lnTo>
                  <a:lnTo>
                    <a:pt x="1281302" y="20070"/>
                  </a:lnTo>
                  <a:lnTo>
                    <a:pt x="1278867" y="37675"/>
                  </a:lnTo>
                  <a:lnTo>
                    <a:pt x="1278867" y="43383"/>
                  </a:lnTo>
                  <a:lnTo>
                    <a:pt x="1306792" y="43383"/>
                  </a:lnTo>
                  <a:lnTo>
                    <a:pt x="1306792" y="28538"/>
                  </a:lnTo>
                  <a:lnTo>
                    <a:pt x="1310281" y="25117"/>
                  </a:lnTo>
                  <a:lnTo>
                    <a:pt x="1319584" y="23976"/>
                  </a:lnTo>
                  <a:lnTo>
                    <a:pt x="1319584" y="0"/>
                  </a:lnTo>
                  <a:close/>
                </a:path>
                <a:path w="1439545" h="188595">
                  <a:moveTo>
                    <a:pt x="1384753" y="39959"/>
                  </a:moveTo>
                  <a:lnTo>
                    <a:pt x="1363109" y="43848"/>
                  </a:lnTo>
                  <a:lnTo>
                    <a:pt x="1346210" y="54658"/>
                  </a:lnTo>
                  <a:lnTo>
                    <a:pt x="1335174" y="71266"/>
                  </a:lnTo>
                  <a:lnTo>
                    <a:pt x="1331228" y="92477"/>
                  </a:lnTo>
                  <a:lnTo>
                    <a:pt x="1335374" y="113866"/>
                  </a:lnTo>
                  <a:lnTo>
                    <a:pt x="1346937" y="130867"/>
                  </a:lnTo>
                  <a:lnTo>
                    <a:pt x="1364609" y="142087"/>
                  </a:lnTo>
                  <a:lnTo>
                    <a:pt x="1387079" y="146137"/>
                  </a:lnTo>
                  <a:lnTo>
                    <a:pt x="1402081" y="144050"/>
                  </a:lnTo>
                  <a:lnTo>
                    <a:pt x="1415446" y="138002"/>
                  </a:lnTo>
                  <a:lnTo>
                    <a:pt x="1426846" y="128315"/>
                  </a:lnTo>
                  <a:lnTo>
                    <a:pt x="1431954" y="121020"/>
                  </a:lnTo>
                  <a:lnTo>
                    <a:pt x="1387079" y="121020"/>
                  </a:lnTo>
                  <a:lnTo>
                    <a:pt x="1377337" y="119557"/>
                  </a:lnTo>
                  <a:lnTo>
                    <a:pt x="1369337" y="115311"/>
                  </a:lnTo>
                  <a:lnTo>
                    <a:pt x="1363517" y="108497"/>
                  </a:lnTo>
                  <a:lnTo>
                    <a:pt x="1360316" y="99328"/>
                  </a:lnTo>
                  <a:lnTo>
                    <a:pt x="1439440" y="99328"/>
                  </a:lnTo>
                  <a:lnTo>
                    <a:pt x="1439440" y="93619"/>
                  </a:lnTo>
                  <a:lnTo>
                    <a:pt x="1437578" y="83344"/>
                  </a:lnTo>
                  <a:lnTo>
                    <a:pt x="1360316" y="83344"/>
                  </a:lnTo>
                  <a:lnTo>
                    <a:pt x="1363317" y="74353"/>
                  </a:lnTo>
                  <a:lnTo>
                    <a:pt x="1368610" y="67930"/>
                  </a:lnTo>
                  <a:lnTo>
                    <a:pt x="1375865" y="64077"/>
                  </a:lnTo>
                  <a:lnTo>
                    <a:pt x="1384753" y="62792"/>
                  </a:lnTo>
                  <a:lnTo>
                    <a:pt x="1429577" y="62792"/>
                  </a:lnTo>
                  <a:lnTo>
                    <a:pt x="1424313" y="54801"/>
                  </a:lnTo>
                  <a:lnTo>
                    <a:pt x="1407041" y="43848"/>
                  </a:lnTo>
                  <a:lnTo>
                    <a:pt x="1384753" y="39959"/>
                  </a:lnTo>
                  <a:close/>
                </a:path>
                <a:path w="1439545" h="188595">
                  <a:moveTo>
                    <a:pt x="1410487" y="108497"/>
                  </a:moveTo>
                  <a:lnTo>
                    <a:pt x="1410324" y="108497"/>
                  </a:lnTo>
                  <a:lnTo>
                    <a:pt x="1406131" y="113866"/>
                  </a:lnTo>
                  <a:lnTo>
                    <a:pt x="1400902" y="117737"/>
                  </a:lnTo>
                  <a:lnTo>
                    <a:pt x="1394483" y="120181"/>
                  </a:lnTo>
                  <a:lnTo>
                    <a:pt x="1387079" y="121020"/>
                  </a:lnTo>
                  <a:lnTo>
                    <a:pt x="1431954" y="121020"/>
                  </a:lnTo>
                  <a:lnTo>
                    <a:pt x="1435951" y="115311"/>
                  </a:lnTo>
                  <a:lnTo>
                    <a:pt x="1410487" y="108497"/>
                  </a:lnTo>
                  <a:close/>
                </a:path>
                <a:path w="1439545" h="188595">
                  <a:moveTo>
                    <a:pt x="1429577" y="62792"/>
                  </a:moveTo>
                  <a:lnTo>
                    <a:pt x="1384753" y="62792"/>
                  </a:lnTo>
                  <a:lnTo>
                    <a:pt x="1394501" y="64238"/>
                  </a:lnTo>
                  <a:lnTo>
                    <a:pt x="1402501" y="68359"/>
                  </a:lnTo>
                  <a:lnTo>
                    <a:pt x="1408317" y="74835"/>
                  </a:lnTo>
                  <a:lnTo>
                    <a:pt x="1411515" y="83344"/>
                  </a:lnTo>
                  <a:lnTo>
                    <a:pt x="1437578" y="83344"/>
                  </a:lnTo>
                  <a:lnTo>
                    <a:pt x="1435477" y="71748"/>
                  </a:lnTo>
                  <a:lnTo>
                    <a:pt x="1429577" y="6279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6350" y="5687999"/>
              <a:ext cx="1930400" cy="279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" y="484886"/>
            <a:ext cx="3779139" cy="463296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 descr="linksonder: opslag (elektrische) fietsen/scooters&#10;Rechtsboven: buitenopslag elektrische auto's."/>
          <p:cNvGrpSpPr/>
          <p:nvPr/>
        </p:nvGrpSpPr>
        <p:grpSpPr>
          <a:xfrm>
            <a:off x="113254" y="385318"/>
            <a:ext cx="11421110" cy="6284595"/>
            <a:chOff x="113254" y="385318"/>
            <a:chExt cx="11421110" cy="62845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254" y="3670528"/>
              <a:ext cx="9597771" cy="2999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1448" y="385318"/>
              <a:ext cx="4012819" cy="4234814"/>
            </a:xfrm>
            <a:prstGeom prst="rect">
              <a:avLst/>
            </a:prstGeom>
          </p:spPr>
        </p:pic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65374A29-84A7-A7A8-C6FC-4F72A725F2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uitdagingen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047" y="484886"/>
            <a:ext cx="4374007" cy="463296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 descr="Linksboven: showroom fietsenwinkel&#10;Rechtsonder: showroom auto's"/>
          <p:cNvGrpSpPr/>
          <p:nvPr/>
        </p:nvGrpSpPr>
        <p:grpSpPr>
          <a:xfrm>
            <a:off x="485470" y="1245997"/>
            <a:ext cx="11492865" cy="4921885"/>
            <a:chOff x="485470" y="1245997"/>
            <a:chExt cx="11492865" cy="49218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3662" y="1810600"/>
              <a:ext cx="6554343" cy="43571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470" y="1245997"/>
              <a:ext cx="6040120" cy="2313051"/>
            </a:xfrm>
            <a:prstGeom prst="rect">
              <a:avLst/>
            </a:prstGeom>
          </p:spPr>
        </p:pic>
      </p:grpSp>
      <p:sp>
        <p:nvSpPr>
          <p:cNvPr id="7" name="Titel 6">
            <a:extLst>
              <a:ext uri="{FF2B5EF4-FFF2-40B4-BE49-F238E27FC236}">
                <a16:creationId xmlns:a16="http://schemas.microsoft.com/office/drawing/2014/main" id="{FCF104B8-2339-EDD3-A268-A74896F3EE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Uitdagingen showroom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50312" cy="6858000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4047" y="484886"/>
            <a:ext cx="5375402" cy="463296"/>
          </a:xfrm>
          <a:prstGeom prst="rect">
            <a:avLst/>
          </a:prstGeom>
        </p:spPr>
      </p:pic>
      <p:pic>
        <p:nvPicPr>
          <p:cNvPr id="6" name="object 6" descr="Crash test van auto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1300" y="3049841"/>
            <a:ext cx="5214747" cy="2933319"/>
          </a:xfrm>
          <a:prstGeom prst="rect">
            <a:avLst/>
          </a:prstGeom>
        </p:spPr>
      </p:pic>
      <p:grpSp>
        <p:nvGrpSpPr>
          <p:cNvPr id="7" name="object 7" descr="eigen veiligheid gebruiken elektrische voertuigen"/>
          <p:cNvGrpSpPr/>
          <p:nvPr/>
        </p:nvGrpSpPr>
        <p:grpSpPr>
          <a:xfrm>
            <a:off x="432308" y="188340"/>
            <a:ext cx="11372850" cy="5795010"/>
            <a:chOff x="432308" y="188340"/>
            <a:chExt cx="11372850" cy="57950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0996" y="188340"/>
              <a:ext cx="5613654" cy="27611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308" y="1801876"/>
              <a:ext cx="6049264" cy="4181284"/>
            </a:xfrm>
            <a:prstGeom prst="rect">
              <a:avLst/>
            </a:prstGeom>
          </p:spPr>
        </p:pic>
      </p:grpSp>
      <p:sp>
        <p:nvSpPr>
          <p:cNvPr id="10" name="Titel 9">
            <a:extLst>
              <a:ext uri="{FF2B5EF4-FFF2-40B4-BE49-F238E27FC236}">
                <a16:creationId xmlns:a16="http://schemas.microsoft.com/office/drawing/2014/main" id="{3F6F91A9-D416-68EF-3B5B-778EAC3665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Uitdagingen stabiliteit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677" y="6423120"/>
            <a:ext cx="10413365" cy="0"/>
          </a:xfrm>
          <a:custGeom>
            <a:avLst/>
            <a:gdLst/>
            <a:ahLst/>
            <a:cxnLst/>
            <a:rect l="l" t="t" r="r" b="b"/>
            <a:pathLst>
              <a:path w="10413365">
                <a:moveTo>
                  <a:pt x="0" y="0"/>
                </a:moveTo>
                <a:lnTo>
                  <a:pt x="10412806" y="0"/>
                </a:lnTo>
              </a:path>
            </a:pathLst>
          </a:custGeom>
          <a:ln w="19062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085532" y="6152589"/>
            <a:ext cx="540385" cy="540385"/>
            <a:chOff x="11085532" y="6152589"/>
            <a:chExt cx="540385" cy="540385"/>
          </a:xfrm>
        </p:grpSpPr>
        <p:sp>
          <p:nvSpPr>
            <p:cNvPr id="4" name="object 4"/>
            <p:cNvSpPr/>
            <p:nvPr/>
          </p:nvSpPr>
          <p:spPr>
            <a:xfrm>
              <a:off x="11085532" y="615258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69951" y="0"/>
                  </a:moveTo>
                  <a:lnTo>
                    <a:pt x="221406" y="4352"/>
                  </a:lnTo>
                  <a:lnTo>
                    <a:pt x="175738" y="16894"/>
                  </a:lnTo>
                  <a:lnTo>
                    <a:pt x="133685" y="36863"/>
                  </a:lnTo>
                  <a:lnTo>
                    <a:pt x="96011" y="63497"/>
                  </a:lnTo>
                  <a:lnTo>
                    <a:pt x="63477" y="96033"/>
                  </a:lnTo>
                  <a:lnTo>
                    <a:pt x="36846" y="133710"/>
                  </a:lnTo>
                  <a:lnTo>
                    <a:pt x="16882" y="175765"/>
                  </a:lnTo>
                  <a:lnTo>
                    <a:pt x="4345" y="221435"/>
                  </a:lnTo>
                  <a:lnTo>
                    <a:pt x="0" y="269959"/>
                  </a:lnTo>
                  <a:lnTo>
                    <a:pt x="4353" y="318480"/>
                  </a:lnTo>
                  <a:lnTo>
                    <a:pt x="16896" y="364147"/>
                  </a:lnTo>
                  <a:lnTo>
                    <a:pt x="36866" y="406199"/>
                  </a:lnTo>
                  <a:lnTo>
                    <a:pt x="63502" y="443873"/>
                  </a:lnTo>
                  <a:lnTo>
                    <a:pt x="96040" y="476407"/>
                  </a:lnTo>
                  <a:lnTo>
                    <a:pt x="133717" y="503037"/>
                  </a:lnTo>
                  <a:lnTo>
                    <a:pt x="175772" y="523002"/>
                  </a:lnTo>
                  <a:lnTo>
                    <a:pt x="221441" y="535538"/>
                  </a:lnTo>
                  <a:lnTo>
                    <a:pt x="269963" y="539884"/>
                  </a:lnTo>
                  <a:lnTo>
                    <a:pt x="318405" y="535538"/>
                  </a:lnTo>
                  <a:lnTo>
                    <a:pt x="346407" y="527862"/>
                  </a:lnTo>
                  <a:lnTo>
                    <a:pt x="269891" y="527862"/>
                  </a:lnTo>
                  <a:lnTo>
                    <a:pt x="223692" y="523714"/>
                  </a:lnTo>
                  <a:lnTo>
                    <a:pt x="179987" y="511738"/>
                  </a:lnTo>
                  <a:lnTo>
                    <a:pt x="139783" y="492663"/>
                  </a:lnTo>
                  <a:lnTo>
                    <a:pt x="103768" y="467219"/>
                  </a:lnTo>
                  <a:lnTo>
                    <a:pt x="72668" y="436132"/>
                  </a:lnTo>
                  <a:lnTo>
                    <a:pt x="47209" y="400132"/>
                  </a:lnTo>
                  <a:lnTo>
                    <a:pt x="28121" y="359947"/>
                  </a:lnTo>
                  <a:lnTo>
                    <a:pt x="16130" y="316305"/>
                  </a:lnTo>
                  <a:lnTo>
                    <a:pt x="11970" y="269959"/>
                  </a:lnTo>
                  <a:lnTo>
                    <a:pt x="16122" y="223530"/>
                  </a:lnTo>
                  <a:lnTo>
                    <a:pt x="28105" y="179887"/>
                  </a:lnTo>
                  <a:lnTo>
                    <a:pt x="47186" y="139700"/>
                  </a:lnTo>
                  <a:lnTo>
                    <a:pt x="72637" y="103696"/>
                  </a:lnTo>
                  <a:lnTo>
                    <a:pt x="103728" y="72606"/>
                  </a:lnTo>
                  <a:lnTo>
                    <a:pt x="139732" y="47156"/>
                  </a:lnTo>
                  <a:lnTo>
                    <a:pt x="179919" y="28076"/>
                  </a:lnTo>
                  <a:lnTo>
                    <a:pt x="223560" y="16094"/>
                  </a:lnTo>
                  <a:lnTo>
                    <a:pt x="269927" y="11938"/>
                  </a:lnTo>
                  <a:lnTo>
                    <a:pt x="346112" y="11938"/>
                  </a:lnTo>
                  <a:lnTo>
                    <a:pt x="318485" y="4352"/>
                  </a:lnTo>
                  <a:lnTo>
                    <a:pt x="269951" y="0"/>
                  </a:lnTo>
                  <a:close/>
                </a:path>
                <a:path w="540384" h="540384">
                  <a:moveTo>
                    <a:pt x="346112" y="11938"/>
                  </a:moveTo>
                  <a:lnTo>
                    <a:pt x="269927" y="11938"/>
                  </a:lnTo>
                  <a:lnTo>
                    <a:pt x="316298" y="16094"/>
                  </a:lnTo>
                  <a:lnTo>
                    <a:pt x="359941" y="28076"/>
                  </a:lnTo>
                  <a:lnTo>
                    <a:pt x="400129" y="47156"/>
                  </a:lnTo>
                  <a:lnTo>
                    <a:pt x="436133" y="72606"/>
                  </a:lnTo>
                  <a:lnTo>
                    <a:pt x="467224" y="103696"/>
                  </a:lnTo>
                  <a:lnTo>
                    <a:pt x="492674" y="139700"/>
                  </a:lnTo>
                  <a:lnTo>
                    <a:pt x="511754" y="179887"/>
                  </a:lnTo>
                  <a:lnTo>
                    <a:pt x="523736" y="223530"/>
                  </a:lnTo>
                  <a:lnTo>
                    <a:pt x="527890" y="269959"/>
                  </a:lnTo>
                  <a:lnTo>
                    <a:pt x="523732" y="316305"/>
                  </a:lnTo>
                  <a:lnTo>
                    <a:pt x="511745" y="359947"/>
                  </a:lnTo>
                  <a:lnTo>
                    <a:pt x="492659" y="400132"/>
                  </a:lnTo>
                  <a:lnTo>
                    <a:pt x="467204" y="436132"/>
                  </a:lnTo>
                  <a:lnTo>
                    <a:pt x="436108" y="467219"/>
                  </a:lnTo>
                  <a:lnTo>
                    <a:pt x="400100" y="492663"/>
                  </a:lnTo>
                  <a:lnTo>
                    <a:pt x="359909" y="511738"/>
                  </a:lnTo>
                  <a:lnTo>
                    <a:pt x="316263" y="523714"/>
                  </a:lnTo>
                  <a:lnTo>
                    <a:pt x="269891" y="527862"/>
                  </a:lnTo>
                  <a:lnTo>
                    <a:pt x="346407" y="527862"/>
                  </a:lnTo>
                  <a:lnTo>
                    <a:pt x="406167" y="503037"/>
                  </a:lnTo>
                  <a:lnTo>
                    <a:pt x="443847" y="476407"/>
                  </a:lnTo>
                  <a:lnTo>
                    <a:pt x="476386" y="443873"/>
                  </a:lnTo>
                  <a:lnTo>
                    <a:pt x="503022" y="406199"/>
                  </a:lnTo>
                  <a:lnTo>
                    <a:pt x="522992" y="364147"/>
                  </a:lnTo>
                  <a:lnTo>
                    <a:pt x="535535" y="318480"/>
                  </a:lnTo>
                  <a:lnTo>
                    <a:pt x="539888" y="269959"/>
                  </a:lnTo>
                  <a:lnTo>
                    <a:pt x="535543" y="221435"/>
                  </a:lnTo>
                  <a:lnTo>
                    <a:pt x="523007" y="175765"/>
                  </a:lnTo>
                  <a:lnTo>
                    <a:pt x="503042" y="133710"/>
                  </a:lnTo>
                  <a:lnTo>
                    <a:pt x="476412" y="96033"/>
                  </a:lnTo>
                  <a:lnTo>
                    <a:pt x="443879" y="63497"/>
                  </a:lnTo>
                  <a:lnTo>
                    <a:pt x="406206" y="36863"/>
                  </a:lnTo>
                  <a:lnTo>
                    <a:pt x="364154" y="16894"/>
                  </a:lnTo>
                  <a:lnTo>
                    <a:pt x="346112" y="11938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27453" y="6194545"/>
              <a:ext cx="456565" cy="456565"/>
            </a:xfrm>
            <a:custGeom>
              <a:avLst/>
              <a:gdLst/>
              <a:ahLst/>
              <a:cxnLst/>
              <a:rect l="l" t="t" r="r" b="b"/>
              <a:pathLst>
                <a:path w="456565" h="456565">
                  <a:moveTo>
                    <a:pt x="227994" y="0"/>
                  </a:moveTo>
                  <a:lnTo>
                    <a:pt x="182041" y="4636"/>
                  </a:lnTo>
                  <a:lnTo>
                    <a:pt x="139242" y="17925"/>
                  </a:lnTo>
                  <a:lnTo>
                    <a:pt x="100512" y="38950"/>
                  </a:lnTo>
                  <a:lnTo>
                    <a:pt x="66769" y="66793"/>
                  </a:lnTo>
                  <a:lnTo>
                    <a:pt x="38929" y="100538"/>
                  </a:lnTo>
                  <a:lnTo>
                    <a:pt x="17910" y="139268"/>
                  </a:lnTo>
                  <a:lnTo>
                    <a:pt x="4628" y="182066"/>
                  </a:lnTo>
                  <a:lnTo>
                    <a:pt x="0" y="228015"/>
                  </a:lnTo>
                  <a:lnTo>
                    <a:pt x="4593" y="273537"/>
                  </a:lnTo>
                  <a:lnTo>
                    <a:pt x="17925" y="316766"/>
                  </a:lnTo>
                  <a:lnTo>
                    <a:pt x="38951" y="355496"/>
                  </a:lnTo>
                  <a:lnTo>
                    <a:pt x="66796" y="389238"/>
                  </a:lnTo>
                  <a:lnTo>
                    <a:pt x="100543" y="417078"/>
                  </a:lnTo>
                  <a:lnTo>
                    <a:pt x="139275" y="438097"/>
                  </a:lnTo>
                  <a:lnTo>
                    <a:pt x="182077" y="451379"/>
                  </a:lnTo>
                  <a:lnTo>
                    <a:pt x="228030" y="456007"/>
                  </a:lnTo>
                  <a:lnTo>
                    <a:pt x="273896" y="451379"/>
                  </a:lnTo>
                  <a:lnTo>
                    <a:pt x="316725" y="438097"/>
                  </a:lnTo>
                  <a:lnTo>
                    <a:pt x="355463" y="417078"/>
                  </a:lnTo>
                  <a:lnTo>
                    <a:pt x="389212" y="389238"/>
                  </a:lnTo>
                  <a:lnTo>
                    <a:pt x="417058" y="355496"/>
                  </a:lnTo>
                  <a:lnTo>
                    <a:pt x="438084" y="316766"/>
                  </a:lnTo>
                  <a:lnTo>
                    <a:pt x="438696" y="314820"/>
                  </a:lnTo>
                  <a:lnTo>
                    <a:pt x="212461" y="314820"/>
                  </a:lnTo>
                  <a:lnTo>
                    <a:pt x="201494" y="312332"/>
                  </a:lnTo>
                  <a:lnTo>
                    <a:pt x="70461" y="312332"/>
                  </a:lnTo>
                  <a:lnTo>
                    <a:pt x="87799" y="189411"/>
                  </a:lnTo>
                  <a:lnTo>
                    <a:pt x="87922" y="188540"/>
                  </a:lnTo>
                  <a:lnTo>
                    <a:pt x="143633" y="188540"/>
                  </a:lnTo>
                  <a:lnTo>
                    <a:pt x="145706" y="187473"/>
                  </a:lnTo>
                  <a:lnTo>
                    <a:pt x="152375" y="186309"/>
                  </a:lnTo>
                  <a:lnTo>
                    <a:pt x="451808" y="186309"/>
                  </a:lnTo>
                  <a:lnTo>
                    <a:pt x="451380" y="182066"/>
                  </a:lnTo>
                  <a:lnTo>
                    <a:pt x="448665" y="173299"/>
                  </a:lnTo>
                  <a:lnTo>
                    <a:pt x="353126" y="173299"/>
                  </a:lnTo>
                  <a:lnTo>
                    <a:pt x="345712" y="171803"/>
                  </a:lnTo>
                  <a:lnTo>
                    <a:pt x="339659" y="167723"/>
                  </a:lnTo>
                  <a:lnTo>
                    <a:pt x="335578" y="161670"/>
                  </a:lnTo>
                  <a:lnTo>
                    <a:pt x="334082" y="154255"/>
                  </a:lnTo>
                  <a:lnTo>
                    <a:pt x="335578" y="146841"/>
                  </a:lnTo>
                  <a:lnTo>
                    <a:pt x="339659" y="140788"/>
                  </a:lnTo>
                  <a:lnTo>
                    <a:pt x="345712" y="136708"/>
                  </a:lnTo>
                  <a:lnTo>
                    <a:pt x="353126" y="135212"/>
                  </a:lnTo>
                  <a:lnTo>
                    <a:pt x="435904" y="135212"/>
                  </a:lnTo>
                  <a:lnTo>
                    <a:pt x="428434" y="121452"/>
                  </a:lnTo>
                  <a:lnTo>
                    <a:pt x="184907" y="121452"/>
                  </a:lnTo>
                  <a:lnTo>
                    <a:pt x="181122" y="117667"/>
                  </a:lnTo>
                  <a:lnTo>
                    <a:pt x="181122" y="108300"/>
                  </a:lnTo>
                  <a:lnTo>
                    <a:pt x="184907" y="104503"/>
                  </a:lnTo>
                  <a:lnTo>
                    <a:pt x="419233" y="104503"/>
                  </a:lnTo>
                  <a:lnTo>
                    <a:pt x="417081" y="100538"/>
                  </a:lnTo>
                  <a:lnTo>
                    <a:pt x="414624" y="97552"/>
                  </a:lnTo>
                  <a:lnTo>
                    <a:pt x="171359" y="97552"/>
                  </a:lnTo>
                  <a:lnTo>
                    <a:pt x="164925" y="94874"/>
                  </a:lnTo>
                  <a:lnTo>
                    <a:pt x="164027" y="92874"/>
                  </a:lnTo>
                  <a:lnTo>
                    <a:pt x="160183" y="83579"/>
                  </a:lnTo>
                  <a:lnTo>
                    <a:pt x="162846" y="77104"/>
                  </a:lnTo>
                  <a:lnTo>
                    <a:pt x="174135" y="72426"/>
                  </a:lnTo>
                  <a:lnTo>
                    <a:pt x="188148" y="72426"/>
                  </a:lnTo>
                  <a:lnTo>
                    <a:pt x="191703" y="67094"/>
                  </a:lnTo>
                  <a:lnTo>
                    <a:pt x="203677" y="64725"/>
                  </a:lnTo>
                  <a:lnTo>
                    <a:pt x="220404" y="64725"/>
                  </a:lnTo>
                  <a:lnTo>
                    <a:pt x="221972" y="63154"/>
                  </a:lnTo>
                  <a:lnTo>
                    <a:pt x="384840" y="63154"/>
                  </a:lnTo>
                  <a:lnTo>
                    <a:pt x="355501" y="38950"/>
                  </a:lnTo>
                  <a:lnTo>
                    <a:pt x="316772" y="17925"/>
                  </a:lnTo>
                  <a:lnTo>
                    <a:pt x="273971" y="4636"/>
                  </a:lnTo>
                  <a:lnTo>
                    <a:pt x="227994" y="0"/>
                  </a:lnTo>
                  <a:close/>
                </a:path>
                <a:path w="456565" h="456565">
                  <a:moveTo>
                    <a:pt x="248193" y="300906"/>
                  </a:moveTo>
                  <a:lnTo>
                    <a:pt x="239359" y="307097"/>
                  </a:lnTo>
                  <a:lnTo>
                    <a:pt x="230657" y="311434"/>
                  </a:lnTo>
                  <a:lnTo>
                    <a:pt x="221790" y="313985"/>
                  </a:lnTo>
                  <a:lnTo>
                    <a:pt x="212461" y="314820"/>
                  </a:lnTo>
                  <a:lnTo>
                    <a:pt x="438696" y="314820"/>
                  </a:lnTo>
                  <a:lnTo>
                    <a:pt x="439468" y="312332"/>
                  </a:lnTo>
                  <a:lnTo>
                    <a:pt x="246562" y="312332"/>
                  </a:lnTo>
                  <a:lnTo>
                    <a:pt x="248193" y="300906"/>
                  </a:lnTo>
                  <a:close/>
                </a:path>
                <a:path w="456565" h="456565">
                  <a:moveTo>
                    <a:pt x="146068" y="220671"/>
                  </a:moveTo>
                  <a:lnTo>
                    <a:pt x="139714" y="220671"/>
                  </a:lnTo>
                  <a:lnTo>
                    <a:pt x="133480" y="222238"/>
                  </a:lnTo>
                  <a:lnTo>
                    <a:pt x="127154" y="226508"/>
                  </a:lnTo>
                  <a:lnTo>
                    <a:pt x="121700" y="232311"/>
                  </a:lnTo>
                  <a:lnTo>
                    <a:pt x="117704" y="238573"/>
                  </a:lnTo>
                  <a:lnTo>
                    <a:pt x="107517" y="310880"/>
                  </a:lnTo>
                  <a:lnTo>
                    <a:pt x="107439" y="311434"/>
                  </a:lnTo>
                  <a:lnTo>
                    <a:pt x="107312" y="312332"/>
                  </a:lnTo>
                  <a:lnTo>
                    <a:pt x="201494" y="312332"/>
                  </a:lnTo>
                  <a:lnTo>
                    <a:pt x="195092" y="310880"/>
                  </a:lnTo>
                  <a:lnTo>
                    <a:pt x="181355" y="299881"/>
                  </a:lnTo>
                  <a:lnTo>
                    <a:pt x="172325" y="283050"/>
                  </a:lnTo>
                  <a:lnTo>
                    <a:pt x="169076" y="261616"/>
                  </a:lnTo>
                  <a:lnTo>
                    <a:pt x="173693" y="234654"/>
                  </a:lnTo>
                  <a:lnTo>
                    <a:pt x="174079" y="234038"/>
                  </a:lnTo>
                  <a:lnTo>
                    <a:pt x="157531" y="234038"/>
                  </a:lnTo>
                  <a:lnTo>
                    <a:pt x="151246" y="224766"/>
                  </a:lnTo>
                  <a:lnTo>
                    <a:pt x="146068" y="220671"/>
                  </a:lnTo>
                  <a:close/>
                </a:path>
                <a:path w="456565" h="456565">
                  <a:moveTo>
                    <a:pt x="451808" y="186309"/>
                  </a:moveTo>
                  <a:lnTo>
                    <a:pt x="258846" y="186309"/>
                  </a:lnTo>
                  <a:lnTo>
                    <a:pt x="269354" y="186492"/>
                  </a:lnTo>
                  <a:lnTo>
                    <a:pt x="279830" y="187236"/>
                  </a:lnTo>
                  <a:lnTo>
                    <a:pt x="290253" y="188540"/>
                  </a:lnTo>
                  <a:lnTo>
                    <a:pt x="300600" y="190403"/>
                  </a:lnTo>
                  <a:lnTo>
                    <a:pt x="283653" y="310880"/>
                  </a:lnTo>
                  <a:lnTo>
                    <a:pt x="283575" y="311434"/>
                  </a:lnTo>
                  <a:lnTo>
                    <a:pt x="283448" y="312332"/>
                  </a:lnTo>
                  <a:lnTo>
                    <a:pt x="312860" y="312332"/>
                  </a:lnTo>
                  <a:lnTo>
                    <a:pt x="330197" y="189411"/>
                  </a:lnTo>
                  <a:lnTo>
                    <a:pt x="330320" y="188540"/>
                  </a:lnTo>
                  <a:lnTo>
                    <a:pt x="452033" y="188540"/>
                  </a:lnTo>
                  <a:lnTo>
                    <a:pt x="451926" y="187473"/>
                  </a:lnTo>
                  <a:lnTo>
                    <a:pt x="451808" y="186309"/>
                  </a:lnTo>
                  <a:close/>
                </a:path>
                <a:path w="456565" h="456565">
                  <a:moveTo>
                    <a:pt x="452033" y="188540"/>
                  </a:moveTo>
                  <a:lnTo>
                    <a:pt x="367254" y="188540"/>
                  </a:lnTo>
                  <a:lnTo>
                    <a:pt x="349698" y="312332"/>
                  </a:lnTo>
                  <a:lnTo>
                    <a:pt x="439468" y="312332"/>
                  </a:lnTo>
                  <a:lnTo>
                    <a:pt x="451374" y="273967"/>
                  </a:lnTo>
                  <a:lnTo>
                    <a:pt x="456009" y="228015"/>
                  </a:lnTo>
                  <a:lnTo>
                    <a:pt x="452300" y="191180"/>
                  </a:lnTo>
                  <a:lnTo>
                    <a:pt x="452221" y="190403"/>
                  </a:lnTo>
                  <a:lnTo>
                    <a:pt x="452121" y="189411"/>
                  </a:lnTo>
                  <a:lnTo>
                    <a:pt x="452033" y="188540"/>
                  </a:lnTo>
                  <a:close/>
                </a:path>
                <a:path w="456565" h="456565">
                  <a:moveTo>
                    <a:pt x="259929" y="217398"/>
                  </a:moveTo>
                  <a:lnTo>
                    <a:pt x="230826" y="220671"/>
                  </a:lnTo>
                  <a:lnTo>
                    <a:pt x="232138" y="220671"/>
                  </a:lnTo>
                  <a:lnTo>
                    <a:pt x="216407" y="232983"/>
                  </a:lnTo>
                  <a:lnTo>
                    <a:pt x="209052" y="249205"/>
                  </a:lnTo>
                  <a:lnTo>
                    <a:pt x="207273" y="263520"/>
                  </a:lnTo>
                  <a:lnTo>
                    <a:pt x="208510" y="273537"/>
                  </a:lnTo>
                  <a:lnTo>
                    <a:pt x="212117" y="281023"/>
                  </a:lnTo>
                  <a:lnTo>
                    <a:pt x="217736" y="285631"/>
                  </a:lnTo>
                  <a:lnTo>
                    <a:pt x="225268" y="287230"/>
                  </a:lnTo>
                  <a:lnTo>
                    <a:pt x="231781" y="286524"/>
                  </a:lnTo>
                  <a:lnTo>
                    <a:pt x="238504" y="284439"/>
                  </a:lnTo>
                  <a:lnTo>
                    <a:pt x="245227" y="281023"/>
                  </a:lnTo>
                  <a:lnTo>
                    <a:pt x="251740" y="276327"/>
                  </a:lnTo>
                  <a:lnTo>
                    <a:pt x="259929" y="217398"/>
                  </a:lnTo>
                  <a:close/>
                </a:path>
                <a:path w="456565" h="456565">
                  <a:moveTo>
                    <a:pt x="258846" y="186309"/>
                  </a:moveTo>
                  <a:lnTo>
                    <a:pt x="152835" y="186309"/>
                  </a:lnTo>
                  <a:lnTo>
                    <a:pt x="157956" y="187024"/>
                  </a:lnTo>
                  <a:lnTo>
                    <a:pt x="163225" y="189411"/>
                  </a:lnTo>
                  <a:lnTo>
                    <a:pt x="168696" y="193639"/>
                  </a:lnTo>
                  <a:lnTo>
                    <a:pt x="174682" y="199913"/>
                  </a:lnTo>
                  <a:lnTo>
                    <a:pt x="157519" y="234038"/>
                  </a:lnTo>
                  <a:lnTo>
                    <a:pt x="174079" y="234038"/>
                  </a:lnTo>
                  <a:lnTo>
                    <a:pt x="188867" y="210456"/>
                  </a:lnTo>
                  <a:lnTo>
                    <a:pt x="216589" y="193011"/>
                  </a:lnTo>
                  <a:lnTo>
                    <a:pt x="258846" y="186309"/>
                  </a:lnTo>
                  <a:close/>
                </a:path>
                <a:path w="456565" h="456565">
                  <a:moveTo>
                    <a:pt x="143633" y="188540"/>
                  </a:moveTo>
                  <a:lnTo>
                    <a:pt x="124723" y="188540"/>
                  </a:lnTo>
                  <a:lnTo>
                    <a:pt x="122013" y="206198"/>
                  </a:lnTo>
                  <a:lnTo>
                    <a:pt x="122573" y="206745"/>
                  </a:lnTo>
                  <a:lnTo>
                    <a:pt x="130831" y="197551"/>
                  </a:lnTo>
                  <a:lnTo>
                    <a:pt x="138500" y="191180"/>
                  </a:lnTo>
                  <a:lnTo>
                    <a:pt x="143633" y="188540"/>
                  </a:lnTo>
                  <a:close/>
                </a:path>
                <a:path w="456565" h="456565">
                  <a:moveTo>
                    <a:pt x="435904" y="135212"/>
                  </a:moveTo>
                  <a:lnTo>
                    <a:pt x="353126" y="135212"/>
                  </a:lnTo>
                  <a:lnTo>
                    <a:pt x="360541" y="136708"/>
                  </a:lnTo>
                  <a:lnTo>
                    <a:pt x="366594" y="140788"/>
                  </a:lnTo>
                  <a:lnTo>
                    <a:pt x="370675" y="146841"/>
                  </a:lnTo>
                  <a:lnTo>
                    <a:pt x="372113" y="153969"/>
                  </a:lnTo>
                  <a:lnTo>
                    <a:pt x="370561" y="161670"/>
                  </a:lnTo>
                  <a:lnTo>
                    <a:pt x="366473" y="167723"/>
                  </a:lnTo>
                  <a:lnTo>
                    <a:pt x="360365" y="171803"/>
                  </a:lnTo>
                  <a:lnTo>
                    <a:pt x="353126" y="173299"/>
                  </a:lnTo>
                  <a:lnTo>
                    <a:pt x="448665" y="173299"/>
                  </a:lnTo>
                  <a:lnTo>
                    <a:pt x="438099" y="139268"/>
                  </a:lnTo>
                  <a:lnTo>
                    <a:pt x="435904" y="135212"/>
                  </a:lnTo>
                  <a:close/>
                </a:path>
                <a:path w="456565" h="456565">
                  <a:moveTo>
                    <a:pt x="419233" y="104503"/>
                  </a:moveTo>
                  <a:lnTo>
                    <a:pt x="271236" y="104503"/>
                  </a:lnTo>
                  <a:lnTo>
                    <a:pt x="275033" y="108300"/>
                  </a:lnTo>
                  <a:lnTo>
                    <a:pt x="274914" y="112823"/>
                  </a:lnTo>
                  <a:lnTo>
                    <a:pt x="274903" y="117667"/>
                  </a:lnTo>
                  <a:lnTo>
                    <a:pt x="271141" y="121452"/>
                  </a:lnTo>
                  <a:lnTo>
                    <a:pt x="428434" y="121452"/>
                  </a:lnTo>
                  <a:lnTo>
                    <a:pt x="419233" y="104503"/>
                  </a:lnTo>
                  <a:close/>
                </a:path>
                <a:path w="456565" h="456565">
                  <a:moveTo>
                    <a:pt x="188148" y="72426"/>
                  </a:moveTo>
                  <a:lnTo>
                    <a:pt x="174135" y="72426"/>
                  </a:lnTo>
                  <a:lnTo>
                    <a:pt x="180586" y="75116"/>
                  </a:lnTo>
                  <a:lnTo>
                    <a:pt x="182867" y="80603"/>
                  </a:lnTo>
                  <a:lnTo>
                    <a:pt x="182967" y="80758"/>
                  </a:lnTo>
                  <a:lnTo>
                    <a:pt x="184817" y="85233"/>
                  </a:lnTo>
                  <a:lnTo>
                    <a:pt x="185290" y="86423"/>
                  </a:lnTo>
                  <a:lnTo>
                    <a:pt x="182598" y="92874"/>
                  </a:lnTo>
                  <a:lnTo>
                    <a:pt x="171244" y="97552"/>
                  </a:lnTo>
                  <a:lnTo>
                    <a:pt x="284805" y="97552"/>
                  </a:lnTo>
                  <a:lnTo>
                    <a:pt x="273538" y="92874"/>
                  </a:lnTo>
                  <a:lnTo>
                    <a:pt x="271838" y="88804"/>
                  </a:lnTo>
                  <a:lnTo>
                    <a:pt x="196030" y="88804"/>
                  </a:lnTo>
                  <a:lnTo>
                    <a:pt x="190227" y="84912"/>
                  </a:lnTo>
                  <a:lnTo>
                    <a:pt x="189932" y="83579"/>
                  </a:lnTo>
                  <a:lnTo>
                    <a:pt x="187823" y="72914"/>
                  </a:lnTo>
                  <a:lnTo>
                    <a:pt x="188148" y="72426"/>
                  </a:lnTo>
                  <a:close/>
                </a:path>
                <a:path w="456565" h="456565">
                  <a:moveTo>
                    <a:pt x="393891" y="72426"/>
                  </a:moveTo>
                  <a:lnTo>
                    <a:pt x="281984" y="72426"/>
                  </a:lnTo>
                  <a:lnTo>
                    <a:pt x="293268" y="77104"/>
                  </a:lnTo>
                  <a:lnTo>
                    <a:pt x="295934" y="83579"/>
                  </a:lnTo>
                  <a:lnTo>
                    <a:pt x="293763" y="88804"/>
                  </a:lnTo>
                  <a:lnTo>
                    <a:pt x="293625" y="89232"/>
                  </a:lnTo>
                  <a:lnTo>
                    <a:pt x="291280" y="94874"/>
                  </a:lnTo>
                  <a:lnTo>
                    <a:pt x="284805" y="97552"/>
                  </a:lnTo>
                  <a:lnTo>
                    <a:pt x="414624" y="97552"/>
                  </a:lnTo>
                  <a:lnTo>
                    <a:pt x="393891" y="72426"/>
                  </a:lnTo>
                  <a:close/>
                </a:path>
                <a:path w="456565" h="456565">
                  <a:moveTo>
                    <a:pt x="220404" y="64725"/>
                  </a:moveTo>
                  <a:lnTo>
                    <a:pt x="203677" y="64725"/>
                  </a:lnTo>
                  <a:lnTo>
                    <a:pt x="209497" y="68629"/>
                  </a:lnTo>
                  <a:lnTo>
                    <a:pt x="210554" y="73997"/>
                  </a:lnTo>
                  <a:lnTo>
                    <a:pt x="210714" y="74616"/>
                  </a:lnTo>
                  <a:lnTo>
                    <a:pt x="211838" y="80282"/>
                  </a:lnTo>
                  <a:lnTo>
                    <a:pt x="211798" y="80758"/>
                  </a:lnTo>
                  <a:lnTo>
                    <a:pt x="207998" y="86423"/>
                  </a:lnTo>
                  <a:lnTo>
                    <a:pt x="195952" y="88804"/>
                  </a:lnTo>
                  <a:lnTo>
                    <a:pt x="260096" y="88804"/>
                  </a:lnTo>
                  <a:lnTo>
                    <a:pt x="248228" y="86423"/>
                  </a:lnTo>
                  <a:lnTo>
                    <a:pt x="247332" y="85233"/>
                  </a:lnTo>
                  <a:lnTo>
                    <a:pt x="222031" y="85233"/>
                  </a:lnTo>
                  <a:lnTo>
                    <a:pt x="217079" y="80282"/>
                  </a:lnTo>
                  <a:lnTo>
                    <a:pt x="217079" y="68058"/>
                  </a:lnTo>
                  <a:lnTo>
                    <a:pt x="220404" y="64725"/>
                  </a:lnTo>
                  <a:close/>
                </a:path>
                <a:path w="456565" h="456565">
                  <a:moveTo>
                    <a:pt x="386744" y="64725"/>
                  </a:moveTo>
                  <a:lnTo>
                    <a:pt x="252502" y="64725"/>
                  </a:lnTo>
                  <a:lnTo>
                    <a:pt x="264424" y="67094"/>
                  </a:lnTo>
                  <a:lnTo>
                    <a:pt x="268318" y="72914"/>
                  </a:lnTo>
                  <a:lnTo>
                    <a:pt x="265928" y="84912"/>
                  </a:lnTo>
                  <a:lnTo>
                    <a:pt x="260096" y="88804"/>
                  </a:lnTo>
                  <a:lnTo>
                    <a:pt x="271838" y="88804"/>
                  </a:lnTo>
                  <a:lnTo>
                    <a:pt x="270858" y="86423"/>
                  </a:lnTo>
                  <a:lnTo>
                    <a:pt x="271322" y="85233"/>
                  </a:lnTo>
                  <a:lnTo>
                    <a:pt x="275516" y="75116"/>
                  </a:lnTo>
                  <a:lnTo>
                    <a:pt x="281984" y="72426"/>
                  </a:lnTo>
                  <a:lnTo>
                    <a:pt x="393891" y="72426"/>
                  </a:lnTo>
                  <a:lnTo>
                    <a:pt x="389242" y="66793"/>
                  </a:lnTo>
                  <a:lnTo>
                    <a:pt x="386744" y="64725"/>
                  </a:lnTo>
                  <a:close/>
                </a:path>
                <a:path w="456565" h="456565">
                  <a:moveTo>
                    <a:pt x="384840" y="63154"/>
                  </a:moveTo>
                  <a:lnTo>
                    <a:pt x="234148" y="63154"/>
                  </a:lnTo>
                  <a:lnTo>
                    <a:pt x="238097" y="67094"/>
                  </a:lnTo>
                  <a:lnTo>
                    <a:pt x="239005" y="68058"/>
                  </a:lnTo>
                  <a:lnTo>
                    <a:pt x="239082" y="72914"/>
                  </a:lnTo>
                  <a:lnTo>
                    <a:pt x="239206" y="80282"/>
                  </a:lnTo>
                  <a:lnTo>
                    <a:pt x="234255" y="85233"/>
                  </a:lnTo>
                  <a:lnTo>
                    <a:pt x="247332" y="85233"/>
                  </a:lnTo>
                  <a:lnTo>
                    <a:pt x="244348" y="80758"/>
                  </a:lnTo>
                  <a:lnTo>
                    <a:pt x="244289" y="80282"/>
                  </a:lnTo>
                  <a:lnTo>
                    <a:pt x="246615" y="68629"/>
                  </a:lnTo>
                  <a:lnTo>
                    <a:pt x="247425" y="68058"/>
                  </a:lnTo>
                  <a:lnTo>
                    <a:pt x="252424" y="64725"/>
                  </a:lnTo>
                  <a:lnTo>
                    <a:pt x="386744" y="64725"/>
                  </a:lnTo>
                  <a:lnTo>
                    <a:pt x="384840" y="63154"/>
                  </a:lnTo>
                  <a:close/>
                </a:path>
              </a:pathLst>
            </a:custGeom>
            <a:solidFill>
              <a:srgbClr val="2C8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9104" y="6490208"/>
            <a:ext cx="22097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0085A6"/>
                </a:solidFill>
                <a:latin typeface="Trebuchet MS"/>
                <a:cs typeface="Trebuchet MS"/>
              </a:rPr>
              <a:t>13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7" name="object 7" descr="maatregel 5 pgs 37-2"/>
          <p:cNvGrpSpPr/>
          <p:nvPr/>
        </p:nvGrpSpPr>
        <p:grpSpPr>
          <a:xfrm>
            <a:off x="571677" y="371081"/>
            <a:ext cx="10400030" cy="5723255"/>
            <a:chOff x="571677" y="371081"/>
            <a:chExt cx="10400030" cy="57232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677" y="371081"/>
              <a:ext cx="10399649" cy="572287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54366" y="1071625"/>
              <a:ext cx="9075420" cy="1337945"/>
            </a:xfrm>
            <a:custGeom>
              <a:avLst/>
              <a:gdLst/>
              <a:ahLst/>
              <a:cxnLst/>
              <a:rect l="l" t="t" r="r" b="b"/>
              <a:pathLst>
                <a:path w="9075420" h="1337945">
                  <a:moveTo>
                    <a:pt x="0" y="1337690"/>
                  </a:moveTo>
                  <a:lnTo>
                    <a:pt x="9075039" y="1337690"/>
                  </a:lnTo>
                  <a:lnTo>
                    <a:pt x="9075039" y="0"/>
                  </a:lnTo>
                  <a:lnTo>
                    <a:pt x="0" y="0"/>
                  </a:lnTo>
                  <a:lnTo>
                    <a:pt x="0" y="1337690"/>
                  </a:lnTo>
                  <a:close/>
                </a:path>
              </a:pathLst>
            </a:custGeom>
            <a:ln w="28575">
              <a:solidFill>
                <a:srgbClr val="D1A6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62199" y="6234862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677" y="6143713"/>
            <a:ext cx="1930400" cy="279400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65BCE924-6917-034E-66AE-7E48CC1C9D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Draagconstructie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367" y="1198448"/>
            <a:ext cx="2518029" cy="227380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564" y="441070"/>
            <a:ext cx="7839583" cy="463296"/>
          </a:xfrm>
          <a:prstGeom prst="rect">
            <a:avLst/>
          </a:prstGeom>
        </p:spPr>
      </p:pic>
      <p:pic>
        <p:nvPicPr>
          <p:cNvPr id="5" name="object 5" descr="artikel 3.11van het Bbl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0242" y="1486916"/>
            <a:ext cx="9505823" cy="2296160"/>
          </a:xfrm>
          <a:prstGeom prst="rect">
            <a:avLst/>
          </a:prstGeom>
        </p:spPr>
      </p:pic>
      <p:grpSp>
        <p:nvGrpSpPr>
          <p:cNvPr id="6" name="object 6" descr="artikel 3.12 van het Bbl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690242" y="3890314"/>
            <a:ext cx="9505950" cy="1990725"/>
            <a:chOff x="1690242" y="3890314"/>
            <a:chExt cx="9505950" cy="199072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90242" y="4290326"/>
              <a:ext cx="9211056" cy="5476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0242" y="4842675"/>
              <a:ext cx="9505823" cy="10381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90242" y="3890314"/>
              <a:ext cx="3852799" cy="365074"/>
            </a:xfrm>
            <a:prstGeom prst="rect">
              <a:avLst/>
            </a:prstGeom>
          </p:spPr>
        </p:pic>
      </p:grpSp>
      <p:sp>
        <p:nvSpPr>
          <p:cNvPr id="10" name="Titel 9">
            <a:extLst>
              <a:ext uri="{FF2B5EF4-FFF2-40B4-BE49-F238E27FC236}">
                <a16:creationId xmlns:a16="http://schemas.microsoft.com/office/drawing/2014/main" id="{0EB07893-9B9C-D0B8-64E3-51869F8C81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Draagconstructie </a:t>
            </a:r>
            <a:r>
              <a:rPr lang="nl-NL" dirty="0" err="1"/>
              <a:t>Bbl</a:t>
            </a:r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50312" cy="6858000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1225" y="6165850"/>
            <a:ext cx="1930400" cy="279400"/>
          </a:xfrm>
          <a:prstGeom prst="rect">
            <a:avLst/>
          </a:prstGeom>
        </p:spPr>
      </p:pic>
      <p:pic>
        <p:nvPicPr>
          <p:cNvPr id="5" name="object 5" descr="brandveiligheidsaspecten 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41743" y="1075816"/>
            <a:ext cx="5204586" cy="3727450"/>
          </a:xfrm>
          <a:prstGeom prst="rect">
            <a:avLst/>
          </a:prstGeom>
        </p:spPr>
      </p:pic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9555" y="1072896"/>
            <a:ext cx="4094479" cy="1632585"/>
            <a:chOff x="1019555" y="1072896"/>
            <a:chExt cx="4094479" cy="163258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9555" y="1072896"/>
              <a:ext cx="2538857" cy="2270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5355" y="1307541"/>
              <a:ext cx="3408553" cy="2273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05355" y="1541018"/>
              <a:ext cx="1755394" cy="2270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62555" y="1775714"/>
              <a:ext cx="2110613" cy="2270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62555" y="2010410"/>
              <a:ext cx="1749551" cy="227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62555" y="2243582"/>
              <a:ext cx="2467610" cy="2270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62555" y="2478278"/>
              <a:ext cx="1236598" cy="22707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464055" y="1268679"/>
            <a:ext cx="553720" cy="167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95"/>
              </a:spcBef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45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50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39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39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ts val="1850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85"/>
              </a:lnSpc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05355" y="2712973"/>
            <a:ext cx="2738882" cy="227075"/>
          </a:xfrm>
          <a:prstGeom prst="rect">
            <a:avLst/>
          </a:prstGeom>
        </p:spPr>
      </p:pic>
      <p:pic>
        <p:nvPic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19555" y="3307715"/>
            <a:ext cx="5699252" cy="227075"/>
          </a:xfrm>
          <a:prstGeom prst="rect">
            <a:avLst/>
          </a:prstGeom>
        </p:spPr>
      </p:pic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8155" y="3606419"/>
            <a:ext cx="4568190" cy="460375"/>
            <a:chOff x="1248155" y="3606419"/>
            <a:chExt cx="4568190" cy="460375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48155" y="3606419"/>
              <a:ext cx="2054733" cy="2270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6755" y="3839591"/>
              <a:ext cx="4339082" cy="22707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006855" y="3567810"/>
            <a:ext cx="96520" cy="800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8155" y="4138295"/>
            <a:ext cx="5546725" cy="695325"/>
            <a:chOff x="1248155" y="4138295"/>
            <a:chExt cx="5546725" cy="695325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48155" y="4138295"/>
              <a:ext cx="4269105" cy="2270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6755" y="4371467"/>
              <a:ext cx="3027298" cy="2270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6755" y="4606417"/>
              <a:ext cx="5318125" cy="227075"/>
            </a:xfrm>
            <a:prstGeom prst="rect">
              <a:avLst/>
            </a:prstGeom>
          </p:spPr>
        </p:pic>
      </p:grpSp>
      <p:pic>
        <p:nvPic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19555" y="5164201"/>
            <a:ext cx="7080250" cy="289560"/>
          </a:xfrm>
          <a:prstGeom prst="rect">
            <a:avLst/>
          </a:prstGeom>
        </p:spPr>
      </p:pic>
      <p:pic>
        <p:nvPicPr>
          <p:cNvPr id="26" name="object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019555" y="5504078"/>
            <a:ext cx="6554343" cy="289559"/>
          </a:xfrm>
          <a:prstGeom prst="rect">
            <a:avLst/>
          </a:prstGeom>
        </p:spPr>
      </p:pic>
      <p:pic>
        <p:nvPic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25982" y="487426"/>
            <a:ext cx="2969386" cy="42062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3717797" y="433577"/>
            <a:ext cx="7512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5" dirty="0">
                <a:solidFill>
                  <a:srgbClr val="003779"/>
                </a:solidFill>
                <a:latin typeface="Wingdings"/>
                <a:cs typeface="Wingdings"/>
              </a:rPr>
              <a:t>→</a:t>
            </a:r>
            <a:endParaRPr sz="2900">
              <a:latin typeface="Wingdings"/>
              <a:cs typeface="Wingdings"/>
            </a:endParaRPr>
          </a:p>
        </p:txBody>
      </p:sp>
      <p:pic>
        <p:nvPicPr>
          <p:cNvPr id="29" name="object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562602" y="487426"/>
            <a:ext cx="6155055" cy="420624"/>
          </a:xfrm>
          <a:prstGeom prst="rect">
            <a:avLst/>
          </a:prstGeom>
        </p:spPr>
      </p:pic>
      <p:sp>
        <p:nvSpPr>
          <p:cNvPr id="30" name="Titel 29">
            <a:extLst>
              <a:ext uri="{FF2B5EF4-FFF2-40B4-BE49-F238E27FC236}">
                <a16:creationId xmlns:a16="http://schemas.microsoft.com/office/drawing/2014/main" id="{E10BC19E-2115-1FF6-4D6C-3A5DF4EAA7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Tegenstrijdige regels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COMPARTIMENTERING</a:t>
            </a:r>
            <a:r>
              <a:rPr spc="-210" dirty="0"/>
              <a:t> </a:t>
            </a:r>
            <a:r>
              <a:rPr spc="-229" dirty="0"/>
              <a:t>GEEFT</a:t>
            </a:r>
            <a:r>
              <a:rPr spc="-204" dirty="0"/>
              <a:t> </a:t>
            </a:r>
            <a:r>
              <a:rPr spc="-140" dirty="0"/>
              <a:t>RUIMTE!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9104" y="6490208"/>
            <a:ext cx="22097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0085A6"/>
                </a:solidFill>
                <a:latin typeface="Trebuchet MS"/>
                <a:cs typeface="Trebuchet MS"/>
              </a:rPr>
              <a:t>17</a:t>
            </a:r>
            <a:endParaRPr sz="1350">
              <a:latin typeface="Trebuchet MS"/>
              <a:cs typeface="Trebuchet MS"/>
            </a:endParaRPr>
          </a:p>
        </p:txBody>
      </p:sp>
      <p:pic>
        <p:nvPicPr>
          <p:cNvPr id="4" name="object 4" descr="maatregel 7 pgs 37-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98" y="1375410"/>
            <a:ext cx="9681591" cy="41073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33266" y="2901251"/>
            <a:ext cx="7666990" cy="415925"/>
          </a:xfrm>
          <a:prstGeom prst="rect">
            <a:avLst/>
          </a:prstGeom>
          <a:solidFill>
            <a:srgbClr val="FAEFC9"/>
          </a:solidFill>
          <a:ln w="22225">
            <a:solidFill>
              <a:srgbClr val="D1A60E"/>
            </a:solidFill>
          </a:ln>
        </p:spPr>
        <p:txBody>
          <a:bodyPr vert="horz" wrap="square" lIns="0" tIns="60325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475"/>
              </a:spcBef>
            </a:pPr>
            <a:r>
              <a:rPr sz="1800" spc="-175" dirty="0">
                <a:solidFill>
                  <a:srgbClr val="C6206F"/>
                </a:solidFill>
                <a:latin typeface="Wingdings"/>
                <a:cs typeface="Wingdings"/>
              </a:rPr>
              <a:t></a:t>
            </a:r>
            <a:r>
              <a:rPr sz="1800" spc="10" dirty="0">
                <a:solidFill>
                  <a:srgbClr val="C6206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Oude</a:t>
            </a:r>
            <a:r>
              <a:rPr sz="1800" spc="-114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C6206F"/>
                </a:solidFill>
                <a:latin typeface="Trebuchet MS"/>
                <a:cs typeface="Trebuchet MS"/>
              </a:rPr>
              <a:t>verwijzing</a:t>
            </a:r>
            <a:r>
              <a:rPr sz="1800" spc="-8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naar</a:t>
            </a:r>
            <a:r>
              <a:rPr sz="1800" spc="-9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C6206F"/>
                </a:solidFill>
                <a:latin typeface="Trebuchet MS"/>
                <a:cs typeface="Trebuchet MS"/>
              </a:rPr>
              <a:t>vervallen</a:t>
            </a:r>
            <a:r>
              <a:rPr sz="1800" spc="-10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paragraaf</a:t>
            </a:r>
            <a:r>
              <a:rPr sz="1800" spc="-114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1.2.2</a:t>
            </a:r>
            <a:r>
              <a:rPr sz="1800" spc="-6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175" dirty="0">
                <a:solidFill>
                  <a:srgbClr val="C6206F"/>
                </a:solidFill>
                <a:latin typeface="Wingdings"/>
                <a:cs typeface="Wingdings"/>
              </a:rPr>
              <a:t></a:t>
            </a:r>
            <a:r>
              <a:rPr sz="1800" spc="10" dirty="0">
                <a:solidFill>
                  <a:srgbClr val="C6206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non-</a:t>
            </a:r>
            <a:r>
              <a:rPr sz="1800" spc="-10" dirty="0">
                <a:solidFill>
                  <a:srgbClr val="C6206F"/>
                </a:solidFill>
                <a:latin typeface="Trebuchet MS"/>
                <a:cs typeface="Trebuchet MS"/>
              </a:rPr>
              <a:t>consensuspunt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03222" y="2398445"/>
            <a:ext cx="2449830" cy="415925"/>
          </a:xfrm>
          <a:custGeom>
            <a:avLst/>
            <a:gdLst/>
            <a:ahLst/>
            <a:cxnLst/>
            <a:rect l="l" t="t" r="r" b="b"/>
            <a:pathLst>
              <a:path w="2449829" h="415925">
                <a:moveTo>
                  <a:pt x="0" y="415620"/>
                </a:moveTo>
                <a:lnTo>
                  <a:pt x="2449322" y="415620"/>
                </a:lnTo>
                <a:lnTo>
                  <a:pt x="2449322" y="0"/>
                </a:lnTo>
                <a:lnTo>
                  <a:pt x="0" y="0"/>
                </a:lnTo>
                <a:lnTo>
                  <a:pt x="0" y="415620"/>
                </a:lnTo>
                <a:close/>
              </a:path>
            </a:pathLst>
          </a:custGeom>
          <a:ln w="28575">
            <a:solidFill>
              <a:srgbClr val="C6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62199" y="6234862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677" y="6143713"/>
            <a:ext cx="1930400" cy="279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885" y="248538"/>
            <a:ext cx="79692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45" dirty="0"/>
              <a:t>COMPARTIMENTERING</a:t>
            </a:r>
            <a:r>
              <a:rPr spc="-210" dirty="0"/>
              <a:t> </a:t>
            </a:r>
            <a:r>
              <a:rPr spc="-229" dirty="0"/>
              <a:t>GEEFT</a:t>
            </a:r>
            <a:r>
              <a:rPr spc="-204" dirty="0"/>
              <a:t> </a:t>
            </a:r>
            <a:r>
              <a:rPr spc="-140" dirty="0"/>
              <a:t>RUIMTE!</a:t>
            </a:r>
            <a:r>
              <a:rPr lang="en-GB" spc="-140" dirty="0"/>
              <a:t> </a:t>
            </a:r>
            <a:endParaRPr spc="-140" dirty="0"/>
          </a:p>
        </p:txBody>
      </p:sp>
      <p:sp>
        <p:nvSpPr>
          <p:cNvPr id="3" name="object 3"/>
          <p:cNvSpPr txBox="1"/>
          <p:nvPr/>
        </p:nvSpPr>
        <p:spPr>
          <a:xfrm>
            <a:off x="559104" y="6490208"/>
            <a:ext cx="22097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0085A6"/>
                </a:solidFill>
                <a:latin typeface="Trebuchet MS"/>
                <a:cs typeface="Trebuchet MS"/>
              </a:rPr>
              <a:t>18</a:t>
            </a:r>
            <a:endParaRPr sz="1350" dirty="0">
              <a:latin typeface="Trebuchet MS"/>
              <a:cs typeface="Trebuchet MS"/>
            </a:endParaRPr>
          </a:p>
        </p:txBody>
      </p:sp>
      <p:grpSp>
        <p:nvGrpSpPr>
          <p:cNvPr id="4" name="object 4" descr="maatregel 6 pgs 37-2"/>
          <p:cNvGrpSpPr/>
          <p:nvPr/>
        </p:nvGrpSpPr>
        <p:grpSpPr>
          <a:xfrm>
            <a:off x="570598" y="1375410"/>
            <a:ext cx="9681845" cy="4107815"/>
            <a:chOff x="570598" y="1375410"/>
            <a:chExt cx="9681845" cy="41078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598" y="1375410"/>
              <a:ext cx="9681591" cy="41073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04411" y="2388539"/>
              <a:ext cx="3799204" cy="415925"/>
            </a:xfrm>
            <a:custGeom>
              <a:avLst/>
              <a:gdLst/>
              <a:ahLst/>
              <a:cxnLst/>
              <a:rect l="l" t="t" r="r" b="b"/>
              <a:pathLst>
                <a:path w="3799204" h="415925">
                  <a:moveTo>
                    <a:pt x="0" y="415620"/>
                  </a:moveTo>
                  <a:lnTo>
                    <a:pt x="3799078" y="415620"/>
                  </a:lnTo>
                  <a:lnTo>
                    <a:pt x="3799078" y="0"/>
                  </a:lnTo>
                  <a:lnTo>
                    <a:pt x="0" y="0"/>
                  </a:lnTo>
                  <a:lnTo>
                    <a:pt x="0" y="415620"/>
                  </a:lnTo>
                  <a:close/>
                </a:path>
              </a:pathLst>
            </a:custGeom>
            <a:ln w="28574">
              <a:solidFill>
                <a:srgbClr val="C620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804411" y="2891282"/>
            <a:ext cx="7947025" cy="1460500"/>
          </a:xfrm>
          <a:prstGeom prst="rect">
            <a:avLst/>
          </a:prstGeom>
          <a:solidFill>
            <a:srgbClr val="FAEFC9"/>
          </a:solidFill>
          <a:ln w="22225">
            <a:solidFill>
              <a:srgbClr val="D1A60E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280"/>
              </a:spcBef>
            </a:pPr>
            <a:r>
              <a:rPr sz="1800" spc="-175" dirty="0">
                <a:solidFill>
                  <a:srgbClr val="C6206F"/>
                </a:solidFill>
                <a:latin typeface="Wingdings"/>
                <a:cs typeface="Wingdings"/>
              </a:rPr>
              <a:t></a:t>
            </a:r>
            <a:r>
              <a:rPr sz="1800" spc="5" dirty="0">
                <a:solidFill>
                  <a:srgbClr val="C6206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C6206F"/>
                </a:solidFill>
                <a:latin typeface="Trebuchet MS"/>
                <a:cs typeface="Trebuchet MS"/>
              </a:rPr>
              <a:t>Afgedankte</a:t>
            </a:r>
            <a:r>
              <a:rPr sz="1800" b="1" spc="-7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C6206F"/>
                </a:solidFill>
                <a:latin typeface="Trebuchet MS"/>
                <a:cs typeface="Trebuchet MS"/>
              </a:rPr>
              <a:t>energiedragers</a:t>
            </a:r>
            <a:endParaRPr sz="1800" dirty="0">
              <a:latin typeface="Trebuchet MS"/>
              <a:cs typeface="Trebuchet MS"/>
            </a:endParaRPr>
          </a:p>
          <a:p>
            <a:pPr marL="434340">
              <a:lnSpc>
                <a:spcPct val="100000"/>
              </a:lnSpc>
            </a:pPr>
            <a:r>
              <a:rPr sz="1800" spc="-45" dirty="0">
                <a:solidFill>
                  <a:srgbClr val="C6206F"/>
                </a:solidFill>
                <a:latin typeface="Trebuchet MS"/>
                <a:cs typeface="Trebuchet MS"/>
              </a:rPr>
              <a:t>alleen</a:t>
            </a:r>
            <a:r>
              <a:rPr sz="1800" spc="-7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C6206F"/>
                </a:solidFill>
                <a:latin typeface="Trebuchet MS"/>
                <a:cs typeface="Trebuchet MS"/>
              </a:rPr>
              <a:t>in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 een</a:t>
            </a:r>
            <a:r>
              <a:rPr sz="1800" spc="-7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opslagvoorziening</a:t>
            </a:r>
            <a:r>
              <a:rPr sz="1800" spc="-6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C6206F"/>
                </a:solidFill>
                <a:latin typeface="Trebuchet MS"/>
                <a:cs typeface="Trebuchet MS"/>
              </a:rPr>
              <a:t>met</a:t>
            </a:r>
            <a:r>
              <a:rPr sz="1800" spc="-8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een</a:t>
            </a:r>
            <a:r>
              <a:rPr sz="1800" spc="-7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C6206F"/>
                </a:solidFill>
                <a:latin typeface="Trebuchet MS"/>
                <a:cs typeface="Trebuchet MS"/>
              </a:rPr>
              <a:t>brandcompartiment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u="sng" spc="-40" dirty="0">
                <a:solidFill>
                  <a:srgbClr val="C6206F"/>
                </a:solidFill>
                <a:uFill>
                  <a:solidFill>
                    <a:srgbClr val="C6206F"/>
                  </a:solidFill>
                </a:uFill>
                <a:latin typeface="Trebuchet MS"/>
                <a:cs typeface="Trebuchet MS"/>
              </a:rPr>
              <a:t>&lt;</a:t>
            </a:r>
            <a:r>
              <a:rPr sz="1800" u="none" spc="-6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u="none" spc="50" dirty="0">
                <a:solidFill>
                  <a:srgbClr val="C6206F"/>
                </a:solidFill>
                <a:latin typeface="Trebuchet MS"/>
                <a:cs typeface="Trebuchet MS"/>
              </a:rPr>
              <a:t>300</a:t>
            </a:r>
            <a:r>
              <a:rPr sz="1800" u="none" spc="-4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u="none" spc="35" dirty="0">
                <a:solidFill>
                  <a:srgbClr val="C6206F"/>
                </a:solidFill>
                <a:latin typeface="Trebuchet MS"/>
                <a:cs typeface="Trebuchet MS"/>
              </a:rPr>
              <a:t>m</a:t>
            </a:r>
            <a:r>
              <a:rPr sz="1800" u="none" spc="52" baseline="25462" dirty="0">
                <a:solidFill>
                  <a:srgbClr val="C6206F"/>
                </a:solidFill>
                <a:latin typeface="Trebuchet MS"/>
                <a:cs typeface="Trebuchet MS"/>
              </a:rPr>
              <a:t>2</a:t>
            </a:r>
            <a:endParaRPr sz="1800" baseline="25462" dirty="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  <a:spcBef>
                <a:spcPts val="1440"/>
              </a:spcBef>
            </a:pPr>
            <a:r>
              <a:rPr sz="1800" spc="-180" dirty="0">
                <a:solidFill>
                  <a:srgbClr val="C6206F"/>
                </a:solidFill>
                <a:latin typeface="Wingdings"/>
                <a:cs typeface="Wingdings"/>
              </a:rPr>
              <a:t></a:t>
            </a:r>
            <a:r>
              <a:rPr sz="1800" spc="-5" dirty="0">
                <a:solidFill>
                  <a:srgbClr val="C6206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6206F"/>
                </a:solidFill>
                <a:latin typeface="Trebuchet MS"/>
                <a:cs typeface="Trebuchet MS"/>
              </a:rPr>
              <a:t>Showrooms</a:t>
            </a:r>
            <a:endParaRPr sz="1800" dirty="0">
              <a:latin typeface="Trebuchet MS"/>
              <a:cs typeface="Trebuchet MS"/>
            </a:endParaRPr>
          </a:p>
          <a:p>
            <a:pPr marL="376555">
              <a:lnSpc>
                <a:spcPct val="100000"/>
              </a:lnSpc>
            </a:pPr>
            <a:r>
              <a:rPr sz="1800" spc="-30" dirty="0">
                <a:solidFill>
                  <a:srgbClr val="C6206F"/>
                </a:solidFill>
                <a:latin typeface="Trebuchet MS"/>
                <a:cs typeface="Trebuchet MS"/>
              </a:rPr>
              <a:t>Alleen</a:t>
            </a:r>
            <a:r>
              <a:rPr sz="1800" spc="-5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60" dirty="0">
                <a:solidFill>
                  <a:srgbClr val="C6206F"/>
                </a:solidFill>
                <a:latin typeface="Trebuchet MS"/>
                <a:cs typeface="Trebuchet MS"/>
              </a:rPr>
              <a:t>showrooms</a:t>
            </a:r>
            <a:r>
              <a:rPr sz="1800" spc="-8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mogen</a:t>
            </a:r>
            <a:r>
              <a:rPr sz="1800" spc="-60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C6206F"/>
                </a:solidFill>
                <a:latin typeface="Trebuchet MS"/>
                <a:cs typeface="Trebuchet MS"/>
              </a:rPr>
              <a:t>&gt;</a:t>
            </a:r>
            <a:r>
              <a:rPr sz="1800" spc="-5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C6206F"/>
                </a:solidFill>
                <a:latin typeface="Trebuchet MS"/>
                <a:cs typeface="Trebuchet MS"/>
              </a:rPr>
              <a:t>2500</a:t>
            </a:r>
            <a:r>
              <a:rPr sz="1800" spc="-35" dirty="0">
                <a:solidFill>
                  <a:srgbClr val="C6206F"/>
                </a:solidFill>
                <a:latin typeface="Trebuchet MS"/>
                <a:cs typeface="Trebuchet MS"/>
              </a:rPr>
              <a:t> </a:t>
            </a:r>
            <a:r>
              <a:rPr sz="1800" spc="35" dirty="0">
                <a:solidFill>
                  <a:srgbClr val="C6206F"/>
                </a:solidFill>
                <a:latin typeface="Trebuchet MS"/>
                <a:cs typeface="Trebuchet MS"/>
              </a:rPr>
              <a:t>m</a:t>
            </a:r>
            <a:r>
              <a:rPr sz="1800" spc="52" baseline="25462" dirty="0">
                <a:solidFill>
                  <a:srgbClr val="C6206F"/>
                </a:solidFill>
                <a:latin typeface="Trebuchet MS"/>
                <a:cs typeface="Trebuchet MS"/>
              </a:rPr>
              <a:t>2</a:t>
            </a:r>
            <a:endParaRPr sz="1800" baseline="25462" dirty="0">
              <a:latin typeface="Trebuchet MS"/>
              <a:cs typeface="Trebuchet MS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62199" y="6234862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677" y="6143713"/>
            <a:ext cx="1930400" cy="279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 descr="Maatregel 8 pgs 37-2&#10;&#10;Bovenaanzicht zeecontainer opslag lithium"/>
          <p:cNvGrpSpPr/>
          <p:nvPr/>
        </p:nvGrpSpPr>
        <p:grpSpPr>
          <a:xfrm>
            <a:off x="834313" y="404825"/>
            <a:ext cx="11101070" cy="6162675"/>
            <a:chOff x="834313" y="404825"/>
            <a:chExt cx="11101070" cy="61626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313" y="812037"/>
              <a:ext cx="10985119" cy="33660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982" y="404825"/>
              <a:ext cx="4635881" cy="463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3866" y="3051937"/>
              <a:ext cx="7411465" cy="3515233"/>
            </a:xfrm>
            <a:prstGeom prst="rect">
              <a:avLst/>
            </a:prstGeom>
          </p:spPr>
        </p:pic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id="{AC55D200-CF39-5212-7195-CD54BB6BC1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Escalatie naar omgeving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 descr="artikel brandblussers voor lithiumbranden"/>
          <p:cNvGrpSpPr/>
          <p:nvPr/>
        </p:nvGrpSpPr>
        <p:grpSpPr>
          <a:xfrm>
            <a:off x="5163311" y="975360"/>
            <a:ext cx="6925309" cy="5186680"/>
            <a:chOff x="5163311" y="975360"/>
            <a:chExt cx="6925309" cy="51866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3311" y="975360"/>
              <a:ext cx="6925056" cy="51861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3354" y="1010589"/>
              <a:ext cx="6804152" cy="506539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48528" y="1005827"/>
              <a:ext cx="6814184" cy="5074920"/>
            </a:xfrm>
            <a:custGeom>
              <a:avLst/>
              <a:gdLst/>
              <a:ahLst/>
              <a:cxnLst/>
              <a:rect l="l" t="t" r="r" b="b"/>
              <a:pathLst>
                <a:path w="6814184" h="5074920">
                  <a:moveTo>
                    <a:pt x="0" y="5074920"/>
                  </a:moveTo>
                  <a:lnTo>
                    <a:pt x="6813677" y="5074920"/>
                  </a:lnTo>
                  <a:lnTo>
                    <a:pt x="6813677" y="0"/>
                  </a:lnTo>
                  <a:lnTo>
                    <a:pt x="0" y="0"/>
                  </a:lnTo>
                  <a:lnTo>
                    <a:pt x="0" y="5074920"/>
                  </a:lnTo>
                  <a:close/>
                </a:path>
              </a:pathLst>
            </a:custGeom>
            <a:ln w="9525">
              <a:solidFill>
                <a:srgbClr val="E7E6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7564" y="441070"/>
            <a:ext cx="9192895" cy="463296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3231" y="5416803"/>
            <a:ext cx="1336040" cy="619125"/>
          </a:xfrm>
          <a:custGeom>
            <a:avLst/>
            <a:gdLst/>
            <a:ahLst/>
            <a:cxnLst/>
            <a:rect l="l" t="t" r="r" b="b"/>
            <a:pathLst>
              <a:path w="1336040" h="619125">
                <a:moveTo>
                  <a:pt x="0" y="309245"/>
                </a:moveTo>
                <a:lnTo>
                  <a:pt x="12040" y="250474"/>
                </a:lnTo>
                <a:lnTo>
                  <a:pt x="46671" y="195429"/>
                </a:lnTo>
                <a:lnTo>
                  <a:pt x="101654" y="145146"/>
                </a:lnTo>
                <a:lnTo>
                  <a:pt x="136078" y="122114"/>
                </a:lnTo>
                <a:lnTo>
                  <a:pt x="174752" y="100661"/>
                </a:lnTo>
                <a:lnTo>
                  <a:pt x="217396" y="80916"/>
                </a:lnTo>
                <a:lnTo>
                  <a:pt x="263729" y="63008"/>
                </a:lnTo>
                <a:lnTo>
                  <a:pt x="313473" y="47069"/>
                </a:lnTo>
                <a:lnTo>
                  <a:pt x="366348" y="33226"/>
                </a:lnTo>
                <a:lnTo>
                  <a:pt x="422073" y="21610"/>
                </a:lnTo>
                <a:lnTo>
                  <a:pt x="480370" y="12350"/>
                </a:lnTo>
                <a:lnTo>
                  <a:pt x="540959" y="5575"/>
                </a:lnTo>
                <a:lnTo>
                  <a:pt x="603559" y="1415"/>
                </a:lnTo>
                <a:lnTo>
                  <a:pt x="667893" y="0"/>
                </a:lnTo>
                <a:lnTo>
                  <a:pt x="732206" y="1415"/>
                </a:lnTo>
                <a:lnTo>
                  <a:pt x="794791" y="5575"/>
                </a:lnTo>
                <a:lnTo>
                  <a:pt x="855369" y="12350"/>
                </a:lnTo>
                <a:lnTo>
                  <a:pt x="913659" y="21610"/>
                </a:lnTo>
                <a:lnTo>
                  <a:pt x="969382" y="33226"/>
                </a:lnTo>
                <a:lnTo>
                  <a:pt x="1022256" y="47069"/>
                </a:lnTo>
                <a:lnTo>
                  <a:pt x="1072001" y="63008"/>
                </a:lnTo>
                <a:lnTo>
                  <a:pt x="1118339" y="80916"/>
                </a:lnTo>
                <a:lnTo>
                  <a:pt x="1160988" y="100661"/>
                </a:lnTo>
                <a:lnTo>
                  <a:pt x="1199669" y="122114"/>
                </a:lnTo>
                <a:lnTo>
                  <a:pt x="1234101" y="145146"/>
                </a:lnTo>
                <a:lnTo>
                  <a:pt x="1264004" y="169628"/>
                </a:lnTo>
                <a:lnTo>
                  <a:pt x="1309104" y="222421"/>
                </a:lnTo>
                <a:lnTo>
                  <a:pt x="1332727" y="279458"/>
                </a:lnTo>
                <a:lnTo>
                  <a:pt x="1335786" y="309245"/>
                </a:lnTo>
                <a:lnTo>
                  <a:pt x="1332727" y="339029"/>
                </a:lnTo>
                <a:lnTo>
                  <a:pt x="1309104" y="396066"/>
                </a:lnTo>
                <a:lnTo>
                  <a:pt x="1264004" y="448863"/>
                </a:lnTo>
                <a:lnTo>
                  <a:pt x="1234101" y="473348"/>
                </a:lnTo>
                <a:lnTo>
                  <a:pt x="1199669" y="496384"/>
                </a:lnTo>
                <a:lnTo>
                  <a:pt x="1160988" y="517841"/>
                </a:lnTo>
                <a:lnTo>
                  <a:pt x="1118339" y="537590"/>
                </a:lnTo>
                <a:lnTo>
                  <a:pt x="1072001" y="555501"/>
                </a:lnTo>
                <a:lnTo>
                  <a:pt x="1022256" y="571444"/>
                </a:lnTo>
                <a:lnTo>
                  <a:pt x="969382" y="585291"/>
                </a:lnTo>
                <a:lnTo>
                  <a:pt x="913659" y="596910"/>
                </a:lnTo>
                <a:lnTo>
                  <a:pt x="855369" y="606173"/>
                </a:lnTo>
                <a:lnTo>
                  <a:pt x="794791" y="612950"/>
                </a:lnTo>
                <a:lnTo>
                  <a:pt x="732206" y="617112"/>
                </a:lnTo>
                <a:lnTo>
                  <a:pt x="667893" y="618528"/>
                </a:lnTo>
                <a:lnTo>
                  <a:pt x="603559" y="617112"/>
                </a:lnTo>
                <a:lnTo>
                  <a:pt x="540959" y="612950"/>
                </a:lnTo>
                <a:lnTo>
                  <a:pt x="480370" y="606173"/>
                </a:lnTo>
                <a:lnTo>
                  <a:pt x="422073" y="596910"/>
                </a:lnTo>
                <a:lnTo>
                  <a:pt x="366348" y="585291"/>
                </a:lnTo>
                <a:lnTo>
                  <a:pt x="313473" y="571444"/>
                </a:lnTo>
                <a:lnTo>
                  <a:pt x="263729" y="555501"/>
                </a:lnTo>
                <a:lnTo>
                  <a:pt x="217396" y="537590"/>
                </a:lnTo>
                <a:lnTo>
                  <a:pt x="174752" y="517841"/>
                </a:lnTo>
                <a:lnTo>
                  <a:pt x="136078" y="496384"/>
                </a:lnTo>
                <a:lnTo>
                  <a:pt x="101654" y="473348"/>
                </a:lnTo>
                <a:lnTo>
                  <a:pt x="71758" y="448863"/>
                </a:lnTo>
                <a:lnTo>
                  <a:pt x="26671" y="396066"/>
                </a:lnTo>
                <a:lnTo>
                  <a:pt x="3056" y="339029"/>
                </a:lnTo>
                <a:lnTo>
                  <a:pt x="0" y="309245"/>
                </a:lnTo>
                <a:close/>
              </a:path>
            </a:pathLst>
          </a:custGeom>
          <a:ln w="762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983" y="1270761"/>
            <a:ext cx="3002280" cy="530860"/>
            <a:chOff x="1014983" y="1270761"/>
            <a:chExt cx="3002280" cy="53086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4983" y="1270761"/>
              <a:ext cx="3002026" cy="256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983" y="1545081"/>
              <a:ext cx="1983866" cy="256032"/>
            </a:xfrm>
            <a:prstGeom prst="rect">
              <a:avLst/>
            </a:prstGeom>
          </p:spPr>
        </p:pic>
      </p:grp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983" y="2093722"/>
            <a:ext cx="1356360" cy="256540"/>
            <a:chOff x="1014983" y="2093722"/>
            <a:chExt cx="1356360" cy="25654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4983" y="2093722"/>
              <a:ext cx="406400" cy="2560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9783" y="2093722"/>
              <a:ext cx="331470" cy="25603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0763" y="2093722"/>
              <a:ext cx="830326" cy="256032"/>
            </a:xfrm>
            <a:prstGeom prst="rect">
              <a:avLst/>
            </a:prstGeom>
          </p:spPr>
        </p:pic>
      </p:grp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44038" y="2093722"/>
            <a:ext cx="1733550" cy="256540"/>
            <a:chOff x="2844038" y="2093722"/>
            <a:chExt cx="1733550" cy="25654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44038" y="2093722"/>
              <a:ext cx="696683" cy="25603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53638" y="2093722"/>
              <a:ext cx="94487" cy="2560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69462" y="2093722"/>
              <a:ext cx="1008126" cy="256032"/>
            </a:xfrm>
            <a:prstGeom prst="rect">
              <a:avLst/>
            </a:prstGeom>
          </p:spPr>
        </p:pic>
      </p:grp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983" y="2368042"/>
            <a:ext cx="3662045" cy="256540"/>
            <a:chOff x="1014983" y="2368042"/>
            <a:chExt cx="3662045" cy="256540"/>
          </a:xfrm>
        </p:grpSpPr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4983" y="2368042"/>
              <a:ext cx="934719" cy="25603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56231" y="2368042"/>
              <a:ext cx="94487" cy="2560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03475" y="2368042"/>
              <a:ext cx="906043" cy="2560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44038" y="2368042"/>
              <a:ext cx="865289" cy="25603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22801" y="2368042"/>
              <a:ext cx="94487" cy="2560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38626" y="2368042"/>
              <a:ext cx="937831" cy="256032"/>
            </a:xfrm>
            <a:prstGeom prst="rect">
              <a:avLst/>
            </a:prstGeom>
          </p:spPr>
        </p:pic>
      </p:grpSp>
      <p:grpSp>
        <p:nvGrp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983" y="3191255"/>
            <a:ext cx="3662679" cy="1079500"/>
            <a:chOff x="1014983" y="3191255"/>
            <a:chExt cx="3662679" cy="1079500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4983" y="3191255"/>
              <a:ext cx="919479" cy="25603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301495" y="3465575"/>
              <a:ext cx="3357626" cy="25603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01495" y="3739895"/>
              <a:ext cx="1393443" cy="25603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88005" y="3739895"/>
              <a:ext cx="94487" cy="2560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35250" y="3739895"/>
              <a:ext cx="2041905" cy="25603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301495" y="4013911"/>
              <a:ext cx="2727832" cy="256336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002283" y="3422395"/>
            <a:ext cx="249554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10" dirty="0">
                <a:solidFill>
                  <a:srgbClr val="003779"/>
                </a:solidFill>
                <a:latin typeface="Wingdings"/>
                <a:cs typeface="Wingdings"/>
              </a:rPr>
              <a:t></a:t>
            </a:r>
            <a:endParaRPr sz="1800">
              <a:latin typeface="Wingdings"/>
              <a:cs typeface="Wingdings"/>
            </a:endParaRPr>
          </a:p>
        </p:txBody>
      </p:sp>
      <p:pic>
        <p:nvPicPr>
          <p:cNvPr id="36" name="object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07591" y="4564634"/>
            <a:ext cx="3789679" cy="256031"/>
          </a:xfrm>
          <a:prstGeom prst="rect">
            <a:avLst/>
          </a:prstGeom>
        </p:spPr>
      </p:pic>
      <p:sp>
        <p:nvSpPr>
          <p:cNvPr id="37" name="Titel 36">
            <a:extLst>
              <a:ext uri="{FF2B5EF4-FFF2-40B4-BE49-F238E27FC236}">
                <a16:creationId xmlns:a16="http://schemas.microsoft.com/office/drawing/2014/main" id="{01906A72-0CE5-9230-356E-226AC3BF47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Gevaarlijke adviezen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885" y="2607386"/>
            <a:ext cx="500507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85A6"/>
                </a:solidFill>
                <a:latin typeface="Verdana"/>
                <a:cs typeface="Verdana"/>
              </a:rPr>
              <a:t>RAI</a:t>
            </a:r>
            <a:r>
              <a:rPr sz="2000" b="1" spc="-35" dirty="0">
                <a:solidFill>
                  <a:srgbClr val="0085A6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0085A6"/>
                </a:solidFill>
                <a:latin typeface="Verdana"/>
                <a:cs typeface="Verdana"/>
              </a:rPr>
              <a:t>Vereniging</a:t>
            </a:r>
            <a:endParaRPr sz="2000" dirty="0">
              <a:latin typeface="Verdana"/>
              <a:cs typeface="Verdana"/>
            </a:endParaRPr>
          </a:p>
          <a:p>
            <a:pPr marL="12700" marR="531495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Behartigt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belangen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ruim </a:t>
            </a:r>
            <a:r>
              <a:rPr sz="2000" dirty="0">
                <a:latin typeface="Verdana"/>
                <a:cs typeface="Verdana"/>
              </a:rPr>
              <a:t>700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fabrikanten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importeurs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van </a:t>
            </a:r>
            <a:r>
              <a:rPr sz="2000" dirty="0">
                <a:latin typeface="Verdana"/>
                <a:cs typeface="Verdana"/>
              </a:rPr>
              <a:t>personenauto’s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vrachtauto's, </a:t>
            </a:r>
            <a:r>
              <a:rPr sz="2000" dirty="0">
                <a:latin typeface="Verdana"/>
                <a:cs typeface="Verdana"/>
              </a:rPr>
              <a:t>aanhangwagens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opleggers,</a:t>
            </a:r>
            <a:endParaRPr sz="2000" dirty="0">
              <a:latin typeface="Verdana"/>
              <a:cs typeface="Verdana"/>
            </a:endParaRPr>
          </a:p>
          <a:p>
            <a:pPr marL="12700" marR="224790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carrosserieën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speciale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voertuigen, </a:t>
            </a:r>
            <a:r>
              <a:rPr sz="2000" dirty="0">
                <a:latin typeface="Verdana"/>
                <a:cs typeface="Verdana"/>
              </a:rPr>
              <a:t>motorfietsen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scooters,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brom-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en </a:t>
            </a:r>
            <a:r>
              <a:rPr sz="2000" dirty="0">
                <a:latin typeface="Verdana"/>
                <a:cs typeface="Verdana"/>
              </a:rPr>
              <a:t>snorfietsen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fietsen.</a:t>
            </a:r>
            <a:endParaRPr sz="20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Verdana"/>
                <a:cs typeface="Verdana"/>
              </a:rPr>
              <a:t>Ook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leveranciers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onderdelen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en </a:t>
            </a:r>
            <a:r>
              <a:rPr sz="2000" dirty="0">
                <a:latin typeface="Verdana"/>
                <a:cs typeface="Verdana"/>
              </a:rPr>
              <a:t>van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garage-</a:t>
            </a:r>
            <a:r>
              <a:rPr sz="2000" dirty="0">
                <a:latin typeface="Verdana"/>
                <a:cs typeface="Verdana"/>
              </a:rPr>
              <a:t>uitrusting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zijn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bij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RAI </a:t>
            </a:r>
            <a:r>
              <a:rPr sz="2000" dirty="0">
                <a:latin typeface="Verdana"/>
                <a:cs typeface="Verdana"/>
              </a:rPr>
              <a:t>Vereniging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aangesloten.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/>
              <a:t>Negen</a:t>
            </a:r>
            <a:r>
              <a:rPr spc="-50" dirty="0"/>
              <a:t> </a:t>
            </a:r>
            <a:r>
              <a:rPr spc="-10" dirty="0"/>
              <a:t>secties</a:t>
            </a:r>
          </a:p>
          <a:p>
            <a:pPr marL="12700" marR="4055745">
              <a:lnSpc>
                <a:spcPct val="121500"/>
              </a:lnSpc>
              <a:spcBef>
                <a:spcPts val="15"/>
              </a:spcBef>
            </a:pP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Felsen Motoren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Personenauto’s</a:t>
            </a:r>
            <a:r>
              <a:rPr b="0" spc="-7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en</a:t>
            </a:r>
            <a:r>
              <a:rPr b="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lichte</a:t>
            </a:r>
            <a:r>
              <a:rPr b="0" spc="-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bedrijfswagens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RAI</a:t>
            </a:r>
            <a:r>
              <a:rPr b="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Aftermarket</a:t>
            </a:r>
          </a:p>
          <a:p>
            <a:pPr marL="12700" marR="1511300">
              <a:lnSpc>
                <a:spcPct val="121500"/>
              </a:lnSpc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RAI</a:t>
            </a:r>
            <a:r>
              <a:rPr b="0" spc="-4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Automotive</a:t>
            </a:r>
            <a:r>
              <a:rPr b="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Industry</a:t>
            </a:r>
            <a:r>
              <a:rPr b="0" spc="-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25" dirty="0">
                <a:solidFill>
                  <a:srgbClr val="000000"/>
                </a:solidFill>
                <a:latin typeface="Verdana"/>
                <a:cs typeface="Verdana"/>
              </a:rPr>
              <a:t>NL </a:t>
            </a: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RAI</a:t>
            </a:r>
            <a:r>
              <a:rPr b="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CarrosserieNL</a:t>
            </a:r>
          </a:p>
          <a:p>
            <a:pPr marL="12700" marR="3187065">
              <a:lnSpc>
                <a:spcPct val="121500"/>
              </a:lnSpc>
              <a:spcBef>
                <a:spcPts val="15"/>
              </a:spcBef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RAI</a:t>
            </a:r>
            <a:r>
              <a:rPr b="0" spc="-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Equipment Scooters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b="0" dirty="0">
                <a:solidFill>
                  <a:srgbClr val="000000"/>
                </a:solidFill>
                <a:latin typeface="Verdana"/>
                <a:cs typeface="Verdana"/>
              </a:rPr>
              <a:t>Zware</a:t>
            </a:r>
            <a:r>
              <a:rPr b="0" spc="-1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b="0" spc="-10" dirty="0">
                <a:solidFill>
                  <a:srgbClr val="000000"/>
                </a:solidFill>
                <a:latin typeface="Verdana"/>
                <a:cs typeface="Verdana"/>
              </a:rPr>
              <a:t>bedrijfswagens</a:t>
            </a: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804" y="6492849"/>
            <a:ext cx="228600" cy="256032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" y="0"/>
            <a:ext cx="12191999" cy="218846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793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Wie</a:t>
            </a:r>
            <a:r>
              <a:rPr b="1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dirty="0">
                <a:solidFill>
                  <a:srgbClr val="FFFFFF"/>
                </a:solidFill>
                <a:latin typeface="Verdana"/>
                <a:cs typeface="Verdana"/>
              </a:rPr>
              <a:t>zijn</a:t>
            </a:r>
            <a:r>
              <a:rPr b="1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b="1" spc="-20" dirty="0">
                <a:solidFill>
                  <a:srgbClr val="FFFFFF"/>
                </a:solidFill>
                <a:latin typeface="Verdana"/>
                <a:cs typeface="Verdana"/>
              </a:rPr>
              <a:t>wij?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artikel brandblussers lithium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922" y="130517"/>
            <a:ext cx="8300339" cy="583996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8982F75-05F0-E57D-DF9B-8DD93656DA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Gevaarlijke adviezen 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 descr="maatregel 18 pgs 37-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9417" y="977138"/>
            <a:ext cx="6831076" cy="3946652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7564" y="441070"/>
            <a:ext cx="4566920" cy="463296"/>
          </a:xfrm>
          <a:prstGeom prst="rect">
            <a:avLst/>
          </a:prstGeom>
        </p:spPr>
      </p:pic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983" y="1270761"/>
            <a:ext cx="2421254" cy="256032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4983" y="1819401"/>
            <a:ext cx="3219577" cy="256032"/>
          </a:xfrm>
          <a:prstGeom prst="rect">
            <a:avLst/>
          </a:prstGeom>
        </p:spPr>
      </p:pic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983" y="2368042"/>
            <a:ext cx="4000500" cy="2176780"/>
            <a:chOff x="1014983" y="2368042"/>
            <a:chExt cx="4000500" cy="21767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983" y="2368042"/>
              <a:ext cx="3220719" cy="2560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1495" y="2642616"/>
              <a:ext cx="1755648" cy="256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1495" y="2916936"/>
              <a:ext cx="2976879" cy="256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01495" y="3191256"/>
              <a:ext cx="1083729" cy="256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01495" y="3465576"/>
              <a:ext cx="3656584" cy="2560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1495" y="3739896"/>
              <a:ext cx="3713861" cy="25603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01495" y="4013911"/>
              <a:ext cx="1396746" cy="2563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8673" y="4013911"/>
              <a:ext cx="94487" cy="2563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645917" y="4013911"/>
              <a:ext cx="1109776" cy="2563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1495" y="4288790"/>
              <a:ext cx="3079877" cy="25603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002283" y="2599435"/>
            <a:ext cx="1060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0" dirty="0">
                <a:solidFill>
                  <a:srgbClr val="003779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01496" y="4563109"/>
            <a:ext cx="316991" cy="256031"/>
          </a:xfrm>
          <a:prstGeom prst="rect">
            <a:avLst/>
          </a:prstGeom>
        </p:spPr>
      </p:pic>
      <p:sp>
        <p:nvSpPr>
          <p:cNvPr id="21" name="Titel 20">
            <a:extLst>
              <a:ext uri="{FF2B5EF4-FFF2-40B4-BE49-F238E27FC236}">
                <a16:creationId xmlns:a16="http://schemas.microsoft.com/office/drawing/2014/main" id="{FDE672F8-5AFA-2790-1E47-2C3547EAA1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Stabiele accu’s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564" y="441070"/>
            <a:ext cx="3872865" cy="463296"/>
          </a:xfrm>
          <a:prstGeom prst="rect">
            <a:avLst/>
          </a:prstGeom>
        </p:spPr>
      </p:pic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7564" y="2458211"/>
            <a:ext cx="8164195" cy="1308100"/>
            <a:chOff x="937564" y="2458211"/>
            <a:chExt cx="8164195" cy="13081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564" y="2458211"/>
              <a:ext cx="3386582" cy="6370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3618" y="2458211"/>
              <a:ext cx="246887" cy="6370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7062" y="2458211"/>
              <a:ext cx="4914392" cy="6370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564" y="3128771"/>
              <a:ext cx="7577835" cy="637032"/>
            </a:xfrm>
            <a:prstGeom prst="rect">
              <a:avLst/>
            </a:prstGeom>
          </p:spPr>
        </p:pic>
      </p:grpSp>
      <p:sp>
        <p:nvSpPr>
          <p:cNvPr id="10" name="Titel 9">
            <a:extLst>
              <a:ext uri="{FF2B5EF4-FFF2-40B4-BE49-F238E27FC236}">
                <a16:creationId xmlns:a16="http://schemas.microsoft.com/office/drawing/2014/main" id="{C3EEEEF3-4C8D-8A84-07A0-0CAFCF2E94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discussie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custGeom>
            <a:avLst/>
            <a:gdLst/>
            <a:ahLst/>
            <a:cxnLst/>
            <a:rect l="l" t="t" r="r" b="b"/>
            <a:pathLst>
              <a:path w="12192000" h="1440180">
                <a:moveTo>
                  <a:pt x="12192000" y="0"/>
                </a:moveTo>
                <a:lnTo>
                  <a:pt x="0" y="0"/>
                </a:lnTo>
                <a:lnTo>
                  <a:pt x="0" y="1440052"/>
                </a:lnTo>
                <a:lnTo>
                  <a:pt x="12192000" y="1440052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7564" y="441070"/>
            <a:ext cx="3872865" cy="463296"/>
          </a:xfrm>
          <a:prstGeom prst="rect">
            <a:avLst/>
          </a:prstGeom>
        </p:spPr>
      </p:pic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7564" y="1761693"/>
            <a:ext cx="10210165" cy="3320415"/>
            <a:chOff x="937564" y="1761693"/>
            <a:chExt cx="10210165" cy="33204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564" y="1761693"/>
              <a:ext cx="9943973" cy="6373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564" y="2432939"/>
              <a:ext cx="10210165" cy="63703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7564" y="3103448"/>
              <a:ext cx="9847834" cy="6373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564" y="3774313"/>
              <a:ext cx="9719056" cy="6370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7564" y="4444873"/>
              <a:ext cx="6407149" cy="637032"/>
            </a:xfrm>
            <a:prstGeom prst="rect">
              <a:avLst/>
            </a:prstGeom>
          </p:spPr>
        </p:pic>
      </p:grpSp>
      <p:sp>
        <p:nvSpPr>
          <p:cNvPr id="11" name="Titel 10">
            <a:extLst>
              <a:ext uri="{FF2B5EF4-FFF2-40B4-BE49-F238E27FC236}">
                <a16:creationId xmlns:a16="http://schemas.microsoft.com/office/drawing/2014/main" id="{ABD1740B-5571-AD96-165B-D6BF2FF7F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Discussie 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677" y="6423120"/>
            <a:ext cx="7876540" cy="0"/>
          </a:xfrm>
          <a:custGeom>
            <a:avLst/>
            <a:gdLst/>
            <a:ahLst/>
            <a:cxnLst/>
            <a:rect l="l" t="t" r="r" b="b"/>
            <a:pathLst>
              <a:path w="7876540">
                <a:moveTo>
                  <a:pt x="0" y="0"/>
                </a:moveTo>
                <a:lnTo>
                  <a:pt x="7876362" y="0"/>
                </a:lnTo>
              </a:path>
            </a:pathLst>
          </a:custGeom>
          <a:ln w="19062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1677" y="0"/>
            <a:ext cx="11620500" cy="6692900"/>
            <a:chOff x="571677" y="0"/>
            <a:chExt cx="11620500" cy="6692900"/>
          </a:xfrm>
        </p:grpSpPr>
        <p:sp>
          <p:nvSpPr>
            <p:cNvPr id="4" name="object 4"/>
            <p:cNvSpPr/>
            <p:nvPr/>
          </p:nvSpPr>
          <p:spPr>
            <a:xfrm>
              <a:off x="571677" y="1193800"/>
              <a:ext cx="7876540" cy="0"/>
            </a:xfrm>
            <a:custGeom>
              <a:avLst/>
              <a:gdLst/>
              <a:ahLst/>
              <a:cxnLst/>
              <a:rect l="l" t="t" r="r" b="b"/>
              <a:pathLst>
                <a:path w="7876540">
                  <a:moveTo>
                    <a:pt x="0" y="0"/>
                  </a:moveTo>
                  <a:lnTo>
                    <a:pt x="7876362" y="0"/>
                  </a:lnTo>
                </a:path>
              </a:pathLst>
            </a:custGeom>
            <a:ln w="12700">
              <a:solidFill>
                <a:srgbClr val="00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8039" y="0"/>
              <a:ext cx="3743959" cy="64375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090984" y="6158064"/>
              <a:ext cx="528955" cy="528955"/>
            </a:xfrm>
            <a:custGeom>
              <a:avLst/>
              <a:gdLst/>
              <a:ahLst/>
              <a:cxnLst/>
              <a:rect l="l" t="t" r="r" b="b"/>
              <a:pathLst>
                <a:path w="528954" h="528954">
                  <a:moveTo>
                    <a:pt x="264464" y="0"/>
                  </a:moveTo>
                  <a:lnTo>
                    <a:pt x="216923" y="4264"/>
                  </a:lnTo>
                  <a:lnTo>
                    <a:pt x="172178" y="16553"/>
                  </a:lnTo>
                  <a:lnTo>
                    <a:pt x="130977" y="36119"/>
                  </a:lnTo>
                  <a:lnTo>
                    <a:pt x="94065" y="62214"/>
                  </a:lnTo>
                  <a:lnTo>
                    <a:pt x="62190" y="94093"/>
                  </a:lnTo>
                  <a:lnTo>
                    <a:pt x="36099" y="131007"/>
                  </a:lnTo>
                  <a:lnTo>
                    <a:pt x="16539" y="172210"/>
                  </a:lnTo>
                  <a:lnTo>
                    <a:pt x="4257" y="216956"/>
                  </a:lnTo>
                  <a:lnTo>
                    <a:pt x="0" y="264496"/>
                  </a:lnTo>
                  <a:lnTo>
                    <a:pt x="4264" y="312036"/>
                  </a:lnTo>
                  <a:lnTo>
                    <a:pt x="16553" y="356780"/>
                  </a:lnTo>
                  <a:lnTo>
                    <a:pt x="36119" y="397981"/>
                  </a:lnTo>
                  <a:lnTo>
                    <a:pt x="62215" y="434893"/>
                  </a:lnTo>
                  <a:lnTo>
                    <a:pt x="94094" y="466767"/>
                  </a:lnTo>
                  <a:lnTo>
                    <a:pt x="131009" y="492858"/>
                  </a:lnTo>
                  <a:lnTo>
                    <a:pt x="172212" y="512418"/>
                  </a:lnTo>
                  <a:lnTo>
                    <a:pt x="216958" y="524700"/>
                  </a:lnTo>
                  <a:lnTo>
                    <a:pt x="264499" y="528957"/>
                  </a:lnTo>
                  <a:lnTo>
                    <a:pt x="311957" y="524700"/>
                  </a:lnTo>
                  <a:lnTo>
                    <a:pt x="356733" y="512418"/>
                  </a:lnTo>
                  <a:lnTo>
                    <a:pt x="397945" y="492858"/>
                  </a:lnTo>
                  <a:lnTo>
                    <a:pt x="434863" y="466767"/>
                  </a:lnTo>
                  <a:lnTo>
                    <a:pt x="466744" y="434893"/>
                  </a:lnTo>
                  <a:lnTo>
                    <a:pt x="492842" y="397981"/>
                  </a:lnTo>
                  <a:lnTo>
                    <a:pt x="512408" y="356780"/>
                  </a:lnTo>
                  <a:lnTo>
                    <a:pt x="524697" y="312036"/>
                  </a:lnTo>
                  <a:lnTo>
                    <a:pt x="528961" y="264496"/>
                  </a:lnTo>
                  <a:lnTo>
                    <a:pt x="524702" y="216956"/>
                  </a:lnTo>
                  <a:lnTo>
                    <a:pt x="512418" y="172210"/>
                  </a:lnTo>
                  <a:lnTo>
                    <a:pt x="492856" y="131007"/>
                  </a:lnTo>
                  <a:lnTo>
                    <a:pt x="466763" y="94093"/>
                  </a:lnTo>
                  <a:lnTo>
                    <a:pt x="434887" y="62214"/>
                  </a:lnTo>
                  <a:lnTo>
                    <a:pt x="397975" y="36119"/>
                  </a:lnTo>
                  <a:lnTo>
                    <a:pt x="356773" y="16553"/>
                  </a:lnTo>
                  <a:lnTo>
                    <a:pt x="312028" y="4264"/>
                  </a:lnTo>
                  <a:lnTo>
                    <a:pt x="264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085532" y="6152589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4">
                  <a:moveTo>
                    <a:pt x="269951" y="0"/>
                  </a:moveTo>
                  <a:lnTo>
                    <a:pt x="221406" y="4352"/>
                  </a:lnTo>
                  <a:lnTo>
                    <a:pt x="175738" y="16894"/>
                  </a:lnTo>
                  <a:lnTo>
                    <a:pt x="133685" y="36863"/>
                  </a:lnTo>
                  <a:lnTo>
                    <a:pt x="96011" y="63497"/>
                  </a:lnTo>
                  <a:lnTo>
                    <a:pt x="63477" y="96033"/>
                  </a:lnTo>
                  <a:lnTo>
                    <a:pt x="36846" y="133710"/>
                  </a:lnTo>
                  <a:lnTo>
                    <a:pt x="16882" y="175765"/>
                  </a:lnTo>
                  <a:lnTo>
                    <a:pt x="4345" y="221435"/>
                  </a:lnTo>
                  <a:lnTo>
                    <a:pt x="0" y="269959"/>
                  </a:lnTo>
                  <a:lnTo>
                    <a:pt x="4353" y="318480"/>
                  </a:lnTo>
                  <a:lnTo>
                    <a:pt x="16896" y="364147"/>
                  </a:lnTo>
                  <a:lnTo>
                    <a:pt x="36866" y="406199"/>
                  </a:lnTo>
                  <a:lnTo>
                    <a:pt x="63502" y="443873"/>
                  </a:lnTo>
                  <a:lnTo>
                    <a:pt x="96040" y="476407"/>
                  </a:lnTo>
                  <a:lnTo>
                    <a:pt x="133717" y="503037"/>
                  </a:lnTo>
                  <a:lnTo>
                    <a:pt x="175772" y="523002"/>
                  </a:lnTo>
                  <a:lnTo>
                    <a:pt x="221441" y="535538"/>
                  </a:lnTo>
                  <a:lnTo>
                    <a:pt x="269963" y="539884"/>
                  </a:lnTo>
                  <a:lnTo>
                    <a:pt x="318405" y="535538"/>
                  </a:lnTo>
                  <a:lnTo>
                    <a:pt x="346407" y="527862"/>
                  </a:lnTo>
                  <a:lnTo>
                    <a:pt x="269891" y="527862"/>
                  </a:lnTo>
                  <a:lnTo>
                    <a:pt x="223692" y="523714"/>
                  </a:lnTo>
                  <a:lnTo>
                    <a:pt x="179987" y="511738"/>
                  </a:lnTo>
                  <a:lnTo>
                    <a:pt x="139783" y="492663"/>
                  </a:lnTo>
                  <a:lnTo>
                    <a:pt x="103768" y="467219"/>
                  </a:lnTo>
                  <a:lnTo>
                    <a:pt x="72668" y="436132"/>
                  </a:lnTo>
                  <a:lnTo>
                    <a:pt x="47209" y="400132"/>
                  </a:lnTo>
                  <a:lnTo>
                    <a:pt x="28121" y="359947"/>
                  </a:lnTo>
                  <a:lnTo>
                    <a:pt x="16130" y="316305"/>
                  </a:lnTo>
                  <a:lnTo>
                    <a:pt x="11970" y="269959"/>
                  </a:lnTo>
                  <a:lnTo>
                    <a:pt x="16122" y="223530"/>
                  </a:lnTo>
                  <a:lnTo>
                    <a:pt x="28105" y="179887"/>
                  </a:lnTo>
                  <a:lnTo>
                    <a:pt x="47186" y="139700"/>
                  </a:lnTo>
                  <a:lnTo>
                    <a:pt x="72637" y="103696"/>
                  </a:lnTo>
                  <a:lnTo>
                    <a:pt x="103728" y="72606"/>
                  </a:lnTo>
                  <a:lnTo>
                    <a:pt x="139732" y="47156"/>
                  </a:lnTo>
                  <a:lnTo>
                    <a:pt x="179919" y="28076"/>
                  </a:lnTo>
                  <a:lnTo>
                    <a:pt x="223560" y="16094"/>
                  </a:lnTo>
                  <a:lnTo>
                    <a:pt x="269927" y="11938"/>
                  </a:lnTo>
                  <a:lnTo>
                    <a:pt x="346112" y="11938"/>
                  </a:lnTo>
                  <a:lnTo>
                    <a:pt x="318485" y="4352"/>
                  </a:lnTo>
                  <a:lnTo>
                    <a:pt x="269951" y="0"/>
                  </a:lnTo>
                  <a:close/>
                </a:path>
                <a:path w="540384" h="540384">
                  <a:moveTo>
                    <a:pt x="346112" y="11938"/>
                  </a:moveTo>
                  <a:lnTo>
                    <a:pt x="269927" y="11938"/>
                  </a:lnTo>
                  <a:lnTo>
                    <a:pt x="316298" y="16094"/>
                  </a:lnTo>
                  <a:lnTo>
                    <a:pt x="359941" y="28076"/>
                  </a:lnTo>
                  <a:lnTo>
                    <a:pt x="400129" y="47156"/>
                  </a:lnTo>
                  <a:lnTo>
                    <a:pt x="436133" y="72606"/>
                  </a:lnTo>
                  <a:lnTo>
                    <a:pt x="467224" y="103696"/>
                  </a:lnTo>
                  <a:lnTo>
                    <a:pt x="492674" y="139700"/>
                  </a:lnTo>
                  <a:lnTo>
                    <a:pt x="511754" y="179887"/>
                  </a:lnTo>
                  <a:lnTo>
                    <a:pt x="523736" y="223530"/>
                  </a:lnTo>
                  <a:lnTo>
                    <a:pt x="527890" y="269959"/>
                  </a:lnTo>
                  <a:lnTo>
                    <a:pt x="523732" y="316305"/>
                  </a:lnTo>
                  <a:lnTo>
                    <a:pt x="511745" y="359947"/>
                  </a:lnTo>
                  <a:lnTo>
                    <a:pt x="492659" y="400132"/>
                  </a:lnTo>
                  <a:lnTo>
                    <a:pt x="467204" y="436132"/>
                  </a:lnTo>
                  <a:lnTo>
                    <a:pt x="436108" y="467219"/>
                  </a:lnTo>
                  <a:lnTo>
                    <a:pt x="400100" y="492663"/>
                  </a:lnTo>
                  <a:lnTo>
                    <a:pt x="359909" y="511738"/>
                  </a:lnTo>
                  <a:lnTo>
                    <a:pt x="316263" y="523714"/>
                  </a:lnTo>
                  <a:lnTo>
                    <a:pt x="269891" y="527862"/>
                  </a:lnTo>
                  <a:lnTo>
                    <a:pt x="346407" y="527862"/>
                  </a:lnTo>
                  <a:lnTo>
                    <a:pt x="406167" y="503037"/>
                  </a:lnTo>
                  <a:lnTo>
                    <a:pt x="443847" y="476407"/>
                  </a:lnTo>
                  <a:lnTo>
                    <a:pt x="476386" y="443873"/>
                  </a:lnTo>
                  <a:lnTo>
                    <a:pt x="503022" y="406199"/>
                  </a:lnTo>
                  <a:lnTo>
                    <a:pt x="522992" y="364147"/>
                  </a:lnTo>
                  <a:lnTo>
                    <a:pt x="535535" y="318480"/>
                  </a:lnTo>
                  <a:lnTo>
                    <a:pt x="539888" y="269959"/>
                  </a:lnTo>
                  <a:lnTo>
                    <a:pt x="535543" y="221435"/>
                  </a:lnTo>
                  <a:lnTo>
                    <a:pt x="523007" y="175765"/>
                  </a:lnTo>
                  <a:lnTo>
                    <a:pt x="503042" y="133710"/>
                  </a:lnTo>
                  <a:lnTo>
                    <a:pt x="476412" y="96033"/>
                  </a:lnTo>
                  <a:lnTo>
                    <a:pt x="443879" y="63497"/>
                  </a:lnTo>
                  <a:lnTo>
                    <a:pt x="406206" y="36863"/>
                  </a:lnTo>
                  <a:lnTo>
                    <a:pt x="364154" y="16894"/>
                  </a:lnTo>
                  <a:lnTo>
                    <a:pt x="346112" y="11938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127453" y="6194545"/>
              <a:ext cx="456565" cy="456565"/>
            </a:xfrm>
            <a:custGeom>
              <a:avLst/>
              <a:gdLst/>
              <a:ahLst/>
              <a:cxnLst/>
              <a:rect l="l" t="t" r="r" b="b"/>
              <a:pathLst>
                <a:path w="456565" h="456565">
                  <a:moveTo>
                    <a:pt x="227994" y="0"/>
                  </a:moveTo>
                  <a:lnTo>
                    <a:pt x="182041" y="4636"/>
                  </a:lnTo>
                  <a:lnTo>
                    <a:pt x="139242" y="17925"/>
                  </a:lnTo>
                  <a:lnTo>
                    <a:pt x="100512" y="38950"/>
                  </a:lnTo>
                  <a:lnTo>
                    <a:pt x="66769" y="66793"/>
                  </a:lnTo>
                  <a:lnTo>
                    <a:pt x="38929" y="100538"/>
                  </a:lnTo>
                  <a:lnTo>
                    <a:pt x="17910" y="139268"/>
                  </a:lnTo>
                  <a:lnTo>
                    <a:pt x="4628" y="182066"/>
                  </a:lnTo>
                  <a:lnTo>
                    <a:pt x="0" y="228015"/>
                  </a:lnTo>
                  <a:lnTo>
                    <a:pt x="4593" y="273537"/>
                  </a:lnTo>
                  <a:lnTo>
                    <a:pt x="17925" y="316766"/>
                  </a:lnTo>
                  <a:lnTo>
                    <a:pt x="38951" y="355496"/>
                  </a:lnTo>
                  <a:lnTo>
                    <a:pt x="66796" y="389238"/>
                  </a:lnTo>
                  <a:lnTo>
                    <a:pt x="100543" y="417078"/>
                  </a:lnTo>
                  <a:lnTo>
                    <a:pt x="139275" y="438097"/>
                  </a:lnTo>
                  <a:lnTo>
                    <a:pt x="182077" y="451379"/>
                  </a:lnTo>
                  <a:lnTo>
                    <a:pt x="228030" y="456007"/>
                  </a:lnTo>
                  <a:lnTo>
                    <a:pt x="273896" y="451379"/>
                  </a:lnTo>
                  <a:lnTo>
                    <a:pt x="316725" y="438097"/>
                  </a:lnTo>
                  <a:lnTo>
                    <a:pt x="355463" y="417078"/>
                  </a:lnTo>
                  <a:lnTo>
                    <a:pt x="389212" y="389238"/>
                  </a:lnTo>
                  <a:lnTo>
                    <a:pt x="417058" y="355496"/>
                  </a:lnTo>
                  <a:lnTo>
                    <a:pt x="438084" y="316766"/>
                  </a:lnTo>
                  <a:lnTo>
                    <a:pt x="438696" y="314820"/>
                  </a:lnTo>
                  <a:lnTo>
                    <a:pt x="212461" y="314820"/>
                  </a:lnTo>
                  <a:lnTo>
                    <a:pt x="201494" y="312332"/>
                  </a:lnTo>
                  <a:lnTo>
                    <a:pt x="70461" y="312332"/>
                  </a:lnTo>
                  <a:lnTo>
                    <a:pt x="87799" y="189411"/>
                  </a:lnTo>
                  <a:lnTo>
                    <a:pt x="87922" y="188540"/>
                  </a:lnTo>
                  <a:lnTo>
                    <a:pt x="143633" y="188540"/>
                  </a:lnTo>
                  <a:lnTo>
                    <a:pt x="145706" y="187473"/>
                  </a:lnTo>
                  <a:lnTo>
                    <a:pt x="152375" y="186309"/>
                  </a:lnTo>
                  <a:lnTo>
                    <a:pt x="451808" y="186309"/>
                  </a:lnTo>
                  <a:lnTo>
                    <a:pt x="451380" y="182066"/>
                  </a:lnTo>
                  <a:lnTo>
                    <a:pt x="448665" y="173299"/>
                  </a:lnTo>
                  <a:lnTo>
                    <a:pt x="353126" y="173299"/>
                  </a:lnTo>
                  <a:lnTo>
                    <a:pt x="345712" y="171803"/>
                  </a:lnTo>
                  <a:lnTo>
                    <a:pt x="339659" y="167723"/>
                  </a:lnTo>
                  <a:lnTo>
                    <a:pt x="335578" y="161670"/>
                  </a:lnTo>
                  <a:lnTo>
                    <a:pt x="334082" y="154255"/>
                  </a:lnTo>
                  <a:lnTo>
                    <a:pt x="335578" y="146841"/>
                  </a:lnTo>
                  <a:lnTo>
                    <a:pt x="339659" y="140788"/>
                  </a:lnTo>
                  <a:lnTo>
                    <a:pt x="345712" y="136708"/>
                  </a:lnTo>
                  <a:lnTo>
                    <a:pt x="353126" y="135212"/>
                  </a:lnTo>
                  <a:lnTo>
                    <a:pt x="435904" y="135212"/>
                  </a:lnTo>
                  <a:lnTo>
                    <a:pt x="428434" y="121452"/>
                  </a:lnTo>
                  <a:lnTo>
                    <a:pt x="184907" y="121452"/>
                  </a:lnTo>
                  <a:lnTo>
                    <a:pt x="181122" y="117667"/>
                  </a:lnTo>
                  <a:lnTo>
                    <a:pt x="181122" y="108300"/>
                  </a:lnTo>
                  <a:lnTo>
                    <a:pt x="184907" y="104503"/>
                  </a:lnTo>
                  <a:lnTo>
                    <a:pt x="419233" y="104503"/>
                  </a:lnTo>
                  <a:lnTo>
                    <a:pt x="417081" y="100538"/>
                  </a:lnTo>
                  <a:lnTo>
                    <a:pt x="414624" y="97552"/>
                  </a:lnTo>
                  <a:lnTo>
                    <a:pt x="171359" y="97552"/>
                  </a:lnTo>
                  <a:lnTo>
                    <a:pt x="164925" y="94874"/>
                  </a:lnTo>
                  <a:lnTo>
                    <a:pt x="164027" y="92874"/>
                  </a:lnTo>
                  <a:lnTo>
                    <a:pt x="160183" y="83579"/>
                  </a:lnTo>
                  <a:lnTo>
                    <a:pt x="162846" y="77104"/>
                  </a:lnTo>
                  <a:lnTo>
                    <a:pt x="174135" y="72426"/>
                  </a:lnTo>
                  <a:lnTo>
                    <a:pt x="188148" y="72426"/>
                  </a:lnTo>
                  <a:lnTo>
                    <a:pt x="191703" y="67094"/>
                  </a:lnTo>
                  <a:lnTo>
                    <a:pt x="203677" y="64725"/>
                  </a:lnTo>
                  <a:lnTo>
                    <a:pt x="220404" y="64725"/>
                  </a:lnTo>
                  <a:lnTo>
                    <a:pt x="221972" y="63154"/>
                  </a:lnTo>
                  <a:lnTo>
                    <a:pt x="384840" y="63154"/>
                  </a:lnTo>
                  <a:lnTo>
                    <a:pt x="355501" y="38950"/>
                  </a:lnTo>
                  <a:lnTo>
                    <a:pt x="316772" y="17925"/>
                  </a:lnTo>
                  <a:lnTo>
                    <a:pt x="273971" y="4636"/>
                  </a:lnTo>
                  <a:lnTo>
                    <a:pt x="227994" y="0"/>
                  </a:lnTo>
                  <a:close/>
                </a:path>
                <a:path w="456565" h="456565">
                  <a:moveTo>
                    <a:pt x="248193" y="300906"/>
                  </a:moveTo>
                  <a:lnTo>
                    <a:pt x="239359" y="307097"/>
                  </a:lnTo>
                  <a:lnTo>
                    <a:pt x="230657" y="311434"/>
                  </a:lnTo>
                  <a:lnTo>
                    <a:pt x="221790" y="313985"/>
                  </a:lnTo>
                  <a:lnTo>
                    <a:pt x="212461" y="314820"/>
                  </a:lnTo>
                  <a:lnTo>
                    <a:pt x="438696" y="314820"/>
                  </a:lnTo>
                  <a:lnTo>
                    <a:pt x="439468" y="312332"/>
                  </a:lnTo>
                  <a:lnTo>
                    <a:pt x="246562" y="312332"/>
                  </a:lnTo>
                  <a:lnTo>
                    <a:pt x="248193" y="300906"/>
                  </a:lnTo>
                  <a:close/>
                </a:path>
                <a:path w="456565" h="456565">
                  <a:moveTo>
                    <a:pt x="146068" y="220671"/>
                  </a:moveTo>
                  <a:lnTo>
                    <a:pt x="139714" y="220671"/>
                  </a:lnTo>
                  <a:lnTo>
                    <a:pt x="133480" y="222238"/>
                  </a:lnTo>
                  <a:lnTo>
                    <a:pt x="127154" y="226508"/>
                  </a:lnTo>
                  <a:lnTo>
                    <a:pt x="121700" y="232311"/>
                  </a:lnTo>
                  <a:lnTo>
                    <a:pt x="117704" y="238573"/>
                  </a:lnTo>
                  <a:lnTo>
                    <a:pt x="107517" y="310880"/>
                  </a:lnTo>
                  <a:lnTo>
                    <a:pt x="107439" y="311434"/>
                  </a:lnTo>
                  <a:lnTo>
                    <a:pt x="107312" y="312332"/>
                  </a:lnTo>
                  <a:lnTo>
                    <a:pt x="201494" y="312332"/>
                  </a:lnTo>
                  <a:lnTo>
                    <a:pt x="195092" y="310880"/>
                  </a:lnTo>
                  <a:lnTo>
                    <a:pt x="181355" y="299881"/>
                  </a:lnTo>
                  <a:lnTo>
                    <a:pt x="172325" y="283050"/>
                  </a:lnTo>
                  <a:lnTo>
                    <a:pt x="169076" y="261616"/>
                  </a:lnTo>
                  <a:lnTo>
                    <a:pt x="173693" y="234654"/>
                  </a:lnTo>
                  <a:lnTo>
                    <a:pt x="174079" y="234038"/>
                  </a:lnTo>
                  <a:lnTo>
                    <a:pt x="157531" y="234038"/>
                  </a:lnTo>
                  <a:lnTo>
                    <a:pt x="151246" y="224766"/>
                  </a:lnTo>
                  <a:lnTo>
                    <a:pt x="146068" y="220671"/>
                  </a:lnTo>
                  <a:close/>
                </a:path>
                <a:path w="456565" h="456565">
                  <a:moveTo>
                    <a:pt x="451808" y="186309"/>
                  </a:moveTo>
                  <a:lnTo>
                    <a:pt x="258846" y="186309"/>
                  </a:lnTo>
                  <a:lnTo>
                    <a:pt x="269354" y="186492"/>
                  </a:lnTo>
                  <a:lnTo>
                    <a:pt x="279830" y="187236"/>
                  </a:lnTo>
                  <a:lnTo>
                    <a:pt x="290253" y="188540"/>
                  </a:lnTo>
                  <a:lnTo>
                    <a:pt x="300600" y="190403"/>
                  </a:lnTo>
                  <a:lnTo>
                    <a:pt x="283653" y="310880"/>
                  </a:lnTo>
                  <a:lnTo>
                    <a:pt x="283575" y="311434"/>
                  </a:lnTo>
                  <a:lnTo>
                    <a:pt x="283448" y="312332"/>
                  </a:lnTo>
                  <a:lnTo>
                    <a:pt x="312860" y="312332"/>
                  </a:lnTo>
                  <a:lnTo>
                    <a:pt x="330197" y="189411"/>
                  </a:lnTo>
                  <a:lnTo>
                    <a:pt x="330320" y="188540"/>
                  </a:lnTo>
                  <a:lnTo>
                    <a:pt x="452033" y="188540"/>
                  </a:lnTo>
                  <a:lnTo>
                    <a:pt x="451926" y="187473"/>
                  </a:lnTo>
                  <a:lnTo>
                    <a:pt x="451808" y="186309"/>
                  </a:lnTo>
                  <a:close/>
                </a:path>
                <a:path w="456565" h="456565">
                  <a:moveTo>
                    <a:pt x="452033" y="188540"/>
                  </a:moveTo>
                  <a:lnTo>
                    <a:pt x="367254" y="188540"/>
                  </a:lnTo>
                  <a:lnTo>
                    <a:pt x="349698" y="312332"/>
                  </a:lnTo>
                  <a:lnTo>
                    <a:pt x="439468" y="312332"/>
                  </a:lnTo>
                  <a:lnTo>
                    <a:pt x="451374" y="273967"/>
                  </a:lnTo>
                  <a:lnTo>
                    <a:pt x="456009" y="228015"/>
                  </a:lnTo>
                  <a:lnTo>
                    <a:pt x="452300" y="191180"/>
                  </a:lnTo>
                  <a:lnTo>
                    <a:pt x="452221" y="190403"/>
                  </a:lnTo>
                  <a:lnTo>
                    <a:pt x="452121" y="189411"/>
                  </a:lnTo>
                  <a:lnTo>
                    <a:pt x="452033" y="188540"/>
                  </a:lnTo>
                  <a:close/>
                </a:path>
                <a:path w="456565" h="456565">
                  <a:moveTo>
                    <a:pt x="259929" y="217398"/>
                  </a:moveTo>
                  <a:lnTo>
                    <a:pt x="230826" y="220671"/>
                  </a:lnTo>
                  <a:lnTo>
                    <a:pt x="232138" y="220671"/>
                  </a:lnTo>
                  <a:lnTo>
                    <a:pt x="216407" y="232983"/>
                  </a:lnTo>
                  <a:lnTo>
                    <a:pt x="209052" y="249205"/>
                  </a:lnTo>
                  <a:lnTo>
                    <a:pt x="207273" y="263520"/>
                  </a:lnTo>
                  <a:lnTo>
                    <a:pt x="208510" y="273537"/>
                  </a:lnTo>
                  <a:lnTo>
                    <a:pt x="212117" y="281023"/>
                  </a:lnTo>
                  <a:lnTo>
                    <a:pt x="217736" y="285631"/>
                  </a:lnTo>
                  <a:lnTo>
                    <a:pt x="225268" y="287230"/>
                  </a:lnTo>
                  <a:lnTo>
                    <a:pt x="231781" y="286524"/>
                  </a:lnTo>
                  <a:lnTo>
                    <a:pt x="238504" y="284439"/>
                  </a:lnTo>
                  <a:lnTo>
                    <a:pt x="245227" y="281023"/>
                  </a:lnTo>
                  <a:lnTo>
                    <a:pt x="251740" y="276327"/>
                  </a:lnTo>
                  <a:lnTo>
                    <a:pt x="259929" y="217398"/>
                  </a:lnTo>
                  <a:close/>
                </a:path>
                <a:path w="456565" h="456565">
                  <a:moveTo>
                    <a:pt x="258846" y="186309"/>
                  </a:moveTo>
                  <a:lnTo>
                    <a:pt x="152835" y="186309"/>
                  </a:lnTo>
                  <a:lnTo>
                    <a:pt x="157956" y="187024"/>
                  </a:lnTo>
                  <a:lnTo>
                    <a:pt x="163225" y="189411"/>
                  </a:lnTo>
                  <a:lnTo>
                    <a:pt x="168696" y="193639"/>
                  </a:lnTo>
                  <a:lnTo>
                    <a:pt x="174682" y="199913"/>
                  </a:lnTo>
                  <a:lnTo>
                    <a:pt x="157519" y="234038"/>
                  </a:lnTo>
                  <a:lnTo>
                    <a:pt x="174079" y="234038"/>
                  </a:lnTo>
                  <a:lnTo>
                    <a:pt x="188867" y="210456"/>
                  </a:lnTo>
                  <a:lnTo>
                    <a:pt x="216589" y="193011"/>
                  </a:lnTo>
                  <a:lnTo>
                    <a:pt x="258846" y="186309"/>
                  </a:lnTo>
                  <a:close/>
                </a:path>
                <a:path w="456565" h="456565">
                  <a:moveTo>
                    <a:pt x="143633" y="188540"/>
                  </a:moveTo>
                  <a:lnTo>
                    <a:pt x="124723" y="188540"/>
                  </a:lnTo>
                  <a:lnTo>
                    <a:pt x="122013" y="206198"/>
                  </a:lnTo>
                  <a:lnTo>
                    <a:pt x="122573" y="206745"/>
                  </a:lnTo>
                  <a:lnTo>
                    <a:pt x="130831" y="197551"/>
                  </a:lnTo>
                  <a:lnTo>
                    <a:pt x="138500" y="191180"/>
                  </a:lnTo>
                  <a:lnTo>
                    <a:pt x="143633" y="188540"/>
                  </a:lnTo>
                  <a:close/>
                </a:path>
                <a:path w="456565" h="456565">
                  <a:moveTo>
                    <a:pt x="435904" y="135212"/>
                  </a:moveTo>
                  <a:lnTo>
                    <a:pt x="353126" y="135212"/>
                  </a:lnTo>
                  <a:lnTo>
                    <a:pt x="360541" y="136708"/>
                  </a:lnTo>
                  <a:lnTo>
                    <a:pt x="366594" y="140788"/>
                  </a:lnTo>
                  <a:lnTo>
                    <a:pt x="370675" y="146841"/>
                  </a:lnTo>
                  <a:lnTo>
                    <a:pt x="372113" y="153969"/>
                  </a:lnTo>
                  <a:lnTo>
                    <a:pt x="370561" y="161670"/>
                  </a:lnTo>
                  <a:lnTo>
                    <a:pt x="366473" y="167723"/>
                  </a:lnTo>
                  <a:lnTo>
                    <a:pt x="360365" y="171803"/>
                  </a:lnTo>
                  <a:lnTo>
                    <a:pt x="353126" y="173299"/>
                  </a:lnTo>
                  <a:lnTo>
                    <a:pt x="448665" y="173299"/>
                  </a:lnTo>
                  <a:lnTo>
                    <a:pt x="438099" y="139268"/>
                  </a:lnTo>
                  <a:lnTo>
                    <a:pt x="435904" y="135212"/>
                  </a:lnTo>
                  <a:close/>
                </a:path>
                <a:path w="456565" h="456565">
                  <a:moveTo>
                    <a:pt x="419233" y="104503"/>
                  </a:moveTo>
                  <a:lnTo>
                    <a:pt x="271236" y="104503"/>
                  </a:lnTo>
                  <a:lnTo>
                    <a:pt x="275033" y="108300"/>
                  </a:lnTo>
                  <a:lnTo>
                    <a:pt x="274914" y="112823"/>
                  </a:lnTo>
                  <a:lnTo>
                    <a:pt x="274903" y="117667"/>
                  </a:lnTo>
                  <a:lnTo>
                    <a:pt x="271141" y="121452"/>
                  </a:lnTo>
                  <a:lnTo>
                    <a:pt x="428434" y="121452"/>
                  </a:lnTo>
                  <a:lnTo>
                    <a:pt x="419233" y="104503"/>
                  </a:lnTo>
                  <a:close/>
                </a:path>
                <a:path w="456565" h="456565">
                  <a:moveTo>
                    <a:pt x="188148" y="72426"/>
                  </a:moveTo>
                  <a:lnTo>
                    <a:pt x="174135" y="72426"/>
                  </a:lnTo>
                  <a:lnTo>
                    <a:pt x="180586" y="75116"/>
                  </a:lnTo>
                  <a:lnTo>
                    <a:pt x="182867" y="80603"/>
                  </a:lnTo>
                  <a:lnTo>
                    <a:pt x="182967" y="80758"/>
                  </a:lnTo>
                  <a:lnTo>
                    <a:pt x="184817" y="85233"/>
                  </a:lnTo>
                  <a:lnTo>
                    <a:pt x="185290" y="86423"/>
                  </a:lnTo>
                  <a:lnTo>
                    <a:pt x="182598" y="92874"/>
                  </a:lnTo>
                  <a:lnTo>
                    <a:pt x="171244" y="97552"/>
                  </a:lnTo>
                  <a:lnTo>
                    <a:pt x="284805" y="97552"/>
                  </a:lnTo>
                  <a:lnTo>
                    <a:pt x="273538" y="92874"/>
                  </a:lnTo>
                  <a:lnTo>
                    <a:pt x="271838" y="88804"/>
                  </a:lnTo>
                  <a:lnTo>
                    <a:pt x="196030" y="88804"/>
                  </a:lnTo>
                  <a:lnTo>
                    <a:pt x="190227" y="84912"/>
                  </a:lnTo>
                  <a:lnTo>
                    <a:pt x="189932" y="83579"/>
                  </a:lnTo>
                  <a:lnTo>
                    <a:pt x="187823" y="72914"/>
                  </a:lnTo>
                  <a:lnTo>
                    <a:pt x="188148" y="72426"/>
                  </a:lnTo>
                  <a:close/>
                </a:path>
                <a:path w="456565" h="456565">
                  <a:moveTo>
                    <a:pt x="393891" y="72426"/>
                  </a:moveTo>
                  <a:lnTo>
                    <a:pt x="281984" y="72426"/>
                  </a:lnTo>
                  <a:lnTo>
                    <a:pt x="293268" y="77104"/>
                  </a:lnTo>
                  <a:lnTo>
                    <a:pt x="295934" y="83579"/>
                  </a:lnTo>
                  <a:lnTo>
                    <a:pt x="293763" y="88804"/>
                  </a:lnTo>
                  <a:lnTo>
                    <a:pt x="293625" y="89232"/>
                  </a:lnTo>
                  <a:lnTo>
                    <a:pt x="291280" y="94874"/>
                  </a:lnTo>
                  <a:lnTo>
                    <a:pt x="284805" y="97552"/>
                  </a:lnTo>
                  <a:lnTo>
                    <a:pt x="414624" y="97552"/>
                  </a:lnTo>
                  <a:lnTo>
                    <a:pt x="393891" y="72426"/>
                  </a:lnTo>
                  <a:close/>
                </a:path>
                <a:path w="456565" h="456565">
                  <a:moveTo>
                    <a:pt x="220404" y="64725"/>
                  </a:moveTo>
                  <a:lnTo>
                    <a:pt x="203677" y="64725"/>
                  </a:lnTo>
                  <a:lnTo>
                    <a:pt x="209497" y="68629"/>
                  </a:lnTo>
                  <a:lnTo>
                    <a:pt x="210554" y="73997"/>
                  </a:lnTo>
                  <a:lnTo>
                    <a:pt x="210714" y="74616"/>
                  </a:lnTo>
                  <a:lnTo>
                    <a:pt x="211838" y="80282"/>
                  </a:lnTo>
                  <a:lnTo>
                    <a:pt x="211798" y="80758"/>
                  </a:lnTo>
                  <a:lnTo>
                    <a:pt x="207998" y="86423"/>
                  </a:lnTo>
                  <a:lnTo>
                    <a:pt x="195952" y="88804"/>
                  </a:lnTo>
                  <a:lnTo>
                    <a:pt x="260096" y="88804"/>
                  </a:lnTo>
                  <a:lnTo>
                    <a:pt x="248228" y="86423"/>
                  </a:lnTo>
                  <a:lnTo>
                    <a:pt x="247332" y="85233"/>
                  </a:lnTo>
                  <a:lnTo>
                    <a:pt x="222031" y="85233"/>
                  </a:lnTo>
                  <a:lnTo>
                    <a:pt x="217079" y="80282"/>
                  </a:lnTo>
                  <a:lnTo>
                    <a:pt x="217079" y="68058"/>
                  </a:lnTo>
                  <a:lnTo>
                    <a:pt x="220404" y="64725"/>
                  </a:lnTo>
                  <a:close/>
                </a:path>
                <a:path w="456565" h="456565">
                  <a:moveTo>
                    <a:pt x="386744" y="64725"/>
                  </a:moveTo>
                  <a:lnTo>
                    <a:pt x="252502" y="64725"/>
                  </a:lnTo>
                  <a:lnTo>
                    <a:pt x="264424" y="67094"/>
                  </a:lnTo>
                  <a:lnTo>
                    <a:pt x="268318" y="72914"/>
                  </a:lnTo>
                  <a:lnTo>
                    <a:pt x="265928" y="84912"/>
                  </a:lnTo>
                  <a:lnTo>
                    <a:pt x="260096" y="88804"/>
                  </a:lnTo>
                  <a:lnTo>
                    <a:pt x="271838" y="88804"/>
                  </a:lnTo>
                  <a:lnTo>
                    <a:pt x="270858" y="86423"/>
                  </a:lnTo>
                  <a:lnTo>
                    <a:pt x="271322" y="85233"/>
                  </a:lnTo>
                  <a:lnTo>
                    <a:pt x="275516" y="75116"/>
                  </a:lnTo>
                  <a:lnTo>
                    <a:pt x="281984" y="72426"/>
                  </a:lnTo>
                  <a:lnTo>
                    <a:pt x="393891" y="72426"/>
                  </a:lnTo>
                  <a:lnTo>
                    <a:pt x="389242" y="66793"/>
                  </a:lnTo>
                  <a:lnTo>
                    <a:pt x="386744" y="64725"/>
                  </a:lnTo>
                  <a:close/>
                </a:path>
                <a:path w="456565" h="456565">
                  <a:moveTo>
                    <a:pt x="384840" y="63154"/>
                  </a:moveTo>
                  <a:lnTo>
                    <a:pt x="234148" y="63154"/>
                  </a:lnTo>
                  <a:lnTo>
                    <a:pt x="238097" y="67094"/>
                  </a:lnTo>
                  <a:lnTo>
                    <a:pt x="239005" y="68058"/>
                  </a:lnTo>
                  <a:lnTo>
                    <a:pt x="239082" y="72914"/>
                  </a:lnTo>
                  <a:lnTo>
                    <a:pt x="239206" y="80282"/>
                  </a:lnTo>
                  <a:lnTo>
                    <a:pt x="234255" y="85233"/>
                  </a:lnTo>
                  <a:lnTo>
                    <a:pt x="247332" y="85233"/>
                  </a:lnTo>
                  <a:lnTo>
                    <a:pt x="244348" y="80758"/>
                  </a:lnTo>
                  <a:lnTo>
                    <a:pt x="244289" y="80282"/>
                  </a:lnTo>
                  <a:lnTo>
                    <a:pt x="246615" y="68629"/>
                  </a:lnTo>
                  <a:lnTo>
                    <a:pt x="247425" y="68058"/>
                  </a:lnTo>
                  <a:lnTo>
                    <a:pt x="252424" y="64725"/>
                  </a:lnTo>
                  <a:lnTo>
                    <a:pt x="386744" y="64725"/>
                  </a:lnTo>
                  <a:lnTo>
                    <a:pt x="384840" y="63154"/>
                  </a:lnTo>
                  <a:close/>
                </a:path>
              </a:pathLst>
            </a:custGeom>
            <a:solidFill>
              <a:srgbClr val="2C82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57885" y="1522066"/>
            <a:ext cx="7198995" cy="52006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Verschillende</a:t>
            </a:r>
            <a:r>
              <a:rPr sz="1800" b="1" spc="-6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disciplines</a:t>
            </a:r>
            <a:r>
              <a:rPr sz="1800" b="1" spc="-7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en</a:t>
            </a:r>
            <a:r>
              <a:rPr sz="1800" b="1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functies</a:t>
            </a:r>
            <a:r>
              <a:rPr sz="1800" b="1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bij</a:t>
            </a:r>
            <a:r>
              <a:rPr sz="1800" b="1" spc="-7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737373"/>
                </a:solidFill>
                <a:latin typeface="Verdana"/>
                <a:cs typeface="Verdana"/>
              </a:rPr>
              <a:t>elkaar</a:t>
            </a:r>
            <a:r>
              <a:rPr sz="1800" b="1" spc="-6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737373"/>
                </a:solidFill>
                <a:latin typeface="Verdana"/>
                <a:cs typeface="Verdana"/>
              </a:rPr>
              <a:t>gebracht</a:t>
            </a:r>
            <a:endParaRPr sz="18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0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Veiligheidskundige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Gecertificeerd</a:t>
            </a:r>
            <a:r>
              <a:rPr sz="1600" spc="-9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Arbeidshygienist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0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spc="-20" dirty="0">
                <a:solidFill>
                  <a:srgbClr val="737373"/>
                </a:solidFill>
                <a:latin typeface="Verdana"/>
                <a:cs typeface="Verdana"/>
              </a:rPr>
              <a:t>Technical</a:t>
            </a:r>
            <a:r>
              <a:rPr sz="1600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standards</a:t>
            </a:r>
            <a:r>
              <a:rPr sz="1600" spc="-4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and</a:t>
            </a:r>
            <a:r>
              <a:rPr sz="1600" spc="-6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regulations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EH&amp;S</a:t>
            </a:r>
            <a:r>
              <a:rPr sz="1600" spc="-4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manager</a:t>
            </a:r>
            <a:r>
              <a:rPr sz="1600" spc="-4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Benelux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spc="-20" dirty="0">
                <a:solidFill>
                  <a:srgbClr val="737373"/>
                </a:solidFill>
                <a:latin typeface="Verdana"/>
                <a:cs typeface="Verdana"/>
              </a:rPr>
              <a:t>Safety,</a:t>
            </a:r>
            <a:r>
              <a:rPr sz="1600" spc="-6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Health,</a:t>
            </a:r>
            <a:r>
              <a:rPr sz="1600" spc="-6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Environment</a:t>
            </a:r>
            <a:r>
              <a:rPr sz="1600" spc="-4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and</a:t>
            </a:r>
            <a:r>
              <a:rPr sz="1600" spc="-7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Quality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0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Compliance</a:t>
            </a:r>
            <a:r>
              <a:rPr sz="1600" spc="-6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Engineer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After</a:t>
            </a:r>
            <a:r>
              <a:rPr sz="1600" spc="-4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sales</a:t>
            </a:r>
            <a:r>
              <a:rPr sz="1600" spc="-3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manager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HSE</a:t>
            </a:r>
            <a:r>
              <a:rPr sz="1600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General</a:t>
            </a:r>
            <a:r>
              <a:rPr sz="1600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Affairs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0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Manager</a:t>
            </a:r>
            <a:r>
              <a:rPr sz="1600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Public</a:t>
            </a:r>
            <a:r>
              <a:rPr sz="1600" spc="-5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Affairs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Customer</a:t>
            </a:r>
            <a:r>
              <a:rPr sz="1600" spc="-5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Service</a:t>
            </a:r>
            <a:r>
              <a:rPr sz="1600" spc="-7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Manager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spc="-20" dirty="0">
                <a:solidFill>
                  <a:srgbClr val="737373"/>
                </a:solidFill>
                <a:latin typeface="Verdana"/>
                <a:cs typeface="Verdana"/>
              </a:rPr>
              <a:t>Bedrijfsleider,</a:t>
            </a:r>
            <a:r>
              <a:rPr sz="1600" spc="-4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directeur</a:t>
            </a:r>
            <a:r>
              <a:rPr sz="1600" spc="-6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eigenaar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00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Head</a:t>
            </a:r>
            <a:r>
              <a:rPr sz="1600" spc="-30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of</a:t>
            </a:r>
            <a:r>
              <a:rPr sz="1600" spc="-3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Service</a:t>
            </a:r>
            <a:endParaRPr sz="1600">
              <a:latin typeface="Verdana"/>
              <a:cs typeface="Verdana"/>
            </a:endParaRPr>
          </a:p>
          <a:p>
            <a:pPr marL="215265" indent="-202565">
              <a:lnSpc>
                <a:spcPct val="100000"/>
              </a:lnSpc>
              <a:spcBef>
                <a:spcPts val="615"/>
              </a:spcBef>
              <a:buClr>
                <a:srgbClr val="0085A6"/>
              </a:buClr>
              <a:buFont typeface="Arial"/>
              <a:buChar char="•"/>
              <a:tabLst>
                <a:tab pos="215265" algn="l"/>
              </a:tabLst>
            </a:pPr>
            <a:r>
              <a:rPr sz="1600" dirty="0">
                <a:solidFill>
                  <a:srgbClr val="737373"/>
                </a:solidFill>
                <a:latin typeface="Verdana"/>
                <a:cs typeface="Verdana"/>
              </a:rPr>
              <a:t>Country</a:t>
            </a:r>
            <a:r>
              <a:rPr sz="1600" spc="-65" dirty="0">
                <a:solidFill>
                  <a:srgbClr val="737373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737373"/>
                </a:solidFill>
                <a:latin typeface="Verdana"/>
                <a:cs typeface="Verdana"/>
              </a:rPr>
              <a:t>Manager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60"/>
              </a:spcBef>
            </a:pPr>
            <a:endParaRPr sz="1600">
              <a:latin typeface="Verdana"/>
              <a:cs typeface="Verdana"/>
            </a:endParaRPr>
          </a:p>
          <a:p>
            <a:pPr marL="13335">
              <a:lnSpc>
                <a:spcPct val="100000"/>
              </a:lnSpc>
            </a:pPr>
            <a:r>
              <a:rPr sz="1350" spc="-50" dirty="0">
                <a:solidFill>
                  <a:srgbClr val="0085A6"/>
                </a:solidFill>
                <a:latin typeface="Trebuchet MS"/>
                <a:cs typeface="Trebuchet MS"/>
              </a:rPr>
              <a:t>3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6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Verdana"/>
                <a:cs typeface="Verdana"/>
              </a:rPr>
              <a:t>RAI</a:t>
            </a:r>
            <a:r>
              <a:rPr sz="2400" b="1" spc="-10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VERENIGING</a:t>
            </a:r>
            <a:r>
              <a:rPr sz="2400" b="1" spc="-9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WERKGROEP</a:t>
            </a:r>
            <a:r>
              <a:rPr sz="2400" b="1" spc="-105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ACCU’S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885" y="248538"/>
            <a:ext cx="7969250" cy="540660"/>
          </a:xfrm>
          <a:prstGeom prst="rect">
            <a:avLst/>
          </a:prstGeom>
        </p:spPr>
        <p:txBody>
          <a:bodyPr vert="horz" wrap="square" lIns="0" tIns="1696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Verdana"/>
                <a:cs typeface="Verdana"/>
              </a:rPr>
              <a:t>RAI</a:t>
            </a:r>
            <a:r>
              <a:rPr sz="2400" b="1" spc="-10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VERENIGING</a:t>
            </a:r>
            <a:r>
              <a:rPr sz="2400" b="1" spc="-90" dirty="0">
                <a:latin typeface="Verdana"/>
                <a:cs typeface="Verdana"/>
              </a:rPr>
              <a:t> </a:t>
            </a:r>
            <a:r>
              <a:rPr sz="2400" b="1" dirty="0">
                <a:latin typeface="Verdana"/>
                <a:cs typeface="Verdana"/>
              </a:rPr>
              <a:t>WERKGROEP</a:t>
            </a:r>
            <a:r>
              <a:rPr sz="2400" b="1" spc="-105" dirty="0">
                <a:latin typeface="Verdana"/>
                <a:cs typeface="Verdana"/>
              </a:rPr>
              <a:t> </a:t>
            </a:r>
            <a:r>
              <a:rPr sz="2400" b="1" spc="-10" dirty="0">
                <a:latin typeface="Verdana"/>
                <a:cs typeface="Verdana"/>
              </a:rPr>
              <a:t>ACCU’S</a:t>
            </a:r>
            <a:r>
              <a:rPr lang="en-GB" sz="2400" b="1" spc="-10" dirty="0">
                <a:latin typeface="Verdana"/>
                <a:cs typeface="Verdana"/>
              </a:rPr>
              <a:t>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104" y="6490208"/>
            <a:ext cx="12255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0" dirty="0">
                <a:solidFill>
                  <a:srgbClr val="0085A6"/>
                </a:solidFill>
                <a:latin typeface="Trebuchet MS"/>
                <a:cs typeface="Trebuchet MS"/>
              </a:rPr>
              <a:t>4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18" name="Groep 17" descr="Logo's bedrijven">
            <a:extLst>
              <a:ext uri="{FF2B5EF4-FFF2-40B4-BE49-F238E27FC236}">
                <a16:creationId xmlns:a16="http://schemas.microsoft.com/office/drawing/2014/main" id="{4EAEBCD8-DBC7-5C47-1196-3CF7293D6568}"/>
              </a:ext>
            </a:extLst>
          </p:cNvPr>
          <p:cNvGrpSpPr/>
          <p:nvPr/>
        </p:nvGrpSpPr>
        <p:grpSpPr>
          <a:xfrm>
            <a:off x="868145" y="2214329"/>
            <a:ext cx="10091763" cy="3842258"/>
            <a:chOff x="868145" y="2214329"/>
            <a:chExt cx="10091763" cy="3842258"/>
          </a:xfrm>
        </p:grpSpPr>
        <p:pic>
          <p:nvPicPr>
            <p:cNvPr id="4" name="object 4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8145" y="2214329"/>
              <a:ext cx="2016661" cy="522041"/>
            </a:xfrm>
            <a:prstGeom prst="rect">
              <a:avLst/>
            </a:prstGeom>
          </p:spPr>
        </p:pic>
        <p:pic>
          <p:nvPicPr>
            <p:cNvPr id="5" name="object 5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775" y="5408434"/>
              <a:ext cx="2427224" cy="454736"/>
            </a:xfrm>
            <a:prstGeom prst="rect">
              <a:avLst/>
            </a:prstGeom>
          </p:spPr>
        </p:pic>
        <p:pic>
          <p:nvPicPr>
            <p:cNvPr id="6" name="object 6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4775" y="3083737"/>
              <a:ext cx="1907413" cy="727024"/>
            </a:xfrm>
            <a:prstGeom prst="rect">
              <a:avLst/>
            </a:prstGeom>
          </p:spPr>
        </p:pic>
        <p:pic>
          <p:nvPicPr>
            <p:cNvPr id="7" name="object 7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96140" y="5236692"/>
              <a:ext cx="1643278" cy="352931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4775" y="4036123"/>
              <a:ext cx="936180" cy="1100010"/>
            </a:xfrm>
            <a:prstGeom prst="rect">
              <a:avLst/>
            </a:prstGeom>
          </p:spPr>
        </p:pic>
        <p:pic>
          <p:nvPicPr>
            <p:cNvPr id="9" name="object 9">
              <a:extLs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60877" y="4036123"/>
              <a:ext cx="1100010" cy="11000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0351" y="5722858"/>
              <a:ext cx="1952625" cy="3337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05085" y="5150446"/>
              <a:ext cx="1254823" cy="5033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05085" y="4550016"/>
              <a:ext cx="1254823" cy="4893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69390" y="3000387"/>
              <a:ext cx="1466154" cy="7138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510915" y="3224276"/>
              <a:ext cx="2028825" cy="476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72629" y="3882564"/>
              <a:ext cx="1477136" cy="6368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40855" y="4605858"/>
              <a:ext cx="1266215" cy="41927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74506" y="4562650"/>
              <a:ext cx="1367095" cy="545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428" y="2023872"/>
            <a:ext cx="1708912" cy="256032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92428" y="2397251"/>
            <a:ext cx="10321290" cy="502920"/>
            <a:chOff x="992428" y="2397251"/>
            <a:chExt cx="10321290" cy="502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2428" y="2397251"/>
              <a:ext cx="10321163" cy="2560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428" y="2644139"/>
              <a:ext cx="6834505" cy="256032"/>
            </a:xfrm>
            <a:prstGeom prst="rect">
              <a:avLst/>
            </a:prstGeom>
          </p:spPr>
        </p:pic>
      </p:grp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2428" y="3766058"/>
            <a:ext cx="5894959" cy="256031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2019" y="925067"/>
            <a:ext cx="2358771" cy="463296"/>
          </a:xfrm>
          <a:prstGeom prst="rect">
            <a:avLst/>
          </a:prstGeom>
        </p:spPr>
      </p:pic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11894" y="3223691"/>
            <a:ext cx="2541904" cy="2493645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E17EB52C-CB9C-1AA4-4AEC-5BC32BB62C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Intro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1028" y="2002535"/>
            <a:ext cx="5791961" cy="256032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1028" y="2348483"/>
            <a:ext cx="3803015" cy="256032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1028" y="2695651"/>
            <a:ext cx="3979164" cy="256336"/>
          </a:xfrm>
          <a:prstGeom prst="rect">
            <a:avLst/>
          </a:prstGeom>
        </p:spPr>
      </p:pic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21028" y="3042157"/>
            <a:ext cx="5925820" cy="2003425"/>
            <a:chOff x="1221028" y="3042157"/>
            <a:chExt cx="5925820" cy="200342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1028" y="3042157"/>
              <a:ext cx="1943608" cy="2560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8558" y="3325621"/>
              <a:ext cx="1064514" cy="2560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8558" y="3607561"/>
              <a:ext cx="1660651" cy="2560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78558" y="3891025"/>
              <a:ext cx="3003676" cy="2560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8558" y="4174489"/>
              <a:ext cx="495807" cy="2560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50414" y="4174489"/>
              <a:ext cx="228600" cy="25603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3294" y="4174489"/>
              <a:ext cx="4250689" cy="2560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78558" y="4452238"/>
              <a:ext cx="5467731" cy="2849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78558" y="4760086"/>
              <a:ext cx="1926970" cy="284988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/>
          </p:cNvSpPr>
          <p:nvPr/>
        </p:nvSpPr>
        <p:spPr>
          <a:xfrm>
            <a:off x="979728" y="1887728"/>
            <a:ext cx="572135" cy="35274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13970" lvl="0" indent="0" algn="r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13970" lvl="0" indent="0" algn="r" defTabSz="91440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13970" lvl="0" indent="0" algn="r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13970" lvl="0" indent="0" algn="r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-50" normalizeH="0" baseline="0" noProof="0" dirty="0">
                <a:ln>
                  <a:noFill/>
                </a:ln>
                <a:solidFill>
                  <a:srgbClr val="003779"/>
                </a:solidFill>
                <a:effectLst/>
                <a:uLnTx/>
                <a:uFillTx/>
                <a:latin typeface="Arial"/>
                <a:cs typeface="Arial"/>
              </a:rPr>
              <a:t>•</a:t>
            </a: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21028" y="5130419"/>
            <a:ext cx="4186554" cy="285115"/>
            <a:chOff x="1221028" y="5130419"/>
            <a:chExt cx="4186554" cy="285115"/>
          </a:xfrm>
        </p:grpSpPr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21028" y="5130419"/>
              <a:ext cx="3901440" cy="2849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04180" y="5130419"/>
              <a:ext cx="106679" cy="2849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57520" y="5130419"/>
              <a:ext cx="349758" cy="284988"/>
            </a:xfrm>
            <a:prstGeom prst="rect">
              <a:avLst/>
            </a:prstGeom>
          </p:spPr>
        </p:pic>
      </p:grpSp>
      <p:pic>
        <p:nvPic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22019" y="925067"/>
            <a:ext cx="1674876" cy="463296"/>
          </a:xfrm>
          <a:prstGeom prst="rect">
            <a:avLst/>
          </a:prstGeom>
        </p:spPr>
      </p:pic>
      <p:sp>
        <p:nvSpPr>
          <p:cNvPr id="23" name="Titel 22">
            <a:extLst>
              <a:ext uri="{FF2B5EF4-FFF2-40B4-BE49-F238E27FC236}">
                <a16:creationId xmlns:a16="http://schemas.microsoft.com/office/drawing/2014/main" id="{1BD1503A-75F8-505C-1A14-3B1BBE52D0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Agenda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92" y="1501775"/>
            <a:ext cx="812545" cy="256032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8692" y="1501775"/>
            <a:ext cx="1702435" cy="530860"/>
            <a:chOff x="818692" y="1501775"/>
            <a:chExt cx="1702435" cy="5308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5109" y="1501775"/>
              <a:ext cx="94487" cy="2560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353" y="1501775"/>
              <a:ext cx="314959" cy="2560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8692" y="1775790"/>
              <a:ext cx="1702054" cy="256336"/>
            </a:xfrm>
            <a:prstGeom prst="rect">
              <a:avLst/>
            </a:prstGeom>
          </p:spPr>
        </p:pic>
      </p:grpSp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8692" y="2324989"/>
            <a:ext cx="1493520" cy="805180"/>
            <a:chOff x="818692" y="2324989"/>
            <a:chExt cx="1493520" cy="8051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692" y="2324989"/>
              <a:ext cx="850049" cy="2560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8692" y="2599309"/>
              <a:ext cx="1228623" cy="2560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692" y="2873629"/>
              <a:ext cx="860209" cy="2560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2833" y="2873629"/>
              <a:ext cx="94488" cy="256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0077" y="2873629"/>
              <a:ext cx="672084" cy="256032"/>
            </a:xfrm>
            <a:prstGeom prst="rect">
              <a:avLst/>
            </a:prstGeom>
          </p:spPr>
        </p:pic>
      </p:grp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40939" y="-63"/>
            <a:ext cx="9615423" cy="6446139"/>
            <a:chOff x="2440939" y="-63"/>
            <a:chExt cx="9615423" cy="6446139"/>
          </a:xfrm>
        </p:grpSpPr>
        <p:pic>
          <p:nvPicPr>
            <p:cNvPr id="15" name="object 15" descr="Diagram maatregelen PGS 370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40939" y="-63"/>
              <a:ext cx="9615423" cy="64461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00907" y="4804918"/>
              <a:ext cx="6540500" cy="972819"/>
            </a:xfrm>
            <a:custGeom>
              <a:avLst/>
              <a:gdLst/>
              <a:ahLst/>
              <a:cxnLst/>
              <a:rect l="l" t="t" r="r" b="b"/>
              <a:pathLst>
                <a:path w="6540500" h="972820">
                  <a:moveTo>
                    <a:pt x="1990470" y="486409"/>
                  </a:moveTo>
                  <a:lnTo>
                    <a:pt x="2000885" y="439570"/>
                  </a:lnTo>
                  <a:lnTo>
                    <a:pt x="2031492" y="393989"/>
                  </a:lnTo>
                  <a:lnTo>
                    <a:pt x="2062644" y="364402"/>
                  </a:lnTo>
                  <a:lnTo>
                    <a:pt x="2102064" y="335525"/>
                  </a:lnTo>
                  <a:lnTo>
                    <a:pt x="2149470" y="307419"/>
                  </a:lnTo>
                  <a:lnTo>
                    <a:pt x="2204580" y="280144"/>
                  </a:lnTo>
                  <a:lnTo>
                    <a:pt x="2267110" y="253761"/>
                  </a:lnTo>
                  <a:lnTo>
                    <a:pt x="2336779" y="228331"/>
                  </a:lnTo>
                  <a:lnTo>
                    <a:pt x="2374202" y="215991"/>
                  </a:lnTo>
                  <a:lnTo>
                    <a:pt x="2413304" y="203913"/>
                  </a:lnTo>
                  <a:lnTo>
                    <a:pt x="2454049" y="192102"/>
                  </a:lnTo>
                  <a:lnTo>
                    <a:pt x="2496402" y="180568"/>
                  </a:lnTo>
                  <a:lnTo>
                    <a:pt x="2540328" y="169316"/>
                  </a:lnTo>
                  <a:lnTo>
                    <a:pt x="2585791" y="158356"/>
                  </a:lnTo>
                  <a:lnTo>
                    <a:pt x="2632757" y="147694"/>
                  </a:lnTo>
                  <a:lnTo>
                    <a:pt x="2681189" y="137338"/>
                  </a:lnTo>
                  <a:lnTo>
                    <a:pt x="2731053" y="127296"/>
                  </a:lnTo>
                  <a:lnTo>
                    <a:pt x="2782313" y="117575"/>
                  </a:lnTo>
                  <a:lnTo>
                    <a:pt x="2834933" y="108183"/>
                  </a:lnTo>
                  <a:lnTo>
                    <a:pt x="2888880" y="99127"/>
                  </a:lnTo>
                  <a:lnTo>
                    <a:pt x="2944116" y="90414"/>
                  </a:lnTo>
                  <a:lnTo>
                    <a:pt x="3000608" y="82053"/>
                  </a:lnTo>
                  <a:lnTo>
                    <a:pt x="3058319" y="74051"/>
                  </a:lnTo>
                  <a:lnTo>
                    <a:pt x="3117214" y="66416"/>
                  </a:lnTo>
                  <a:lnTo>
                    <a:pt x="3177259" y="59154"/>
                  </a:lnTo>
                  <a:lnTo>
                    <a:pt x="3238417" y="52274"/>
                  </a:lnTo>
                  <a:lnTo>
                    <a:pt x="3300654" y="45783"/>
                  </a:lnTo>
                  <a:lnTo>
                    <a:pt x="3363933" y="39689"/>
                  </a:lnTo>
                  <a:lnTo>
                    <a:pt x="3428221" y="33999"/>
                  </a:lnTo>
                  <a:lnTo>
                    <a:pt x="3493480" y="28721"/>
                  </a:lnTo>
                  <a:lnTo>
                    <a:pt x="3559677" y="23862"/>
                  </a:lnTo>
                  <a:lnTo>
                    <a:pt x="3626776" y="19430"/>
                  </a:lnTo>
                  <a:lnTo>
                    <a:pt x="3694742" y="15433"/>
                  </a:lnTo>
                  <a:lnTo>
                    <a:pt x="3763538" y="11877"/>
                  </a:lnTo>
                  <a:lnTo>
                    <a:pt x="3833131" y="8771"/>
                  </a:lnTo>
                  <a:lnTo>
                    <a:pt x="3903484" y="6123"/>
                  </a:lnTo>
                  <a:lnTo>
                    <a:pt x="3974562" y="3938"/>
                  </a:lnTo>
                  <a:lnTo>
                    <a:pt x="4046330" y="2226"/>
                  </a:lnTo>
                  <a:lnTo>
                    <a:pt x="4118753" y="994"/>
                  </a:lnTo>
                  <a:lnTo>
                    <a:pt x="4191795" y="249"/>
                  </a:lnTo>
                  <a:lnTo>
                    <a:pt x="4265422" y="0"/>
                  </a:lnTo>
                  <a:lnTo>
                    <a:pt x="4339040" y="249"/>
                  </a:lnTo>
                  <a:lnTo>
                    <a:pt x="4412076" y="994"/>
                  </a:lnTo>
                  <a:lnTo>
                    <a:pt x="4484492" y="2226"/>
                  </a:lnTo>
                  <a:lnTo>
                    <a:pt x="4556254" y="3938"/>
                  </a:lnTo>
                  <a:lnTo>
                    <a:pt x="4627326" y="6123"/>
                  </a:lnTo>
                  <a:lnTo>
                    <a:pt x="4697673" y="8771"/>
                  </a:lnTo>
                  <a:lnTo>
                    <a:pt x="4767259" y="11877"/>
                  </a:lnTo>
                  <a:lnTo>
                    <a:pt x="4836051" y="15433"/>
                  </a:lnTo>
                  <a:lnTo>
                    <a:pt x="4904011" y="19430"/>
                  </a:lnTo>
                  <a:lnTo>
                    <a:pt x="4971105" y="23862"/>
                  </a:lnTo>
                  <a:lnTo>
                    <a:pt x="5037297" y="28721"/>
                  </a:lnTo>
                  <a:lnTo>
                    <a:pt x="5102552" y="33999"/>
                  </a:lnTo>
                  <a:lnTo>
                    <a:pt x="5166835" y="39689"/>
                  </a:lnTo>
                  <a:lnTo>
                    <a:pt x="5230111" y="45783"/>
                  </a:lnTo>
                  <a:lnTo>
                    <a:pt x="5292344" y="52274"/>
                  </a:lnTo>
                  <a:lnTo>
                    <a:pt x="5353498" y="59154"/>
                  </a:lnTo>
                  <a:lnTo>
                    <a:pt x="5413539" y="66416"/>
                  </a:lnTo>
                  <a:lnTo>
                    <a:pt x="5472431" y="74051"/>
                  </a:lnTo>
                  <a:lnTo>
                    <a:pt x="5530139" y="82053"/>
                  </a:lnTo>
                  <a:lnTo>
                    <a:pt x="5586628" y="90414"/>
                  </a:lnTo>
                  <a:lnTo>
                    <a:pt x="5641862" y="99127"/>
                  </a:lnTo>
                  <a:lnTo>
                    <a:pt x="5695806" y="108183"/>
                  </a:lnTo>
                  <a:lnTo>
                    <a:pt x="5748424" y="117575"/>
                  </a:lnTo>
                  <a:lnTo>
                    <a:pt x="5799682" y="127296"/>
                  </a:lnTo>
                  <a:lnTo>
                    <a:pt x="5849544" y="137338"/>
                  </a:lnTo>
                  <a:lnTo>
                    <a:pt x="5897974" y="147694"/>
                  </a:lnTo>
                  <a:lnTo>
                    <a:pt x="5944938" y="158356"/>
                  </a:lnTo>
                  <a:lnTo>
                    <a:pt x="5990399" y="169316"/>
                  </a:lnTo>
                  <a:lnTo>
                    <a:pt x="6034324" y="180568"/>
                  </a:lnTo>
                  <a:lnTo>
                    <a:pt x="6076676" y="192102"/>
                  </a:lnTo>
                  <a:lnTo>
                    <a:pt x="6117420" y="203913"/>
                  </a:lnTo>
                  <a:lnTo>
                    <a:pt x="6156520" y="215991"/>
                  </a:lnTo>
                  <a:lnTo>
                    <a:pt x="6193942" y="228331"/>
                  </a:lnTo>
                  <a:lnTo>
                    <a:pt x="6263610" y="253761"/>
                  </a:lnTo>
                  <a:lnTo>
                    <a:pt x="6326139" y="280144"/>
                  </a:lnTo>
                  <a:lnTo>
                    <a:pt x="6381247" y="307419"/>
                  </a:lnTo>
                  <a:lnTo>
                    <a:pt x="6428653" y="335525"/>
                  </a:lnTo>
                  <a:lnTo>
                    <a:pt x="6468073" y="364402"/>
                  </a:lnTo>
                  <a:lnTo>
                    <a:pt x="6499225" y="393989"/>
                  </a:lnTo>
                  <a:lnTo>
                    <a:pt x="6529831" y="439570"/>
                  </a:lnTo>
                  <a:lnTo>
                    <a:pt x="6540246" y="486409"/>
                  </a:lnTo>
                  <a:lnTo>
                    <a:pt x="6539077" y="502150"/>
                  </a:lnTo>
                  <a:lnTo>
                    <a:pt x="6521826" y="548590"/>
                  </a:lnTo>
                  <a:lnTo>
                    <a:pt x="6484700" y="593702"/>
                  </a:lnTo>
                  <a:lnTo>
                    <a:pt x="6449379" y="622937"/>
                  </a:lnTo>
                  <a:lnTo>
                    <a:pt x="6405931" y="651431"/>
                  </a:lnTo>
                  <a:lnTo>
                    <a:pt x="6354638" y="679123"/>
                  </a:lnTo>
                  <a:lnTo>
                    <a:pt x="6295784" y="705952"/>
                  </a:lnTo>
                  <a:lnTo>
                    <a:pt x="6229651" y="731860"/>
                  </a:lnTo>
                  <a:lnTo>
                    <a:pt x="6156520" y="756784"/>
                  </a:lnTo>
                  <a:lnTo>
                    <a:pt x="6117420" y="768859"/>
                  </a:lnTo>
                  <a:lnTo>
                    <a:pt x="6076676" y="780665"/>
                  </a:lnTo>
                  <a:lnTo>
                    <a:pt x="6034324" y="792196"/>
                  </a:lnTo>
                  <a:lnTo>
                    <a:pt x="5990399" y="803443"/>
                  </a:lnTo>
                  <a:lnTo>
                    <a:pt x="5944938" y="814399"/>
                  </a:lnTo>
                  <a:lnTo>
                    <a:pt x="5897974" y="825057"/>
                  </a:lnTo>
                  <a:lnTo>
                    <a:pt x="5849544" y="835409"/>
                  </a:lnTo>
                  <a:lnTo>
                    <a:pt x="5799682" y="845447"/>
                  </a:lnTo>
                  <a:lnTo>
                    <a:pt x="5748424" y="855164"/>
                  </a:lnTo>
                  <a:lnTo>
                    <a:pt x="5695806" y="864552"/>
                  </a:lnTo>
                  <a:lnTo>
                    <a:pt x="5641862" y="873604"/>
                  </a:lnTo>
                  <a:lnTo>
                    <a:pt x="5586628" y="882313"/>
                  </a:lnTo>
                  <a:lnTo>
                    <a:pt x="5530139" y="890670"/>
                  </a:lnTo>
                  <a:lnTo>
                    <a:pt x="5472431" y="898668"/>
                  </a:lnTo>
                  <a:lnTo>
                    <a:pt x="5413539" y="906300"/>
                  </a:lnTo>
                  <a:lnTo>
                    <a:pt x="5353498" y="913558"/>
                  </a:lnTo>
                  <a:lnTo>
                    <a:pt x="5292344" y="920434"/>
                  </a:lnTo>
                  <a:lnTo>
                    <a:pt x="5230111" y="926922"/>
                  </a:lnTo>
                  <a:lnTo>
                    <a:pt x="5166835" y="933013"/>
                  </a:lnTo>
                  <a:lnTo>
                    <a:pt x="5102552" y="938700"/>
                  </a:lnTo>
                  <a:lnTo>
                    <a:pt x="5037297" y="943975"/>
                  </a:lnTo>
                  <a:lnTo>
                    <a:pt x="4971105" y="948831"/>
                  </a:lnTo>
                  <a:lnTo>
                    <a:pt x="4904011" y="953261"/>
                  </a:lnTo>
                  <a:lnTo>
                    <a:pt x="4836051" y="957256"/>
                  </a:lnTo>
                  <a:lnTo>
                    <a:pt x="4767259" y="960809"/>
                  </a:lnTo>
                  <a:lnTo>
                    <a:pt x="4697673" y="963913"/>
                  </a:lnTo>
                  <a:lnTo>
                    <a:pt x="4627326" y="966561"/>
                  </a:lnTo>
                  <a:lnTo>
                    <a:pt x="4556254" y="968743"/>
                  </a:lnTo>
                  <a:lnTo>
                    <a:pt x="4484492" y="970454"/>
                  </a:lnTo>
                  <a:lnTo>
                    <a:pt x="4412076" y="971686"/>
                  </a:lnTo>
                  <a:lnTo>
                    <a:pt x="4339040" y="972430"/>
                  </a:lnTo>
                  <a:lnTo>
                    <a:pt x="4265422" y="972680"/>
                  </a:lnTo>
                  <a:lnTo>
                    <a:pt x="4191795" y="972430"/>
                  </a:lnTo>
                  <a:lnTo>
                    <a:pt x="4118753" y="971686"/>
                  </a:lnTo>
                  <a:lnTo>
                    <a:pt x="4046330" y="970454"/>
                  </a:lnTo>
                  <a:lnTo>
                    <a:pt x="3974562" y="968743"/>
                  </a:lnTo>
                  <a:lnTo>
                    <a:pt x="3903484" y="966561"/>
                  </a:lnTo>
                  <a:lnTo>
                    <a:pt x="3833131" y="963913"/>
                  </a:lnTo>
                  <a:lnTo>
                    <a:pt x="3763538" y="960809"/>
                  </a:lnTo>
                  <a:lnTo>
                    <a:pt x="3694742" y="957256"/>
                  </a:lnTo>
                  <a:lnTo>
                    <a:pt x="3626776" y="953261"/>
                  </a:lnTo>
                  <a:lnTo>
                    <a:pt x="3559677" y="948831"/>
                  </a:lnTo>
                  <a:lnTo>
                    <a:pt x="3493480" y="943975"/>
                  </a:lnTo>
                  <a:lnTo>
                    <a:pt x="3428221" y="938700"/>
                  </a:lnTo>
                  <a:lnTo>
                    <a:pt x="3363933" y="933013"/>
                  </a:lnTo>
                  <a:lnTo>
                    <a:pt x="3300654" y="926922"/>
                  </a:lnTo>
                  <a:lnTo>
                    <a:pt x="3238417" y="920434"/>
                  </a:lnTo>
                  <a:lnTo>
                    <a:pt x="3177259" y="913558"/>
                  </a:lnTo>
                  <a:lnTo>
                    <a:pt x="3117215" y="906300"/>
                  </a:lnTo>
                  <a:lnTo>
                    <a:pt x="3058319" y="898668"/>
                  </a:lnTo>
                  <a:lnTo>
                    <a:pt x="3000608" y="890670"/>
                  </a:lnTo>
                  <a:lnTo>
                    <a:pt x="2944116" y="882313"/>
                  </a:lnTo>
                  <a:lnTo>
                    <a:pt x="2888880" y="873604"/>
                  </a:lnTo>
                  <a:lnTo>
                    <a:pt x="2834933" y="864552"/>
                  </a:lnTo>
                  <a:lnTo>
                    <a:pt x="2782313" y="855164"/>
                  </a:lnTo>
                  <a:lnTo>
                    <a:pt x="2731053" y="845447"/>
                  </a:lnTo>
                  <a:lnTo>
                    <a:pt x="2681189" y="835409"/>
                  </a:lnTo>
                  <a:lnTo>
                    <a:pt x="2632757" y="825057"/>
                  </a:lnTo>
                  <a:lnTo>
                    <a:pt x="2585791" y="814399"/>
                  </a:lnTo>
                  <a:lnTo>
                    <a:pt x="2540328" y="803443"/>
                  </a:lnTo>
                  <a:lnTo>
                    <a:pt x="2496402" y="792196"/>
                  </a:lnTo>
                  <a:lnTo>
                    <a:pt x="2454049" y="780665"/>
                  </a:lnTo>
                  <a:lnTo>
                    <a:pt x="2413304" y="768859"/>
                  </a:lnTo>
                  <a:lnTo>
                    <a:pt x="2374202" y="756784"/>
                  </a:lnTo>
                  <a:lnTo>
                    <a:pt x="2336779" y="744448"/>
                  </a:lnTo>
                  <a:lnTo>
                    <a:pt x="2267110" y="719025"/>
                  </a:lnTo>
                  <a:lnTo>
                    <a:pt x="2204580" y="692649"/>
                  </a:lnTo>
                  <a:lnTo>
                    <a:pt x="2149470" y="665381"/>
                  </a:lnTo>
                  <a:lnTo>
                    <a:pt x="2102064" y="637280"/>
                  </a:lnTo>
                  <a:lnTo>
                    <a:pt x="2062644" y="608408"/>
                  </a:lnTo>
                  <a:lnTo>
                    <a:pt x="2031492" y="578825"/>
                  </a:lnTo>
                  <a:lnTo>
                    <a:pt x="2000885" y="533248"/>
                  </a:lnTo>
                  <a:lnTo>
                    <a:pt x="1990470" y="486409"/>
                  </a:lnTo>
                  <a:close/>
                </a:path>
                <a:path w="6540500" h="972820">
                  <a:moveTo>
                    <a:pt x="0" y="283971"/>
                  </a:moveTo>
                  <a:lnTo>
                    <a:pt x="4031" y="239470"/>
                  </a:lnTo>
                  <a:lnTo>
                    <a:pt x="15704" y="197249"/>
                  </a:lnTo>
                  <a:lnTo>
                    <a:pt x="34382" y="157875"/>
                  </a:lnTo>
                  <a:lnTo>
                    <a:pt x="59431" y="121913"/>
                  </a:lnTo>
                  <a:lnTo>
                    <a:pt x="90217" y="89931"/>
                  </a:lnTo>
                  <a:lnTo>
                    <a:pt x="126104" y="62495"/>
                  </a:lnTo>
                  <a:lnTo>
                    <a:pt x="166459" y="40169"/>
                  </a:lnTo>
                  <a:lnTo>
                    <a:pt x="210645" y="23522"/>
                  </a:lnTo>
                  <a:lnTo>
                    <a:pt x="258028" y="13118"/>
                  </a:lnTo>
                  <a:lnTo>
                    <a:pt x="307975" y="9524"/>
                  </a:lnTo>
                  <a:lnTo>
                    <a:pt x="357955" y="13118"/>
                  </a:lnTo>
                  <a:lnTo>
                    <a:pt x="405366" y="23522"/>
                  </a:lnTo>
                  <a:lnTo>
                    <a:pt x="449574" y="40169"/>
                  </a:lnTo>
                  <a:lnTo>
                    <a:pt x="489944" y="62495"/>
                  </a:lnTo>
                  <a:lnTo>
                    <a:pt x="525843" y="89931"/>
                  </a:lnTo>
                  <a:lnTo>
                    <a:pt x="556636" y="121913"/>
                  </a:lnTo>
                  <a:lnTo>
                    <a:pt x="581690" y="157875"/>
                  </a:lnTo>
                  <a:lnTo>
                    <a:pt x="600371" y="197249"/>
                  </a:lnTo>
                  <a:lnTo>
                    <a:pt x="612045" y="239470"/>
                  </a:lnTo>
                  <a:lnTo>
                    <a:pt x="616077" y="283971"/>
                  </a:lnTo>
                  <a:lnTo>
                    <a:pt x="612045" y="328504"/>
                  </a:lnTo>
                  <a:lnTo>
                    <a:pt x="600371" y="370743"/>
                  </a:lnTo>
                  <a:lnTo>
                    <a:pt x="581690" y="410124"/>
                  </a:lnTo>
                  <a:lnTo>
                    <a:pt x="556636" y="446084"/>
                  </a:lnTo>
                  <a:lnTo>
                    <a:pt x="525843" y="478059"/>
                  </a:lnTo>
                  <a:lnTo>
                    <a:pt x="489944" y="505485"/>
                  </a:lnTo>
                  <a:lnTo>
                    <a:pt x="449574" y="527798"/>
                  </a:lnTo>
                  <a:lnTo>
                    <a:pt x="405366" y="544433"/>
                  </a:lnTo>
                  <a:lnTo>
                    <a:pt x="357955" y="554828"/>
                  </a:lnTo>
                  <a:lnTo>
                    <a:pt x="307975" y="558418"/>
                  </a:lnTo>
                  <a:lnTo>
                    <a:pt x="258028" y="554828"/>
                  </a:lnTo>
                  <a:lnTo>
                    <a:pt x="210645" y="544433"/>
                  </a:lnTo>
                  <a:lnTo>
                    <a:pt x="166459" y="527798"/>
                  </a:lnTo>
                  <a:lnTo>
                    <a:pt x="126104" y="505485"/>
                  </a:lnTo>
                  <a:lnTo>
                    <a:pt x="90217" y="478059"/>
                  </a:lnTo>
                  <a:lnTo>
                    <a:pt x="59431" y="446084"/>
                  </a:lnTo>
                  <a:lnTo>
                    <a:pt x="34382" y="410124"/>
                  </a:lnTo>
                  <a:lnTo>
                    <a:pt x="15704" y="370743"/>
                  </a:lnTo>
                  <a:lnTo>
                    <a:pt x="4031" y="328504"/>
                  </a:lnTo>
                  <a:lnTo>
                    <a:pt x="0" y="283971"/>
                  </a:lnTo>
                  <a:close/>
                </a:path>
              </a:pathLst>
            </a:custGeom>
            <a:ln w="381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itel 17">
            <a:extLst>
              <a:ext uri="{FF2B5EF4-FFF2-40B4-BE49-F238E27FC236}">
                <a16:creationId xmlns:a16="http://schemas.microsoft.com/office/drawing/2014/main" id="{FF803917-D4CB-0D20-B86E-0C9AF36488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Maatregelen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391" y="387095"/>
            <a:ext cx="5103876" cy="463296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916" y="1279271"/>
            <a:ext cx="1885950" cy="347980"/>
            <a:chOff x="909916" y="1279271"/>
            <a:chExt cx="1885950" cy="3479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0132" y="1279271"/>
              <a:ext cx="1885314" cy="3474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9916" y="1568450"/>
              <a:ext cx="1635760" cy="26034"/>
            </a:xfrm>
            <a:custGeom>
              <a:avLst/>
              <a:gdLst/>
              <a:ahLst/>
              <a:cxnLst/>
              <a:rect l="l" t="t" r="r" b="b"/>
              <a:pathLst>
                <a:path w="1635760" h="26034">
                  <a:moveTo>
                    <a:pt x="1635252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635252" y="25908"/>
                  </a:lnTo>
                  <a:lnTo>
                    <a:pt x="1635252" y="0"/>
                  </a:lnTo>
                  <a:close/>
                </a:path>
              </a:pathLst>
            </a:custGeom>
            <a:solidFill>
              <a:srgbClr val="003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0132" y="1741042"/>
            <a:ext cx="4468368" cy="341375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0132" y="2196973"/>
            <a:ext cx="3173476" cy="341375"/>
          </a:xfrm>
          <a:prstGeom prst="rect">
            <a:avLst/>
          </a:prstGeom>
        </p:spPr>
      </p:pic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916" y="2648076"/>
            <a:ext cx="2769235" cy="347980"/>
            <a:chOff x="909916" y="2648076"/>
            <a:chExt cx="2769235" cy="3479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132" y="2648076"/>
              <a:ext cx="2768727" cy="34747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09916" y="2937001"/>
              <a:ext cx="2551430" cy="26034"/>
            </a:xfrm>
            <a:custGeom>
              <a:avLst/>
              <a:gdLst/>
              <a:ahLst/>
              <a:cxnLst/>
              <a:rect l="l" t="t" r="r" b="b"/>
              <a:pathLst>
                <a:path w="2551429" h="26035">
                  <a:moveTo>
                    <a:pt x="2551214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2551214" y="25908"/>
                  </a:lnTo>
                  <a:lnTo>
                    <a:pt x="2551214" y="0"/>
                  </a:lnTo>
                  <a:close/>
                </a:path>
              </a:pathLst>
            </a:custGeom>
            <a:solidFill>
              <a:srgbClr val="003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0132" y="3109848"/>
            <a:ext cx="2488946" cy="341375"/>
          </a:xfrm>
          <a:prstGeom prst="rect">
            <a:avLst/>
          </a:prstGeom>
        </p:spPr>
      </p:pic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0132" y="3565220"/>
            <a:ext cx="3118485" cy="341680"/>
          </a:xfrm>
          <a:prstGeom prst="rect">
            <a:avLst/>
          </a:prstGeom>
        </p:spPr>
      </p:pic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9916" y="4017009"/>
            <a:ext cx="2265045" cy="347980"/>
            <a:chOff x="909916" y="4017009"/>
            <a:chExt cx="2265045" cy="34798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132" y="4017009"/>
              <a:ext cx="2264791" cy="34747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9916" y="4305553"/>
              <a:ext cx="2123440" cy="26034"/>
            </a:xfrm>
            <a:custGeom>
              <a:avLst/>
              <a:gdLst/>
              <a:ahLst/>
              <a:cxnLst/>
              <a:rect l="l" t="t" r="r" b="b"/>
              <a:pathLst>
                <a:path w="2123440" h="26035">
                  <a:moveTo>
                    <a:pt x="2122970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2122970" y="25908"/>
                  </a:lnTo>
                  <a:lnTo>
                    <a:pt x="2122970" y="0"/>
                  </a:lnTo>
                  <a:close/>
                </a:path>
              </a:pathLst>
            </a:custGeom>
            <a:solidFill>
              <a:srgbClr val="003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10132" y="4481829"/>
            <a:ext cx="2101215" cy="284988"/>
          </a:xfrm>
          <a:prstGeom prst="rect">
            <a:avLst/>
          </a:prstGeom>
        </p:spPr>
      </p:pic>
      <p:pic>
        <p:nvPic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0132" y="4882641"/>
            <a:ext cx="2350516" cy="284988"/>
          </a:xfrm>
          <a:prstGeom prst="rect">
            <a:avLst/>
          </a:prstGeom>
        </p:spPr>
      </p:pic>
      <p:pic>
        <p:nvPic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0132" y="5283708"/>
            <a:ext cx="1957705" cy="284988"/>
          </a:xfrm>
          <a:prstGeom prst="rect">
            <a:avLst/>
          </a:prstGeom>
        </p:spPr>
      </p:pic>
      <p:grpSp>
        <p:nvGrpSpPr>
          <p:cNvPr id="20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1277747"/>
            <a:ext cx="1497965" cy="347980"/>
            <a:chOff x="6096000" y="1277747"/>
            <a:chExt cx="1497965" cy="347980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96889" y="1277747"/>
              <a:ext cx="1497076" cy="34747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096000" y="1566799"/>
              <a:ext cx="1361440" cy="26034"/>
            </a:xfrm>
            <a:custGeom>
              <a:avLst/>
              <a:gdLst/>
              <a:ahLst/>
              <a:cxnLst/>
              <a:rect l="l" t="t" r="r" b="b"/>
              <a:pathLst>
                <a:path w="1361440" h="26034">
                  <a:moveTo>
                    <a:pt x="1360931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1360931" y="25908"/>
                  </a:lnTo>
                  <a:lnTo>
                    <a:pt x="1360931" y="0"/>
                  </a:lnTo>
                  <a:close/>
                </a:path>
              </a:pathLst>
            </a:custGeom>
            <a:solidFill>
              <a:srgbClr val="003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096889" y="1739519"/>
            <a:ext cx="1829942" cy="341375"/>
          </a:xfrm>
          <a:prstGeom prst="rect">
            <a:avLst/>
          </a:prstGeom>
        </p:spPr>
      </p:pic>
      <p:grpSp>
        <p:nvGrp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2190623"/>
            <a:ext cx="2536190" cy="347980"/>
            <a:chOff x="6096000" y="2190623"/>
            <a:chExt cx="2536190" cy="347980"/>
          </a:xfrm>
        </p:grpSpPr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96889" y="2190623"/>
              <a:ext cx="2535301" cy="34747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096000" y="2479675"/>
              <a:ext cx="2394585" cy="26034"/>
            </a:xfrm>
            <a:custGeom>
              <a:avLst/>
              <a:gdLst/>
              <a:ahLst/>
              <a:cxnLst/>
              <a:rect l="l" t="t" r="r" b="b"/>
              <a:pathLst>
                <a:path w="2394584" h="26035">
                  <a:moveTo>
                    <a:pt x="2394204" y="0"/>
                  </a:moveTo>
                  <a:lnTo>
                    <a:pt x="0" y="0"/>
                  </a:lnTo>
                  <a:lnTo>
                    <a:pt x="0" y="25908"/>
                  </a:lnTo>
                  <a:lnTo>
                    <a:pt x="2394204" y="25908"/>
                  </a:lnTo>
                  <a:lnTo>
                    <a:pt x="2394204" y="0"/>
                  </a:lnTo>
                  <a:close/>
                </a:path>
              </a:pathLst>
            </a:custGeom>
            <a:solidFill>
              <a:srgbClr val="0037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96889" y="2650566"/>
            <a:ext cx="3246247" cy="341680"/>
          </a:xfrm>
          <a:prstGeom prst="rect">
            <a:avLst/>
          </a:prstGeom>
        </p:spPr>
      </p:pic>
      <p:grpSp>
        <p:nvGrpSpPr>
          <p:cNvPr id="28" name="object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889" y="3108325"/>
            <a:ext cx="3760470" cy="341630"/>
            <a:chOff x="6096889" y="3108325"/>
            <a:chExt cx="3760470" cy="341630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96889" y="3108325"/>
              <a:ext cx="872997" cy="3413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845173" y="3152521"/>
              <a:ext cx="2810509" cy="28498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547605" y="3152521"/>
              <a:ext cx="106679" cy="28498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00946" y="3152521"/>
              <a:ext cx="256031" cy="284988"/>
            </a:xfrm>
            <a:prstGeom prst="rect">
              <a:avLst/>
            </a:prstGeom>
          </p:spPr>
        </p:pic>
      </p:grpSp>
      <p:sp>
        <p:nvSpPr>
          <p:cNvPr id="34" name="Titel 33">
            <a:extLst>
              <a:ext uri="{FF2B5EF4-FFF2-40B4-BE49-F238E27FC236}">
                <a16:creationId xmlns:a16="http://schemas.microsoft.com/office/drawing/2014/main" id="{E4CAFCCE-F358-AA70-4883-02995F2D16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Impact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982" y="435609"/>
            <a:ext cx="1906651" cy="463296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59836" y="6256998"/>
            <a:ext cx="1420495" cy="187960"/>
          </a:xfrm>
          <a:custGeom>
            <a:avLst/>
            <a:gdLst/>
            <a:ahLst/>
            <a:cxnLst/>
            <a:rect l="l" t="t" r="r" b="b"/>
            <a:pathLst>
              <a:path w="1420495" h="187960">
                <a:moveTo>
                  <a:pt x="1366004" y="40153"/>
                </a:moveTo>
                <a:lnTo>
                  <a:pt x="1343775" y="44120"/>
                </a:lnTo>
                <a:lnTo>
                  <a:pt x="1344100" y="44120"/>
                </a:lnTo>
                <a:lnTo>
                  <a:pt x="1327542" y="54913"/>
                </a:lnTo>
                <a:lnTo>
                  <a:pt x="1316869" y="71592"/>
                </a:lnTo>
                <a:lnTo>
                  <a:pt x="1313111" y="92896"/>
                </a:lnTo>
                <a:lnTo>
                  <a:pt x="1317177" y="114252"/>
                </a:lnTo>
                <a:lnTo>
                  <a:pt x="1328480" y="130991"/>
                </a:lnTo>
                <a:lnTo>
                  <a:pt x="1345777" y="141944"/>
                </a:lnTo>
                <a:lnTo>
                  <a:pt x="1367784" y="145867"/>
                </a:lnTo>
                <a:lnTo>
                  <a:pt x="1382958" y="143864"/>
                </a:lnTo>
                <a:lnTo>
                  <a:pt x="1396392" y="138016"/>
                </a:lnTo>
                <a:lnTo>
                  <a:pt x="1407728" y="128568"/>
                </a:lnTo>
                <a:lnTo>
                  <a:pt x="1412464" y="121738"/>
                </a:lnTo>
                <a:lnTo>
                  <a:pt x="1368038" y="121738"/>
                </a:lnTo>
                <a:lnTo>
                  <a:pt x="1358472" y="120190"/>
                </a:lnTo>
                <a:lnTo>
                  <a:pt x="1350645" y="115763"/>
                </a:lnTo>
                <a:lnTo>
                  <a:pt x="1344919" y="108760"/>
                </a:lnTo>
                <a:lnTo>
                  <a:pt x="1341719" y="99517"/>
                </a:lnTo>
                <a:lnTo>
                  <a:pt x="1420296" y="99517"/>
                </a:lnTo>
                <a:lnTo>
                  <a:pt x="1420423" y="94173"/>
                </a:lnTo>
                <a:lnTo>
                  <a:pt x="1418559" y="83933"/>
                </a:lnTo>
                <a:lnTo>
                  <a:pt x="1341719" y="83933"/>
                </a:lnTo>
                <a:lnTo>
                  <a:pt x="1344795" y="75165"/>
                </a:lnTo>
                <a:lnTo>
                  <a:pt x="1344860" y="74982"/>
                </a:lnTo>
                <a:lnTo>
                  <a:pt x="1350158" y="68420"/>
                </a:lnTo>
                <a:lnTo>
                  <a:pt x="1357325" y="64445"/>
                </a:lnTo>
                <a:lnTo>
                  <a:pt x="1357031" y="64445"/>
                </a:lnTo>
                <a:lnTo>
                  <a:pt x="1366512" y="63009"/>
                </a:lnTo>
                <a:lnTo>
                  <a:pt x="1410361" y="63009"/>
                </a:lnTo>
                <a:lnTo>
                  <a:pt x="1405276" y="55232"/>
                </a:lnTo>
                <a:lnTo>
                  <a:pt x="1388078" y="44120"/>
                </a:lnTo>
                <a:lnTo>
                  <a:pt x="1366004" y="40153"/>
                </a:lnTo>
                <a:close/>
              </a:path>
              <a:path w="1420495" h="187960">
                <a:moveTo>
                  <a:pt x="1391179" y="108916"/>
                </a:moveTo>
                <a:lnTo>
                  <a:pt x="1387170" y="114252"/>
                </a:lnTo>
                <a:lnTo>
                  <a:pt x="1381802" y="118289"/>
                </a:lnTo>
                <a:lnTo>
                  <a:pt x="1375337" y="120845"/>
                </a:lnTo>
                <a:lnTo>
                  <a:pt x="1368038" y="121738"/>
                </a:lnTo>
                <a:lnTo>
                  <a:pt x="1412464" y="121738"/>
                </a:lnTo>
                <a:lnTo>
                  <a:pt x="1416608" y="115763"/>
                </a:lnTo>
                <a:lnTo>
                  <a:pt x="1391179" y="108916"/>
                </a:lnTo>
                <a:close/>
              </a:path>
              <a:path w="1420495" h="187960">
                <a:moveTo>
                  <a:pt x="1410361" y="63009"/>
                </a:moveTo>
                <a:lnTo>
                  <a:pt x="1366512" y="63009"/>
                </a:lnTo>
                <a:lnTo>
                  <a:pt x="1375744" y="64445"/>
                </a:lnTo>
                <a:lnTo>
                  <a:pt x="1383343" y="68584"/>
                </a:lnTo>
                <a:lnTo>
                  <a:pt x="1388916" y="75165"/>
                </a:lnTo>
                <a:lnTo>
                  <a:pt x="1392069" y="83933"/>
                </a:lnTo>
                <a:lnTo>
                  <a:pt x="1418559" y="83933"/>
                </a:lnTo>
                <a:lnTo>
                  <a:pt x="1416443" y="72310"/>
                </a:lnTo>
                <a:lnTo>
                  <a:pt x="1410361" y="63009"/>
                </a:lnTo>
                <a:close/>
              </a:path>
              <a:path w="1420495" h="187960">
                <a:moveTo>
                  <a:pt x="1289588" y="66411"/>
                </a:moveTo>
                <a:lnTo>
                  <a:pt x="1261972" y="66411"/>
                </a:lnTo>
                <a:lnTo>
                  <a:pt x="1261972" y="142443"/>
                </a:lnTo>
                <a:lnTo>
                  <a:pt x="1289588" y="142443"/>
                </a:lnTo>
                <a:lnTo>
                  <a:pt x="1289588" y="66411"/>
                </a:lnTo>
                <a:close/>
              </a:path>
              <a:path w="1420495" h="187960">
                <a:moveTo>
                  <a:pt x="1302685" y="43570"/>
                </a:moveTo>
                <a:lnTo>
                  <a:pt x="1250898" y="43570"/>
                </a:lnTo>
                <a:lnTo>
                  <a:pt x="1250898" y="66411"/>
                </a:lnTo>
                <a:lnTo>
                  <a:pt x="1302685" y="66411"/>
                </a:lnTo>
                <a:lnTo>
                  <a:pt x="1302685" y="43570"/>
                </a:lnTo>
                <a:close/>
              </a:path>
              <a:path w="1420495" h="187960">
                <a:moveTo>
                  <a:pt x="1302685" y="0"/>
                </a:moveTo>
                <a:lnTo>
                  <a:pt x="1284737" y="1859"/>
                </a:lnTo>
                <a:lnTo>
                  <a:pt x="1272029" y="8767"/>
                </a:lnTo>
                <a:lnTo>
                  <a:pt x="1264471" y="20801"/>
                </a:lnTo>
                <a:lnTo>
                  <a:pt x="1261972" y="38038"/>
                </a:lnTo>
                <a:lnTo>
                  <a:pt x="1261972" y="43570"/>
                </a:lnTo>
                <a:lnTo>
                  <a:pt x="1289461" y="43570"/>
                </a:lnTo>
                <a:lnTo>
                  <a:pt x="1289461" y="29702"/>
                </a:lnTo>
                <a:lnTo>
                  <a:pt x="1293149" y="26084"/>
                </a:lnTo>
                <a:lnTo>
                  <a:pt x="1302685" y="24995"/>
                </a:lnTo>
                <a:lnTo>
                  <a:pt x="1302685" y="0"/>
                </a:lnTo>
                <a:close/>
              </a:path>
              <a:path w="1420495" h="187960">
                <a:moveTo>
                  <a:pt x="1228202" y="225"/>
                </a:moveTo>
                <a:lnTo>
                  <a:pt x="1210427" y="225"/>
                </a:lnTo>
                <a:lnTo>
                  <a:pt x="1203904" y="6621"/>
                </a:lnTo>
                <a:lnTo>
                  <a:pt x="1203904" y="24132"/>
                </a:lnTo>
                <a:lnTo>
                  <a:pt x="1210427" y="30327"/>
                </a:lnTo>
                <a:lnTo>
                  <a:pt x="1228202" y="30327"/>
                </a:lnTo>
                <a:lnTo>
                  <a:pt x="1234496" y="23919"/>
                </a:lnTo>
                <a:lnTo>
                  <a:pt x="1234496" y="6621"/>
                </a:lnTo>
                <a:lnTo>
                  <a:pt x="1228202" y="225"/>
                </a:lnTo>
                <a:close/>
              </a:path>
              <a:path w="1420495" h="187960">
                <a:moveTo>
                  <a:pt x="1232983" y="43570"/>
                </a:moveTo>
                <a:lnTo>
                  <a:pt x="1205417" y="43570"/>
                </a:lnTo>
                <a:lnTo>
                  <a:pt x="1205417" y="142443"/>
                </a:lnTo>
                <a:lnTo>
                  <a:pt x="1232983" y="142443"/>
                </a:lnTo>
                <a:lnTo>
                  <a:pt x="1232983" y="43570"/>
                </a:lnTo>
                <a:close/>
              </a:path>
              <a:path w="1420495" h="187960">
                <a:moveTo>
                  <a:pt x="1179746" y="0"/>
                </a:moveTo>
                <a:lnTo>
                  <a:pt x="1152193" y="0"/>
                </a:lnTo>
                <a:lnTo>
                  <a:pt x="1152193" y="142428"/>
                </a:lnTo>
                <a:lnTo>
                  <a:pt x="1179746" y="142428"/>
                </a:lnTo>
                <a:lnTo>
                  <a:pt x="1179746" y="0"/>
                </a:lnTo>
                <a:close/>
              </a:path>
              <a:path w="1420495" h="187960">
                <a:moveTo>
                  <a:pt x="1040253" y="43570"/>
                </a:moveTo>
                <a:lnTo>
                  <a:pt x="1012726" y="43570"/>
                </a:lnTo>
                <a:lnTo>
                  <a:pt x="1012726" y="142443"/>
                </a:lnTo>
                <a:lnTo>
                  <a:pt x="1040266" y="142443"/>
                </a:lnTo>
                <a:lnTo>
                  <a:pt x="1040266" y="85419"/>
                </a:lnTo>
                <a:lnTo>
                  <a:pt x="1041143" y="81140"/>
                </a:lnTo>
                <a:lnTo>
                  <a:pt x="1044385" y="76666"/>
                </a:lnTo>
                <a:lnTo>
                  <a:pt x="1048289" y="71111"/>
                </a:lnTo>
                <a:lnTo>
                  <a:pt x="1055231" y="67687"/>
                </a:lnTo>
                <a:lnTo>
                  <a:pt x="1068683" y="67687"/>
                </a:lnTo>
                <a:lnTo>
                  <a:pt x="1068683" y="58090"/>
                </a:lnTo>
                <a:lnTo>
                  <a:pt x="1040253" y="58090"/>
                </a:lnTo>
                <a:lnTo>
                  <a:pt x="1040253" y="43570"/>
                </a:lnTo>
                <a:close/>
              </a:path>
              <a:path w="1420495" h="187960">
                <a:moveTo>
                  <a:pt x="1068683" y="67687"/>
                </a:moveTo>
                <a:lnTo>
                  <a:pt x="1064335" y="67687"/>
                </a:lnTo>
                <a:lnTo>
                  <a:pt x="1068683" y="68123"/>
                </a:lnTo>
                <a:lnTo>
                  <a:pt x="1068683" y="67687"/>
                </a:lnTo>
                <a:close/>
              </a:path>
              <a:path w="1420495" h="187960">
                <a:moveTo>
                  <a:pt x="1067170" y="40153"/>
                </a:moveTo>
                <a:lnTo>
                  <a:pt x="1059351" y="40153"/>
                </a:lnTo>
                <a:lnTo>
                  <a:pt x="1053476" y="41843"/>
                </a:lnTo>
                <a:lnTo>
                  <a:pt x="1049153" y="44847"/>
                </a:lnTo>
                <a:lnTo>
                  <a:pt x="1045034" y="47838"/>
                </a:lnTo>
                <a:lnTo>
                  <a:pt x="1043076" y="50830"/>
                </a:lnTo>
                <a:lnTo>
                  <a:pt x="1040253" y="58090"/>
                </a:lnTo>
                <a:lnTo>
                  <a:pt x="1068683" y="58090"/>
                </a:lnTo>
                <a:lnTo>
                  <a:pt x="1068683" y="40366"/>
                </a:lnTo>
                <a:lnTo>
                  <a:pt x="1067170" y="40153"/>
                </a:lnTo>
                <a:close/>
              </a:path>
              <a:path w="1420495" h="187960">
                <a:moveTo>
                  <a:pt x="938675" y="40166"/>
                </a:moveTo>
                <a:lnTo>
                  <a:pt x="916380" y="44011"/>
                </a:lnTo>
                <a:lnTo>
                  <a:pt x="899040" y="54855"/>
                </a:lnTo>
                <a:lnTo>
                  <a:pt x="887799" y="71586"/>
                </a:lnTo>
                <a:lnTo>
                  <a:pt x="883799" y="93106"/>
                </a:lnTo>
                <a:lnTo>
                  <a:pt x="887709" y="113830"/>
                </a:lnTo>
                <a:lnTo>
                  <a:pt x="887803" y="114329"/>
                </a:lnTo>
                <a:lnTo>
                  <a:pt x="887854" y="114595"/>
                </a:lnTo>
                <a:lnTo>
                  <a:pt x="899150" y="131260"/>
                </a:lnTo>
                <a:lnTo>
                  <a:pt x="916385" y="142038"/>
                </a:lnTo>
                <a:lnTo>
                  <a:pt x="938256" y="145867"/>
                </a:lnTo>
                <a:lnTo>
                  <a:pt x="960187" y="141840"/>
                </a:lnTo>
                <a:lnTo>
                  <a:pt x="977566" y="130806"/>
                </a:lnTo>
                <a:lnTo>
                  <a:pt x="983864" y="121738"/>
                </a:lnTo>
                <a:lnTo>
                  <a:pt x="938459" y="121738"/>
                </a:lnTo>
                <a:lnTo>
                  <a:pt x="927572" y="119667"/>
                </a:lnTo>
                <a:lnTo>
                  <a:pt x="919066" y="113830"/>
                </a:lnTo>
                <a:lnTo>
                  <a:pt x="913589" y="104883"/>
                </a:lnTo>
                <a:lnTo>
                  <a:pt x="911702" y="93977"/>
                </a:lnTo>
                <a:lnTo>
                  <a:pt x="911629" y="93542"/>
                </a:lnTo>
                <a:lnTo>
                  <a:pt x="911555" y="93106"/>
                </a:lnTo>
                <a:lnTo>
                  <a:pt x="913503" y="81433"/>
                </a:lnTo>
                <a:lnTo>
                  <a:pt x="918997" y="72415"/>
                </a:lnTo>
                <a:lnTo>
                  <a:pt x="927572" y="66558"/>
                </a:lnTo>
                <a:lnTo>
                  <a:pt x="938675" y="64489"/>
                </a:lnTo>
                <a:lnTo>
                  <a:pt x="983822" y="64489"/>
                </a:lnTo>
                <a:lnTo>
                  <a:pt x="977781" y="55378"/>
                </a:lnTo>
                <a:lnTo>
                  <a:pt x="960546" y="44189"/>
                </a:lnTo>
                <a:lnTo>
                  <a:pt x="938675" y="40166"/>
                </a:lnTo>
                <a:close/>
              </a:path>
              <a:path w="1420495" h="187960">
                <a:moveTo>
                  <a:pt x="983822" y="64489"/>
                </a:moveTo>
                <a:lnTo>
                  <a:pt x="938675" y="64489"/>
                </a:lnTo>
                <a:lnTo>
                  <a:pt x="950097" y="66558"/>
                </a:lnTo>
                <a:lnTo>
                  <a:pt x="949884" y="66558"/>
                </a:lnTo>
                <a:lnTo>
                  <a:pt x="957189" y="71586"/>
                </a:lnTo>
                <a:lnTo>
                  <a:pt x="958282" y="72415"/>
                </a:lnTo>
                <a:lnTo>
                  <a:pt x="963514" y="81433"/>
                </a:lnTo>
                <a:lnTo>
                  <a:pt x="965297" y="93106"/>
                </a:lnTo>
                <a:lnTo>
                  <a:pt x="965288" y="93977"/>
                </a:lnTo>
                <a:lnTo>
                  <a:pt x="963389" y="104883"/>
                </a:lnTo>
                <a:lnTo>
                  <a:pt x="957821" y="113830"/>
                </a:lnTo>
                <a:lnTo>
                  <a:pt x="949233" y="119667"/>
                </a:lnTo>
                <a:lnTo>
                  <a:pt x="938459" y="121738"/>
                </a:lnTo>
                <a:lnTo>
                  <a:pt x="983864" y="121738"/>
                </a:lnTo>
                <a:lnTo>
                  <a:pt x="989010" y="114329"/>
                </a:lnTo>
                <a:lnTo>
                  <a:pt x="993132" y="93977"/>
                </a:lnTo>
                <a:lnTo>
                  <a:pt x="989077" y="72415"/>
                </a:lnTo>
                <a:lnTo>
                  <a:pt x="983822" y="64489"/>
                </a:lnTo>
                <a:close/>
              </a:path>
              <a:path w="1420495" h="187960">
                <a:moveTo>
                  <a:pt x="860226" y="66426"/>
                </a:moveTo>
                <a:lnTo>
                  <a:pt x="832660" y="66426"/>
                </a:lnTo>
                <a:lnTo>
                  <a:pt x="832660" y="142443"/>
                </a:lnTo>
                <a:lnTo>
                  <a:pt x="860226" y="142443"/>
                </a:lnTo>
                <a:lnTo>
                  <a:pt x="860226" y="66426"/>
                </a:lnTo>
                <a:close/>
              </a:path>
              <a:path w="1420495" h="187960">
                <a:moveTo>
                  <a:pt x="873462" y="43583"/>
                </a:moveTo>
                <a:lnTo>
                  <a:pt x="821611" y="43583"/>
                </a:lnTo>
                <a:lnTo>
                  <a:pt x="821611" y="66426"/>
                </a:lnTo>
                <a:lnTo>
                  <a:pt x="873462" y="66426"/>
                </a:lnTo>
                <a:lnTo>
                  <a:pt x="873462" y="43583"/>
                </a:lnTo>
                <a:close/>
              </a:path>
              <a:path w="1420495" h="187960">
                <a:moveTo>
                  <a:pt x="873462" y="0"/>
                </a:moveTo>
                <a:lnTo>
                  <a:pt x="855468" y="1859"/>
                </a:lnTo>
                <a:lnTo>
                  <a:pt x="842733" y="8767"/>
                </a:lnTo>
                <a:lnTo>
                  <a:pt x="835162" y="20801"/>
                </a:lnTo>
                <a:lnTo>
                  <a:pt x="832660" y="38038"/>
                </a:lnTo>
                <a:lnTo>
                  <a:pt x="832660" y="43583"/>
                </a:lnTo>
                <a:lnTo>
                  <a:pt x="860226" y="43583"/>
                </a:lnTo>
                <a:lnTo>
                  <a:pt x="860226" y="29714"/>
                </a:lnTo>
                <a:lnTo>
                  <a:pt x="863913" y="26097"/>
                </a:lnTo>
                <a:lnTo>
                  <a:pt x="873462" y="25020"/>
                </a:lnTo>
                <a:lnTo>
                  <a:pt x="873462" y="0"/>
                </a:lnTo>
                <a:close/>
              </a:path>
              <a:path w="1420495" h="187960">
                <a:moveTo>
                  <a:pt x="676930" y="43570"/>
                </a:moveTo>
                <a:lnTo>
                  <a:pt x="647623" y="43570"/>
                </a:lnTo>
                <a:lnTo>
                  <a:pt x="682779" y="140086"/>
                </a:lnTo>
                <a:lnTo>
                  <a:pt x="663911" y="187502"/>
                </a:lnTo>
                <a:lnTo>
                  <a:pt x="693409" y="187502"/>
                </a:lnTo>
                <a:lnTo>
                  <a:pt x="726924" y="102295"/>
                </a:lnTo>
                <a:lnTo>
                  <a:pt x="697312" y="102295"/>
                </a:lnTo>
                <a:lnTo>
                  <a:pt x="676930" y="43570"/>
                </a:lnTo>
                <a:close/>
              </a:path>
              <a:path w="1420495" h="187960">
                <a:moveTo>
                  <a:pt x="750022" y="43570"/>
                </a:moveTo>
                <a:lnTo>
                  <a:pt x="720740" y="43570"/>
                </a:lnTo>
                <a:lnTo>
                  <a:pt x="697306" y="102295"/>
                </a:lnTo>
                <a:lnTo>
                  <a:pt x="726924" y="102295"/>
                </a:lnTo>
                <a:lnTo>
                  <a:pt x="750022" y="43570"/>
                </a:lnTo>
                <a:close/>
              </a:path>
              <a:path w="1420495" h="187960">
                <a:moveTo>
                  <a:pt x="625652" y="66005"/>
                </a:moveTo>
                <a:lnTo>
                  <a:pt x="598086" y="66005"/>
                </a:lnTo>
                <a:lnTo>
                  <a:pt x="598086" y="123646"/>
                </a:lnTo>
                <a:lnTo>
                  <a:pt x="598952" y="132022"/>
                </a:lnTo>
                <a:lnTo>
                  <a:pt x="602077" y="137774"/>
                </a:lnTo>
                <a:lnTo>
                  <a:pt x="607765" y="141162"/>
                </a:lnTo>
                <a:lnTo>
                  <a:pt x="616319" y="142443"/>
                </a:lnTo>
                <a:lnTo>
                  <a:pt x="638214" y="142443"/>
                </a:lnTo>
                <a:lnTo>
                  <a:pt x="638214" y="119802"/>
                </a:lnTo>
                <a:lnTo>
                  <a:pt x="633446" y="119802"/>
                </a:lnTo>
                <a:lnTo>
                  <a:pt x="627368" y="119366"/>
                </a:lnTo>
                <a:lnTo>
                  <a:pt x="625652" y="118091"/>
                </a:lnTo>
                <a:lnTo>
                  <a:pt x="625652" y="66005"/>
                </a:lnTo>
                <a:close/>
              </a:path>
              <a:path w="1420495" h="187960">
                <a:moveTo>
                  <a:pt x="638214" y="43145"/>
                </a:moveTo>
                <a:lnTo>
                  <a:pt x="586592" y="43145"/>
                </a:lnTo>
                <a:lnTo>
                  <a:pt x="586592" y="66005"/>
                </a:lnTo>
                <a:lnTo>
                  <a:pt x="638214" y="66005"/>
                </a:lnTo>
                <a:lnTo>
                  <a:pt x="638214" y="43145"/>
                </a:lnTo>
                <a:close/>
              </a:path>
              <a:path w="1420495" h="187960">
                <a:moveTo>
                  <a:pt x="625652" y="16659"/>
                </a:moveTo>
                <a:lnTo>
                  <a:pt x="598086" y="16659"/>
                </a:lnTo>
                <a:lnTo>
                  <a:pt x="598086" y="43145"/>
                </a:lnTo>
                <a:lnTo>
                  <a:pt x="625652" y="43145"/>
                </a:lnTo>
                <a:lnTo>
                  <a:pt x="625652" y="16659"/>
                </a:lnTo>
                <a:close/>
              </a:path>
              <a:path w="1420495" h="187960">
                <a:moveTo>
                  <a:pt x="565346" y="225"/>
                </a:moveTo>
                <a:lnTo>
                  <a:pt x="547546" y="225"/>
                </a:lnTo>
                <a:lnTo>
                  <a:pt x="541048" y="6621"/>
                </a:lnTo>
                <a:lnTo>
                  <a:pt x="541048" y="24132"/>
                </a:lnTo>
                <a:lnTo>
                  <a:pt x="547546" y="30327"/>
                </a:lnTo>
                <a:lnTo>
                  <a:pt x="565321" y="30327"/>
                </a:lnTo>
                <a:lnTo>
                  <a:pt x="571627" y="23919"/>
                </a:lnTo>
                <a:lnTo>
                  <a:pt x="571627" y="6621"/>
                </a:lnTo>
                <a:lnTo>
                  <a:pt x="565346" y="225"/>
                </a:lnTo>
                <a:close/>
              </a:path>
              <a:path w="1420495" h="187960">
                <a:moveTo>
                  <a:pt x="570114" y="43570"/>
                </a:moveTo>
                <a:lnTo>
                  <a:pt x="542574" y="43570"/>
                </a:lnTo>
                <a:lnTo>
                  <a:pt x="542574" y="142443"/>
                </a:lnTo>
                <a:lnTo>
                  <a:pt x="570114" y="142443"/>
                </a:lnTo>
                <a:lnTo>
                  <a:pt x="570114" y="43570"/>
                </a:lnTo>
                <a:close/>
              </a:path>
              <a:path w="1420495" h="187960">
                <a:moveTo>
                  <a:pt x="516890" y="0"/>
                </a:moveTo>
                <a:lnTo>
                  <a:pt x="489325" y="0"/>
                </a:lnTo>
                <a:lnTo>
                  <a:pt x="489325" y="142428"/>
                </a:lnTo>
                <a:lnTo>
                  <a:pt x="516890" y="142428"/>
                </a:lnTo>
                <a:lnTo>
                  <a:pt x="516890" y="0"/>
                </a:lnTo>
                <a:close/>
              </a:path>
              <a:path w="1420495" h="187960">
                <a:moveTo>
                  <a:pt x="458886" y="225"/>
                </a:moveTo>
                <a:lnTo>
                  <a:pt x="441085" y="225"/>
                </a:lnTo>
                <a:lnTo>
                  <a:pt x="434588" y="6621"/>
                </a:lnTo>
                <a:lnTo>
                  <a:pt x="434588" y="24132"/>
                </a:lnTo>
                <a:lnTo>
                  <a:pt x="441085" y="30327"/>
                </a:lnTo>
                <a:lnTo>
                  <a:pt x="458899" y="30327"/>
                </a:lnTo>
                <a:lnTo>
                  <a:pt x="465167" y="23919"/>
                </a:lnTo>
                <a:lnTo>
                  <a:pt x="465167" y="6621"/>
                </a:lnTo>
                <a:lnTo>
                  <a:pt x="458886" y="225"/>
                </a:lnTo>
                <a:close/>
              </a:path>
              <a:path w="1420495" h="187960">
                <a:moveTo>
                  <a:pt x="463654" y="43570"/>
                </a:moveTo>
                <a:lnTo>
                  <a:pt x="436101" y="43570"/>
                </a:lnTo>
                <a:lnTo>
                  <a:pt x="436101" y="142443"/>
                </a:lnTo>
                <a:lnTo>
                  <a:pt x="463654" y="142443"/>
                </a:lnTo>
                <a:lnTo>
                  <a:pt x="463654" y="43570"/>
                </a:lnTo>
                <a:close/>
              </a:path>
              <a:path w="1420495" h="187960">
                <a:moveTo>
                  <a:pt x="403587" y="129621"/>
                </a:moveTo>
                <a:lnTo>
                  <a:pt x="333099" y="129621"/>
                </a:lnTo>
                <a:lnTo>
                  <a:pt x="340002" y="137031"/>
                </a:lnTo>
                <a:lnTo>
                  <a:pt x="347662" y="142074"/>
                </a:lnTo>
                <a:lnTo>
                  <a:pt x="356503" y="144952"/>
                </a:lnTo>
                <a:lnTo>
                  <a:pt x="366946" y="145867"/>
                </a:lnTo>
                <a:lnTo>
                  <a:pt x="386856" y="142074"/>
                </a:lnTo>
                <a:lnTo>
                  <a:pt x="402553" y="131320"/>
                </a:lnTo>
                <a:lnTo>
                  <a:pt x="403587" y="129621"/>
                </a:lnTo>
                <a:close/>
              </a:path>
              <a:path w="1420495" h="187960">
                <a:moveTo>
                  <a:pt x="333112" y="0"/>
                </a:moveTo>
                <a:lnTo>
                  <a:pt x="305559" y="0"/>
                </a:lnTo>
                <a:lnTo>
                  <a:pt x="305559" y="142443"/>
                </a:lnTo>
                <a:lnTo>
                  <a:pt x="333112" y="142443"/>
                </a:lnTo>
                <a:lnTo>
                  <a:pt x="333112" y="129621"/>
                </a:lnTo>
                <a:lnTo>
                  <a:pt x="403587" y="129621"/>
                </a:lnTo>
                <a:lnTo>
                  <a:pt x="407086" y="123871"/>
                </a:lnTo>
                <a:lnTo>
                  <a:pt x="359559" y="123871"/>
                </a:lnTo>
                <a:lnTo>
                  <a:pt x="348580" y="121659"/>
                </a:lnTo>
                <a:lnTo>
                  <a:pt x="340084" y="115461"/>
                </a:lnTo>
                <a:lnTo>
                  <a:pt x="334600" y="105939"/>
                </a:lnTo>
                <a:lnTo>
                  <a:pt x="332654" y="93752"/>
                </a:lnTo>
                <a:lnTo>
                  <a:pt x="334776" y="81563"/>
                </a:lnTo>
                <a:lnTo>
                  <a:pt x="340603" y="71815"/>
                </a:lnTo>
                <a:lnTo>
                  <a:pt x="349363" y="65350"/>
                </a:lnTo>
                <a:lnTo>
                  <a:pt x="360220" y="63009"/>
                </a:lnTo>
                <a:lnTo>
                  <a:pt x="406794" y="63009"/>
                </a:lnTo>
                <a:lnTo>
                  <a:pt x="402170" y="55536"/>
                </a:lnTo>
                <a:lnTo>
                  <a:pt x="333112" y="55536"/>
                </a:lnTo>
                <a:lnTo>
                  <a:pt x="333112" y="0"/>
                </a:lnTo>
                <a:close/>
              </a:path>
              <a:path w="1420495" h="187960">
                <a:moveTo>
                  <a:pt x="406794" y="63009"/>
                </a:moveTo>
                <a:lnTo>
                  <a:pt x="360220" y="63009"/>
                </a:lnTo>
                <a:lnTo>
                  <a:pt x="370800" y="65350"/>
                </a:lnTo>
                <a:lnTo>
                  <a:pt x="379262" y="71815"/>
                </a:lnTo>
                <a:lnTo>
                  <a:pt x="384875" y="81563"/>
                </a:lnTo>
                <a:lnTo>
                  <a:pt x="386873" y="93542"/>
                </a:lnTo>
                <a:lnTo>
                  <a:pt x="386908" y="93752"/>
                </a:lnTo>
                <a:lnTo>
                  <a:pt x="384837" y="105939"/>
                </a:lnTo>
                <a:lnTo>
                  <a:pt x="379605" y="114785"/>
                </a:lnTo>
                <a:lnTo>
                  <a:pt x="379138" y="115461"/>
                </a:lnTo>
                <a:lnTo>
                  <a:pt x="370451" y="121659"/>
                </a:lnTo>
                <a:lnTo>
                  <a:pt x="359559" y="123871"/>
                </a:lnTo>
                <a:lnTo>
                  <a:pt x="407086" y="123871"/>
                </a:lnTo>
                <a:lnTo>
                  <a:pt x="412615" y="114785"/>
                </a:lnTo>
                <a:lnTo>
                  <a:pt x="416155" y="93752"/>
                </a:lnTo>
                <a:lnTo>
                  <a:pt x="416190" y="93542"/>
                </a:lnTo>
                <a:lnTo>
                  <a:pt x="412443" y="72136"/>
                </a:lnTo>
                <a:lnTo>
                  <a:pt x="406794" y="63009"/>
                </a:lnTo>
                <a:close/>
              </a:path>
              <a:path w="1420495" h="187960">
                <a:moveTo>
                  <a:pt x="365649" y="40166"/>
                </a:moveTo>
                <a:lnTo>
                  <a:pt x="356140" y="41038"/>
                </a:lnTo>
                <a:lnTo>
                  <a:pt x="347831" y="43772"/>
                </a:lnTo>
                <a:lnTo>
                  <a:pt x="340297" y="48546"/>
                </a:lnTo>
                <a:lnTo>
                  <a:pt x="333112" y="55536"/>
                </a:lnTo>
                <a:lnTo>
                  <a:pt x="402170" y="55536"/>
                </a:lnTo>
                <a:lnTo>
                  <a:pt x="401986" y="55239"/>
                </a:lnTo>
                <a:lnTo>
                  <a:pt x="385996" y="44150"/>
                </a:lnTo>
                <a:lnTo>
                  <a:pt x="365649" y="40166"/>
                </a:lnTo>
                <a:close/>
              </a:path>
              <a:path w="1420495" h="187960">
                <a:moveTo>
                  <a:pt x="231522" y="40166"/>
                </a:moveTo>
                <a:lnTo>
                  <a:pt x="209224" y="44011"/>
                </a:lnTo>
                <a:lnTo>
                  <a:pt x="191880" y="54855"/>
                </a:lnTo>
                <a:lnTo>
                  <a:pt x="180635" y="71586"/>
                </a:lnTo>
                <a:lnTo>
                  <a:pt x="176632" y="93106"/>
                </a:lnTo>
                <a:lnTo>
                  <a:pt x="180543" y="113830"/>
                </a:lnTo>
                <a:lnTo>
                  <a:pt x="180637" y="114329"/>
                </a:lnTo>
                <a:lnTo>
                  <a:pt x="180687" y="114595"/>
                </a:lnTo>
                <a:lnTo>
                  <a:pt x="191982" y="131260"/>
                </a:lnTo>
                <a:lnTo>
                  <a:pt x="209213" y="142038"/>
                </a:lnTo>
                <a:lnTo>
                  <a:pt x="231077" y="145867"/>
                </a:lnTo>
                <a:lnTo>
                  <a:pt x="253013" y="141840"/>
                </a:lnTo>
                <a:lnTo>
                  <a:pt x="270392" y="130806"/>
                </a:lnTo>
                <a:lnTo>
                  <a:pt x="276688" y="121738"/>
                </a:lnTo>
                <a:lnTo>
                  <a:pt x="231293" y="121738"/>
                </a:lnTo>
                <a:lnTo>
                  <a:pt x="220407" y="119667"/>
                </a:lnTo>
                <a:lnTo>
                  <a:pt x="204401" y="93106"/>
                </a:lnTo>
                <a:lnTo>
                  <a:pt x="206349" y="81433"/>
                </a:lnTo>
                <a:lnTo>
                  <a:pt x="211843" y="72415"/>
                </a:lnTo>
                <a:lnTo>
                  <a:pt x="220418" y="66558"/>
                </a:lnTo>
                <a:lnTo>
                  <a:pt x="231522" y="64489"/>
                </a:lnTo>
                <a:lnTo>
                  <a:pt x="276648" y="64489"/>
                </a:lnTo>
                <a:lnTo>
                  <a:pt x="270610" y="55378"/>
                </a:lnTo>
                <a:lnTo>
                  <a:pt x="253383" y="44189"/>
                </a:lnTo>
                <a:lnTo>
                  <a:pt x="231522" y="40166"/>
                </a:lnTo>
                <a:close/>
              </a:path>
              <a:path w="1420495" h="187960">
                <a:moveTo>
                  <a:pt x="276648" y="64489"/>
                </a:moveTo>
                <a:lnTo>
                  <a:pt x="231522" y="64489"/>
                </a:lnTo>
                <a:lnTo>
                  <a:pt x="242930" y="66558"/>
                </a:lnTo>
                <a:lnTo>
                  <a:pt x="242717" y="66558"/>
                </a:lnTo>
                <a:lnTo>
                  <a:pt x="250020" y="71586"/>
                </a:lnTo>
                <a:lnTo>
                  <a:pt x="251113" y="72415"/>
                </a:lnTo>
                <a:lnTo>
                  <a:pt x="256346" y="81433"/>
                </a:lnTo>
                <a:lnTo>
                  <a:pt x="258130" y="93106"/>
                </a:lnTo>
                <a:lnTo>
                  <a:pt x="258121" y="93977"/>
                </a:lnTo>
                <a:lnTo>
                  <a:pt x="256221" y="104883"/>
                </a:lnTo>
                <a:lnTo>
                  <a:pt x="250650" y="113830"/>
                </a:lnTo>
                <a:lnTo>
                  <a:pt x="242062" y="119667"/>
                </a:lnTo>
                <a:lnTo>
                  <a:pt x="231293" y="121738"/>
                </a:lnTo>
                <a:lnTo>
                  <a:pt x="276688" y="121738"/>
                </a:lnTo>
                <a:lnTo>
                  <a:pt x="281833" y="114329"/>
                </a:lnTo>
                <a:lnTo>
                  <a:pt x="285953" y="93977"/>
                </a:lnTo>
                <a:lnTo>
                  <a:pt x="281900" y="72415"/>
                </a:lnTo>
                <a:lnTo>
                  <a:pt x="276648" y="64489"/>
                </a:lnTo>
                <a:close/>
              </a:path>
              <a:path w="1420495" h="187960">
                <a:moveTo>
                  <a:pt x="60404" y="53609"/>
                </a:moveTo>
                <a:lnTo>
                  <a:pt x="29725" y="53609"/>
                </a:lnTo>
                <a:lnTo>
                  <a:pt x="76808" y="146708"/>
                </a:lnTo>
                <a:lnTo>
                  <a:pt x="107402" y="86485"/>
                </a:lnTo>
                <a:lnTo>
                  <a:pt x="76823" y="86485"/>
                </a:lnTo>
                <a:lnTo>
                  <a:pt x="60404" y="53609"/>
                </a:lnTo>
                <a:close/>
              </a:path>
              <a:path w="1420495" h="187960">
                <a:moveTo>
                  <a:pt x="33630" y="0"/>
                </a:moveTo>
                <a:lnTo>
                  <a:pt x="0" y="0"/>
                </a:lnTo>
                <a:lnTo>
                  <a:pt x="0" y="142443"/>
                </a:lnTo>
                <a:lnTo>
                  <a:pt x="29725" y="142443"/>
                </a:lnTo>
                <a:lnTo>
                  <a:pt x="29725" y="53609"/>
                </a:lnTo>
                <a:lnTo>
                  <a:pt x="60404" y="53609"/>
                </a:lnTo>
                <a:lnTo>
                  <a:pt x="33630" y="0"/>
                </a:lnTo>
                <a:close/>
              </a:path>
              <a:path w="1420495" h="187960">
                <a:moveTo>
                  <a:pt x="153835" y="53609"/>
                </a:moveTo>
                <a:lnTo>
                  <a:pt x="124104" y="53609"/>
                </a:lnTo>
                <a:lnTo>
                  <a:pt x="124104" y="142443"/>
                </a:lnTo>
                <a:lnTo>
                  <a:pt x="153835" y="142443"/>
                </a:lnTo>
                <a:lnTo>
                  <a:pt x="153835" y="53609"/>
                </a:lnTo>
                <a:close/>
              </a:path>
              <a:path w="1420495" h="187960">
                <a:moveTo>
                  <a:pt x="153835" y="0"/>
                </a:moveTo>
                <a:lnTo>
                  <a:pt x="120199" y="0"/>
                </a:lnTo>
                <a:lnTo>
                  <a:pt x="76823" y="86485"/>
                </a:lnTo>
                <a:lnTo>
                  <a:pt x="107402" y="86485"/>
                </a:lnTo>
                <a:lnTo>
                  <a:pt x="124104" y="53609"/>
                </a:lnTo>
                <a:lnTo>
                  <a:pt x="153835" y="53609"/>
                </a:lnTo>
                <a:lnTo>
                  <a:pt x="153835" y="0"/>
                </a:lnTo>
                <a:close/>
              </a:path>
            </a:pathLst>
          </a:custGeom>
          <a:solidFill>
            <a:srgbClr val="003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58273" y="809244"/>
            <a:ext cx="588645" cy="826769"/>
            <a:chOff x="9558273" y="809244"/>
            <a:chExt cx="588645" cy="826769"/>
          </a:xfrm>
        </p:grpSpPr>
        <p:sp>
          <p:nvSpPr>
            <p:cNvPr id="5" name="object 5"/>
            <p:cNvSpPr/>
            <p:nvPr/>
          </p:nvSpPr>
          <p:spPr>
            <a:xfrm>
              <a:off x="9564623" y="815594"/>
              <a:ext cx="575945" cy="814069"/>
            </a:xfrm>
            <a:custGeom>
              <a:avLst/>
              <a:gdLst/>
              <a:ahLst/>
              <a:cxnLst/>
              <a:rect l="l" t="t" r="r" b="b"/>
              <a:pathLst>
                <a:path w="575945" h="814069">
                  <a:moveTo>
                    <a:pt x="431673" y="0"/>
                  </a:moveTo>
                  <a:lnTo>
                    <a:pt x="143891" y="0"/>
                  </a:lnTo>
                  <a:lnTo>
                    <a:pt x="143891" y="525779"/>
                  </a:lnTo>
                  <a:lnTo>
                    <a:pt x="0" y="525779"/>
                  </a:lnTo>
                  <a:lnTo>
                    <a:pt x="287781" y="813561"/>
                  </a:lnTo>
                  <a:lnTo>
                    <a:pt x="575564" y="525779"/>
                  </a:lnTo>
                  <a:lnTo>
                    <a:pt x="431673" y="525779"/>
                  </a:lnTo>
                  <a:lnTo>
                    <a:pt x="43167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64623" y="815594"/>
              <a:ext cx="575945" cy="814069"/>
            </a:xfrm>
            <a:custGeom>
              <a:avLst/>
              <a:gdLst/>
              <a:ahLst/>
              <a:cxnLst/>
              <a:rect l="l" t="t" r="r" b="b"/>
              <a:pathLst>
                <a:path w="575945" h="814069">
                  <a:moveTo>
                    <a:pt x="0" y="525779"/>
                  </a:moveTo>
                  <a:lnTo>
                    <a:pt x="143891" y="525779"/>
                  </a:lnTo>
                  <a:lnTo>
                    <a:pt x="143891" y="0"/>
                  </a:lnTo>
                  <a:lnTo>
                    <a:pt x="431673" y="0"/>
                  </a:lnTo>
                  <a:lnTo>
                    <a:pt x="431673" y="525779"/>
                  </a:lnTo>
                  <a:lnTo>
                    <a:pt x="575564" y="525779"/>
                  </a:lnTo>
                  <a:lnTo>
                    <a:pt x="287781" y="813561"/>
                  </a:lnTo>
                  <a:lnTo>
                    <a:pt x="0" y="525779"/>
                  </a:lnTo>
                  <a:close/>
                </a:path>
              </a:pathLst>
            </a:custGeom>
            <a:ln w="12700">
              <a:solidFill>
                <a:srgbClr val="6C4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44238" y="587324"/>
            <a:ext cx="819531" cy="289864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4238" y="996441"/>
            <a:ext cx="356615" cy="227075"/>
          </a:xfrm>
          <a:prstGeom prst="rect">
            <a:avLst/>
          </a:prstGeom>
        </p:spPr>
      </p:pic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65090" y="996441"/>
            <a:ext cx="4370705" cy="227329"/>
            <a:chOff x="5165090" y="996441"/>
            <a:chExt cx="4370705" cy="227329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65090" y="996441"/>
              <a:ext cx="162305" cy="2270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73294" y="996441"/>
              <a:ext cx="4262120" cy="227075"/>
            </a:xfrm>
            <a:prstGeom prst="rect">
              <a:avLst/>
            </a:prstGeom>
          </p:spPr>
        </p:pic>
      </p:grpSp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44238" y="1342389"/>
            <a:ext cx="4938648" cy="227075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08777"/>
              </p:ext>
            </p:extLst>
          </p:nvPr>
        </p:nvGraphicFramePr>
        <p:xfrm>
          <a:off x="2883026" y="1739138"/>
          <a:ext cx="8453120" cy="406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6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1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87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Aard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maatregel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ts val="187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Veiligheidsniveau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ts val="187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Standaard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termijn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Deadline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57175" marR="246379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vanaf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inwerkingtreding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gewijzigd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Bal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540" algn="ctr">
                        <a:lnSpc>
                          <a:spcPts val="1870"/>
                        </a:lnSpc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1-1-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2026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(?)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4471C4"/>
                      </a:solidFill>
                      <a:prstDash val="solid"/>
                    </a:lnR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Bef>
                          <a:spcPts val="969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Operationeel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lnL w="6350">
                      <a:solidFill>
                        <a:srgbClr val="4471C4"/>
                      </a:solidFill>
                      <a:prstDash val="solid"/>
                    </a:lnL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Normaal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  <a:spcBef>
                          <a:spcPts val="969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3189" marB="0">
                    <a:lnR w="6350">
                      <a:solidFill>
                        <a:srgbClr val="4471C4"/>
                      </a:solidFill>
                      <a:prstDash val="solid"/>
                    </a:lnR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Hoog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54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maanden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  <a:spcBef>
                          <a:spcPts val="99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ts val="1595"/>
                        </a:lnSpc>
                        <a:spcBef>
                          <a:spcPts val="994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Onderhoud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17335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-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  <a:spcBef>
                          <a:spcPts val="99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Randapparatuur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Normaal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 cap="flat" cmpd="sng" algn="ctr">
                      <a:solidFill>
                        <a:srgbClr val="4471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Hoog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546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maanden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  <a:spcBef>
                          <a:spcPts val="99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Installaties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Normaal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Hoog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  <a:spcBef>
                          <a:spcPts val="994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6364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Bouwkundig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Normaal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8280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10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B4C5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2036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4471C4"/>
                      </a:solidFill>
                      <a:prstDash val="solid"/>
                    </a:lnL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17399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Hoog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0-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jaar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2865" marB="0"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D9E0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0"/>
                        </a:lnSpc>
                        <a:spcBef>
                          <a:spcPts val="100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2028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R w="6350">
                      <a:solidFill>
                        <a:srgbClr val="4471C4"/>
                      </a:solidFill>
                      <a:prstDash val="solid"/>
                    </a:lnR>
                    <a:lnT w="6350">
                      <a:solidFill>
                        <a:srgbClr val="4471C4"/>
                      </a:solidFill>
                      <a:prstDash val="solid"/>
                    </a:lnT>
                    <a:lnB w="6350">
                      <a:solidFill>
                        <a:srgbClr val="4471C4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Titel 13">
            <a:extLst>
              <a:ext uri="{FF2B5EF4-FFF2-40B4-BE49-F238E27FC236}">
                <a16:creationId xmlns:a16="http://schemas.microsoft.com/office/drawing/2014/main" id="{BE4D9621-BEC6-48DC-B879-C5ECB8D456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7885" y="-615553"/>
            <a:ext cx="7969250" cy="615553"/>
          </a:xfrm>
        </p:spPr>
        <p:txBody>
          <a:bodyPr wrap="square" lIns="0" tIns="0" rIns="0" bIns="0" anchor="b">
            <a:spAutoFit/>
          </a:bodyPr>
          <a:lstStyle/>
          <a:p>
            <a:r>
              <a:rPr lang="nl-NL" dirty="0"/>
              <a:t>Termijnen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317</Words>
  <Application>Microsoft Office PowerPoint</Application>
  <PresentationFormat>Breedbeeld</PresentationFormat>
  <Paragraphs>145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Verdana</vt:lpstr>
      <vt:lpstr>Wingdings</vt:lpstr>
      <vt:lpstr>Office Theme</vt:lpstr>
      <vt:lpstr>Kennisdag IPLO Opslag van Lithium houdende energiedragers</vt:lpstr>
      <vt:lpstr>Wie zijn wij?</vt:lpstr>
      <vt:lpstr>RAI VERENIGING WERKGROEP ACCU’S</vt:lpstr>
      <vt:lpstr>RAI VERENIGING WERKGROEP ACCU’S </vt:lpstr>
      <vt:lpstr>Intro</vt:lpstr>
      <vt:lpstr>Agenda</vt:lpstr>
      <vt:lpstr>Maatregelen     </vt:lpstr>
      <vt:lpstr>Impact</vt:lpstr>
      <vt:lpstr>Termijnen</vt:lpstr>
      <vt:lpstr>uitdagingen</vt:lpstr>
      <vt:lpstr>Uitdagingen showroom</vt:lpstr>
      <vt:lpstr>Uitdagingen stabiliteit</vt:lpstr>
      <vt:lpstr>Draagconstructie </vt:lpstr>
      <vt:lpstr>Draagconstructie Bbl</vt:lpstr>
      <vt:lpstr>Tegenstrijdige regels</vt:lpstr>
      <vt:lpstr>COMPARTIMENTERING GEEFT RUIMTE!</vt:lpstr>
      <vt:lpstr>COMPARTIMENTERING GEEFT RUIMTE! </vt:lpstr>
      <vt:lpstr>Escalatie naar omgeving</vt:lpstr>
      <vt:lpstr>Gevaarlijke adviezen</vt:lpstr>
      <vt:lpstr>Gevaarlijke adviezen 2</vt:lpstr>
      <vt:lpstr>Stabiele accu’s</vt:lpstr>
      <vt:lpstr>discussie</vt:lpstr>
      <vt:lpstr>Discussie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Anneliek van Maarseveen</dc:creator>
  <cp:lastModifiedBy>Oudot, Benjamin (RWS WVL)</cp:lastModifiedBy>
  <cp:revision>1</cp:revision>
  <dcterms:created xsi:type="dcterms:W3CDTF">2024-12-06T15:51:35Z</dcterms:created>
  <dcterms:modified xsi:type="dcterms:W3CDTF">2024-12-06T16:14:01Z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PowerPoint® voor Microsoft 365</vt:lpwstr>
  </property>
  <property fmtid="{D5CDD505-2E9C-101B-9397-08002B2CF9AE}" pid="4" name="LastSaved">
    <vt:filetime>2024-12-06T00:00:00Z</vt:filetime>
  </property>
  <property fmtid="{D5CDD505-2E9C-101B-9397-08002B2CF9AE}" pid="5" name="Producer">
    <vt:lpwstr>Microsoft® PowerPoint® voor Microsoft 365</vt:lpwstr>
  </property>
</Properties>
</file>