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7556500" cy="10693400"/>
  <p:notesSz cx="7556500" cy="106934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34553" autoAdjust="0"/>
    <p:restoredTop sz="86358" autoAdjust="0"/>
  </p:normalViewPr>
  <p:slideViewPr>
    <p:cSldViewPr>
      <p:cViewPr>
        <p:scale>
          <a:sx n="75" d="100"/>
          <a:sy n="75" d="100"/>
        </p:scale>
        <p:origin x="1548" y="60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12/6/2024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265"/>
              </a:lnSpc>
            </a:pPr>
            <a:fld id="{81D60167-4931-47E6-BA6A-407CBD079E47}" type="slidenum">
              <a:rPr spc="-50" dirty="0"/>
              <a:t>‹nr.›</a:t>
            </a:fld>
            <a:endParaRPr spc="-50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12/6/2024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265"/>
              </a:lnSpc>
            </a:pPr>
            <a:fld id="{81D60167-4931-47E6-BA6A-407CBD079E47}" type="slidenum">
              <a:rPr spc="-50" dirty="0"/>
              <a:t>‹nr.›</a:t>
            </a:fld>
            <a:endParaRPr spc="-50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12/6/2024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265"/>
              </a:lnSpc>
            </a:pPr>
            <a:fld id="{81D60167-4931-47E6-BA6A-407CBD079E47}" type="slidenum">
              <a:rPr spc="-50" dirty="0"/>
              <a:t>‹nr.›</a:t>
            </a:fld>
            <a:endParaRPr spc="-50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12/6/2024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265"/>
              </a:lnSpc>
            </a:pPr>
            <a:fld id="{81D60167-4931-47E6-BA6A-407CBD079E47}" type="slidenum">
              <a:rPr spc="-50" dirty="0"/>
              <a:t>‹nr.›</a:t>
            </a:fld>
            <a:endParaRPr spc="-50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12/6/2024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265"/>
              </a:lnSpc>
            </a:pPr>
            <a:fld id="{81D60167-4931-47E6-BA6A-407CBD079E47}" type="slidenum">
              <a:rPr spc="-50" dirty="0"/>
              <a:t>‹nr.›</a:t>
            </a:fld>
            <a:endParaRPr spc="-50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142" y="427736"/>
            <a:ext cx="6806565" cy="17109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12/6/2024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357960" y="10283117"/>
            <a:ext cx="170179" cy="18287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265"/>
              </a:lnSpc>
            </a:pPr>
            <a:fld id="{81D60167-4931-47E6-BA6A-407CBD079E47}" type="slidenum">
              <a:rPr spc="-50" dirty="0"/>
              <a:t>‹nr.›</a:t>
            </a:fld>
            <a:endParaRPr spc="-5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3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4.jp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7.jpg"/><Relationship Id="rId5" Type="http://schemas.openxmlformats.org/officeDocument/2006/relationships/image" Target="../media/image6.jpg"/><Relationship Id="rId4" Type="http://schemas.openxmlformats.org/officeDocument/2006/relationships/image" Target="../media/image5.jp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jpg"/><Relationship Id="rId3" Type="http://schemas.openxmlformats.org/officeDocument/2006/relationships/image" Target="../media/image2.jpg"/><Relationship Id="rId7" Type="http://schemas.openxmlformats.org/officeDocument/2006/relationships/hyperlink" Target="http://www.specialcargo.nl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Relationship Id="rId6" Type="http://schemas.openxmlformats.org/officeDocument/2006/relationships/hyperlink" Target="mailto:tgraven@specialcargo.nl" TargetMode="External"/><Relationship Id="rId11" Type="http://schemas.openxmlformats.org/officeDocument/2006/relationships/image" Target="../media/image13.jpg"/><Relationship Id="rId5" Type="http://schemas.openxmlformats.org/officeDocument/2006/relationships/image" Target="../media/image9.jpg"/><Relationship Id="rId10" Type="http://schemas.openxmlformats.org/officeDocument/2006/relationships/image" Target="../media/image12.jpg"/><Relationship Id="rId4" Type="http://schemas.openxmlformats.org/officeDocument/2006/relationships/image" Target="../media/image8.jpg"/><Relationship Id="rId9" Type="http://schemas.openxmlformats.org/officeDocument/2006/relationships/image" Target="../media/image11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709783" y="23861"/>
            <a:ext cx="780415" cy="21399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200" dirty="0">
                <a:latin typeface="Calibri"/>
                <a:cs typeface="Calibri"/>
              </a:rPr>
              <a:t>20-11-</a:t>
            </a:r>
            <a:r>
              <a:rPr sz="1200" spc="-20" dirty="0">
                <a:latin typeface="Calibri"/>
                <a:cs typeface="Calibri"/>
              </a:rPr>
              <a:t>2024</a:t>
            </a:r>
            <a:endParaRPr sz="1200">
              <a:latin typeface="Calibri"/>
              <a:cs typeface="Calibri"/>
            </a:endParaRPr>
          </a:p>
        </p:txBody>
      </p:sp>
      <p:grpSp>
        <p:nvGrpSpPr>
          <p:cNvPr id="3" name="object 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731520" y="1306067"/>
            <a:ext cx="6096000" cy="329565"/>
            <a:chOff x="731520" y="1306067"/>
            <a:chExt cx="6096000" cy="329565"/>
          </a:xfrm>
        </p:grpSpPr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731520" y="1306067"/>
              <a:ext cx="6095999" cy="329183"/>
            </a:xfrm>
            <a:prstGeom prst="rect">
              <a:avLst/>
            </a:prstGeom>
          </p:spPr>
        </p:pic>
        <p:pic>
          <p:nvPicPr>
            <p:cNvPr id="5" name="object 5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836675" y="1306067"/>
              <a:ext cx="960120" cy="329183"/>
            </a:xfrm>
            <a:prstGeom prst="rect">
              <a:avLst/>
            </a:prstGeom>
          </p:spPr>
        </p:pic>
      </p:grpSp>
      <p:sp>
        <p:nvSpPr>
          <p:cNvPr id="6" name="object 6"/>
          <p:cNvSpPr txBox="1"/>
          <p:nvPr/>
        </p:nvSpPr>
        <p:spPr>
          <a:xfrm>
            <a:off x="737616" y="1312163"/>
            <a:ext cx="6082665" cy="3415665"/>
          </a:xfrm>
          <a:prstGeom prst="rect">
            <a:avLst/>
          </a:prstGeom>
          <a:ln w="12192">
            <a:solidFill>
              <a:srgbClr val="000000"/>
            </a:solidFill>
          </a:ln>
        </p:spPr>
        <p:txBody>
          <a:bodyPr vert="horz" wrap="square" lIns="0" tIns="2794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220"/>
              </a:spcBef>
            </a:pPr>
            <a:endParaRPr sz="600" dirty="0">
              <a:latin typeface="Times New Roman"/>
              <a:cs typeface="Times New Roman"/>
            </a:endParaRPr>
          </a:p>
          <a:p>
            <a:pPr marR="190500" algn="r">
              <a:lnSpc>
                <a:spcPct val="100000"/>
              </a:lnSpc>
            </a:pPr>
            <a:r>
              <a:rPr sz="600" spc="10" dirty="0">
                <a:solidFill>
                  <a:srgbClr val="FFFFFF"/>
                </a:solidFill>
                <a:latin typeface="Trebuchet MS"/>
                <a:cs typeface="Trebuchet MS"/>
              </a:rPr>
              <a:t>ALL</a:t>
            </a:r>
            <a:r>
              <a:rPr sz="600" spc="-1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600" spc="10" dirty="0">
                <a:solidFill>
                  <a:srgbClr val="FFFFFF"/>
                </a:solidFill>
                <a:latin typeface="Trebuchet MS"/>
                <a:cs typeface="Trebuchet MS"/>
              </a:rPr>
              <a:t>WAYS</a:t>
            </a:r>
            <a:r>
              <a:rPr sz="600" spc="-1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600" spc="10" dirty="0">
                <a:solidFill>
                  <a:srgbClr val="FFFFFF"/>
                </a:solidFill>
                <a:latin typeface="Trebuchet MS"/>
                <a:cs typeface="Trebuchet MS"/>
              </a:rPr>
              <a:t>LEARNING</a:t>
            </a:r>
            <a:r>
              <a:rPr sz="600" spc="-1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600" spc="10" dirty="0">
                <a:solidFill>
                  <a:srgbClr val="FFFFFF"/>
                </a:solidFill>
                <a:latin typeface="Wingdings"/>
                <a:cs typeface="Wingdings"/>
              </a:rPr>
              <a:t></a:t>
            </a:r>
            <a:r>
              <a:rPr sz="600" spc="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600" spc="10" dirty="0">
                <a:solidFill>
                  <a:srgbClr val="FFFFFF"/>
                </a:solidFill>
                <a:latin typeface="Wingdings"/>
                <a:cs typeface="Wingdings"/>
              </a:rPr>
              <a:t></a:t>
            </a:r>
            <a:r>
              <a:rPr sz="600" spc="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600" spc="10" dirty="0">
                <a:solidFill>
                  <a:srgbClr val="FFFFFF"/>
                </a:solidFill>
                <a:latin typeface="Wingdings"/>
                <a:cs typeface="Wingdings"/>
              </a:rPr>
              <a:t></a:t>
            </a:r>
            <a:r>
              <a:rPr sz="6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600" spc="-50" dirty="0">
                <a:solidFill>
                  <a:srgbClr val="FFFFFF"/>
                </a:solidFill>
                <a:latin typeface="Wingdings"/>
                <a:cs typeface="Wingdings"/>
              </a:rPr>
              <a:t></a:t>
            </a:r>
            <a:endParaRPr sz="600" dirty="0">
              <a:latin typeface="Wingdings"/>
              <a:cs typeface="Wingdings"/>
            </a:endParaRPr>
          </a:p>
          <a:p>
            <a:pPr>
              <a:lnSpc>
                <a:spcPct val="100000"/>
              </a:lnSpc>
            </a:pPr>
            <a:endParaRPr sz="600" dirty="0">
              <a:latin typeface="Wingdings"/>
              <a:cs typeface="Wingdings"/>
            </a:endParaRPr>
          </a:p>
          <a:p>
            <a:pPr>
              <a:lnSpc>
                <a:spcPct val="100000"/>
              </a:lnSpc>
            </a:pPr>
            <a:endParaRPr sz="600" dirty="0">
              <a:latin typeface="Wingdings"/>
              <a:cs typeface="Wingdings"/>
            </a:endParaRPr>
          </a:p>
          <a:p>
            <a:pPr>
              <a:lnSpc>
                <a:spcPct val="100000"/>
              </a:lnSpc>
            </a:pPr>
            <a:endParaRPr sz="600" dirty="0">
              <a:latin typeface="Wingdings"/>
              <a:cs typeface="Wingdings"/>
            </a:endParaRPr>
          </a:p>
          <a:p>
            <a:pPr>
              <a:lnSpc>
                <a:spcPct val="100000"/>
              </a:lnSpc>
            </a:pPr>
            <a:endParaRPr sz="600" dirty="0">
              <a:latin typeface="Wingdings"/>
              <a:cs typeface="Wingdings"/>
            </a:endParaRPr>
          </a:p>
          <a:p>
            <a:pPr>
              <a:lnSpc>
                <a:spcPct val="100000"/>
              </a:lnSpc>
            </a:pPr>
            <a:endParaRPr sz="600" dirty="0">
              <a:latin typeface="Wingdings"/>
              <a:cs typeface="Wingdings"/>
            </a:endParaRPr>
          </a:p>
          <a:p>
            <a:pPr>
              <a:lnSpc>
                <a:spcPct val="100000"/>
              </a:lnSpc>
            </a:pPr>
            <a:endParaRPr sz="600" dirty="0">
              <a:latin typeface="Wingdings"/>
              <a:cs typeface="Wingdings"/>
            </a:endParaRPr>
          </a:p>
          <a:p>
            <a:pPr>
              <a:lnSpc>
                <a:spcPct val="100000"/>
              </a:lnSpc>
            </a:pPr>
            <a:endParaRPr sz="600" dirty="0">
              <a:latin typeface="Wingdings"/>
              <a:cs typeface="Wingdings"/>
            </a:endParaRPr>
          </a:p>
          <a:p>
            <a:pPr>
              <a:lnSpc>
                <a:spcPct val="100000"/>
              </a:lnSpc>
            </a:pPr>
            <a:endParaRPr sz="600" dirty="0">
              <a:latin typeface="Wingdings"/>
              <a:cs typeface="Wingdings"/>
            </a:endParaRPr>
          </a:p>
          <a:p>
            <a:pPr>
              <a:lnSpc>
                <a:spcPct val="100000"/>
              </a:lnSpc>
            </a:pPr>
            <a:endParaRPr sz="600" dirty="0">
              <a:latin typeface="Wingdings"/>
              <a:cs typeface="Wingdings"/>
            </a:endParaRPr>
          </a:p>
          <a:p>
            <a:pPr>
              <a:lnSpc>
                <a:spcPct val="100000"/>
              </a:lnSpc>
              <a:spcBef>
                <a:spcPts val="180"/>
              </a:spcBef>
            </a:pPr>
            <a:endParaRPr sz="600" dirty="0">
              <a:latin typeface="Wingdings"/>
              <a:cs typeface="Wingdings"/>
            </a:endParaRPr>
          </a:p>
          <a:p>
            <a:pPr marL="1270" algn="ctr">
              <a:lnSpc>
                <a:spcPct val="100000"/>
              </a:lnSpc>
            </a:pPr>
            <a:r>
              <a:rPr sz="3300" b="1" dirty="0">
                <a:solidFill>
                  <a:srgbClr val="3F6474"/>
                </a:solidFill>
                <a:latin typeface="Trebuchet MS"/>
                <a:cs typeface="Trebuchet MS"/>
              </a:rPr>
              <a:t>PGS37²</a:t>
            </a:r>
            <a:r>
              <a:rPr sz="3300" b="1" spc="-125" dirty="0">
                <a:solidFill>
                  <a:srgbClr val="3F6474"/>
                </a:solidFill>
                <a:latin typeface="Trebuchet MS"/>
                <a:cs typeface="Trebuchet MS"/>
              </a:rPr>
              <a:t> </a:t>
            </a:r>
            <a:r>
              <a:rPr sz="3300" b="1" spc="-135" dirty="0">
                <a:solidFill>
                  <a:srgbClr val="3F6474"/>
                </a:solidFill>
                <a:latin typeface="Trebuchet MS"/>
                <a:cs typeface="Trebuchet MS"/>
              </a:rPr>
              <a:t>in</a:t>
            </a:r>
            <a:r>
              <a:rPr sz="3300" b="1" spc="-80" dirty="0">
                <a:solidFill>
                  <a:srgbClr val="3F6474"/>
                </a:solidFill>
                <a:latin typeface="Trebuchet MS"/>
                <a:cs typeface="Trebuchet MS"/>
              </a:rPr>
              <a:t> </a:t>
            </a:r>
            <a:r>
              <a:rPr sz="3300" b="1" spc="-110" dirty="0">
                <a:solidFill>
                  <a:srgbClr val="3F6474"/>
                </a:solidFill>
                <a:latin typeface="Trebuchet MS"/>
                <a:cs typeface="Trebuchet MS"/>
              </a:rPr>
              <a:t>de</a:t>
            </a:r>
            <a:r>
              <a:rPr sz="3300" b="1" spc="-150" dirty="0">
                <a:solidFill>
                  <a:srgbClr val="3F6474"/>
                </a:solidFill>
                <a:latin typeface="Trebuchet MS"/>
                <a:cs typeface="Trebuchet MS"/>
              </a:rPr>
              <a:t> </a:t>
            </a:r>
            <a:r>
              <a:rPr sz="3300" b="1" spc="-10" dirty="0">
                <a:solidFill>
                  <a:srgbClr val="3F6474"/>
                </a:solidFill>
                <a:latin typeface="Trebuchet MS"/>
                <a:cs typeface="Trebuchet MS"/>
              </a:rPr>
              <a:t>praktijk</a:t>
            </a:r>
            <a:endParaRPr sz="3300" dirty="0">
              <a:latin typeface="Trebuchet MS"/>
              <a:cs typeface="Trebuchet MS"/>
            </a:endParaRPr>
          </a:p>
        </p:txBody>
      </p:sp>
      <p:grpSp>
        <p:nvGrpSpPr>
          <p:cNvPr id="7" name="object 7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731520" y="5955792"/>
            <a:ext cx="6096000" cy="329565"/>
            <a:chOff x="731520" y="5955792"/>
            <a:chExt cx="6096000" cy="329565"/>
          </a:xfrm>
        </p:grpSpPr>
        <p:pic>
          <p:nvPicPr>
            <p:cNvPr id="8" name="object 8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731520" y="5955792"/>
              <a:ext cx="6095999" cy="329183"/>
            </a:xfrm>
            <a:prstGeom prst="rect">
              <a:avLst/>
            </a:prstGeom>
          </p:spPr>
        </p:pic>
        <p:pic>
          <p:nvPicPr>
            <p:cNvPr id="9" name="object 9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836675" y="5955792"/>
              <a:ext cx="960120" cy="329183"/>
            </a:xfrm>
            <a:prstGeom prst="rect">
              <a:avLst/>
            </a:prstGeom>
          </p:spPr>
        </p:pic>
      </p:grpSp>
      <p:sp>
        <p:nvSpPr>
          <p:cNvPr id="10" name="object 10"/>
          <p:cNvSpPr txBox="1"/>
          <p:nvPr/>
        </p:nvSpPr>
        <p:spPr>
          <a:xfrm>
            <a:off x="737616" y="5961888"/>
            <a:ext cx="6082665" cy="3415665"/>
          </a:xfrm>
          <a:prstGeom prst="rect">
            <a:avLst/>
          </a:prstGeom>
          <a:ln w="12192">
            <a:solidFill>
              <a:srgbClr val="000000"/>
            </a:solidFill>
          </a:ln>
        </p:spPr>
        <p:txBody>
          <a:bodyPr vert="horz" wrap="square" lIns="0" tIns="2667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210"/>
              </a:spcBef>
            </a:pPr>
            <a:endParaRPr sz="600">
              <a:latin typeface="Times New Roman"/>
              <a:cs typeface="Times New Roman"/>
            </a:endParaRPr>
          </a:p>
          <a:p>
            <a:pPr marR="190500" algn="r">
              <a:lnSpc>
                <a:spcPct val="100000"/>
              </a:lnSpc>
            </a:pPr>
            <a:r>
              <a:rPr sz="600" spc="10" dirty="0">
                <a:solidFill>
                  <a:srgbClr val="FFFFFF"/>
                </a:solidFill>
                <a:latin typeface="Trebuchet MS"/>
                <a:cs typeface="Trebuchet MS"/>
              </a:rPr>
              <a:t>ALL</a:t>
            </a:r>
            <a:r>
              <a:rPr sz="600" spc="-1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600" spc="10" dirty="0">
                <a:solidFill>
                  <a:srgbClr val="FFFFFF"/>
                </a:solidFill>
                <a:latin typeface="Trebuchet MS"/>
                <a:cs typeface="Trebuchet MS"/>
              </a:rPr>
              <a:t>WAYS</a:t>
            </a:r>
            <a:r>
              <a:rPr sz="600" spc="-1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600" spc="10" dirty="0">
                <a:solidFill>
                  <a:srgbClr val="FFFFFF"/>
                </a:solidFill>
                <a:latin typeface="Trebuchet MS"/>
                <a:cs typeface="Trebuchet MS"/>
              </a:rPr>
              <a:t>LEARNING</a:t>
            </a:r>
            <a:r>
              <a:rPr sz="600" spc="-1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600" spc="10" dirty="0">
                <a:solidFill>
                  <a:srgbClr val="FFFFFF"/>
                </a:solidFill>
                <a:latin typeface="Wingdings"/>
                <a:cs typeface="Wingdings"/>
              </a:rPr>
              <a:t></a:t>
            </a:r>
            <a:r>
              <a:rPr sz="600" spc="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600" spc="10" dirty="0">
                <a:solidFill>
                  <a:srgbClr val="FFFFFF"/>
                </a:solidFill>
                <a:latin typeface="Wingdings"/>
                <a:cs typeface="Wingdings"/>
              </a:rPr>
              <a:t></a:t>
            </a:r>
            <a:r>
              <a:rPr sz="600" spc="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600" spc="10" dirty="0">
                <a:solidFill>
                  <a:srgbClr val="FFFFFF"/>
                </a:solidFill>
                <a:latin typeface="Wingdings"/>
                <a:cs typeface="Wingdings"/>
              </a:rPr>
              <a:t></a:t>
            </a:r>
            <a:r>
              <a:rPr sz="6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600" spc="-50" dirty="0">
                <a:solidFill>
                  <a:srgbClr val="FFFFFF"/>
                </a:solidFill>
                <a:latin typeface="Wingdings"/>
                <a:cs typeface="Wingdings"/>
              </a:rPr>
              <a:t></a:t>
            </a:r>
            <a:endParaRPr sz="600">
              <a:latin typeface="Wingdings"/>
              <a:cs typeface="Wingdings"/>
            </a:endParaRPr>
          </a:p>
          <a:p>
            <a:pPr>
              <a:lnSpc>
                <a:spcPct val="100000"/>
              </a:lnSpc>
            </a:pPr>
            <a:endParaRPr sz="600">
              <a:latin typeface="Wingdings"/>
              <a:cs typeface="Wingdings"/>
            </a:endParaRPr>
          </a:p>
          <a:p>
            <a:pPr>
              <a:lnSpc>
                <a:spcPct val="100000"/>
              </a:lnSpc>
            </a:pPr>
            <a:endParaRPr sz="600">
              <a:latin typeface="Wingdings"/>
              <a:cs typeface="Wingdings"/>
            </a:endParaRPr>
          </a:p>
          <a:p>
            <a:pPr>
              <a:lnSpc>
                <a:spcPct val="100000"/>
              </a:lnSpc>
              <a:spcBef>
                <a:spcPts val="450"/>
              </a:spcBef>
            </a:pPr>
            <a:endParaRPr sz="600">
              <a:latin typeface="Wingdings"/>
              <a:cs typeface="Wingdings"/>
            </a:endParaRPr>
          </a:p>
          <a:p>
            <a:pPr marL="458470" marR="902335">
              <a:lnSpc>
                <a:spcPts val="1300"/>
              </a:lnSpc>
            </a:pPr>
            <a:r>
              <a:rPr sz="1200" dirty="0">
                <a:solidFill>
                  <a:srgbClr val="3F6474"/>
                </a:solidFill>
                <a:latin typeface="Trebuchet MS"/>
                <a:cs typeface="Trebuchet MS"/>
              </a:rPr>
              <a:t>Ik</a:t>
            </a:r>
            <a:r>
              <a:rPr sz="1200" spc="-25" dirty="0">
                <a:solidFill>
                  <a:srgbClr val="3F6474"/>
                </a:solidFill>
                <a:latin typeface="Trebuchet MS"/>
                <a:cs typeface="Trebuchet MS"/>
              </a:rPr>
              <a:t> </a:t>
            </a:r>
            <a:r>
              <a:rPr sz="1200" spc="-20" dirty="0">
                <a:solidFill>
                  <a:srgbClr val="3F6474"/>
                </a:solidFill>
                <a:latin typeface="Trebuchet MS"/>
                <a:cs typeface="Trebuchet MS"/>
              </a:rPr>
              <a:t>start</a:t>
            </a:r>
            <a:r>
              <a:rPr sz="1200" spc="-40" dirty="0">
                <a:solidFill>
                  <a:srgbClr val="3F6474"/>
                </a:solidFill>
                <a:latin typeface="Trebuchet MS"/>
                <a:cs typeface="Trebuchet MS"/>
              </a:rPr>
              <a:t> </a:t>
            </a:r>
            <a:r>
              <a:rPr sz="1200" dirty="0">
                <a:solidFill>
                  <a:srgbClr val="3F6474"/>
                </a:solidFill>
                <a:latin typeface="Trebuchet MS"/>
                <a:cs typeface="Trebuchet MS"/>
              </a:rPr>
              <a:t>vandaag</a:t>
            </a:r>
            <a:r>
              <a:rPr sz="1200" spc="-20" dirty="0">
                <a:solidFill>
                  <a:srgbClr val="3F6474"/>
                </a:solidFill>
                <a:latin typeface="Trebuchet MS"/>
                <a:cs typeface="Trebuchet MS"/>
              </a:rPr>
              <a:t> </a:t>
            </a:r>
            <a:r>
              <a:rPr sz="1200" spc="-10" dirty="0">
                <a:solidFill>
                  <a:srgbClr val="3F6474"/>
                </a:solidFill>
                <a:latin typeface="Trebuchet MS"/>
                <a:cs typeface="Trebuchet MS"/>
              </a:rPr>
              <a:t>een</a:t>
            </a:r>
            <a:r>
              <a:rPr sz="1200" spc="-15" dirty="0">
                <a:solidFill>
                  <a:srgbClr val="3F6474"/>
                </a:solidFill>
                <a:latin typeface="Trebuchet MS"/>
                <a:cs typeface="Trebuchet MS"/>
              </a:rPr>
              <a:t> </a:t>
            </a:r>
            <a:r>
              <a:rPr sz="1200" spc="-10" dirty="0">
                <a:solidFill>
                  <a:srgbClr val="3F6474"/>
                </a:solidFill>
                <a:latin typeface="Trebuchet MS"/>
                <a:cs typeface="Trebuchet MS"/>
              </a:rPr>
              <a:t>nieuwe</a:t>
            </a:r>
            <a:r>
              <a:rPr sz="1200" spc="-15" dirty="0">
                <a:solidFill>
                  <a:srgbClr val="3F6474"/>
                </a:solidFill>
                <a:latin typeface="Trebuchet MS"/>
                <a:cs typeface="Trebuchet MS"/>
              </a:rPr>
              <a:t> </a:t>
            </a:r>
            <a:r>
              <a:rPr sz="1200" dirty="0">
                <a:solidFill>
                  <a:srgbClr val="3F6474"/>
                </a:solidFill>
                <a:latin typeface="Trebuchet MS"/>
                <a:cs typeface="Trebuchet MS"/>
              </a:rPr>
              <a:t>opslag</a:t>
            </a:r>
            <a:r>
              <a:rPr sz="1200" spc="-20" dirty="0">
                <a:solidFill>
                  <a:srgbClr val="3F6474"/>
                </a:solidFill>
                <a:latin typeface="Trebuchet MS"/>
                <a:cs typeface="Trebuchet MS"/>
              </a:rPr>
              <a:t> </a:t>
            </a:r>
            <a:r>
              <a:rPr sz="1200" dirty="0">
                <a:solidFill>
                  <a:srgbClr val="3F6474"/>
                </a:solidFill>
                <a:latin typeface="Trebuchet MS"/>
                <a:cs typeface="Trebuchet MS"/>
              </a:rPr>
              <a:t>van</a:t>
            </a:r>
            <a:r>
              <a:rPr sz="1200" spc="-15" dirty="0">
                <a:solidFill>
                  <a:srgbClr val="3F6474"/>
                </a:solidFill>
                <a:latin typeface="Trebuchet MS"/>
                <a:cs typeface="Trebuchet MS"/>
              </a:rPr>
              <a:t> </a:t>
            </a:r>
            <a:r>
              <a:rPr sz="1200" spc="-30" dirty="0">
                <a:solidFill>
                  <a:srgbClr val="3F6474"/>
                </a:solidFill>
                <a:latin typeface="Trebuchet MS"/>
                <a:cs typeface="Trebuchet MS"/>
              </a:rPr>
              <a:t>lithium</a:t>
            </a:r>
            <a:r>
              <a:rPr sz="1200" spc="-15" dirty="0">
                <a:solidFill>
                  <a:srgbClr val="3F6474"/>
                </a:solidFill>
                <a:latin typeface="Trebuchet MS"/>
                <a:cs typeface="Trebuchet MS"/>
              </a:rPr>
              <a:t> </a:t>
            </a:r>
            <a:r>
              <a:rPr sz="1200" spc="-10" dirty="0">
                <a:solidFill>
                  <a:srgbClr val="3F6474"/>
                </a:solidFill>
                <a:latin typeface="Trebuchet MS"/>
                <a:cs typeface="Trebuchet MS"/>
              </a:rPr>
              <a:t>energiedragers.</a:t>
            </a:r>
            <a:r>
              <a:rPr sz="1200" spc="-5" dirty="0">
                <a:solidFill>
                  <a:srgbClr val="3F6474"/>
                </a:solidFill>
                <a:latin typeface="Trebuchet MS"/>
                <a:cs typeface="Trebuchet MS"/>
              </a:rPr>
              <a:t> </a:t>
            </a:r>
            <a:r>
              <a:rPr sz="1200" dirty="0">
                <a:solidFill>
                  <a:srgbClr val="3F6474"/>
                </a:solidFill>
                <a:latin typeface="Trebuchet MS"/>
                <a:cs typeface="Trebuchet MS"/>
              </a:rPr>
              <a:t>Kan</a:t>
            </a:r>
            <a:r>
              <a:rPr sz="1200" spc="-30" dirty="0">
                <a:solidFill>
                  <a:srgbClr val="3F6474"/>
                </a:solidFill>
                <a:latin typeface="Trebuchet MS"/>
                <a:cs typeface="Trebuchet MS"/>
              </a:rPr>
              <a:t> </a:t>
            </a:r>
            <a:r>
              <a:rPr sz="1200" spc="-25" dirty="0">
                <a:solidFill>
                  <a:srgbClr val="3F6474"/>
                </a:solidFill>
                <a:latin typeface="Trebuchet MS"/>
                <a:cs typeface="Trebuchet MS"/>
              </a:rPr>
              <a:t>ik </a:t>
            </a:r>
            <a:r>
              <a:rPr sz="1200" spc="-35" dirty="0">
                <a:solidFill>
                  <a:srgbClr val="3F6474"/>
                </a:solidFill>
                <a:latin typeface="Trebuchet MS"/>
                <a:cs typeface="Trebuchet MS"/>
              </a:rPr>
              <a:t>verplicht</a:t>
            </a:r>
            <a:r>
              <a:rPr sz="1200" spc="20" dirty="0">
                <a:solidFill>
                  <a:srgbClr val="3F6474"/>
                </a:solidFill>
                <a:latin typeface="Trebuchet MS"/>
                <a:cs typeface="Trebuchet MS"/>
              </a:rPr>
              <a:t> </a:t>
            </a:r>
            <a:r>
              <a:rPr sz="1200" spc="-10" dirty="0">
                <a:solidFill>
                  <a:srgbClr val="3F6474"/>
                </a:solidFill>
                <a:latin typeface="Trebuchet MS"/>
                <a:cs typeface="Trebuchet MS"/>
              </a:rPr>
              <a:t>worden</a:t>
            </a:r>
            <a:r>
              <a:rPr sz="1200" dirty="0">
                <a:solidFill>
                  <a:srgbClr val="3F6474"/>
                </a:solidFill>
                <a:latin typeface="Trebuchet MS"/>
                <a:cs typeface="Trebuchet MS"/>
              </a:rPr>
              <a:t> om</a:t>
            </a:r>
            <a:r>
              <a:rPr sz="1200" spc="-5" dirty="0">
                <a:solidFill>
                  <a:srgbClr val="3F6474"/>
                </a:solidFill>
                <a:latin typeface="Trebuchet MS"/>
                <a:cs typeface="Trebuchet MS"/>
              </a:rPr>
              <a:t> </a:t>
            </a:r>
            <a:r>
              <a:rPr sz="1200" dirty="0">
                <a:solidFill>
                  <a:srgbClr val="3F6474"/>
                </a:solidFill>
                <a:latin typeface="Trebuchet MS"/>
                <a:cs typeface="Trebuchet MS"/>
              </a:rPr>
              <a:t>aan</a:t>
            </a:r>
            <a:r>
              <a:rPr sz="1200" spc="-10" dirty="0">
                <a:solidFill>
                  <a:srgbClr val="3F6474"/>
                </a:solidFill>
                <a:latin typeface="Trebuchet MS"/>
                <a:cs typeface="Trebuchet MS"/>
              </a:rPr>
              <a:t> </a:t>
            </a:r>
            <a:r>
              <a:rPr sz="1200" dirty="0">
                <a:solidFill>
                  <a:srgbClr val="3F6474"/>
                </a:solidFill>
                <a:latin typeface="Trebuchet MS"/>
                <a:cs typeface="Trebuchet MS"/>
              </a:rPr>
              <a:t>de</a:t>
            </a:r>
            <a:r>
              <a:rPr sz="1200" spc="5" dirty="0">
                <a:solidFill>
                  <a:srgbClr val="3F6474"/>
                </a:solidFill>
                <a:latin typeface="Trebuchet MS"/>
                <a:cs typeface="Trebuchet MS"/>
              </a:rPr>
              <a:t> </a:t>
            </a:r>
            <a:r>
              <a:rPr sz="1200" dirty="0">
                <a:solidFill>
                  <a:srgbClr val="3F6474"/>
                </a:solidFill>
                <a:latin typeface="Trebuchet MS"/>
                <a:cs typeface="Trebuchet MS"/>
              </a:rPr>
              <a:t>PGS37-2 </a:t>
            </a:r>
            <a:r>
              <a:rPr sz="1200" spc="-60" dirty="0">
                <a:solidFill>
                  <a:srgbClr val="3F6474"/>
                </a:solidFill>
                <a:latin typeface="Trebuchet MS"/>
                <a:cs typeface="Trebuchet MS"/>
              </a:rPr>
              <a:t>te</a:t>
            </a:r>
            <a:r>
              <a:rPr sz="1200" spc="-10" dirty="0">
                <a:solidFill>
                  <a:srgbClr val="3F6474"/>
                </a:solidFill>
                <a:latin typeface="Trebuchet MS"/>
                <a:cs typeface="Trebuchet MS"/>
              </a:rPr>
              <a:t> voldoen?</a:t>
            </a:r>
            <a:endParaRPr sz="1200">
              <a:latin typeface="Trebuchet MS"/>
              <a:cs typeface="Trebuchet MS"/>
            </a:endParaRPr>
          </a:p>
        </p:txBody>
      </p:sp>
      <p:sp>
        <p:nvSpPr>
          <p:cNvPr id="13" name="object 1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7358063" y="10283825"/>
            <a:ext cx="169862" cy="182563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0" tIns="0" rIns="0" bIns="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38100" marR="0" lvl="0" indent="0" defTabSz="914400" eaLnBrk="1" fontAlgn="auto" latinLnBrk="0" hangingPunct="1">
              <a:lnSpc>
                <a:spcPts val="1265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1D60167-4931-47E6-BA6A-407CBD079E47}" type="slidenum">
              <a:rPr kumimoji="0" lang="nl-NL" sz="1200" b="0" i="0" u="none" strike="noStrike" kern="0" cap="none" spc="-5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  <a:cs typeface="Calibri"/>
              </a:rPr>
              <a:pPr marL="38100" marR="0" lvl="0" indent="0" defTabSz="914400" eaLnBrk="1" fontAlgn="auto" latinLnBrk="0" hangingPunct="1">
                <a:lnSpc>
                  <a:spcPts val="1265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nl-NL" sz="1200" b="0" i="0" u="none" strike="noStrike" kern="0" cap="none" spc="-5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  <a:cs typeface="Calibri"/>
            </a:endParaRPr>
          </a:p>
        </p:txBody>
      </p:sp>
      <p:sp>
        <p:nvSpPr>
          <p:cNvPr id="11" name="object 11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718820" y="4761991"/>
            <a:ext cx="92710" cy="18478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050" spc="-50" dirty="0">
                <a:solidFill>
                  <a:srgbClr val="262626"/>
                </a:solidFill>
                <a:latin typeface="Calibri"/>
                <a:cs typeface="Calibri"/>
              </a:rPr>
              <a:t>1</a:t>
            </a:r>
            <a:endParaRPr sz="1050">
              <a:latin typeface="Calibri"/>
              <a:cs typeface="Calibri"/>
            </a:endParaRPr>
          </a:p>
        </p:txBody>
      </p:sp>
      <p:sp>
        <p:nvSpPr>
          <p:cNvPr id="12" name="object 1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718820" y="9411716"/>
            <a:ext cx="92710" cy="18478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050" spc="-50" dirty="0">
                <a:solidFill>
                  <a:srgbClr val="262626"/>
                </a:solidFill>
                <a:latin typeface="Calibri"/>
                <a:cs typeface="Calibri"/>
              </a:rPr>
              <a:t>2</a:t>
            </a:r>
            <a:endParaRPr sz="105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709783" y="23861"/>
            <a:ext cx="780415" cy="21399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200" dirty="0">
                <a:latin typeface="Calibri"/>
                <a:cs typeface="Calibri"/>
              </a:rPr>
              <a:t>20-11-</a:t>
            </a:r>
            <a:r>
              <a:rPr sz="1200" spc="-20" dirty="0">
                <a:latin typeface="Calibri"/>
                <a:cs typeface="Calibri"/>
              </a:rPr>
              <a:t>2024</a:t>
            </a:r>
            <a:endParaRPr sz="1200">
              <a:latin typeface="Calibri"/>
              <a:cs typeface="Calibri"/>
            </a:endParaRPr>
          </a:p>
        </p:txBody>
      </p:sp>
      <p:grpSp>
        <p:nvGrpSpPr>
          <p:cNvPr id="3" name="object 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731520" y="1306067"/>
            <a:ext cx="6096000" cy="329565"/>
            <a:chOff x="731520" y="1306067"/>
            <a:chExt cx="6096000" cy="329565"/>
          </a:xfrm>
        </p:grpSpPr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731520" y="1306067"/>
              <a:ext cx="6095999" cy="329183"/>
            </a:xfrm>
            <a:prstGeom prst="rect">
              <a:avLst/>
            </a:prstGeom>
          </p:spPr>
        </p:pic>
        <p:pic>
          <p:nvPicPr>
            <p:cNvPr id="5" name="object 5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836675" y="1306067"/>
              <a:ext cx="960120" cy="329183"/>
            </a:xfrm>
            <a:prstGeom prst="rect">
              <a:avLst/>
            </a:prstGeom>
          </p:spPr>
        </p:pic>
      </p:grpSp>
      <p:sp>
        <p:nvSpPr>
          <p:cNvPr id="6" name="object 6"/>
          <p:cNvSpPr txBox="1"/>
          <p:nvPr/>
        </p:nvSpPr>
        <p:spPr>
          <a:xfrm>
            <a:off x="737616" y="1312163"/>
            <a:ext cx="6082665" cy="3415665"/>
          </a:xfrm>
          <a:prstGeom prst="rect">
            <a:avLst/>
          </a:prstGeom>
          <a:ln w="12192">
            <a:solidFill>
              <a:srgbClr val="000000"/>
            </a:solidFill>
          </a:ln>
        </p:spPr>
        <p:txBody>
          <a:bodyPr vert="horz" wrap="square" lIns="0" tIns="2794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220"/>
              </a:spcBef>
            </a:pPr>
            <a:endParaRPr sz="600">
              <a:latin typeface="Times New Roman"/>
              <a:cs typeface="Times New Roman"/>
            </a:endParaRPr>
          </a:p>
          <a:p>
            <a:pPr marR="190500" algn="r">
              <a:lnSpc>
                <a:spcPct val="100000"/>
              </a:lnSpc>
            </a:pPr>
            <a:r>
              <a:rPr sz="600" spc="10" dirty="0">
                <a:solidFill>
                  <a:srgbClr val="FFFFFF"/>
                </a:solidFill>
                <a:latin typeface="Trebuchet MS"/>
                <a:cs typeface="Trebuchet MS"/>
              </a:rPr>
              <a:t>ALL</a:t>
            </a:r>
            <a:r>
              <a:rPr sz="600" spc="-1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600" spc="10" dirty="0">
                <a:solidFill>
                  <a:srgbClr val="FFFFFF"/>
                </a:solidFill>
                <a:latin typeface="Trebuchet MS"/>
                <a:cs typeface="Trebuchet MS"/>
              </a:rPr>
              <a:t>WAYS</a:t>
            </a:r>
            <a:r>
              <a:rPr sz="600" spc="-1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600" spc="10" dirty="0">
                <a:solidFill>
                  <a:srgbClr val="FFFFFF"/>
                </a:solidFill>
                <a:latin typeface="Trebuchet MS"/>
                <a:cs typeface="Trebuchet MS"/>
              </a:rPr>
              <a:t>LEARNING</a:t>
            </a:r>
            <a:r>
              <a:rPr sz="600" spc="-1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600" spc="10" dirty="0">
                <a:solidFill>
                  <a:srgbClr val="FFFFFF"/>
                </a:solidFill>
                <a:latin typeface="Wingdings"/>
                <a:cs typeface="Wingdings"/>
              </a:rPr>
              <a:t></a:t>
            </a:r>
            <a:r>
              <a:rPr sz="600" spc="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600" spc="10" dirty="0">
                <a:solidFill>
                  <a:srgbClr val="FFFFFF"/>
                </a:solidFill>
                <a:latin typeface="Wingdings"/>
                <a:cs typeface="Wingdings"/>
              </a:rPr>
              <a:t></a:t>
            </a:r>
            <a:r>
              <a:rPr sz="600" spc="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600" spc="10" dirty="0">
                <a:solidFill>
                  <a:srgbClr val="FFFFFF"/>
                </a:solidFill>
                <a:latin typeface="Wingdings"/>
                <a:cs typeface="Wingdings"/>
              </a:rPr>
              <a:t></a:t>
            </a:r>
            <a:r>
              <a:rPr sz="6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600" spc="-50" dirty="0">
                <a:solidFill>
                  <a:srgbClr val="FFFFFF"/>
                </a:solidFill>
                <a:latin typeface="Wingdings"/>
                <a:cs typeface="Wingdings"/>
              </a:rPr>
              <a:t></a:t>
            </a:r>
            <a:endParaRPr sz="600">
              <a:latin typeface="Wingdings"/>
              <a:cs typeface="Wingdings"/>
            </a:endParaRPr>
          </a:p>
          <a:p>
            <a:pPr>
              <a:lnSpc>
                <a:spcPct val="100000"/>
              </a:lnSpc>
            </a:pPr>
            <a:endParaRPr sz="600">
              <a:latin typeface="Wingdings"/>
              <a:cs typeface="Wingdings"/>
            </a:endParaRPr>
          </a:p>
          <a:p>
            <a:pPr>
              <a:lnSpc>
                <a:spcPct val="100000"/>
              </a:lnSpc>
              <a:spcBef>
                <a:spcPts val="70"/>
              </a:spcBef>
            </a:pPr>
            <a:endParaRPr sz="600">
              <a:latin typeface="Wingdings"/>
              <a:cs typeface="Wingdings"/>
            </a:endParaRPr>
          </a:p>
          <a:p>
            <a:pPr marL="458470">
              <a:lnSpc>
                <a:spcPct val="100000"/>
              </a:lnSpc>
              <a:spcBef>
                <a:spcPts val="5"/>
              </a:spcBef>
            </a:pPr>
            <a:r>
              <a:rPr sz="1200" dirty="0">
                <a:solidFill>
                  <a:srgbClr val="3F6474"/>
                </a:solidFill>
                <a:latin typeface="Trebuchet MS"/>
                <a:cs typeface="Trebuchet MS"/>
              </a:rPr>
              <a:t>Hoe</a:t>
            </a:r>
            <a:r>
              <a:rPr sz="1200" spc="-5" dirty="0">
                <a:solidFill>
                  <a:srgbClr val="3F6474"/>
                </a:solidFill>
                <a:latin typeface="Trebuchet MS"/>
                <a:cs typeface="Trebuchet MS"/>
              </a:rPr>
              <a:t> </a:t>
            </a:r>
            <a:r>
              <a:rPr sz="1200" spc="-50" dirty="0">
                <a:solidFill>
                  <a:srgbClr val="3F6474"/>
                </a:solidFill>
                <a:latin typeface="Trebuchet MS"/>
                <a:cs typeface="Trebuchet MS"/>
              </a:rPr>
              <a:t>zit</a:t>
            </a:r>
            <a:r>
              <a:rPr sz="1200" spc="-10" dirty="0">
                <a:solidFill>
                  <a:srgbClr val="3F6474"/>
                </a:solidFill>
                <a:latin typeface="Trebuchet MS"/>
                <a:cs typeface="Trebuchet MS"/>
              </a:rPr>
              <a:t> </a:t>
            </a:r>
            <a:r>
              <a:rPr sz="1200" spc="-20" dirty="0">
                <a:solidFill>
                  <a:srgbClr val="3F6474"/>
                </a:solidFill>
                <a:latin typeface="Trebuchet MS"/>
                <a:cs typeface="Trebuchet MS"/>
              </a:rPr>
              <a:t>het?</a:t>
            </a:r>
            <a:endParaRPr sz="1200">
              <a:latin typeface="Trebuchet MS"/>
              <a:cs typeface="Trebuchet MS"/>
            </a:endParaRPr>
          </a:p>
          <a:p>
            <a:pPr marL="572770" marR="1153160" indent="-114300">
              <a:lnSpc>
                <a:spcPts val="1300"/>
              </a:lnSpc>
              <a:spcBef>
                <a:spcPts val="1200"/>
              </a:spcBef>
              <a:buFont typeface="Arial"/>
              <a:buChar char="•"/>
              <a:tabLst>
                <a:tab pos="572770" algn="l"/>
              </a:tabLst>
            </a:pPr>
            <a:r>
              <a:rPr sz="1200" dirty="0">
                <a:latin typeface="Trebuchet MS"/>
                <a:cs typeface="Trebuchet MS"/>
              </a:rPr>
              <a:t>PGS37²</a:t>
            </a:r>
            <a:r>
              <a:rPr sz="1200" spc="-5" dirty="0">
                <a:latin typeface="Trebuchet MS"/>
                <a:cs typeface="Trebuchet MS"/>
              </a:rPr>
              <a:t> </a:t>
            </a:r>
            <a:r>
              <a:rPr sz="1200" dirty="0">
                <a:latin typeface="Trebuchet MS"/>
                <a:cs typeface="Trebuchet MS"/>
              </a:rPr>
              <a:t>is</a:t>
            </a:r>
            <a:r>
              <a:rPr sz="1200" spc="-20" dirty="0">
                <a:latin typeface="Trebuchet MS"/>
                <a:cs typeface="Trebuchet MS"/>
              </a:rPr>
              <a:t> </a:t>
            </a:r>
            <a:r>
              <a:rPr sz="1200" u="sng" dirty="0">
                <a:uFill>
                  <a:solidFill>
                    <a:srgbClr val="000000"/>
                  </a:solidFill>
                </a:uFill>
                <a:latin typeface="Trebuchet MS"/>
                <a:cs typeface="Trebuchet MS"/>
              </a:rPr>
              <a:t>nog</a:t>
            </a:r>
            <a:r>
              <a:rPr sz="1200" u="none" spc="-10" dirty="0">
                <a:latin typeface="Trebuchet MS"/>
                <a:cs typeface="Trebuchet MS"/>
              </a:rPr>
              <a:t> </a:t>
            </a:r>
            <a:r>
              <a:rPr sz="1200" u="none" spc="-50" dirty="0">
                <a:latin typeface="Trebuchet MS"/>
                <a:cs typeface="Trebuchet MS"/>
              </a:rPr>
              <a:t>niet</a:t>
            </a:r>
            <a:r>
              <a:rPr sz="1200" u="none" spc="-10" dirty="0">
                <a:latin typeface="Trebuchet MS"/>
                <a:cs typeface="Trebuchet MS"/>
              </a:rPr>
              <a:t> </a:t>
            </a:r>
            <a:r>
              <a:rPr sz="1200" u="none" spc="-20" dirty="0">
                <a:latin typeface="Trebuchet MS"/>
                <a:cs typeface="Trebuchet MS"/>
              </a:rPr>
              <a:t>rechtstreeks</a:t>
            </a:r>
            <a:r>
              <a:rPr sz="1200" u="none" spc="-50" dirty="0">
                <a:latin typeface="Trebuchet MS"/>
                <a:cs typeface="Trebuchet MS"/>
              </a:rPr>
              <a:t> </a:t>
            </a:r>
            <a:r>
              <a:rPr sz="1200" u="none" dirty="0">
                <a:latin typeface="Trebuchet MS"/>
                <a:cs typeface="Trebuchet MS"/>
              </a:rPr>
              <a:t>geborgd</a:t>
            </a:r>
            <a:r>
              <a:rPr sz="1200" u="none" spc="-20" dirty="0">
                <a:latin typeface="Trebuchet MS"/>
                <a:cs typeface="Trebuchet MS"/>
              </a:rPr>
              <a:t> </a:t>
            </a:r>
            <a:r>
              <a:rPr sz="1200" u="none" spc="-40" dirty="0">
                <a:latin typeface="Trebuchet MS"/>
                <a:cs typeface="Trebuchet MS"/>
              </a:rPr>
              <a:t>in</a:t>
            </a:r>
            <a:r>
              <a:rPr sz="1200" u="none" spc="-15" dirty="0">
                <a:latin typeface="Trebuchet MS"/>
                <a:cs typeface="Trebuchet MS"/>
              </a:rPr>
              <a:t> </a:t>
            </a:r>
            <a:r>
              <a:rPr sz="1200" u="none" spc="-45" dirty="0">
                <a:latin typeface="Trebuchet MS"/>
                <a:cs typeface="Trebuchet MS"/>
              </a:rPr>
              <a:t>het</a:t>
            </a:r>
            <a:r>
              <a:rPr sz="1200" u="none" spc="-30" dirty="0">
                <a:latin typeface="Trebuchet MS"/>
                <a:cs typeface="Trebuchet MS"/>
              </a:rPr>
              <a:t> </a:t>
            </a:r>
            <a:r>
              <a:rPr sz="1200" u="none" spc="-20" dirty="0">
                <a:latin typeface="Trebuchet MS"/>
                <a:cs typeface="Trebuchet MS"/>
              </a:rPr>
              <a:t>Besluit</a:t>
            </a:r>
            <a:r>
              <a:rPr sz="1200" u="none" spc="-15" dirty="0">
                <a:latin typeface="Trebuchet MS"/>
                <a:cs typeface="Trebuchet MS"/>
              </a:rPr>
              <a:t> </a:t>
            </a:r>
            <a:r>
              <a:rPr sz="1200" u="none" spc="-35" dirty="0">
                <a:latin typeface="Trebuchet MS"/>
                <a:cs typeface="Trebuchet MS"/>
              </a:rPr>
              <a:t>activiteiten </a:t>
            </a:r>
            <a:r>
              <a:rPr sz="1200" u="none" spc="-10" dirty="0">
                <a:latin typeface="Trebuchet MS"/>
                <a:cs typeface="Trebuchet MS"/>
              </a:rPr>
              <a:t>leefomgeving</a:t>
            </a:r>
            <a:r>
              <a:rPr sz="1200" u="none" spc="-45" dirty="0">
                <a:latin typeface="Trebuchet MS"/>
                <a:cs typeface="Trebuchet MS"/>
              </a:rPr>
              <a:t> </a:t>
            </a:r>
            <a:r>
              <a:rPr sz="1200" u="none" spc="-30" dirty="0">
                <a:latin typeface="Trebuchet MS"/>
                <a:cs typeface="Trebuchet MS"/>
              </a:rPr>
              <a:t>(Bal)</a:t>
            </a:r>
            <a:r>
              <a:rPr sz="1200" u="none" spc="-45" dirty="0">
                <a:latin typeface="Trebuchet MS"/>
                <a:cs typeface="Trebuchet MS"/>
              </a:rPr>
              <a:t> </a:t>
            </a:r>
            <a:r>
              <a:rPr sz="1200" u="none" spc="-20" dirty="0">
                <a:latin typeface="Trebuchet MS"/>
                <a:cs typeface="Trebuchet MS"/>
              </a:rPr>
              <a:t>en</a:t>
            </a:r>
            <a:r>
              <a:rPr sz="1200" u="none" spc="-45" dirty="0">
                <a:latin typeface="Trebuchet MS"/>
                <a:cs typeface="Trebuchet MS"/>
              </a:rPr>
              <a:t> </a:t>
            </a:r>
            <a:r>
              <a:rPr sz="1200" u="none" spc="-10" dirty="0">
                <a:latin typeface="Trebuchet MS"/>
                <a:cs typeface="Trebuchet MS"/>
              </a:rPr>
              <a:t>daardoor</a:t>
            </a:r>
            <a:r>
              <a:rPr sz="1200" u="none" spc="-45" dirty="0">
                <a:latin typeface="Trebuchet MS"/>
                <a:cs typeface="Trebuchet MS"/>
              </a:rPr>
              <a:t> </a:t>
            </a:r>
            <a:r>
              <a:rPr sz="1200" u="sng" dirty="0">
                <a:uFill>
                  <a:solidFill>
                    <a:srgbClr val="000000"/>
                  </a:solidFill>
                </a:uFill>
                <a:latin typeface="Trebuchet MS"/>
                <a:cs typeface="Trebuchet MS"/>
              </a:rPr>
              <a:t>nog</a:t>
            </a:r>
            <a:r>
              <a:rPr sz="1200" u="none" spc="-30" dirty="0">
                <a:latin typeface="Trebuchet MS"/>
                <a:cs typeface="Trebuchet MS"/>
              </a:rPr>
              <a:t> </a:t>
            </a:r>
            <a:r>
              <a:rPr sz="1200" u="none" spc="-50" dirty="0">
                <a:latin typeface="Trebuchet MS"/>
                <a:cs typeface="Trebuchet MS"/>
              </a:rPr>
              <a:t>niet</a:t>
            </a:r>
            <a:r>
              <a:rPr sz="1200" u="none" spc="-40" dirty="0">
                <a:latin typeface="Trebuchet MS"/>
                <a:cs typeface="Trebuchet MS"/>
              </a:rPr>
              <a:t> </a:t>
            </a:r>
            <a:r>
              <a:rPr sz="1200" u="none" spc="-45" dirty="0">
                <a:latin typeface="Trebuchet MS"/>
                <a:cs typeface="Trebuchet MS"/>
              </a:rPr>
              <a:t>direct</a:t>
            </a:r>
            <a:r>
              <a:rPr sz="1200" u="none" spc="-65" dirty="0">
                <a:latin typeface="Trebuchet MS"/>
                <a:cs typeface="Trebuchet MS"/>
              </a:rPr>
              <a:t> </a:t>
            </a:r>
            <a:r>
              <a:rPr sz="1200" u="none" spc="-10" dirty="0">
                <a:latin typeface="Trebuchet MS"/>
                <a:cs typeface="Trebuchet MS"/>
              </a:rPr>
              <a:t>werkend;</a:t>
            </a:r>
            <a:endParaRPr sz="12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890"/>
              </a:spcBef>
              <a:buFont typeface="Arial"/>
              <a:buChar char="•"/>
            </a:pPr>
            <a:endParaRPr sz="1200">
              <a:latin typeface="Trebuchet MS"/>
              <a:cs typeface="Trebuchet MS"/>
            </a:endParaRPr>
          </a:p>
          <a:p>
            <a:pPr marL="572770" marR="850900" indent="-114300">
              <a:lnSpc>
                <a:spcPts val="1300"/>
              </a:lnSpc>
              <a:buFont typeface="Arial"/>
              <a:buChar char="•"/>
              <a:tabLst>
                <a:tab pos="572770" algn="l"/>
              </a:tabLst>
            </a:pPr>
            <a:r>
              <a:rPr sz="1200" dirty="0">
                <a:latin typeface="Trebuchet MS"/>
                <a:cs typeface="Trebuchet MS"/>
              </a:rPr>
              <a:t>Er</a:t>
            </a:r>
            <a:r>
              <a:rPr sz="1200" spc="-15" dirty="0">
                <a:latin typeface="Trebuchet MS"/>
                <a:cs typeface="Trebuchet MS"/>
              </a:rPr>
              <a:t> </a:t>
            </a:r>
            <a:r>
              <a:rPr sz="1200" dirty="0">
                <a:latin typeface="Trebuchet MS"/>
                <a:cs typeface="Trebuchet MS"/>
              </a:rPr>
              <a:t>is </a:t>
            </a:r>
            <a:r>
              <a:rPr sz="1200" u="sng" dirty="0">
                <a:uFill>
                  <a:solidFill>
                    <a:srgbClr val="000000"/>
                  </a:solidFill>
                </a:uFill>
                <a:latin typeface="Trebuchet MS"/>
                <a:cs typeface="Trebuchet MS"/>
              </a:rPr>
              <a:t>nog</a:t>
            </a:r>
            <a:r>
              <a:rPr sz="1200" u="none" spc="-10" dirty="0">
                <a:latin typeface="Trebuchet MS"/>
                <a:cs typeface="Trebuchet MS"/>
              </a:rPr>
              <a:t> </a:t>
            </a:r>
            <a:r>
              <a:rPr sz="1200" u="none" dirty="0">
                <a:latin typeface="Trebuchet MS"/>
                <a:cs typeface="Trebuchet MS"/>
              </a:rPr>
              <a:t>geen</a:t>
            </a:r>
            <a:r>
              <a:rPr sz="1200" u="none" spc="-15" dirty="0">
                <a:latin typeface="Trebuchet MS"/>
                <a:cs typeface="Trebuchet MS"/>
              </a:rPr>
              <a:t> </a:t>
            </a:r>
            <a:r>
              <a:rPr sz="1200" u="none" spc="-20" dirty="0">
                <a:latin typeface="Trebuchet MS"/>
                <a:cs typeface="Trebuchet MS"/>
              </a:rPr>
              <a:t>Milieubelastende</a:t>
            </a:r>
            <a:r>
              <a:rPr sz="1200" u="none" spc="-30" dirty="0">
                <a:latin typeface="Trebuchet MS"/>
                <a:cs typeface="Trebuchet MS"/>
              </a:rPr>
              <a:t> </a:t>
            </a:r>
            <a:r>
              <a:rPr sz="1200" u="none" spc="-60" dirty="0">
                <a:latin typeface="Trebuchet MS"/>
                <a:cs typeface="Trebuchet MS"/>
              </a:rPr>
              <a:t>activiteit</a:t>
            </a:r>
            <a:r>
              <a:rPr sz="1200" u="none" spc="5" dirty="0">
                <a:latin typeface="Trebuchet MS"/>
                <a:cs typeface="Trebuchet MS"/>
              </a:rPr>
              <a:t> </a:t>
            </a:r>
            <a:r>
              <a:rPr sz="1200" u="none" dirty="0">
                <a:latin typeface="Trebuchet MS"/>
                <a:cs typeface="Trebuchet MS"/>
              </a:rPr>
              <a:t>(MBA)</a:t>
            </a:r>
            <a:r>
              <a:rPr sz="1200" u="none" spc="-25" dirty="0">
                <a:latin typeface="Trebuchet MS"/>
                <a:cs typeface="Trebuchet MS"/>
              </a:rPr>
              <a:t> </a:t>
            </a:r>
            <a:r>
              <a:rPr sz="1200" u="none" dirty="0">
                <a:latin typeface="Trebuchet MS"/>
                <a:cs typeface="Trebuchet MS"/>
              </a:rPr>
              <a:t>genoemd</a:t>
            </a:r>
            <a:r>
              <a:rPr sz="1200" u="none" spc="-30" dirty="0">
                <a:latin typeface="Trebuchet MS"/>
                <a:cs typeface="Trebuchet MS"/>
              </a:rPr>
              <a:t> </a:t>
            </a:r>
            <a:r>
              <a:rPr sz="1200" u="none" spc="-10" dirty="0">
                <a:latin typeface="Trebuchet MS"/>
                <a:cs typeface="Trebuchet MS"/>
              </a:rPr>
              <a:t>voor</a:t>
            </a:r>
            <a:r>
              <a:rPr sz="1200" u="none" dirty="0">
                <a:latin typeface="Trebuchet MS"/>
                <a:cs typeface="Trebuchet MS"/>
              </a:rPr>
              <a:t> </a:t>
            </a:r>
            <a:r>
              <a:rPr sz="1200" u="none" spc="-10" dirty="0">
                <a:latin typeface="Trebuchet MS"/>
                <a:cs typeface="Trebuchet MS"/>
              </a:rPr>
              <a:t>opslag </a:t>
            </a:r>
            <a:r>
              <a:rPr sz="1200" u="none" spc="-40" dirty="0">
                <a:latin typeface="Trebuchet MS"/>
                <a:cs typeface="Trebuchet MS"/>
              </a:rPr>
              <a:t>lithium</a:t>
            </a:r>
            <a:r>
              <a:rPr sz="1200" u="none" spc="-55" dirty="0">
                <a:latin typeface="Trebuchet MS"/>
                <a:cs typeface="Trebuchet MS"/>
              </a:rPr>
              <a:t> </a:t>
            </a:r>
            <a:r>
              <a:rPr sz="1200" u="none" spc="-10" dirty="0">
                <a:latin typeface="Trebuchet MS"/>
                <a:cs typeface="Trebuchet MS"/>
              </a:rPr>
              <a:t>energiedragers.</a:t>
            </a:r>
            <a:endParaRPr sz="12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745"/>
              </a:spcBef>
            </a:pPr>
            <a:endParaRPr sz="1200">
              <a:latin typeface="Trebuchet MS"/>
              <a:cs typeface="Trebuchet MS"/>
            </a:endParaRPr>
          </a:p>
          <a:p>
            <a:pPr marL="458470">
              <a:lnSpc>
                <a:spcPct val="100000"/>
              </a:lnSpc>
            </a:pPr>
            <a:r>
              <a:rPr sz="1200" spc="-10" dirty="0">
                <a:latin typeface="Trebuchet MS"/>
                <a:cs typeface="Trebuchet MS"/>
              </a:rPr>
              <a:t>Maar…</a:t>
            </a:r>
            <a:endParaRPr sz="1200">
              <a:latin typeface="Trebuchet MS"/>
              <a:cs typeface="Trebuchet MS"/>
            </a:endParaRPr>
          </a:p>
        </p:txBody>
      </p:sp>
      <p:grpSp>
        <p:nvGrpSpPr>
          <p:cNvPr id="7" name="object 7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731520" y="5955792"/>
            <a:ext cx="6096000" cy="329565"/>
            <a:chOff x="731520" y="5955792"/>
            <a:chExt cx="6096000" cy="329565"/>
          </a:xfrm>
        </p:grpSpPr>
        <p:pic>
          <p:nvPicPr>
            <p:cNvPr id="8" name="object 8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731520" y="5955792"/>
              <a:ext cx="6095999" cy="329183"/>
            </a:xfrm>
            <a:prstGeom prst="rect">
              <a:avLst/>
            </a:prstGeom>
          </p:spPr>
        </p:pic>
        <p:pic>
          <p:nvPicPr>
            <p:cNvPr id="9" name="object 9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836675" y="5955792"/>
              <a:ext cx="960120" cy="329183"/>
            </a:xfrm>
            <a:prstGeom prst="rect">
              <a:avLst/>
            </a:prstGeom>
          </p:spPr>
        </p:pic>
      </p:grpSp>
      <p:sp>
        <p:nvSpPr>
          <p:cNvPr id="10" name="object 10"/>
          <p:cNvSpPr txBox="1"/>
          <p:nvPr/>
        </p:nvSpPr>
        <p:spPr>
          <a:xfrm>
            <a:off x="737616" y="5961888"/>
            <a:ext cx="6082665" cy="3415665"/>
          </a:xfrm>
          <a:prstGeom prst="rect">
            <a:avLst/>
          </a:prstGeom>
          <a:ln w="12192">
            <a:solidFill>
              <a:srgbClr val="000000"/>
            </a:solidFill>
          </a:ln>
        </p:spPr>
        <p:txBody>
          <a:bodyPr vert="horz" wrap="square" lIns="0" tIns="2667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210"/>
              </a:spcBef>
            </a:pPr>
            <a:endParaRPr sz="600">
              <a:latin typeface="Times New Roman"/>
              <a:cs typeface="Times New Roman"/>
            </a:endParaRPr>
          </a:p>
          <a:p>
            <a:pPr marR="190500" algn="r">
              <a:lnSpc>
                <a:spcPct val="100000"/>
              </a:lnSpc>
            </a:pPr>
            <a:r>
              <a:rPr sz="600" spc="10" dirty="0">
                <a:solidFill>
                  <a:srgbClr val="FFFFFF"/>
                </a:solidFill>
                <a:latin typeface="Trebuchet MS"/>
                <a:cs typeface="Trebuchet MS"/>
              </a:rPr>
              <a:t>ALL</a:t>
            </a:r>
            <a:r>
              <a:rPr sz="600" spc="-1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600" spc="10" dirty="0">
                <a:solidFill>
                  <a:srgbClr val="FFFFFF"/>
                </a:solidFill>
                <a:latin typeface="Trebuchet MS"/>
                <a:cs typeface="Trebuchet MS"/>
              </a:rPr>
              <a:t>WAYS</a:t>
            </a:r>
            <a:r>
              <a:rPr sz="600" spc="-1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600" spc="10" dirty="0">
                <a:solidFill>
                  <a:srgbClr val="FFFFFF"/>
                </a:solidFill>
                <a:latin typeface="Trebuchet MS"/>
                <a:cs typeface="Trebuchet MS"/>
              </a:rPr>
              <a:t>LEARNING</a:t>
            </a:r>
            <a:r>
              <a:rPr sz="600" spc="-1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600" spc="10" dirty="0">
                <a:solidFill>
                  <a:srgbClr val="FFFFFF"/>
                </a:solidFill>
                <a:latin typeface="Wingdings"/>
                <a:cs typeface="Wingdings"/>
              </a:rPr>
              <a:t></a:t>
            </a:r>
            <a:r>
              <a:rPr sz="600" spc="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600" spc="10" dirty="0">
                <a:solidFill>
                  <a:srgbClr val="FFFFFF"/>
                </a:solidFill>
                <a:latin typeface="Wingdings"/>
                <a:cs typeface="Wingdings"/>
              </a:rPr>
              <a:t></a:t>
            </a:r>
            <a:r>
              <a:rPr sz="600" spc="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600" spc="10" dirty="0">
                <a:solidFill>
                  <a:srgbClr val="FFFFFF"/>
                </a:solidFill>
                <a:latin typeface="Wingdings"/>
                <a:cs typeface="Wingdings"/>
              </a:rPr>
              <a:t></a:t>
            </a:r>
            <a:r>
              <a:rPr sz="6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600" spc="-50" dirty="0">
                <a:solidFill>
                  <a:srgbClr val="FFFFFF"/>
                </a:solidFill>
                <a:latin typeface="Wingdings"/>
                <a:cs typeface="Wingdings"/>
              </a:rPr>
              <a:t></a:t>
            </a:r>
            <a:endParaRPr sz="600">
              <a:latin typeface="Wingdings"/>
              <a:cs typeface="Wingdings"/>
            </a:endParaRPr>
          </a:p>
          <a:p>
            <a:pPr>
              <a:lnSpc>
                <a:spcPct val="100000"/>
              </a:lnSpc>
            </a:pPr>
            <a:endParaRPr sz="600">
              <a:latin typeface="Wingdings"/>
              <a:cs typeface="Wingdings"/>
            </a:endParaRPr>
          </a:p>
          <a:p>
            <a:pPr>
              <a:lnSpc>
                <a:spcPct val="100000"/>
              </a:lnSpc>
              <a:spcBef>
                <a:spcPts val="80"/>
              </a:spcBef>
            </a:pPr>
            <a:endParaRPr sz="600">
              <a:latin typeface="Wingdings"/>
              <a:cs typeface="Wingdings"/>
            </a:endParaRPr>
          </a:p>
          <a:p>
            <a:pPr marL="458470">
              <a:lnSpc>
                <a:spcPct val="100000"/>
              </a:lnSpc>
            </a:pPr>
            <a:r>
              <a:rPr sz="1200" dirty="0">
                <a:solidFill>
                  <a:srgbClr val="3F6474"/>
                </a:solidFill>
                <a:latin typeface="Trebuchet MS"/>
                <a:cs typeface="Trebuchet MS"/>
              </a:rPr>
              <a:t>Hoe</a:t>
            </a:r>
            <a:r>
              <a:rPr sz="1200" spc="-5" dirty="0">
                <a:solidFill>
                  <a:srgbClr val="3F6474"/>
                </a:solidFill>
                <a:latin typeface="Trebuchet MS"/>
                <a:cs typeface="Trebuchet MS"/>
              </a:rPr>
              <a:t> </a:t>
            </a:r>
            <a:r>
              <a:rPr sz="1200" spc="-50" dirty="0">
                <a:solidFill>
                  <a:srgbClr val="3F6474"/>
                </a:solidFill>
                <a:latin typeface="Trebuchet MS"/>
                <a:cs typeface="Trebuchet MS"/>
              </a:rPr>
              <a:t>zit</a:t>
            </a:r>
            <a:r>
              <a:rPr sz="1200" spc="-10" dirty="0">
                <a:solidFill>
                  <a:srgbClr val="3F6474"/>
                </a:solidFill>
                <a:latin typeface="Trebuchet MS"/>
                <a:cs typeface="Trebuchet MS"/>
              </a:rPr>
              <a:t> </a:t>
            </a:r>
            <a:r>
              <a:rPr sz="1200" spc="-20" dirty="0">
                <a:solidFill>
                  <a:srgbClr val="3F6474"/>
                </a:solidFill>
                <a:latin typeface="Trebuchet MS"/>
                <a:cs typeface="Trebuchet MS"/>
              </a:rPr>
              <a:t>het?</a:t>
            </a:r>
            <a:endParaRPr sz="1200">
              <a:latin typeface="Trebuchet MS"/>
              <a:cs typeface="Trebuchet MS"/>
            </a:endParaRPr>
          </a:p>
          <a:p>
            <a:pPr marL="572770" indent="-114300">
              <a:lnSpc>
                <a:spcPct val="100000"/>
              </a:lnSpc>
              <a:spcBef>
                <a:spcPts val="1035"/>
              </a:spcBef>
              <a:buFont typeface="Arial"/>
              <a:buChar char="•"/>
              <a:tabLst>
                <a:tab pos="572770" algn="l"/>
              </a:tabLst>
            </a:pPr>
            <a:r>
              <a:rPr sz="1200" spc="-20" dirty="0">
                <a:latin typeface="Trebuchet MS"/>
                <a:cs typeface="Trebuchet MS"/>
              </a:rPr>
              <a:t>Ik</a:t>
            </a:r>
            <a:r>
              <a:rPr sz="1200" spc="-60" dirty="0">
                <a:latin typeface="Trebuchet MS"/>
                <a:cs typeface="Trebuchet MS"/>
              </a:rPr>
              <a:t> </a:t>
            </a:r>
            <a:r>
              <a:rPr sz="1200" spc="-30" dirty="0">
                <a:latin typeface="Trebuchet MS"/>
                <a:cs typeface="Trebuchet MS"/>
              </a:rPr>
              <a:t>start</a:t>
            </a:r>
            <a:r>
              <a:rPr sz="1200" spc="-60" dirty="0">
                <a:latin typeface="Trebuchet MS"/>
                <a:cs typeface="Trebuchet MS"/>
              </a:rPr>
              <a:t> </a:t>
            </a:r>
            <a:r>
              <a:rPr sz="1200" spc="-25" dirty="0">
                <a:latin typeface="Trebuchet MS"/>
                <a:cs typeface="Trebuchet MS"/>
              </a:rPr>
              <a:t>met</a:t>
            </a:r>
            <a:r>
              <a:rPr sz="1200" spc="-60" dirty="0">
                <a:latin typeface="Trebuchet MS"/>
                <a:cs typeface="Trebuchet MS"/>
              </a:rPr>
              <a:t> </a:t>
            </a:r>
            <a:r>
              <a:rPr sz="1200" spc="-45" dirty="0">
                <a:latin typeface="Trebuchet MS"/>
                <a:cs typeface="Trebuchet MS"/>
              </a:rPr>
              <a:t>het</a:t>
            </a:r>
            <a:r>
              <a:rPr sz="1200" spc="-60" dirty="0">
                <a:latin typeface="Trebuchet MS"/>
                <a:cs typeface="Trebuchet MS"/>
              </a:rPr>
              <a:t> </a:t>
            </a:r>
            <a:r>
              <a:rPr sz="1200" spc="-25" dirty="0">
                <a:latin typeface="Trebuchet MS"/>
                <a:cs typeface="Trebuchet MS"/>
              </a:rPr>
              <a:t>‘opslaan</a:t>
            </a:r>
            <a:r>
              <a:rPr sz="1200" spc="-50" dirty="0">
                <a:latin typeface="Trebuchet MS"/>
                <a:cs typeface="Trebuchet MS"/>
              </a:rPr>
              <a:t> </a:t>
            </a:r>
            <a:r>
              <a:rPr sz="1200" dirty="0">
                <a:latin typeface="Trebuchet MS"/>
                <a:cs typeface="Trebuchet MS"/>
              </a:rPr>
              <a:t>van</a:t>
            </a:r>
            <a:r>
              <a:rPr sz="1200" spc="-55" dirty="0">
                <a:latin typeface="Trebuchet MS"/>
                <a:cs typeface="Trebuchet MS"/>
              </a:rPr>
              <a:t> </a:t>
            </a:r>
            <a:r>
              <a:rPr sz="1200" spc="-20" dirty="0">
                <a:latin typeface="Trebuchet MS"/>
                <a:cs typeface="Trebuchet MS"/>
              </a:rPr>
              <a:t>stoffen</a:t>
            </a:r>
            <a:r>
              <a:rPr sz="1200" spc="-45" dirty="0">
                <a:latin typeface="Trebuchet MS"/>
                <a:cs typeface="Trebuchet MS"/>
              </a:rPr>
              <a:t> </a:t>
            </a:r>
            <a:r>
              <a:rPr sz="1200" spc="-10" dirty="0">
                <a:latin typeface="Trebuchet MS"/>
                <a:cs typeface="Trebuchet MS"/>
              </a:rPr>
              <a:t>of</a:t>
            </a:r>
            <a:r>
              <a:rPr sz="1200" spc="-45" dirty="0">
                <a:latin typeface="Trebuchet MS"/>
                <a:cs typeface="Trebuchet MS"/>
              </a:rPr>
              <a:t> </a:t>
            </a:r>
            <a:r>
              <a:rPr sz="1200" spc="-10" dirty="0">
                <a:latin typeface="Trebuchet MS"/>
                <a:cs typeface="Trebuchet MS"/>
              </a:rPr>
              <a:t>goederen’</a:t>
            </a:r>
            <a:endParaRPr sz="1200">
              <a:latin typeface="Trebuchet MS"/>
              <a:cs typeface="Trebuchet MS"/>
            </a:endParaRPr>
          </a:p>
          <a:p>
            <a:pPr marL="808355" lvl="1" indent="-123825">
              <a:lnSpc>
                <a:spcPct val="100000"/>
              </a:lnSpc>
              <a:spcBef>
                <a:spcPts val="625"/>
              </a:spcBef>
              <a:buSzPct val="91666"/>
              <a:buFont typeface="Wingdings"/>
              <a:buChar char=""/>
              <a:tabLst>
                <a:tab pos="808355" algn="l"/>
              </a:tabLst>
            </a:pPr>
            <a:r>
              <a:rPr sz="1200" spc="90" dirty="0">
                <a:latin typeface="Trebuchet MS"/>
                <a:cs typeface="Trebuchet MS"/>
              </a:rPr>
              <a:t>MBA</a:t>
            </a:r>
            <a:r>
              <a:rPr sz="1200" spc="-60" dirty="0">
                <a:latin typeface="Trebuchet MS"/>
                <a:cs typeface="Trebuchet MS"/>
              </a:rPr>
              <a:t> </a:t>
            </a:r>
            <a:r>
              <a:rPr sz="1200" spc="-40" dirty="0">
                <a:latin typeface="Trebuchet MS"/>
                <a:cs typeface="Trebuchet MS"/>
              </a:rPr>
              <a:t>in</a:t>
            </a:r>
            <a:r>
              <a:rPr sz="1200" spc="-50" dirty="0">
                <a:latin typeface="Trebuchet MS"/>
                <a:cs typeface="Trebuchet MS"/>
              </a:rPr>
              <a:t> </a:t>
            </a:r>
            <a:r>
              <a:rPr sz="1200" dirty="0">
                <a:latin typeface="Trebuchet MS"/>
                <a:cs typeface="Trebuchet MS"/>
              </a:rPr>
              <a:t>Bal</a:t>
            </a:r>
            <a:r>
              <a:rPr sz="1200" spc="-60" dirty="0">
                <a:latin typeface="Trebuchet MS"/>
                <a:cs typeface="Trebuchet MS"/>
              </a:rPr>
              <a:t> </a:t>
            </a:r>
            <a:r>
              <a:rPr sz="1200" spc="-55" dirty="0">
                <a:latin typeface="Trebuchet MS"/>
                <a:cs typeface="Trebuchet MS"/>
              </a:rPr>
              <a:t>par.</a:t>
            </a:r>
            <a:r>
              <a:rPr sz="1200" spc="-50" dirty="0">
                <a:latin typeface="Trebuchet MS"/>
                <a:cs typeface="Trebuchet MS"/>
              </a:rPr>
              <a:t> </a:t>
            </a:r>
            <a:r>
              <a:rPr sz="1200" spc="-75" dirty="0">
                <a:latin typeface="Trebuchet MS"/>
                <a:cs typeface="Trebuchet MS"/>
              </a:rPr>
              <a:t>3.8.6,</a:t>
            </a:r>
            <a:r>
              <a:rPr sz="1200" spc="-40" dirty="0">
                <a:latin typeface="Trebuchet MS"/>
                <a:cs typeface="Trebuchet MS"/>
              </a:rPr>
              <a:t> </a:t>
            </a:r>
            <a:r>
              <a:rPr sz="1200" spc="-75" dirty="0">
                <a:latin typeface="Trebuchet MS"/>
                <a:cs typeface="Trebuchet MS"/>
              </a:rPr>
              <a:t>art.</a:t>
            </a:r>
            <a:r>
              <a:rPr sz="1200" spc="-55" dirty="0">
                <a:latin typeface="Trebuchet MS"/>
                <a:cs typeface="Trebuchet MS"/>
              </a:rPr>
              <a:t> </a:t>
            </a:r>
            <a:r>
              <a:rPr sz="1200" spc="-50" dirty="0">
                <a:latin typeface="Trebuchet MS"/>
                <a:cs typeface="Trebuchet MS"/>
              </a:rPr>
              <a:t>3.285,</a:t>
            </a:r>
            <a:r>
              <a:rPr sz="1200" spc="-25" dirty="0">
                <a:latin typeface="Trebuchet MS"/>
                <a:cs typeface="Trebuchet MS"/>
              </a:rPr>
              <a:t> </a:t>
            </a:r>
            <a:r>
              <a:rPr sz="1200" spc="-65" dirty="0">
                <a:latin typeface="Trebuchet MS"/>
                <a:cs typeface="Trebuchet MS"/>
              </a:rPr>
              <a:t>lid</a:t>
            </a:r>
            <a:r>
              <a:rPr sz="1200" spc="-45" dirty="0">
                <a:latin typeface="Trebuchet MS"/>
                <a:cs typeface="Trebuchet MS"/>
              </a:rPr>
              <a:t> </a:t>
            </a:r>
            <a:r>
              <a:rPr sz="1200" spc="-25" dirty="0">
                <a:latin typeface="Trebuchet MS"/>
                <a:cs typeface="Trebuchet MS"/>
              </a:rPr>
              <a:t>1a.</a:t>
            </a:r>
            <a:endParaRPr sz="1200">
              <a:latin typeface="Trebuchet MS"/>
              <a:cs typeface="Trebuchet MS"/>
            </a:endParaRPr>
          </a:p>
          <a:p>
            <a:pPr lvl="1">
              <a:lnSpc>
                <a:spcPct val="100000"/>
              </a:lnSpc>
              <a:spcBef>
                <a:spcPts val="114"/>
              </a:spcBef>
              <a:buFont typeface="Wingdings"/>
              <a:buChar char=""/>
            </a:pPr>
            <a:endParaRPr sz="1200">
              <a:latin typeface="Trebuchet MS"/>
              <a:cs typeface="Trebuchet MS"/>
            </a:endParaRPr>
          </a:p>
          <a:p>
            <a:pPr marL="572770" indent="-114300">
              <a:lnSpc>
                <a:spcPct val="100000"/>
              </a:lnSpc>
              <a:buFont typeface="Arial"/>
              <a:buChar char="•"/>
              <a:tabLst>
                <a:tab pos="572770" algn="l"/>
              </a:tabLst>
            </a:pPr>
            <a:r>
              <a:rPr sz="1200" spc="-40" dirty="0">
                <a:latin typeface="Trebuchet MS"/>
                <a:cs typeface="Trebuchet MS"/>
              </a:rPr>
              <a:t>Daarbij</a:t>
            </a:r>
            <a:r>
              <a:rPr sz="1200" spc="-60" dirty="0">
                <a:latin typeface="Trebuchet MS"/>
                <a:cs typeface="Trebuchet MS"/>
              </a:rPr>
              <a:t> </a:t>
            </a:r>
            <a:r>
              <a:rPr sz="1200" spc="-10" dirty="0">
                <a:latin typeface="Trebuchet MS"/>
                <a:cs typeface="Trebuchet MS"/>
              </a:rPr>
              <a:t>heb</a:t>
            </a:r>
            <a:r>
              <a:rPr sz="1200" spc="-50" dirty="0">
                <a:latin typeface="Trebuchet MS"/>
                <a:cs typeface="Trebuchet MS"/>
              </a:rPr>
              <a:t> </a:t>
            </a:r>
            <a:r>
              <a:rPr sz="1200" spc="-55" dirty="0">
                <a:latin typeface="Trebuchet MS"/>
                <a:cs typeface="Trebuchet MS"/>
              </a:rPr>
              <a:t>ik</a:t>
            </a:r>
            <a:r>
              <a:rPr sz="1200" spc="-45" dirty="0">
                <a:latin typeface="Trebuchet MS"/>
                <a:cs typeface="Trebuchet MS"/>
              </a:rPr>
              <a:t> </a:t>
            </a:r>
            <a:r>
              <a:rPr sz="1200" spc="-25" dirty="0">
                <a:latin typeface="Trebuchet MS"/>
                <a:cs typeface="Trebuchet MS"/>
              </a:rPr>
              <a:t>een</a:t>
            </a:r>
            <a:r>
              <a:rPr sz="1200" spc="-75" dirty="0">
                <a:latin typeface="Trebuchet MS"/>
                <a:cs typeface="Trebuchet MS"/>
              </a:rPr>
              <a:t> </a:t>
            </a:r>
            <a:r>
              <a:rPr sz="1200" spc="-35" dirty="0">
                <a:latin typeface="Trebuchet MS"/>
                <a:cs typeface="Trebuchet MS"/>
              </a:rPr>
              <a:t>meld-</a:t>
            </a:r>
            <a:r>
              <a:rPr sz="1200" spc="-50" dirty="0">
                <a:latin typeface="Trebuchet MS"/>
                <a:cs typeface="Trebuchet MS"/>
              </a:rPr>
              <a:t> </a:t>
            </a:r>
            <a:r>
              <a:rPr sz="1200" spc="-20" dirty="0">
                <a:latin typeface="Trebuchet MS"/>
                <a:cs typeface="Trebuchet MS"/>
              </a:rPr>
              <a:t>en</a:t>
            </a:r>
            <a:r>
              <a:rPr sz="1200" spc="-60" dirty="0">
                <a:latin typeface="Trebuchet MS"/>
                <a:cs typeface="Trebuchet MS"/>
              </a:rPr>
              <a:t> </a:t>
            </a:r>
            <a:r>
              <a:rPr sz="1200" spc="-10" dirty="0">
                <a:latin typeface="Trebuchet MS"/>
                <a:cs typeface="Trebuchet MS"/>
              </a:rPr>
              <a:t>informatieplicht.</a:t>
            </a:r>
            <a:endParaRPr sz="1200">
              <a:latin typeface="Trebuchet MS"/>
              <a:cs typeface="Trebuchet MS"/>
            </a:endParaRPr>
          </a:p>
          <a:p>
            <a:pPr marL="808355" lvl="1" indent="-123825">
              <a:lnSpc>
                <a:spcPct val="100000"/>
              </a:lnSpc>
              <a:spcBef>
                <a:spcPts val="880"/>
              </a:spcBef>
              <a:buSzPct val="91666"/>
              <a:buFont typeface="Wingdings"/>
              <a:buChar char=""/>
              <a:tabLst>
                <a:tab pos="808355" algn="l"/>
              </a:tabLst>
            </a:pPr>
            <a:r>
              <a:rPr sz="1200" dirty="0">
                <a:latin typeface="Trebuchet MS"/>
                <a:cs typeface="Trebuchet MS"/>
              </a:rPr>
              <a:t>Minimaal</a:t>
            </a:r>
            <a:r>
              <a:rPr sz="1200" spc="-65" dirty="0">
                <a:latin typeface="Trebuchet MS"/>
                <a:cs typeface="Trebuchet MS"/>
              </a:rPr>
              <a:t> </a:t>
            </a:r>
            <a:r>
              <a:rPr sz="1200" dirty="0">
                <a:latin typeface="Trebuchet MS"/>
                <a:cs typeface="Trebuchet MS"/>
              </a:rPr>
              <a:t>4</a:t>
            </a:r>
            <a:r>
              <a:rPr sz="1200" spc="-50" dirty="0">
                <a:latin typeface="Trebuchet MS"/>
                <a:cs typeface="Trebuchet MS"/>
              </a:rPr>
              <a:t> </a:t>
            </a:r>
            <a:r>
              <a:rPr sz="1200" spc="-20" dirty="0">
                <a:latin typeface="Trebuchet MS"/>
                <a:cs typeface="Trebuchet MS"/>
              </a:rPr>
              <a:t>weken</a:t>
            </a:r>
            <a:r>
              <a:rPr sz="1200" spc="-45" dirty="0">
                <a:latin typeface="Trebuchet MS"/>
                <a:cs typeface="Trebuchet MS"/>
              </a:rPr>
              <a:t> </a:t>
            </a:r>
            <a:r>
              <a:rPr sz="1200" dirty="0">
                <a:latin typeface="Trebuchet MS"/>
                <a:cs typeface="Trebuchet MS"/>
              </a:rPr>
              <a:t>van</a:t>
            </a:r>
            <a:r>
              <a:rPr sz="1200" spc="-55" dirty="0">
                <a:latin typeface="Trebuchet MS"/>
                <a:cs typeface="Trebuchet MS"/>
              </a:rPr>
              <a:t> </a:t>
            </a:r>
            <a:r>
              <a:rPr sz="1200" spc="-70" dirty="0">
                <a:latin typeface="Trebuchet MS"/>
                <a:cs typeface="Trebuchet MS"/>
              </a:rPr>
              <a:t>te</a:t>
            </a:r>
            <a:r>
              <a:rPr sz="1200" spc="-50" dirty="0">
                <a:latin typeface="Trebuchet MS"/>
                <a:cs typeface="Trebuchet MS"/>
              </a:rPr>
              <a:t> </a:t>
            </a:r>
            <a:r>
              <a:rPr sz="1200" spc="-20" dirty="0">
                <a:latin typeface="Trebuchet MS"/>
                <a:cs typeface="Trebuchet MS"/>
              </a:rPr>
              <a:t>voren</a:t>
            </a:r>
            <a:r>
              <a:rPr sz="1200" spc="-45" dirty="0">
                <a:latin typeface="Trebuchet MS"/>
                <a:cs typeface="Trebuchet MS"/>
              </a:rPr>
              <a:t> </a:t>
            </a:r>
            <a:r>
              <a:rPr sz="1200" spc="-10" dirty="0">
                <a:latin typeface="Trebuchet MS"/>
                <a:cs typeface="Trebuchet MS"/>
              </a:rPr>
              <a:t>melding</a:t>
            </a:r>
            <a:r>
              <a:rPr sz="1200" spc="-55" dirty="0">
                <a:latin typeface="Trebuchet MS"/>
                <a:cs typeface="Trebuchet MS"/>
              </a:rPr>
              <a:t> </a:t>
            </a:r>
            <a:r>
              <a:rPr sz="1200" dirty="0">
                <a:latin typeface="Trebuchet MS"/>
                <a:cs typeface="Trebuchet MS"/>
              </a:rPr>
              <a:t>maken</a:t>
            </a:r>
            <a:r>
              <a:rPr sz="1200" spc="-70" dirty="0">
                <a:latin typeface="Trebuchet MS"/>
                <a:cs typeface="Trebuchet MS"/>
              </a:rPr>
              <a:t> </a:t>
            </a:r>
            <a:r>
              <a:rPr sz="1200" spc="-95" dirty="0">
                <a:latin typeface="Trebuchet MS"/>
                <a:cs typeface="Trebuchet MS"/>
              </a:rPr>
              <a:t>bij</a:t>
            </a:r>
            <a:r>
              <a:rPr sz="1200" spc="-40" dirty="0">
                <a:latin typeface="Trebuchet MS"/>
                <a:cs typeface="Trebuchet MS"/>
              </a:rPr>
              <a:t> </a:t>
            </a:r>
            <a:r>
              <a:rPr sz="1200" dirty="0">
                <a:latin typeface="Trebuchet MS"/>
                <a:cs typeface="Trebuchet MS"/>
              </a:rPr>
              <a:t>bevoegd</a:t>
            </a:r>
            <a:r>
              <a:rPr sz="1200" spc="-50" dirty="0">
                <a:latin typeface="Trebuchet MS"/>
                <a:cs typeface="Trebuchet MS"/>
              </a:rPr>
              <a:t> </a:t>
            </a:r>
            <a:r>
              <a:rPr sz="1200" spc="-10" dirty="0">
                <a:latin typeface="Trebuchet MS"/>
                <a:cs typeface="Trebuchet MS"/>
              </a:rPr>
              <a:t>gezag.</a:t>
            </a:r>
            <a:endParaRPr sz="1200">
              <a:latin typeface="Trebuchet MS"/>
              <a:cs typeface="Trebuchet MS"/>
            </a:endParaRPr>
          </a:p>
          <a:p>
            <a:pPr lvl="1">
              <a:lnSpc>
                <a:spcPct val="100000"/>
              </a:lnSpc>
              <a:spcBef>
                <a:spcPts val="265"/>
              </a:spcBef>
              <a:buFont typeface="Wingdings"/>
              <a:buChar char=""/>
            </a:pPr>
            <a:endParaRPr sz="1200">
              <a:latin typeface="Trebuchet MS"/>
              <a:cs typeface="Trebuchet MS"/>
            </a:endParaRPr>
          </a:p>
          <a:p>
            <a:pPr marL="572770" marR="766445" indent="-114300">
              <a:lnSpc>
                <a:spcPts val="1300"/>
              </a:lnSpc>
              <a:buFont typeface="Arial"/>
              <a:buChar char="•"/>
              <a:tabLst>
                <a:tab pos="572770" algn="l"/>
              </a:tabLst>
            </a:pPr>
            <a:r>
              <a:rPr sz="1200" spc="-20" dirty="0">
                <a:latin typeface="Trebuchet MS"/>
                <a:cs typeface="Trebuchet MS"/>
              </a:rPr>
              <a:t>Elk</a:t>
            </a:r>
            <a:r>
              <a:rPr sz="1200" spc="-45" dirty="0">
                <a:latin typeface="Trebuchet MS"/>
                <a:cs typeface="Trebuchet MS"/>
              </a:rPr>
              <a:t> </a:t>
            </a:r>
            <a:r>
              <a:rPr sz="1200" spc="-60" dirty="0">
                <a:latin typeface="Trebuchet MS"/>
                <a:cs typeface="Trebuchet MS"/>
              </a:rPr>
              <a:t>bedrijf</a:t>
            </a:r>
            <a:r>
              <a:rPr sz="1200" spc="-40" dirty="0">
                <a:latin typeface="Trebuchet MS"/>
                <a:cs typeface="Trebuchet MS"/>
              </a:rPr>
              <a:t> </a:t>
            </a:r>
            <a:r>
              <a:rPr sz="1200" spc="-30" dirty="0">
                <a:latin typeface="Trebuchet MS"/>
                <a:cs typeface="Trebuchet MS"/>
              </a:rPr>
              <a:t>dat</a:t>
            </a:r>
            <a:r>
              <a:rPr sz="1200" spc="-60" dirty="0">
                <a:latin typeface="Trebuchet MS"/>
                <a:cs typeface="Trebuchet MS"/>
              </a:rPr>
              <a:t> </a:t>
            </a:r>
            <a:r>
              <a:rPr sz="1200" spc="-20" dirty="0">
                <a:latin typeface="Trebuchet MS"/>
                <a:cs typeface="Trebuchet MS"/>
              </a:rPr>
              <a:t>een</a:t>
            </a:r>
            <a:r>
              <a:rPr sz="1200" spc="-50" dirty="0">
                <a:latin typeface="Trebuchet MS"/>
                <a:cs typeface="Trebuchet MS"/>
              </a:rPr>
              <a:t> </a:t>
            </a:r>
            <a:r>
              <a:rPr sz="1200" spc="90" dirty="0">
                <a:latin typeface="Trebuchet MS"/>
                <a:cs typeface="Trebuchet MS"/>
              </a:rPr>
              <a:t>MBA</a:t>
            </a:r>
            <a:r>
              <a:rPr sz="1200" spc="-60" dirty="0">
                <a:latin typeface="Trebuchet MS"/>
                <a:cs typeface="Trebuchet MS"/>
              </a:rPr>
              <a:t> </a:t>
            </a:r>
            <a:r>
              <a:rPr sz="1200" spc="-50" dirty="0">
                <a:latin typeface="Trebuchet MS"/>
                <a:cs typeface="Trebuchet MS"/>
              </a:rPr>
              <a:t>uitvoert</a:t>
            </a:r>
            <a:r>
              <a:rPr sz="1200" spc="-40" dirty="0">
                <a:latin typeface="Trebuchet MS"/>
                <a:cs typeface="Trebuchet MS"/>
              </a:rPr>
              <a:t> </a:t>
            </a:r>
            <a:r>
              <a:rPr sz="1200" spc="-45" dirty="0">
                <a:latin typeface="Trebuchet MS"/>
                <a:cs typeface="Trebuchet MS"/>
              </a:rPr>
              <a:t>heeft</a:t>
            </a:r>
            <a:r>
              <a:rPr sz="1200" spc="-60" dirty="0">
                <a:latin typeface="Trebuchet MS"/>
                <a:cs typeface="Trebuchet MS"/>
              </a:rPr>
              <a:t> </a:t>
            </a:r>
            <a:r>
              <a:rPr sz="1200" dirty="0">
                <a:latin typeface="Trebuchet MS"/>
                <a:cs typeface="Trebuchet MS"/>
              </a:rPr>
              <a:t>ook</a:t>
            </a:r>
            <a:r>
              <a:rPr sz="1200" spc="-40" dirty="0">
                <a:latin typeface="Trebuchet MS"/>
                <a:cs typeface="Trebuchet MS"/>
              </a:rPr>
              <a:t> </a:t>
            </a:r>
            <a:r>
              <a:rPr sz="1200" spc="-20" dirty="0">
                <a:latin typeface="Trebuchet MS"/>
                <a:cs typeface="Trebuchet MS"/>
              </a:rPr>
              <a:t>een</a:t>
            </a:r>
            <a:r>
              <a:rPr sz="1200" spc="-55" dirty="0">
                <a:latin typeface="Trebuchet MS"/>
                <a:cs typeface="Trebuchet MS"/>
              </a:rPr>
              <a:t> </a:t>
            </a:r>
            <a:r>
              <a:rPr sz="1200" spc="-25" dirty="0">
                <a:latin typeface="Trebuchet MS"/>
                <a:cs typeface="Trebuchet MS"/>
              </a:rPr>
              <a:t>specifieke</a:t>
            </a:r>
            <a:r>
              <a:rPr sz="1200" spc="-45" dirty="0">
                <a:latin typeface="Trebuchet MS"/>
                <a:cs typeface="Trebuchet MS"/>
              </a:rPr>
              <a:t> </a:t>
            </a:r>
            <a:r>
              <a:rPr sz="1200" spc="-25" dirty="0">
                <a:latin typeface="Trebuchet MS"/>
                <a:cs typeface="Trebuchet MS"/>
              </a:rPr>
              <a:t>zorgplicht</a:t>
            </a:r>
            <a:r>
              <a:rPr sz="1200" spc="-40" dirty="0">
                <a:latin typeface="Trebuchet MS"/>
                <a:cs typeface="Trebuchet MS"/>
              </a:rPr>
              <a:t> </a:t>
            </a:r>
            <a:r>
              <a:rPr sz="1200" spc="-20" dirty="0">
                <a:latin typeface="Trebuchet MS"/>
                <a:cs typeface="Trebuchet MS"/>
              </a:rPr>
              <a:t>(art. </a:t>
            </a:r>
            <a:r>
              <a:rPr sz="1200" spc="-10" dirty="0">
                <a:latin typeface="Trebuchet MS"/>
                <a:cs typeface="Trebuchet MS"/>
              </a:rPr>
              <a:t>2.11)</a:t>
            </a:r>
            <a:endParaRPr sz="1200">
              <a:latin typeface="Trebuchet MS"/>
              <a:cs typeface="Trebuchet MS"/>
            </a:endParaRPr>
          </a:p>
          <a:p>
            <a:pPr marL="808355" lvl="1" indent="-123825">
              <a:lnSpc>
                <a:spcPct val="100000"/>
              </a:lnSpc>
              <a:spcBef>
                <a:spcPts val="850"/>
              </a:spcBef>
              <a:buSzPct val="91666"/>
              <a:buFont typeface="Wingdings"/>
              <a:buChar char=""/>
              <a:tabLst>
                <a:tab pos="808355" algn="l"/>
              </a:tabLst>
            </a:pPr>
            <a:r>
              <a:rPr sz="1200" dirty="0">
                <a:latin typeface="Trebuchet MS"/>
                <a:cs typeface="Trebuchet MS"/>
              </a:rPr>
              <a:t>Hoe</a:t>
            </a:r>
            <a:r>
              <a:rPr sz="1200" spc="-35" dirty="0">
                <a:latin typeface="Trebuchet MS"/>
                <a:cs typeface="Trebuchet MS"/>
              </a:rPr>
              <a:t> </a:t>
            </a:r>
            <a:r>
              <a:rPr sz="1200" dirty="0">
                <a:latin typeface="Trebuchet MS"/>
                <a:cs typeface="Trebuchet MS"/>
              </a:rPr>
              <a:t>ga</a:t>
            </a:r>
            <a:r>
              <a:rPr sz="1200" spc="-30" dirty="0">
                <a:latin typeface="Trebuchet MS"/>
                <a:cs typeface="Trebuchet MS"/>
              </a:rPr>
              <a:t> </a:t>
            </a:r>
            <a:r>
              <a:rPr sz="1200" spc="-55" dirty="0">
                <a:latin typeface="Trebuchet MS"/>
                <a:cs typeface="Trebuchet MS"/>
              </a:rPr>
              <a:t>ik</a:t>
            </a:r>
            <a:r>
              <a:rPr sz="1200" spc="-25" dirty="0">
                <a:latin typeface="Trebuchet MS"/>
                <a:cs typeface="Trebuchet MS"/>
              </a:rPr>
              <a:t> </a:t>
            </a:r>
            <a:r>
              <a:rPr sz="1200" spc="-20" dirty="0">
                <a:latin typeface="Trebuchet MS"/>
                <a:cs typeface="Trebuchet MS"/>
              </a:rPr>
              <a:t>voldoen </a:t>
            </a:r>
            <a:r>
              <a:rPr sz="1200" dirty="0">
                <a:latin typeface="Trebuchet MS"/>
                <a:cs typeface="Trebuchet MS"/>
              </a:rPr>
              <a:t>aan</a:t>
            </a:r>
            <a:r>
              <a:rPr sz="1200" spc="-40" dirty="0">
                <a:latin typeface="Trebuchet MS"/>
                <a:cs typeface="Trebuchet MS"/>
              </a:rPr>
              <a:t> </a:t>
            </a:r>
            <a:r>
              <a:rPr sz="1200" spc="-20" dirty="0">
                <a:latin typeface="Trebuchet MS"/>
                <a:cs typeface="Trebuchet MS"/>
              </a:rPr>
              <a:t>deze</a:t>
            </a:r>
            <a:r>
              <a:rPr sz="1200" spc="-55" dirty="0">
                <a:latin typeface="Trebuchet MS"/>
                <a:cs typeface="Trebuchet MS"/>
              </a:rPr>
              <a:t> </a:t>
            </a:r>
            <a:r>
              <a:rPr sz="1200" spc="-10" dirty="0">
                <a:latin typeface="Trebuchet MS"/>
                <a:cs typeface="Trebuchet MS"/>
              </a:rPr>
              <a:t>zorgplicht?</a:t>
            </a:r>
            <a:endParaRPr sz="1200">
              <a:latin typeface="Trebuchet MS"/>
              <a:cs typeface="Trebuchet MS"/>
            </a:endParaRPr>
          </a:p>
          <a:p>
            <a:pPr lvl="1">
              <a:lnSpc>
                <a:spcPct val="100000"/>
              </a:lnSpc>
              <a:spcBef>
                <a:spcPts val="105"/>
              </a:spcBef>
              <a:buFont typeface="Wingdings"/>
              <a:buChar char=""/>
            </a:pPr>
            <a:endParaRPr sz="1200">
              <a:latin typeface="Trebuchet MS"/>
              <a:cs typeface="Trebuchet MS"/>
            </a:endParaRPr>
          </a:p>
          <a:p>
            <a:pPr marL="572770" indent="-114300">
              <a:lnSpc>
                <a:spcPct val="100000"/>
              </a:lnSpc>
              <a:spcBef>
                <a:spcPts val="5"/>
              </a:spcBef>
              <a:buFont typeface="Arial"/>
              <a:buChar char="•"/>
              <a:tabLst>
                <a:tab pos="572770" algn="l"/>
              </a:tabLst>
            </a:pPr>
            <a:r>
              <a:rPr sz="1200" dirty="0">
                <a:latin typeface="Trebuchet MS"/>
                <a:cs typeface="Trebuchet MS"/>
              </a:rPr>
              <a:t>Bevoegd</a:t>
            </a:r>
            <a:r>
              <a:rPr sz="1200" spc="65" dirty="0">
                <a:latin typeface="Trebuchet MS"/>
                <a:cs typeface="Trebuchet MS"/>
              </a:rPr>
              <a:t> </a:t>
            </a:r>
            <a:r>
              <a:rPr sz="1200" dirty="0">
                <a:latin typeface="Trebuchet MS"/>
                <a:cs typeface="Trebuchet MS"/>
              </a:rPr>
              <a:t>gezag</a:t>
            </a:r>
            <a:r>
              <a:rPr sz="1200" spc="25" dirty="0">
                <a:latin typeface="Trebuchet MS"/>
                <a:cs typeface="Trebuchet MS"/>
              </a:rPr>
              <a:t> </a:t>
            </a:r>
            <a:r>
              <a:rPr sz="1200" dirty="0">
                <a:latin typeface="Trebuchet MS"/>
                <a:cs typeface="Trebuchet MS"/>
              </a:rPr>
              <a:t>mag</a:t>
            </a:r>
            <a:r>
              <a:rPr sz="1200" spc="70" dirty="0">
                <a:latin typeface="Trebuchet MS"/>
                <a:cs typeface="Trebuchet MS"/>
              </a:rPr>
              <a:t> </a:t>
            </a:r>
            <a:r>
              <a:rPr sz="1200" spc="-25" dirty="0">
                <a:latin typeface="Trebuchet MS"/>
                <a:cs typeface="Trebuchet MS"/>
              </a:rPr>
              <a:t>maatwerkvoorschriften</a:t>
            </a:r>
            <a:r>
              <a:rPr sz="1200" spc="35" dirty="0">
                <a:latin typeface="Trebuchet MS"/>
                <a:cs typeface="Trebuchet MS"/>
              </a:rPr>
              <a:t> </a:t>
            </a:r>
            <a:r>
              <a:rPr sz="1200" spc="-10" dirty="0">
                <a:latin typeface="Trebuchet MS"/>
                <a:cs typeface="Trebuchet MS"/>
              </a:rPr>
              <a:t>opleggen</a:t>
            </a:r>
            <a:endParaRPr sz="1200">
              <a:latin typeface="Trebuchet MS"/>
              <a:cs typeface="Trebuchet MS"/>
            </a:endParaRPr>
          </a:p>
        </p:txBody>
      </p:sp>
      <p:sp>
        <p:nvSpPr>
          <p:cNvPr id="13" name="object 13"/>
          <p:cNvSpPr txBox="1">
            <a:spLocks noGrp="1"/>
          </p:cNvSpPr>
          <p:nvPr>
            <p:ph type="title" idx="4294967295"/>
          </p:nvPr>
        </p:nvSpPr>
        <p:spPr>
          <a:xfrm>
            <a:off x="7358063" y="10283825"/>
            <a:ext cx="169862" cy="182563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0" tIns="0" rIns="0" bIns="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38100" marR="0" lvl="0" indent="0" defTabSz="914400" eaLnBrk="1" fontAlgn="auto" latinLnBrk="0" hangingPunct="1">
              <a:lnSpc>
                <a:spcPts val="1265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1D60167-4931-47E6-BA6A-407CBD079E47}" type="slidenum">
              <a:rPr kumimoji="0" lang="nl-NL" sz="1200" b="0" i="0" u="none" strike="noStrike" kern="0" cap="none" spc="-5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  <a:cs typeface="Calibri"/>
              </a:rPr>
              <a:pPr marL="38100" marR="0" lvl="0" indent="0" defTabSz="914400" eaLnBrk="1" fontAlgn="auto" latinLnBrk="0" hangingPunct="1">
                <a:lnSpc>
                  <a:spcPts val="1265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nl-NL" sz="1200" b="0" i="0" u="none" strike="noStrike" kern="0" cap="none" spc="-5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718820" y="4761991"/>
            <a:ext cx="92710" cy="18478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050" spc="-50" dirty="0">
                <a:solidFill>
                  <a:srgbClr val="262626"/>
                </a:solidFill>
                <a:latin typeface="Calibri"/>
                <a:cs typeface="Calibri"/>
              </a:rPr>
              <a:t>3</a:t>
            </a:r>
            <a:endParaRPr sz="105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718820" y="9411716"/>
            <a:ext cx="92710" cy="18478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050" spc="-50" dirty="0">
                <a:solidFill>
                  <a:srgbClr val="262626"/>
                </a:solidFill>
                <a:latin typeface="Calibri"/>
                <a:cs typeface="Calibri"/>
              </a:rPr>
              <a:t>4</a:t>
            </a:r>
            <a:endParaRPr sz="105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709783" y="23861"/>
            <a:ext cx="780415" cy="21399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200" dirty="0">
                <a:latin typeface="Calibri"/>
                <a:cs typeface="Calibri"/>
              </a:rPr>
              <a:t>20-11-</a:t>
            </a:r>
            <a:r>
              <a:rPr sz="1200" spc="-20" dirty="0">
                <a:latin typeface="Calibri"/>
                <a:cs typeface="Calibri"/>
              </a:rPr>
              <a:t>2024</a:t>
            </a:r>
            <a:endParaRPr sz="1200">
              <a:latin typeface="Calibri"/>
              <a:cs typeface="Calibri"/>
            </a:endParaRPr>
          </a:p>
        </p:txBody>
      </p:sp>
      <p:grpSp>
        <p:nvGrpSpPr>
          <p:cNvPr id="3" name="object 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731520" y="1306067"/>
            <a:ext cx="6096000" cy="329565"/>
            <a:chOff x="731520" y="1306067"/>
            <a:chExt cx="6096000" cy="329565"/>
          </a:xfrm>
        </p:grpSpPr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731520" y="1306067"/>
              <a:ext cx="6095999" cy="329183"/>
            </a:xfrm>
            <a:prstGeom prst="rect">
              <a:avLst/>
            </a:prstGeom>
          </p:spPr>
        </p:pic>
        <p:pic>
          <p:nvPicPr>
            <p:cNvPr id="5" name="object 5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836675" y="1306067"/>
              <a:ext cx="960120" cy="329183"/>
            </a:xfrm>
            <a:prstGeom prst="rect">
              <a:avLst/>
            </a:prstGeom>
          </p:spPr>
        </p:pic>
      </p:grpSp>
      <p:sp>
        <p:nvSpPr>
          <p:cNvPr id="6" name="object 6"/>
          <p:cNvSpPr txBox="1"/>
          <p:nvPr/>
        </p:nvSpPr>
        <p:spPr>
          <a:xfrm>
            <a:off x="737616" y="1312163"/>
            <a:ext cx="6082665" cy="3415665"/>
          </a:xfrm>
          <a:prstGeom prst="rect">
            <a:avLst/>
          </a:prstGeom>
          <a:ln w="12192">
            <a:solidFill>
              <a:srgbClr val="000000"/>
            </a:solidFill>
          </a:ln>
        </p:spPr>
        <p:txBody>
          <a:bodyPr vert="horz" wrap="square" lIns="0" tIns="2794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220"/>
              </a:spcBef>
            </a:pPr>
            <a:endParaRPr sz="600" dirty="0">
              <a:latin typeface="Times New Roman"/>
              <a:cs typeface="Times New Roman"/>
            </a:endParaRPr>
          </a:p>
          <a:p>
            <a:pPr marR="190500" algn="r">
              <a:lnSpc>
                <a:spcPct val="100000"/>
              </a:lnSpc>
            </a:pPr>
            <a:r>
              <a:rPr sz="600" spc="10" dirty="0">
                <a:solidFill>
                  <a:srgbClr val="FFFFFF"/>
                </a:solidFill>
                <a:latin typeface="Trebuchet MS"/>
                <a:cs typeface="Trebuchet MS"/>
              </a:rPr>
              <a:t>ALL</a:t>
            </a:r>
            <a:r>
              <a:rPr sz="600" spc="-1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600" spc="10" dirty="0">
                <a:solidFill>
                  <a:srgbClr val="FFFFFF"/>
                </a:solidFill>
                <a:latin typeface="Trebuchet MS"/>
                <a:cs typeface="Trebuchet MS"/>
              </a:rPr>
              <a:t>WAYS</a:t>
            </a:r>
            <a:r>
              <a:rPr sz="600" spc="-1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600" spc="10" dirty="0">
                <a:solidFill>
                  <a:srgbClr val="FFFFFF"/>
                </a:solidFill>
                <a:latin typeface="Trebuchet MS"/>
                <a:cs typeface="Trebuchet MS"/>
              </a:rPr>
              <a:t>LEARNING</a:t>
            </a:r>
            <a:r>
              <a:rPr sz="600" spc="-1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600" spc="10" dirty="0">
                <a:solidFill>
                  <a:srgbClr val="FFFFFF"/>
                </a:solidFill>
                <a:latin typeface="Wingdings"/>
                <a:cs typeface="Wingdings"/>
              </a:rPr>
              <a:t></a:t>
            </a:r>
            <a:r>
              <a:rPr sz="600" spc="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600" spc="10" dirty="0">
                <a:solidFill>
                  <a:srgbClr val="FFFFFF"/>
                </a:solidFill>
                <a:latin typeface="Wingdings"/>
                <a:cs typeface="Wingdings"/>
              </a:rPr>
              <a:t></a:t>
            </a:r>
            <a:r>
              <a:rPr sz="600" spc="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600" spc="10" dirty="0">
                <a:solidFill>
                  <a:srgbClr val="FFFFFF"/>
                </a:solidFill>
                <a:latin typeface="Wingdings"/>
                <a:cs typeface="Wingdings"/>
              </a:rPr>
              <a:t></a:t>
            </a:r>
            <a:r>
              <a:rPr sz="6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600" spc="-50" dirty="0">
                <a:solidFill>
                  <a:srgbClr val="FFFFFF"/>
                </a:solidFill>
                <a:latin typeface="Wingdings"/>
                <a:cs typeface="Wingdings"/>
              </a:rPr>
              <a:t></a:t>
            </a:r>
            <a:endParaRPr sz="600" dirty="0">
              <a:latin typeface="Wingdings"/>
              <a:cs typeface="Wingdings"/>
            </a:endParaRPr>
          </a:p>
          <a:p>
            <a:pPr>
              <a:lnSpc>
                <a:spcPct val="100000"/>
              </a:lnSpc>
            </a:pPr>
            <a:endParaRPr sz="600" dirty="0">
              <a:latin typeface="Wingdings"/>
              <a:cs typeface="Wingdings"/>
            </a:endParaRPr>
          </a:p>
          <a:p>
            <a:pPr>
              <a:lnSpc>
                <a:spcPct val="100000"/>
              </a:lnSpc>
              <a:spcBef>
                <a:spcPts val="70"/>
              </a:spcBef>
            </a:pPr>
            <a:endParaRPr sz="600" dirty="0">
              <a:latin typeface="Wingdings"/>
              <a:cs typeface="Wingdings"/>
            </a:endParaRPr>
          </a:p>
          <a:p>
            <a:pPr marL="458470">
              <a:lnSpc>
                <a:spcPct val="100000"/>
              </a:lnSpc>
              <a:spcBef>
                <a:spcPts val="5"/>
              </a:spcBef>
            </a:pPr>
            <a:r>
              <a:rPr sz="1200" spc="-10" dirty="0">
                <a:solidFill>
                  <a:srgbClr val="3F6474"/>
                </a:solidFill>
                <a:latin typeface="Trebuchet MS"/>
                <a:cs typeface="Trebuchet MS"/>
              </a:rPr>
              <a:t>Probleem?</a:t>
            </a:r>
            <a:endParaRPr sz="1200" dirty="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</a:pPr>
            <a:endParaRPr sz="1200" dirty="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1290"/>
              </a:spcBef>
            </a:pPr>
            <a:endParaRPr sz="1200" dirty="0">
              <a:latin typeface="Trebuchet MS"/>
              <a:cs typeface="Trebuchet MS"/>
            </a:endParaRPr>
          </a:p>
          <a:p>
            <a:pPr marL="572770" indent="-114300">
              <a:lnSpc>
                <a:spcPct val="100000"/>
              </a:lnSpc>
              <a:buFont typeface="Arial"/>
              <a:buChar char="•"/>
              <a:tabLst>
                <a:tab pos="572770" algn="l"/>
              </a:tabLst>
            </a:pPr>
            <a:r>
              <a:rPr sz="1200" spc="-45" dirty="0">
                <a:latin typeface="Trebuchet MS"/>
                <a:cs typeface="Trebuchet MS"/>
              </a:rPr>
              <a:t>‘Standaard’</a:t>
            </a:r>
            <a:r>
              <a:rPr sz="1200" spc="-40" dirty="0">
                <a:latin typeface="Trebuchet MS"/>
                <a:cs typeface="Trebuchet MS"/>
              </a:rPr>
              <a:t> </a:t>
            </a:r>
            <a:r>
              <a:rPr sz="1200" spc="-25" dirty="0">
                <a:latin typeface="Trebuchet MS"/>
                <a:cs typeface="Trebuchet MS"/>
              </a:rPr>
              <a:t>logistiek</a:t>
            </a:r>
            <a:r>
              <a:rPr sz="1200" spc="-10" dirty="0">
                <a:latin typeface="Trebuchet MS"/>
                <a:cs typeface="Trebuchet MS"/>
              </a:rPr>
              <a:t> warehouse;</a:t>
            </a:r>
            <a:endParaRPr sz="1200" dirty="0">
              <a:latin typeface="Trebuchet MS"/>
              <a:cs typeface="Trebuchet MS"/>
            </a:endParaRPr>
          </a:p>
          <a:p>
            <a:pPr marL="572770" indent="-114300">
              <a:lnSpc>
                <a:spcPct val="100000"/>
              </a:lnSpc>
              <a:spcBef>
                <a:spcPts val="360"/>
              </a:spcBef>
              <a:buFont typeface="Arial"/>
              <a:buChar char="•"/>
              <a:tabLst>
                <a:tab pos="572770" algn="l"/>
              </a:tabLst>
            </a:pPr>
            <a:r>
              <a:rPr sz="1200" spc="-40" dirty="0">
                <a:latin typeface="Trebuchet MS"/>
                <a:cs typeface="Trebuchet MS"/>
              </a:rPr>
              <a:t>Niet</a:t>
            </a:r>
            <a:r>
              <a:rPr sz="1200" spc="-20" dirty="0">
                <a:latin typeface="Trebuchet MS"/>
                <a:cs typeface="Trebuchet MS"/>
              </a:rPr>
              <a:t> </a:t>
            </a:r>
            <a:r>
              <a:rPr sz="1200" dirty="0">
                <a:latin typeface="Trebuchet MS"/>
                <a:cs typeface="Trebuchet MS"/>
              </a:rPr>
              <a:t>gebouwd</a:t>
            </a:r>
            <a:r>
              <a:rPr sz="1200" spc="-25" dirty="0">
                <a:latin typeface="Trebuchet MS"/>
                <a:cs typeface="Trebuchet MS"/>
              </a:rPr>
              <a:t> </a:t>
            </a:r>
            <a:r>
              <a:rPr sz="1200" spc="-10" dirty="0">
                <a:latin typeface="Trebuchet MS"/>
                <a:cs typeface="Trebuchet MS"/>
              </a:rPr>
              <a:t>voor</a:t>
            </a:r>
            <a:r>
              <a:rPr sz="1200" spc="-15" dirty="0">
                <a:latin typeface="Trebuchet MS"/>
                <a:cs typeface="Trebuchet MS"/>
              </a:rPr>
              <a:t> </a:t>
            </a:r>
            <a:r>
              <a:rPr sz="1200" spc="-45" dirty="0">
                <a:latin typeface="Trebuchet MS"/>
                <a:cs typeface="Trebuchet MS"/>
              </a:rPr>
              <a:t>gevaarlijke </a:t>
            </a:r>
            <a:r>
              <a:rPr sz="1200" spc="-10" dirty="0">
                <a:latin typeface="Trebuchet MS"/>
                <a:cs typeface="Trebuchet MS"/>
              </a:rPr>
              <a:t>stoffen;</a:t>
            </a:r>
            <a:endParaRPr sz="1200" dirty="0">
              <a:latin typeface="Trebuchet MS"/>
              <a:cs typeface="Trebuchet MS"/>
            </a:endParaRPr>
          </a:p>
          <a:p>
            <a:pPr marL="572770" indent="-114300">
              <a:lnSpc>
                <a:spcPct val="100000"/>
              </a:lnSpc>
              <a:spcBef>
                <a:spcPts val="350"/>
              </a:spcBef>
              <a:buFont typeface="Arial"/>
              <a:buChar char="•"/>
              <a:tabLst>
                <a:tab pos="572770" algn="l"/>
              </a:tabLst>
            </a:pPr>
            <a:r>
              <a:rPr sz="1200" spc="-45" dirty="0">
                <a:latin typeface="Trebuchet MS"/>
                <a:cs typeface="Trebuchet MS"/>
              </a:rPr>
              <a:t>‘Standaard’</a:t>
            </a:r>
            <a:r>
              <a:rPr sz="1200" spc="-20" dirty="0">
                <a:latin typeface="Trebuchet MS"/>
                <a:cs typeface="Trebuchet MS"/>
              </a:rPr>
              <a:t> </a:t>
            </a:r>
            <a:r>
              <a:rPr sz="1200" spc="-10" dirty="0">
                <a:latin typeface="Trebuchet MS"/>
                <a:cs typeface="Trebuchet MS"/>
              </a:rPr>
              <a:t>sprinkler;</a:t>
            </a:r>
            <a:endParaRPr sz="1200" dirty="0">
              <a:latin typeface="Trebuchet MS"/>
              <a:cs typeface="Trebuchet MS"/>
            </a:endParaRPr>
          </a:p>
          <a:p>
            <a:pPr marL="572770" indent="-114300">
              <a:lnSpc>
                <a:spcPct val="100000"/>
              </a:lnSpc>
              <a:spcBef>
                <a:spcPts val="360"/>
              </a:spcBef>
              <a:buFont typeface="Arial"/>
              <a:buChar char="•"/>
              <a:tabLst>
                <a:tab pos="572770" algn="l"/>
              </a:tabLst>
            </a:pPr>
            <a:r>
              <a:rPr sz="1200" spc="-30" dirty="0">
                <a:latin typeface="Trebuchet MS"/>
                <a:cs typeface="Trebuchet MS"/>
              </a:rPr>
              <a:t>Vloeroppervlak</a:t>
            </a:r>
            <a:r>
              <a:rPr sz="1200" spc="-40" dirty="0">
                <a:latin typeface="Trebuchet MS"/>
                <a:cs typeface="Trebuchet MS"/>
              </a:rPr>
              <a:t> </a:t>
            </a:r>
            <a:r>
              <a:rPr sz="1200" dirty="0">
                <a:latin typeface="Trebuchet MS"/>
                <a:cs typeface="Trebuchet MS"/>
              </a:rPr>
              <a:t>&gt;</a:t>
            </a:r>
            <a:r>
              <a:rPr sz="1200" spc="-60" dirty="0">
                <a:latin typeface="Trebuchet MS"/>
                <a:cs typeface="Trebuchet MS"/>
              </a:rPr>
              <a:t> </a:t>
            </a:r>
            <a:r>
              <a:rPr sz="1200" dirty="0">
                <a:latin typeface="Trebuchet MS"/>
                <a:cs typeface="Trebuchet MS"/>
              </a:rPr>
              <a:t>2.500</a:t>
            </a:r>
            <a:r>
              <a:rPr sz="1200" spc="-30" dirty="0">
                <a:latin typeface="Trebuchet MS"/>
                <a:cs typeface="Trebuchet MS"/>
              </a:rPr>
              <a:t> </a:t>
            </a:r>
            <a:r>
              <a:rPr sz="1200" spc="-25" dirty="0">
                <a:latin typeface="Trebuchet MS"/>
                <a:cs typeface="Trebuchet MS"/>
              </a:rPr>
              <a:t>m²;</a:t>
            </a:r>
            <a:endParaRPr sz="1200" dirty="0">
              <a:latin typeface="Trebuchet MS"/>
              <a:cs typeface="Trebuchet MS"/>
            </a:endParaRPr>
          </a:p>
          <a:p>
            <a:pPr marL="572770" indent="-114300">
              <a:lnSpc>
                <a:spcPct val="100000"/>
              </a:lnSpc>
              <a:spcBef>
                <a:spcPts val="360"/>
              </a:spcBef>
              <a:buFont typeface="Arial"/>
              <a:buChar char="•"/>
              <a:tabLst>
                <a:tab pos="572770" algn="l"/>
              </a:tabLst>
            </a:pPr>
            <a:r>
              <a:rPr sz="1200" dirty="0">
                <a:latin typeface="Trebuchet MS"/>
                <a:cs typeface="Trebuchet MS"/>
              </a:rPr>
              <a:t>Hoogte</a:t>
            </a:r>
            <a:r>
              <a:rPr sz="1200" spc="-50" dirty="0">
                <a:latin typeface="Trebuchet MS"/>
                <a:cs typeface="Trebuchet MS"/>
              </a:rPr>
              <a:t> </a:t>
            </a:r>
            <a:r>
              <a:rPr sz="1200" spc="-35" dirty="0">
                <a:latin typeface="Trebuchet MS"/>
                <a:cs typeface="Trebuchet MS"/>
              </a:rPr>
              <a:t>12,2</a:t>
            </a:r>
            <a:r>
              <a:rPr sz="1200" spc="-25" dirty="0">
                <a:latin typeface="Trebuchet MS"/>
                <a:cs typeface="Trebuchet MS"/>
              </a:rPr>
              <a:t> </a:t>
            </a:r>
            <a:r>
              <a:rPr sz="1200" spc="-10" dirty="0">
                <a:latin typeface="Trebuchet MS"/>
                <a:cs typeface="Trebuchet MS"/>
              </a:rPr>
              <a:t>meter;</a:t>
            </a:r>
            <a:endParaRPr sz="1200" dirty="0">
              <a:latin typeface="Trebuchet MS"/>
              <a:cs typeface="Trebuchet MS"/>
            </a:endParaRPr>
          </a:p>
          <a:p>
            <a:pPr marL="572770" indent="-114300">
              <a:lnSpc>
                <a:spcPct val="100000"/>
              </a:lnSpc>
              <a:spcBef>
                <a:spcPts val="345"/>
              </a:spcBef>
              <a:buFont typeface="Arial"/>
              <a:buChar char="•"/>
              <a:tabLst>
                <a:tab pos="572770" algn="l"/>
              </a:tabLst>
            </a:pPr>
            <a:r>
              <a:rPr sz="1200" spc="-20" dirty="0">
                <a:latin typeface="Trebuchet MS"/>
                <a:cs typeface="Trebuchet MS"/>
              </a:rPr>
              <a:t>Klant</a:t>
            </a:r>
            <a:r>
              <a:rPr sz="1200" spc="-35" dirty="0">
                <a:latin typeface="Trebuchet MS"/>
                <a:cs typeface="Trebuchet MS"/>
              </a:rPr>
              <a:t> </a:t>
            </a:r>
            <a:r>
              <a:rPr sz="1200" dirty="0">
                <a:latin typeface="Trebuchet MS"/>
                <a:cs typeface="Trebuchet MS"/>
              </a:rPr>
              <a:t>wenst</a:t>
            </a:r>
            <a:r>
              <a:rPr sz="1200" spc="-35" dirty="0">
                <a:latin typeface="Trebuchet MS"/>
                <a:cs typeface="Trebuchet MS"/>
              </a:rPr>
              <a:t> </a:t>
            </a:r>
            <a:r>
              <a:rPr sz="1200" dirty="0">
                <a:latin typeface="Trebuchet MS"/>
                <a:cs typeface="Trebuchet MS"/>
              </a:rPr>
              <a:t>opslag</a:t>
            </a:r>
            <a:r>
              <a:rPr sz="1200" spc="-45" dirty="0">
                <a:latin typeface="Trebuchet MS"/>
                <a:cs typeface="Trebuchet MS"/>
              </a:rPr>
              <a:t> </a:t>
            </a:r>
            <a:r>
              <a:rPr sz="1200" spc="-10" dirty="0">
                <a:latin typeface="Trebuchet MS"/>
                <a:cs typeface="Trebuchet MS"/>
              </a:rPr>
              <a:t>zonder</a:t>
            </a:r>
            <a:r>
              <a:rPr sz="1200" spc="-40" dirty="0">
                <a:latin typeface="Trebuchet MS"/>
                <a:cs typeface="Trebuchet MS"/>
              </a:rPr>
              <a:t> </a:t>
            </a:r>
            <a:r>
              <a:rPr sz="1200" spc="-10" dirty="0">
                <a:latin typeface="Trebuchet MS"/>
                <a:cs typeface="Trebuchet MS"/>
              </a:rPr>
              <a:t>stellingen</a:t>
            </a:r>
            <a:endParaRPr sz="1200" dirty="0">
              <a:latin typeface="Trebuchet MS"/>
              <a:cs typeface="Trebuchet MS"/>
            </a:endParaRPr>
          </a:p>
        </p:txBody>
      </p:sp>
      <p:pic>
        <p:nvPicPr>
          <p:cNvPr id="7" name="object 7" descr="cirkeldiagram maatregelen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4177284" y="2437983"/>
            <a:ext cx="2290571" cy="1591472"/>
          </a:xfrm>
          <a:prstGeom prst="rect">
            <a:avLst/>
          </a:prstGeom>
        </p:spPr>
      </p:pic>
      <p:grpSp>
        <p:nvGrpSpPr>
          <p:cNvPr id="8" name="object 8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731520" y="5955792"/>
            <a:ext cx="6096000" cy="329565"/>
            <a:chOff x="731520" y="5955792"/>
            <a:chExt cx="6096000" cy="329565"/>
          </a:xfrm>
        </p:grpSpPr>
        <p:pic>
          <p:nvPicPr>
            <p:cNvPr id="9" name="object 9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731520" y="5955792"/>
              <a:ext cx="6095999" cy="329183"/>
            </a:xfrm>
            <a:prstGeom prst="rect">
              <a:avLst/>
            </a:prstGeom>
          </p:spPr>
        </p:pic>
        <p:pic>
          <p:nvPicPr>
            <p:cNvPr id="10" name="object 10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836675" y="5955792"/>
              <a:ext cx="960120" cy="329183"/>
            </a:xfrm>
            <a:prstGeom prst="rect">
              <a:avLst/>
            </a:prstGeom>
          </p:spPr>
        </p:pic>
      </p:grpSp>
      <p:sp>
        <p:nvSpPr>
          <p:cNvPr id="11" name="object 11"/>
          <p:cNvSpPr txBox="1"/>
          <p:nvPr/>
        </p:nvSpPr>
        <p:spPr>
          <a:xfrm>
            <a:off x="737616" y="5961888"/>
            <a:ext cx="6082665" cy="3415665"/>
          </a:xfrm>
          <a:prstGeom prst="rect">
            <a:avLst/>
          </a:prstGeom>
          <a:ln w="12192">
            <a:solidFill>
              <a:srgbClr val="000000"/>
            </a:solidFill>
          </a:ln>
        </p:spPr>
        <p:txBody>
          <a:bodyPr vert="horz" wrap="square" lIns="0" tIns="2667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210"/>
              </a:spcBef>
            </a:pPr>
            <a:endParaRPr sz="600">
              <a:latin typeface="Times New Roman"/>
              <a:cs typeface="Times New Roman"/>
            </a:endParaRPr>
          </a:p>
          <a:p>
            <a:pPr marR="190500" algn="r">
              <a:lnSpc>
                <a:spcPct val="100000"/>
              </a:lnSpc>
            </a:pPr>
            <a:r>
              <a:rPr sz="600" spc="10" dirty="0">
                <a:solidFill>
                  <a:srgbClr val="FFFFFF"/>
                </a:solidFill>
                <a:latin typeface="Trebuchet MS"/>
                <a:cs typeface="Trebuchet MS"/>
              </a:rPr>
              <a:t>ALL</a:t>
            </a:r>
            <a:r>
              <a:rPr sz="600" spc="-1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600" spc="10" dirty="0">
                <a:solidFill>
                  <a:srgbClr val="FFFFFF"/>
                </a:solidFill>
                <a:latin typeface="Trebuchet MS"/>
                <a:cs typeface="Trebuchet MS"/>
              </a:rPr>
              <a:t>WAYS</a:t>
            </a:r>
            <a:r>
              <a:rPr sz="600" spc="-1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600" spc="10" dirty="0">
                <a:solidFill>
                  <a:srgbClr val="FFFFFF"/>
                </a:solidFill>
                <a:latin typeface="Trebuchet MS"/>
                <a:cs typeface="Trebuchet MS"/>
              </a:rPr>
              <a:t>LEARNING</a:t>
            </a:r>
            <a:r>
              <a:rPr sz="600" spc="-1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600" spc="10" dirty="0">
                <a:solidFill>
                  <a:srgbClr val="FFFFFF"/>
                </a:solidFill>
                <a:latin typeface="Wingdings"/>
                <a:cs typeface="Wingdings"/>
              </a:rPr>
              <a:t></a:t>
            </a:r>
            <a:r>
              <a:rPr sz="600" spc="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600" spc="10" dirty="0">
                <a:solidFill>
                  <a:srgbClr val="FFFFFF"/>
                </a:solidFill>
                <a:latin typeface="Wingdings"/>
                <a:cs typeface="Wingdings"/>
              </a:rPr>
              <a:t></a:t>
            </a:r>
            <a:r>
              <a:rPr sz="600" spc="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600" spc="10" dirty="0">
                <a:solidFill>
                  <a:srgbClr val="FFFFFF"/>
                </a:solidFill>
                <a:latin typeface="Wingdings"/>
                <a:cs typeface="Wingdings"/>
              </a:rPr>
              <a:t></a:t>
            </a:r>
            <a:r>
              <a:rPr sz="6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600" spc="-50" dirty="0">
                <a:solidFill>
                  <a:srgbClr val="FFFFFF"/>
                </a:solidFill>
                <a:latin typeface="Wingdings"/>
                <a:cs typeface="Wingdings"/>
              </a:rPr>
              <a:t></a:t>
            </a:r>
            <a:endParaRPr sz="600">
              <a:latin typeface="Wingdings"/>
              <a:cs typeface="Wingdings"/>
            </a:endParaRPr>
          </a:p>
          <a:p>
            <a:pPr>
              <a:lnSpc>
                <a:spcPct val="100000"/>
              </a:lnSpc>
            </a:pPr>
            <a:endParaRPr sz="600">
              <a:latin typeface="Wingdings"/>
              <a:cs typeface="Wingdings"/>
            </a:endParaRPr>
          </a:p>
          <a:p>
            <a:pPr>
              <a:lnSpc>
                <a:spcPct val="100000"/>
              </a:lnSpc>
              <a:spcBef>
                <a:spcPts val="80"/>
              </a:spcBef>
            </a:pPr>
            <a:endParaRPr sz="600">
              <a:latin typeface="Wingdings"/>
              <a:cs typeface="Wingdings"/>
            </a:endParaRPr>
          </a:p>
          <a:p>
            <a:pPr marL="458470">
              <a:lnSpc>
                <a:spcPct val="100000"/>
              </a:lnSpc>
            </a:pPr>
            <a:r>
              <a:rPr sz="1200" spc="-10" dirty="0">
                <a:solidFill>
                  <a:srgbClr val="3F6474"/>
                </a:solidFill>
                <a:latin typeface="Trebuchet MS"/>
                <a:cs typeface="Trebuchet MS"/>
              </a:rPr>
              <a:t>Probleem?</a:t>
            </a:r>
            <a:endParaRPr sz="1200">
              <a:latin typeface="Trebuchet MS"/>
              <a:cs typeface="Trebuchet MS"/>
            </a:endParaRPr>
          </a:p>
          <a:p>
            <a:pPr marL="458470">
              <a:lnSpc>
                <a:spcPct val="100000"/>
              </a:lnSpc>
              <a:spcBef>
                <a:spcPts val="1035"/>
              </a:spcBef>
            </a:pPr>
            <a:r>
              <a:rPr sz="1200" u="sng" dirty="0">
                <a:uFill>
                  <a:solidFill>
                    <a:srgbClr val="000000"/>
                  </a:solidFill>
                </a:uFill>
                <a:latin typeface="Trebuchet MS"/>
                <a:cs typeface="Trebuchet MS"/>
              </a:rPr>
              <a:t>De</a:t>
            </a:r>
            <a:r>
              <a:rPr sz="1200" u="sng" spc="-55" dirty="0">
                <a:uFill>
                  <a:solidFill>
                    <a:srgbClr val="000000"/>
                  </a:solidFill>
                </a:uFill>
                <a:latin typeface="Trebuchet MS"/>
                <a:cs typeface="Trebuchet MS"/>
              </a:rPr>
              <a:t> </a:t>
            </a:r>
            <a:r>
              <a:rPr sz="1200" u="sng" spc="-10" dirty="0">
                <a:uFill>
                  <a:solidFill>
                    <a:srgbClr val="000000"/>
                  </a:solidFill>
                </a:uFill>
                <a:latin typeface="Trebuchet MS"/>
                <a:cs typeface="Trebuchet MS"/>
              </a:rPr>
              <a:t>uitdagingen</a:t>
            </a:r>
            <a:endParaRPr sz="12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105"/>
              </a:spcBef>
            </a:pPr>
            <a:endParaRPr sz="1200">
              <a:latin typeface="Trebuchet MS"/>
              <a:cs typeface="Trebuchet MS"/>
            </a:endParaRPr>
          </a:p>
          <a:p>
            <a:pPr marL="572770" indent="-114300">
              <a:lnSpc>
                <a:spcPct val="100000"/>
              </a:lnSpc>
              <a:buFont typeface="Arial"/>
              <a:buChar char="•"/>
              <a:tabLst>
                <a:tab pos="572770" algn="l"/>
              </a:tabLst>
            </a:pPr>
            <a:r>
              <a:rPr sz="1200" spc="-25" dirty="0">
                <a:latin typeface="Trebuchet MS"/>
                <a:cs typeface="Trebuchet MS"/>
              </a:rPr>
              <a:t>Het</a:t>
            </a:r>
            <a:r>
              <a:rPr sz="1200" spc="-75" dirty="0">
                <a:latin typeface="Trebuchet MS"/>
                <a:cs typeface="Trebuchet MS"/>
              </a:rPr>
              <a:t> </a:t>
            </a:r>
            <a:r>
              <a:rPr sz="1200" spc="-10" dirty="0">
                <a:latin typeface="Trebuchet MS"/>
                <a:cs typeface="Trebuchet MS"/>
              </a:rPr>
              <a:t>blussysteem;</a:t>
            </a:r>
            <a:endParaRPr sz="12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10"/>
              </a:spcBef>
              <a:buFont typeface="Arial"/>
              <a:buChar char="•"/>
            </a:pPr>
            <a:endParaRPr sz="1200">
              <a:latin typeface="Trebuchet MS"/>
              <a:cs typeface="Trebuchet MS"/>
            </a:endParaRPr>
          </a:p>
          <a:p>
            <a:pPr marL="572770" indent="-114300">
              <a:lnSpc>
                <a:spcPct val="100000"/>
              </a:lnSpc>
              <a:buFont typeface="Arial"/>
              <a:buChar char="•"/>
              <a:tabLst>
                <a:tab pos="572770" algn="l"/>
              </a:tabLst>
            </a:pPr>
            <a:r>
              <a:rPr sz="1200" spc="-40" dirty="0">
                <a:latin typeface="Trebuchet MS"/>
                <a:cs typeface="Trebuchet MS"/>
              </a:rPr>
              <a:t>Effectief</a:t>
            </a:r>
            <a:r>
              <a:rPr sz="1200" spc="-50" dirty="0">
                <a:latin typeface="Trebuchet MS"/>
                <a:cs typeface="Trebuchet MS"/>
              </a:rPr>
              <a:t> </a:t>
            </a:r>
            <a:r>
              <a:rPr sz="1200" spc="-20" dirty="0">
                <a:latin typeface="Trebuchet MS"/>
                <a:cs typeface="Trebuchet MS"/>
              </a:rPr>
              <a:t>gebruik</a:t>
            </a:r>
            <a:r>
              <a:rPr sz="1200" spc="-60" dirty="0">
                <a:latin typeface="Trebuchet MS"/>
                <a:cs typeface="Trebuchet MS"/>
              </a:rPr>
              <a:t> </a:t>
            </a:r>
            <a:r>
              <a:rPr sz="1200" dirty="0">
                <a:latin typeface="Trebuchet MS"/>
                <a:cs typeface="Trebuchet MS"/>
              </a:rPr>
              <a:t>van</a:t>
            </a:r>
            <a:r>
              <a:rPr sz="1200" spc="-60" dirty="0">
                <a:latin typeface="Trebuchet MS"/>
                <a:cs typeface="Trebuchet MS"/>
              </a:rPr>
              <a:t> </a:t>
            </a:r>
            <a:r>
              <a:rPr sz="1200" spc="-10" dirty="0">
                <a:latin typeface="Trebuchet MS"/>
                <a:cs typeface="Trebuchet MS"/>
              </a:rPr>
              <a:t>de</a:t>
            </a:r>
            <a:r>
              <a:rPr sz="1200" spc="-55" dirty="0">
                <a:latin typeface="Trebuchet MS"/>
                <a:cs typeface="Trebuchet MS"/>
              </a:rPr>
              <a:t> </a:t>
            </a:r>
            <a:r>
              <a:rPr sz="1200" spc="-10" dirty="0">
                <a:latin typeface="Trebuchet MS"/>
                <a:cs typeface="Trebuchet MS"/>
              </a:rPr>
              <a:t>opslagruimte;</a:t>
            </a:r>
            <a:endParaRPr sz="12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buFont typeface="Arial"/>
              <a:buChar char="•"/>
            </a:pPr>
            <a:endParaRPr sz="1200">
              <a:latin typeface="Trebuchet MS"/>
              <a:cs typeface="Trebuchet MS"/>
            </a:endParaRPr>
          </a:p>
          <a:p>
            <a:pPr marL="572770" indent="-114300">
              <a:lnSpc>
                <a:spcPct val="100000"/>
              </a:lnSpc>
              <a:buFont typeface="Arial"/>
              <a:buChar char="•"/>
              <a:tabLst>
                <a:tab pos="572770" algn="l"/>
              </a:tabLst>
            </a:pPr>
            <a:r>
              <a:rPr sz="1200" spc="-45" dirty="0">
                <a:latin typeface="Trebuchet MS"/>
                <a:cs typeface="Trebuchet MS"/>
              </a:rPr>
              <a:t>Efficiëntie</a:t>
            </a:r>
            <a:r>
              <a:rPr sz="1200" spc="-35" dirty="0">
                <a:latin typeface="Trebuchet MS"/>
                <a:cs typeface="Trebuchet MS"/>
              </a:rPr>
              <a:t> </a:t>
            </a:r>
            <a:r>
              <a:rPr sz="1200" dirty="0">
                <a:latin typeface="Trebuchet MS"/>
                <a:cs typeface="Trebuchet MS"/>
              </a:rPr>
              <a:t>van</a:t>
            </a:r>
            <a:r>
              <a:rPr sz="1200" spc="-40" dirty="0">
                <a:latin typeface="Trebuchet MS"/>
                <a:cs typeface="Trebuchet MS"/>
              </a:rPr>
              <a:t> </a:t>
            </a:r>
            <a:r>
              <a:rPr sz="1200" spc="-20" dirty="0">
                <a:latin typeface="Trebuchet MS"/>
                <a:cs typeface="Trebuchet MS"/>
              </a:rPr>
              <a:t>de</a:t>
            </a:r>
            <a:r>
              <a:rPr sz="1200" spc="-60" dirty="0">
                <a:latin typeface="Trebuchet MS"/>
                <a:cs typeface="Trebuchet MS"/>
              </a:rPr>
              <a:t> </a:t>
            </a:r>
            <a:r>
              <a:rPr sz="1200" spc="-25" dirty="0">
                <a:latin typeface="Trebuchet MS"/>
                <a:cs typeface="Trebuchet MS"/>
              </a:rPr>
              <a:t>logistieke</a:t>
            </a:r>
            <a:r>
              <a:rPr sz="1200" spc="-30" dirty="0">
                <a:latin typeface="Trebuchet MS"/>
                <a:cs typeface="Trebuchet MS"/>
              </a:rPr>
              <a:t> </a:t>
            </a:r>
            <a:r>
              <a:rPr sz="1200" spc="-10" dirty="0">
                <a:latin typeface="Trebuchet MS"/>
                <a:cs typeface="Trebuchet MS"/>
              </a:rPr>
              <a:t>operatie.</a:t>
            </a:r>
            <a:endParaRPr sz="1200">
              <a:latin typeface="Trebuchet MS"/>
              <a:cs typeface="Trebuchet MS"/>
            </a:endParaRPr>
          </a:p>
        </p:txBody>
      </p:sp>
      <p:sp>
        <p:nvSpPr>
          <p:cNvPr id="14" name="object 14"/>
          <p:cNvSpPr txBox="1">
            <a:spLocks noGrp="1"/>
          </p:cNvSpPr>
          <p:nvPr>
            <p:ph type="title" idx="4294967295"/>
          </p:nvPr>
        </p:nvSpPr>
        <p:spPr>
          <a:xfrm>
            <a:off x="7358063" y="10283825"/>
            <a:ext cx="169862" cy="182563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0" tIns="0" rIns="0" bIns="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38100" marR="0" lvl="0" indent="0" defTabSz="914400" eaLnBrk="1" fontAlgn="auto" latinLnBrk="0" hangingPunct="1">
              <a:lnSpc>
                <a:spcPts val="1265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1D60167-4931-47E6-BA6A-407CBD079E47}" type="slidenum">
              <a:rPr kumimoji="0" lang="nl-NL" sz="1200" b="0" i="0" u="none" strike="noStrike" kern="0" cap="none" spc="-5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  <a:cs typeface="Calibri"/>
              </a:rPr>
              <a:pPr marL="38100" marR="0" lvl="0" indent="0" defTabSz="914400" eaLnBrk="1" fontAlgn="auto" latinLnBrk="0" hangingPunct="1">
                <a:lnSpc>
                  <a:spcPts val="1265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nl-NL" sz="1200" b="0" i="0" u="none" strike="noStrike" kern="0" cap="none" spc="-5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718820" y="4761991"/>
            <a:ext cx="92710" cy="18478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050" spc="-50" dirty="0">
                <a:solidFill>
                  <a:srgbClr val="262626"/>
                </a:solidFill>
                <a:latin typeface="Calibri"/>
                <a:cs typeface="Calibri"/>
              </a:rPr>
              <a:t>5</a:t>
            </a:r>
            <a:endParaRPr sz="1050"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718820" y="9411716"/>
            <a:ext cx="92710" cy="18478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050" spc="-50" dirty="0">
                <a:solidFill>
                  <a:srgbClr val="262626"/>
                </a:solidFill>
                <a:latin typeface="Calibri"/>
                <a:cs typeface="Calibri"/>
              </a:rPr>
              <a:t>6</a:t>
            </a:r>
            <a:endParaRPr sz="105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709783" y="23861"/>
            <a:ext cx="780415" cy="21399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200" dirty="0">
                <a:latin typeface="Calibri"/>
                <a:cs typeface="Calibri"/>
              </a:rPr>
              <a:t>20-11-</a:t>
            </a:r>
            <a:r>
              <a:rPr sz="1200" spc="-20" dirty="0">
                <a:latin typeface="Calibri"/>
                <a:cs typeface="Calibri"/>
              </a:rPr>
              <a:t>2024</a:t>
            </a:r>
            <a:endParaRPr sz="1200">
              <a:latin typeface="Calibri"/>
              <a:cs typeface="Calibri"/>
            </a:endParaRPr>
          </a:p>
        </p:txBody>
      </p:sp>
      <p:grpSp>
        <p:nvGrpSpPr>
          <p:cNvPr id="3" name="object 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731520" y="1306067"/>
            <a:ext cx="6096000" cy="329565"/>
            <a:chOff x="731520" y="1306067"/>
            <a:chExt cx="6096000" cy="329565"/>
          </a:xfrm>
        </p:grpSpPr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731520" y="1306067"/>
              <a:ext cx="6095999" cy="329183"/>
            </a:xfrm>
            <a:prstGeom prst="rect">
              <a:avLst/>
            </a:prstGeom>
          </p:spPr>
        </p:pic>
        <p:pic>
          <p:nvPicPr>
            <p:cNvPr id="5" name="object 5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836675" y="1306067"/>
              <a:ext cx="960120" cy="329183"/>
            </a:xfrm>
            <a:prstGeom prst="rect">
              <a:avLst/>
            </a:prstGeom>
          </p:spPr>
        </p:pic>
      </p:grpSp>
      <p:sp>
        <p:nvSpPr>
          <p:cNvPr id="6" name="object 6"/>
          <p:cNvSpPr txBox="1"/>
          <p:nvPr/>
        </p:nvSpPr>
        <p:spPr>
          <a:xfrm>
            <a:off x="737616" y="1312163"/>
            <a:ext cx="6082665" cy="3415665"/>
          </a:xfrm>
          <a:prstGeom prst="rect">
            <a:avLst/>
          </a:prstGeom>
          <a:ln w="12192">
            <a:solidFill>
              <a:srgbClr val="000000"/>
            </a:solidFill>
          </a:ln>
        </p:spPr>
        <p:txBody>
          <a:bodyPr vert="horz" wrap="square" lIns="0" tIns="2794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220"/>
              </a:spcBef>
            </a:pPr>
            <a:endParaRPr sz="600">
              <a:latin typeface="Times New Roman"/>
              <a:cs typeface="Times New Roman"/>
            </a:endParaRPr>
          </a:p>
          <a:p>
            <a:pPr marR="190500" algn="r">
              <a:lnSpc>
                <a:spcPct val="100000"/>
              </a:lnSpc>
            </a:pPr>
            <a:r>
              <a:rPr sz="600" spc="10" dirty="0">
                <a:solidFill>
                  <a:srgbClr val="FFFFFF"/>
                </a:solidFill>
                <a:latin typeface="Trebuchet MS"/>
                <a:cs typeface="Trebuchet MS"/>
              </a:rPr>
              <a:t>ALL</a:t>
            </a:r>
            <a:r>
              <a:rPr sz="600" spc="-1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600" spc="10" dirty="0">
                <a:solidFill>
                  <a:srgbClr val="FFFFFF"/>
                </a:solidFill>
                <a:latin typeface="Trebuchet MS"/>
                <a:cs typeface="Trebuchet MS"/>
              </a:rPr>
              <a:t>WAYS</a:t>
            </a:r>
            <a:r>
              <a:rPr sz="600" spc="-1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600" spc="10" dirty="0">
                <a:solidFill>
                  <a:srgbClr val="FFFFFF"/>
                </a:solidFill>
                <a:latin typeface="Trebuchet MS"/>
                <a:cs typeface="Trebuchet MS"/>
              </a:rPr>
              <a:t>LEARNING</a:t>
            </a:r>
            <a:r>
              <a:rPr sz="600" spc="-1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600" spc="10" dirty="0">
                <a:solidFill>
                  <a:srgbClr val="FFFFFF"/>
                </a:solidFill>
                <a:latin typeface="Wingdings"/>
                <a:cs typeface="Wingdings"/>
              </a:rPr>
              <a:t></a:t>
            </a:r>
            <a:r>
              <a:rPr sz="600" spc="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600" spc="10" dirty="0">
                <a:solidFill>
                  <a:srgbClr val="FFFFFF"/>
                </a:solidFill>
                <a:latin typeface="Wingdings"/>
                <a:cs typeface="Wingdings"/>
              </a:rPr>
              <a:t></a:t>
            </a:r>
            <a:r>
              <a:rPr sz="600" spc="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600" spc="10" dirty="0">
                <a:solidFill>
                  <a:srgbClr val="FFFFFF"/>
                </a:solidFill>
                <a:latin typeface="Wingdings"/>
                <a:cs typeface="Wingdings"/>
              </a:rPr>
              <a:t></a:t>
            </a:r>
            <a:r>
              <a:rPr sz="6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600" spc="-50" dirty="0">
                <a:solidFill>
                  <a:srgbClr val="FFFFFF"/>
                </a:solidFill>
                <a:latin typeface="Wingdings"/>
                <a:cs typeface="Wingdings"/>
              </a:rPr>
              <a:t></a:t>
            </a:r>
            <a:endParaRPr sz="600">
              <a:latin typeface="Wingdings"/>
              <a:cs typeface="Wingdings"/>
            </a:endParaRPr>
          </a:p>
          <a:p>
            <a:pPr>
              <a:lnSpc>
                <a:spcPct val="100000"/>
              </a:lnSpc>
            </a:pPr>
            <a:endParaRPr sz="600">
              <a:latin typeface="Wingdings"/>
              <a:cs typeface="Wingdings"/>
            </a:endParaRPr>
          </a:p>
          <a:p>
            <a:pPr>
              <a:lnSpc>
                <a:spcPct val="100000"/>
              </a:lnSpc>
              <a:spcBef>
                <a:spcPts val="390"/>
              </a:spcBef>
            </a:pPr>
            <a:endParaRPr sz="600">
              <a:latin typeface="Wingdings"/>
              <a:cs typeface="Wingdings"/>
            </a:endParaRPr>
          </a:p>
          <a:p>
            <a:pPr marL="458470" marR="635000">
              <a:lnSpc>
                <a:spcPts val="1300"/>
              </a:lnSpc>
            </a:pPr>
            <a:r>
              <a:rPr sz="1200" dirty="0">
                <a:solidFill>
                  <a:srgbClr val="3F6474"/>
                </a:solidFill>
                <a:latin typeface="Trebuchet MS"/>
                <a:cs typeface="Trebuchet MS"/>
              </a:rPr>
              <a:t>Mijn</a:t>
            </a:r>
            <a:r>
              <a:rPr sz="1200" spc="-45" dirty="0">
                <a:solidFill>
                  <a:srgbClr val="3F6474"/>
                </a:solidFill>
                <a:latin typeface="Trebuchet MS"/>
                <a:cs typeface="Trebuchet MS"/>
              </a:rPr>
              <a:t> </a:t>
            </a:r>
            <a:r>
              <a:rPr sz="1200" dirty="0">
                <a:solidFill>
                  <a:srgbClr val="3F6474"/>
                </a:solidFill>
                <a:latin typeface="Trebuchet MS"/>
                <a:cs typeface="Trebuchet MS"/>
              </a:rPr>
              <a:t>opslagruimte</a:t>
            </a:r>
            <a:r>
              <a:rPr sz="1200" spc="-35" dirty="0">
                <a:solidFill>
                  <a:srgbClr val="3F6474"/>
                </a:solidFill>
                <a:latin typeface="Trebuchet MS"/>
                <a:cs typeface="Trebuchet MS"/>
              </a:rPr>
              <a:t> </a:t>
            </a:r>
            <a:r>
              <a:rPr sz="1200" dirty="0">
                <a:solidFill>
                  <a:srgbClr val="3F6474"/>
                </a:solidFill>
                <a:latin typeface="Trebuchet MS"/>
                <a:cs typeface="Trebuchet MS"/>
              </a:rPr>
              <a:t>beschikt</a:t>
            </a:r>
            <a:r>
              <a:rPr sz="1200" spc="-35" dirty="0">
                <a:solidFill>
                  <a:srgbClr val="3F6474"/>
                </a:solidFill>
                <a:latin typeface="Trebuchet MS"/>
                <a:cs typeface="Trebuchet MS"/>
              </a:rPr>
              <a:t> </a:t>
            </a:r>
            <a:r>
              <a:rPr sz="1200" spc="-20" dirty="0">
                <a:solidFill>
                  <a:srgbClr val="3F6474"/>
                </a:solidFill>
                <a:latin typeface="Trebuchet MS"/>
                <a:cs typeface="Trebuchet MS"/>
              </a:rPr>
              <a:t>over</a:t>
            </a:r>
            <a:r>
              <a:rPr sz="1200" spc="-50" dirty="0">
                <a:solidFill>
                  <a:srgbClr val="3F6474"/>
                </a:solidFill>
                <a:latin typeface="Trebuchet MS"/>
                <a:cs typeface="Trebuchet MS"/>
              </a:rPr>
              <a:t> </a:t>
            </a:r>
            <a:r>
              <a:rPr sz="1200" spc="-10" dirty="0">
                <a:solidFill>
                  <a:srgbClr val="3F6474"/>
                </a:solidFill>
                <a:latin typeface="Trebuchet MS"/>
                <a:cs typeface="Trebuchet MS"/>
              </a:rPr>
              <a:t>een</a:t>
            </a:r>
            <a:r>
              <a:rPr sz="1200" spc="-40" dirty="0">
                <a:solidFill>
                  <a:srgbClr val="3F6474"/>
                </a:solidFill>
                <a:latin typeface="Trebuchet MS"/>
                <a:cs typeface="Trebuchet MS"/>
              </a:rPr>
              <a:t> </a:t>
            </a:r>
            <a:r>
              <a:rPr sz="1200" spc="-30" dirty="0">
                <a:solidFill>
                  <a:srgbClr val="3F6474"/>
                </a:solidFill>
                <a:latin typeface="Trebuchet MS"/>
                <a:cs typeface="Trebuchet MS"/>
              </a:rPr>
              <a:t>sprinklerinstallatie.</a:t>
            </a:r>
            <a:r>
              <a:rPr sz="1200" spc="-15" dirty="0">
                <a:solidFill>
                  <a:srgbClr val="3F6474"/>
                </a:solidFill>
                <a:latin typeface="Trebuchet MS"/>
                <a:cs typeface="Trebuchet MS"/>
              </a:rPr>
              <a:t> </a:t>
            </a:r>
            <a:r>
              <a:rPr sz="1200" spc="-10" dirty="0">
                <a:solidFill>
                  <a:srgbClr val="3F6474"/>
                </a:solidFill>
                <a:latin typeface="Trebuchet MS"/>
                <a:cs typeface="Trebuchet MS"/>
              </a:rPr>
              <a:t>Tot</a:t>
            </a:r>
            <a:r>
              <a:rPr sz="1200" spc="-50" dirty="0">
                <a:solidFill>
                  <a:srgbClr val="3F6474"/>
                </a:solidFill>
                <a:latin typeface="Trebuchet MS"/>
                <a:cs typeface="Trebuchet MS"/>
              </a:rPr>
              <a:t> </a:t>
            </a:r>
            <a:r>
              <a:rPr sz="1200" spc="-20" dirty="0">
                <a:solidFill>
                  <a:srgbClr val="3F6474"/>
                </a:solidFill>
                <a:latin typeface="Trebuchet MS"/>
                <a:cs typeface="Trebuchet MS"/>
              </a:rPr>
              <a:t>welke</a:t>
            </a:r>
            <a:r>
              <a:rPr sz="1200" spc="-50" dirty="0">
                <a:solidFill>
                  <a:srgbClr val="3F6474"/>
                </a:solidFill>
                <a:latin typeface="Trebuchet MS"/>
                <a:cs typeface="Trebuchet MS"/>
              </a:rPr>
              <a:t> </a:t>
            </a:r>
            <a:r>
              <a:rPr sz="1200" spc="-10" dirty="0">
                <a:solidFill>
                  <a:srgbClr val="3F6474"/>
                </a:solidFill>
                <a:latin typeface="Trebuchet MS"/>
                <a:cs typeface="Trebuchet MS"/>
              </a:rPr>
              <a:t>hoogte </a:t>
            </a:r>
            <a:r>
              <a:rPr sz="1200" dirty="0">
                <a:solidFill>
                  <a:srgbClr val="3F6474"/>
                </a:solidFill>
                <a:latin typeface="Trebuchet MS"/>
                <a:cs typeface="Trebuchet MS"/>
              </a:rPr>
              <a:t>mag</a:t>
            </a:r>
            <a:r>
              <a:rPr sz="1200" spc="-45" dirty="0">
                <a:solidFill>
                  <a:srgbClr val="3F6474"/>
                </a:solidFill>
                <a:latin typeface="Trebuchet MS"/>
                <a:cs typeface="Trebuchet MS"/>
              </a:rPr>
              <a:t> </a:t>
            </a:r>
            <a:r>
              <a:rPr sz="1200" spc="-20" dirty="0">
                <a:solidFill>
                  <a:srgbClr val="3F6474"/>
                </a:solidFill>
                <a:latin typeface="Trebuchet MS"/>
                <a:cs typeface="Trebuchet MS"/>
              </a:rPr>
              <a:t>ik</a:t>
            </a:r>
            <a:r>
              <a:rPr sz="1200" spc="-35" dirty="0">
                <a:solidFill>
                  <a:srgbClr val="3F6474"/>
                </a:solidFill>
                <a:latin typeface="Trebuchet MS"/>
                <a:cs typeface="Trebuchet MS"/>
              </a:rPr>
              <a:t> </a:t>
            </a:r>
            <a:r>
              <a:rPr sz="1200" spc="-25" dirty="0">
                <a:solidFill>
                  <a:srgbClr val="3F6474"/>
                </a:solidFill>
                <a:latin typeface="Trebuchet MS"/>
                <a:cs typeface="Trebuchet MS"/>
              </a:rPr>
              <a:t>verpakte</a:t>
            </a:r>
            <a:r>
              <a:rPr sz="1200" spc="-40" dirty="0">
                <a:solidFill>
                  <a:srgbClr val="3F6474"/>
                </a:solidFill>
                <a:latin typeface="Trebuchet MS"/>
                <a:cs typeface="Trebuchet MS"/>
              </a:rPr>
              <a:t> </a:t>
            </a:r>
            <a:r>
              <a:rPr sz="1200" spc="-30" dirty="0">
                <a:solidFill>
                  <a:srgbClr val="3F6474"/>
                </a:solidFill>
                <a:latin typeface="Trebuchet MS"/>
                <a:cs typeface="Trebuchet MS"/>
              </a:rPr>
              <a:t>lithium</a:t>
            </a:r>
            <a:r>
              <a:rPr sz="1200" spc="-25" dirty="0">
                <a:solidFill>
                  <a:srgbClr val="3F6474"/>
                </a:solidFill>
                <a:latin typeface="Trebuchet MS"/>
                <a:cs typeface="Trebuchet MS"/>
              </a:rPr>
              <a:t> </a:t>
            </a:r>
            <a:r>
              <a:rPr sz="1200" dirty="0">
                <a:solidFill>
                  <a:srgbClr val="3F6474"/>
                </a:solidFill>
                <a:latin typeface="Trebuchet MS"/>
                <a:cs typeface="Trebuchet MS"/>
              </a:rPr>
              <a:t>energiedragers</a:t>
            </a:r>
            <a:r>
              <a:rPr sz="1200" spc="-5" dirty="0">
                <a:solidFill>
                  <a:srgbClr val="3F6474"/>
                </a:solidFill>
                <a:latin typeface="Trebuchet MS"/>
                <a:cs typeface="Trebuchet MS"/>
              </a:rPr>
              <a:t> </a:t>
            </a:r>
            <a:r>
              <a:rPr sz="1200" spc="-10" dirty="0">
                <a:solidFill>
                  <a:srgbClr val="3F6474"/>
                </a:solidFill>
                <a:latin typeface="Trebuchet MS"/>
                <a:cs typeface="Trebuchet MS"/>
              </a:rPr>
              <a:t>opslaan?</a:t>
            </a:r>
            <a:endParaRPr sz="1200">
              <a:latin typeface="Trebuchet MS"/>
              <a:cs typeface="Trebuchet MS"/>
            </a:endParaRPr>
          </a:p>
        </p:txBody>
      </p:sp>
      <p:grpSp>
        <p:nvGrpSpPr>
          <p:cNvPr id="7" name="object 7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731520" y="5955792"/>
            <a:ext cx="6096000" cy="2595880"/>
            <a:chOff x="731520" y="5955792"/>
            <a:chExt cx="6096000" cy="2595880"/>
          </a:xfrm>
        </p:grpSpPr>
        <p:pic>
          <p:nvPicPr>
            <p:cNvPr id="8" name="object 8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731520" y="5955792"/>
              <a:ext cx="6095999" cy="329183"/>
            </a:xfrm>
            <a:prstGeom prst="rect">
              <a:avLst/>
            </a:prstGeom>
          </p:spPr>
        </p:pic>
        <p:pic>
          <p:nvPicPr>
            <p:cNvPr id="9" name="object 9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836675" y="5955792"/>
              <a:ext cx="960120" cy="329183"/>
            </a:xfrm>
            <a:prstGeom prst="rect">
              <a:avLst/>
            </a:prstGeom>
          </p:spPr>
        </p:pic>
        <p:sp>
          <p:nvSpPr>
            <p:cNvPr id="10" name="object 10"/>
            <p:cNvSpPr/>
            <p:nvPr/>
          </p:nvSpPr>
          <p:spPr>
            <a:xfrm>
              <a:off x="3788664" y="8368284"/>
              <a:ext cx="631190" cy="182880"/>
            </a:xfrm>
            <a:custGeom>
              <a:avLst/>
              <a:gdLst/>
              <a:ahLst/>
              <a:cxnLst/>
              <a:rect l="l" t="t" r="r" b="b"/>
              <a:pathLst>
                <a:path w="631189" h="182879">
                  <a:moveTo>
                    <a:pt x="630935" y="182880"/>
                  </a:moveTo>
                  <a:lnTo>
                    <a:pt x="0" y="182880"/>
                  </a:lnTo>
                  <a:lnTo>
                    <a:pt x="0" y="0"/>
                  </a:lnTo>
                  <a:lnTo>
                    <a:pt x="630935" y="0"/>
                  </a:lnTo>
                  <a:lnTo>
                    <a:pt x="630935" y="182880"/>
                  </a:lnTo>
                  <a:close/>
                </a:path>
              </a:pathLst>
            </a:custGeom>
            <a:solidFill>
              <a:srgbClr val="00FF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" name="object 11"/>
          <p:cNvSpPr txBox="1"/>
          <p:nvPr/>
        </p:nvSpPr>
        <p:spPr>
          <a:xfrm>
            <a:off x="4945380" y="6835140"/>
            <a:ext cx="632460" cy="182880"/>
          </a:xfrm>
          <a:prstGeom prst="rect">
            <a:avLst/>
          </a:prstGeom>
          <a:solidFill>
            <a:srgbClr val="00FF00"/>
          </a:solidFill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370"/>
              </a:lnSpc>
            </a:pPr>
            <a:r>
              <a:rPr sz="1200" spc="-50" dirty="0">
                <a:latin typeface="Trebuchet MS"/>
                <a:cs typeface="Trebuchet MS"/>
              </a:rPr>
              <a:t>4,6</a:t>
            </a:r>
            <a:r>
              <a:rPr sz="1200" spc="-45" dirty="0">
                <a:latin typeface="Trebuchet MS"/>
                <a:cs typeface="Trebuchet MS"/>
              </a:rPr>
              <a:t> </a:t>
            </a:r>
            <a:r>
              <a:rPr sz="1200" spc="-40" dirty="0">
                <a:latin typeface="Trebuchet MS"/>
                <a:cs typeface="Trebuchet MS"/>
              </a:rPr>
              <a:t>meter</a:t>
            </a:r>
            <a:endParaRPr sz="1200">
              <a:latin typeface="Trebuchet MS"/>
              <a:cs typeface="Trebuchet MS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196351" y="6063488"/>
            <a:ext cx="5438140" cy="11868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5080" algn="r">
              <a:lnSpc>
                <a:spcPct val="100000"/>
              </a:lnSpc>
              <a:spcBef>
                <a:spcPts val="100"/>
              </a:spcBef>
            </a:pPr>
            <a:r>
              <a:rPr sz="600" spc="10" dirty="0">
                <a:solidFill>
                  <a:srgbClr val="FFFFFF"/>
                </a:solidFill>
                <a:latin typeface="Trebuchet MS"/>
                <a:cs typeface="Trebuchet MS"/>
              </a:rPr>
              <a:t>ALL</a:t>
            </a:r>
            <a:r>
              <a:rPr sz="600" spc="-1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600" spc="10" dirty="0">
                <a:solidFill>
                  <a:srgbClr val="FFFFFF"/>
                </a:solidFill>
                <a:latin typeface="Trebuchet MS"/>
                <a:cs typeface="Trebuchet MS"/>
              </a:rPr>
              <a:t>WAYS</a:t>
            </a:r>
            <a:r>
              <a:rPr sz="600" spc="-1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600" spc="10" dirty="0">
                <a:solidFill>
                  <a:srgbClr val="FFFFFF"/>
                </a:solidFill>
                <a:latin typeface="Trebuchet MS"/>
                <a:cs typeface="Trebuchet MS"/>
              </a:rPr>
              <a:t>LEARNING</a:t>
            </a:r>
            <a:r>
              <a:rPr sz="600" spc="-1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600" spc="10" dirty="0">
                <a:solidFill>
                  <a:srgbClr val="FFFFFF"/>
                </a:solidFill>
                <a:latin typeface="Wingdings"/>
                <a:cs typeface="Wingdings"/>
              </a:rPr>
              <a:t></a:t>
            </a:r>
            <a:r>
              <a:rPr sz="600" spc="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600" spc="10" dirty="0">
                <a:solidFill>
                  <a:srgbClr val="FFFFFF"/>
                </a:solidFill>
                <a:latin typeface="Wingdings"/>
                <a:cs typeface="Wingdings"/>
              </a:rPr>
              <a:t></a:t>
            </a:r>
            <a:r>
              <a:rPr sz="600" spc="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600" spc="10" dirty="0">
                <a:solidFill>
                  <a:srgbClr val="FFFFFF"/>
                </a:solidFill>
                <a:latin typeface="Wingdings"/>
                <a:cs typeface="Wingdings"/>
              </a:rPr>
              <a:t></a:t>
            </a:r>
            <a:r>
              <a:rPr sz="6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600" spc="-50" dirty="0">
                <a:solidFill>
                  <a:srgbClr val="FFFFFF"/>
                </a:solidFill>
                <a:latin typeface="Wingdings"/>
                <a:cs typeface="Wingdings"/>
              </a:rPr>
              <a:t></a:t>
            </a:r>
            <a:endParaRPr sz="600" dirty="0">
              <a:latin typeface="Wingdings"/>
              <a:cs typeface="Wingdings"/>
            </a:endParaRPr>
          </a:p>
          <a:p>
            <a:pPr>
              <a:lnSpc>
                <a:spcPct val="100000"/>
              </a:lnSpc>
            </a:pPr>
            <a:endParaRPr sz="600" dirty="0">
              <a:latin typeface="Wingdings"/>
              <a:cs typeface="Wingdings"/>
            </a:endParaRPr>
          </a:p>
          <a:p>
            <a:pPr>
              <a:lnSpc>
                <a:spcPct val="100000"/>
              </a:lnSpc>
              <a:spcBef>
                <a:spcPts val="80"/>
              </a:spcBef>
            </a:pPr>
            <a:endParaRPr sz="600" dirty="0">
              <a:latin typeface="Wingdings"/>
              <a:cs typeface="Wingdings"/>
            </a:endParaRPr>
          </a:p>
          <a:p>
            <a:pPr>
              <a:lnSpc>
                <a:spcPct val="100000"/>
              </a:lnSpc>
            </a:pPr>
            <a:r>
              <a:rPr sz="1200" dirty="0">
                <a:solidFill>
                  <a:srgbClr val="3F6474"/>
                </a:solidFill>
                <a:latin typeface="Trebuchet MS"/>
                <a:cs typeface="Trebuchet MS"/>
              </a:rPr>
              <a:t>Hoe</a:t>
            </a:r>
            <a:r>
              <a:rPr sz="1200" spc="-5" dirty="0">
                <a:solidFill>
                  <a:srgbClr val="3F6474"/>
                </a:solidFill>
                <a:latin typeface="Trebuchet MS"/>
                <a:cs typeface="Trebuchet MS"/>
              </a:rPr>
              <a:t> </a:t>
            </a:r>
            <a:r>
              <a:rPr sz="1200" spc="-50" dirty="0">
                <a:solidFill>
                  <a:srgbClr val="3F6474"/>
                </a:solidFill>
                <a:latin typeface="Trebuchet MS"/>
                <a:cs typeface="Trebuchet MS"/>
              </a:rPr>
              <a:t>zit</a:t>
            </a:r>
            <a:r>
              <a:rPr sz="1200" spc="-10" dirty="0">
                <a:solidFill>
                  <a:srgbClr val="3F6474"/>
                </a:solidFill>
                <a:latin typeface="Trebuchet MS"/>
                <a:cs typeface="Trebuchet MS"/>
              </a:rPr>
              <a:t> </a:t>
            </a:r>
            <a:r>
              <a:rPr sz="1200" spc="-20" dirty="0">
                <a:solidFill>
                  <a:srgbClr val="3F6474"/>
                </a:solidFill>
                <a:latin typeface="Trebuchet MS"/>
                <a:cs typeface="Trebuchet MS"/>
              </a:rPr>
              <a:t>het?</a:t>
            </a:r>
            <a:endParaRPr sz="1200" dirty="0">
              <a:latin typeface="Trebuchet MS"/>
              <a:cs typeface="Trebuchet MS"/>
            </a:endParaRPr>
          </a:p>
          <a:p>
            <a:pPr marL="950594" marR="459105" indent="-951230">
              <a:lnSpc>
                <a:spcPts val="1300"/>
              </a:lnSpc>
              <a:spcBef>
                <a:spcPts val="1195"/>
              </a:spcBef>
              <a:tabLst>
                <a:tab pos="950594" algn="l"/>
              </a:tabLst>
            </a:pPr>
            <a:r>
              <a:rPr sz="1200" spc="60" dirty="0">
                <a:latin typeface="Trebuchet MS"/>
                <a:cs typeface="Trebuchet MS"/>
              </a:rPr>
              <a:t>M21</a:t>
            </a:r>
            <a:r>
              <a:rPr sz="1200" dirty="0">
                <a:latin typeface="Trebuchet MS"/>
                <a:cs typeface="Trebuchet MS"/>
              </a:rPr>
              <a:t>	</a:t>
            </a:r>
            <a:r>
              <a:rPr sz="1200" spc="-70" dirty="0">
                <a:latin typeface="Trebuchet MS"/>
                <a:cs typeface="Trebuchet MS"/>
              </a:rPr>
              <a:t>Bij</a:t>
            </a:r>
            <a:r>
              <a:rPr sz="1200" spc="-20" dirty="0">
                <a:latin typeface="Trebuchet MS"/>
                <a:cs typeface="Trebuchet MS"/>
              </a:rPr>
              <a:t> </a:t>
            </a:r>
            <a:r>
              <a:rPr sz="1200" b="1" spc="-45" dirty="0">
                <a:latin typeface="Trebuchet MS"/>
                <a:cs typeface="Trebuchet MS"/>
              </a:rPr>
              <a:t>verpakte </a:t>
            </a:r>
            <a:r>
              <a:rPr sz="1200" b="1" dirty="0">
                <a:latin typeface="Trebuchet MS"/>
                <a:cs typeface="Trebuchet MS"/>
              </a:rPr>
              <a:t>opslag</a:t>
            </a:r>
            <a:r>
              <a:rPr sz="1200" b="1" spc="-10" dirty="0">
                <a:latin typeface="Trebuchet MS"/>
                <a:cs typeface="Trebuchet MS"/>
              </a:rPr>
              <a:t> </a:t>
            </a:r>
            <a:r>
              <a:rPr sz="1200" b="1" spc="-55" dirty="0">
                <a:latin typeface="Trebuchet MS"/>
                <a:cs typeface="Trebuchet MS"/>
              </a:rPr>
              <a:t>in</a:t>
            </a:r>
            <a:r>
              <a:rPr sz="1200" b="1" spc="-25" dirty="0">
                <a:latin typeface="Trebuchet MS"/>
                <a:cs typeface="Trebuchet MS"/>
              </a:rPr>
              <a:t> stellingen</a:t>
            </a:r>
            <a:r>
              <a:rPr sz="1200" b="1" spc="5" dirty="0">
                <a:latin typeface="Trebuchet MS"/>
                <a:cs typeface="Trebuchet MS"/>
              </a:rPr>
              <a:t> </a:t>
            </a:r>
            <a:r>
              <a:rPr sz="1200" spc="-35" dirty="0">
                <a:latin typeface="Trebuchet MS"/>
                <a:cs typeface="Trebuchet MS"/>
              </a:rPr>
              <a:t>geldt</a:t>
            </a:r>
            <a:r>
              <a:rPr sz="1200" spc="-50" dirty="0">
                <a:latin typeface="Trebuchet MS"/>
                <a:cs typeface="Trebuchet MS"/>
              </a:rPr>
              <a:t> </a:t>
            </a:r>
            <a:r>
              <a:rPr sz="1200" spc="-20" dirty="0">
                <a:latin typeface="Trebuchet MS"/>
                <a:cs typeface="Trebuchet MS"/>
              </a:rPr>
              <a:t>een</a:t>
            </a:r>
            <a:r>
              <a:rPr sz="1200" spc="-50" dirty="0">
                <a:latin typeface="Trebuchet MS"/>
                <a:cs typeface="Trebuchet MS"/>
              </a:rPr>
              <a:t> </a:t>
            </a:r>
            <a:r>
              <a:rPr sz="1200" spc="-10" dirty="0">
                <a:latin typeface="Trebuchet MS"/>
                <a:cs typeface="Trebuchet MS"/>
              </a:rPr>
              <a:t>maximale</a:t>
            </a:r>
            <a:r>
              <a:rPr sz="1200" spc="-55" dirty="0">
                <a:latin typeface="Trebuchet MS"/>
                <a:cs typeface="Trebuchet MS"/>
              </a:rPr>
              <a:t> </a:t>
            </a:r>
            <a:r>
              <a:rPr sz="1200" spc="-10" dirty="0">
                <a:latin typeface="Trebuchet MS"/>
                <a:cs typeface="Trebuchet MS"/>
              </a:rPr>
              <a:t>hoogte </a:t>
            </a:r>
            <a:r>
              <a:rPr sz="1200" dirty="0">
                <a:latin typeface="Trebuchet MS"/>
                <a:cs typeface="Trebuchet MS"/>
              </a:rPr>
              <a:t>van</a:t>
            </a:r>
            <a:r>
              <a:rPr sz="1200" spc="-55" dirty="0">
                <a:latin typeface="Trebuchet MS"/>
                <a:cs typeface="Trebuchet MS"/>
              </a:rPr>
              <a:t> </a:t>
            </a:r>
            <a:r>
              <a:rPr sz="1200" spc="-10" dirty="0">
                <a:latin typeface="Trebuchet MS"/>
                <a:cs typeface="Trebuchet MS"/>
              </a:rPr>
              <a:t>de</a:t>
            </a:r>
            <a:r>
              <a:rPr sz="1200" spc="-55" dirty="0">
                <a:latin typeface="Trebuchet MS"/>
                <a:cs typeface="Trebuchet MS"/>
              </a:rPr>
              <a:t> </a:t>
            </a:r>
            <a:r>
              <a:rPr sz="1200" spc="-10" dirty="0">
                <a:latin typeface="Trebuchet MS"/>
                <a:cs typeface="Trebuchet MS"/>
              </a:rPr>
              <a:t>bovenste</a:t>
            </a:r>
            <a:r>
              <a:rPr sz="1200" spc="-60" dirty="0">
                <a:latin typeface="Trebuchet MS"/>
                <a:cs typeface="Trebuchet MS"/>
              </a:rPr>
              <a:t> </a:t>
            </a:r>
            <a:r>
              <a:rPr sz="1200" spc="-25" dirty="0">
                <a:latin typeface="Trebuchet MS"/>
                <a:cs typeface="Trebuchet MS"/>
              </a:rPr>
              <a:t>ligger</a:t>
            </a:r>
            <a:r>
              <a:rPr sz="1200" spc="-55" dirty="0">
                <a:latin typeface="Trebuchet MS"/>
                <a:cs typeface="Trebuchet MS"/>
              </a:rPr>
              <a:t> </a:t>
            </a:r>
            <a:r>
              <a:rPr sz="1200" dirty="0">
                <a:latin typeface="Trebuchet MS"/>
                <a:cs typeface="Trebuchet MS"/>
              </a:rPr>
              <a:t>van</a:t>
            </a:r>
            <a:r>
              <a:rPr sz="1200" spc="-65" dirty="0">
                <a:latin typeface="Trebuchet MS"/>
                <a:cs typeface="Trebuchet MS"/>
              </a:rPr>
              <a:t> </a:t>
            </a:r>
            <a:r>
              <a:rPr sz="1200" spc="-10" dirty="0">
                <a:latin typeface="Trebuchet MS"/>
                <a:cs typeface="Trebuchet MS"/>
              </a:rPr>
              <a:t>de</a:t>
            </a:r>
            <a:r>
              <a:rPr sz="1200" spc="-55" dirty="0">
                <a:latin typeface="Trebuchet MS"/>
                <a:cs typeface="Trebuchet MS"/>
              </a:rPr>
              <a:t> </a:t>
            </a:r>
            <a:r>
              <a:rPr sz="1200" spc="-30" dirty="0">
                <a:latin typeface="Trebuchet MS"/>
                <a:cs typeface="Trebuchet MS"/>
              </a:rPr>
              <a:t>stelling</a:t>
            </a:r>
            <a:r>
              <a:rPr sz="1200" spc="-50" dirty="0">
                <a:latin typeface="Trebuchet MS"/>
                <a:cs typeface="Trebuchet MS"/>
              </a:rPr>
              <a:t> </a:t>
            </a:r>
            <a:r>
              <a:rPr sz="1200" spc="-25" dirty="0">
                <a:latin typeface="Trebuchet MS"/>
                <a:cs typeface="Trebuchet MS"/>
              </a:rPr>
              <a:t>van</a:t>
            </a:r>
            <a:endParaRPr sz="1200" dirty="0">
              <a:latin typeface="Trebuchet MS"/>
              <a:cs typeface="Trebuchet MS"/>
            </a:endParaRPr>
          </a:p>
          <a:p>
            <a:pPr marL="950594">
              <a:lnSpc>
                <a:spcPct val="100000"/>
              </a:lnSpc>
              <a:spcBef>
                <a:spcPts val="335"/>
              </a:spcBef>
            </a:pPr>
            <a:r>
              <a:rPr sz="1200" i="1" spc="-45" dirty="0">
                <a:latin typeface="Trebuchet MS"/>
                <a:cs typeface="Trebuchet MS"/>
              </a:rPr>
              <a:t>(aansluiting</a:t>
            </a:r>
            <a:r>
              <a:rPr sz="1200" i="1" spc="-20" dirty="0">
                <a:latin typeface="Trebuchet MS"/>
                <a:cs typeface="Trebuchet MS"/>
              </a:rPr>
              <a:t> </a:t>
            </a:r>
            <a:r>
              <a:rPr sz="1200" i="1" spc="-105" dirty="0">
                <a:latin typeface="Trebuchet MS"/>
                <a:cs typeface="Trebuchet MS"/>
              </a:rPr>
              <a:t>bij</a:t>
            </a:r>
            <a:r>
              <a:rPr sz="1200" i="1" spc="-45" dirty="0">
                <a:latin typeface="Trebuchet MS"/>
                <a:cs typeface="Trebuchet MS"/>
              </a:rPr>
              <a:t> </a:t>
            </a:r>
            <a:r>
              <a:rPr sz="1200" i="1" spc="-80" dirty="0">
                <a:latin typeface="Trebuchet MS"/>
                <a:cs typeface="Trebuchet MS"/>
              </a:rPr>
              <a:t>richtlijnen</a:t>
            </a:r>
            <a:r>
              <a:rPr sz="1200" i="1" spc="-40" dirty="0">
                <a:latin typeface="Trebuchet MS"/>
                <a:cs typeface="Trebuchet MS"/>
              </a:rPr>
              <a:t> </a:t>
            </a:r>
            <a:r>
              <a:rPr sz="1200" i="1" spc="-20" dirty="0">
                <a:latin typeface="Trebuchet MS"/>
                <a:cs typeface="Trebuchet MS"/>
              </a:rPr>
              <a:t>van</a:t>
            </a:r>
            <a:r>
              <a:rPr sz="1200" i="1" spc="-40" dirty="0">
                <a:latin typeface="Trebuchet MS"/>
                <a:cs typeface="Trebuchet MS"/>
              </a:rPr>
              <a:t> </a:t>
            </a:r>
            <a:r>
              <a:rPr sz="1200" i="1" spc="-10" dirty="0">
                <a:latin typeface="Trebuchet MS"/>
                <a:cs typeface="Trebuchet MS"/>
              </a:rPr>
              <a:t>verzekeraars)</a:t>
            </a:r>
            <a:endParaRPr sz="1200" dirty="0">
              <a:latin typeface="Trebuchet MS"/>
              <a:cs typeface="Trebuchet MS"/>
            </a:endParaRPr>
          </a:p>
        </p:txBody>
      </p:sp>
      <p:sp>
        <p:nvSpPr>
          <p:cNvPr id="13" name="object 13"/>
          <p:cNvSpPr txBox="1">
            <a:spLocks noGrp="1"/>
          </p:cNvSpPr>
          <p:nvPr>
            <p:ph type="title" idx="4294967295"/>
          </p:nvPr>
        </p:nvSpPr>
        <p:spPr>
          <a:xfrm>
            <a:off x="1196351" y="7497529"/>
            <a:ext cx="2416175" cy="208279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0" tIns="12700" rIns="0" bIns="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>
                <a:tab pos="950594" algn="l"/>
              </a:tabLst>
              <a:defRPr/>
            </a:pPr>
            <a:r>
              <a:rPr kumimoji="0" lang="nl-NL" sz="1200" b="0" i="0" u="none" strike="noStrike" kern="0" cap="none" spc="6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rebuchet MS"/>
                <a:cs typeface="Trebuchet MS"/>
              </a:rPr>
              <a:t>M22</a:t>
            </a:r>
            <a:r>
              <a:rPr kumimoji="0" lang="nl-NL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rebuchet MS"/>
                <a:cs typeface="Trebuchet MS"/>
              </a:rPr>
              <a:t>	In</a:t>
            </a:r>
            <a:r>
              <a:rPr kumimoji="0" lang="nl-NL" sz="1200" b="0" i="0" u="none" strike="noStrike" kern="0" cap="none" spc="-5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rebuchet MS"/>
                <a:cs typeface="Trebuchet MS"/>
              </a:rPr>
              <a:t> </a:t>
            </a:r>
            <a:r>
              <a:rPr kumimoji="0" lang="nl-NL" sz="1200" b="0" i="0" u="none" strike="noStrike" kern="0" cap="none" spc="-4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rebuchet MS"/>
                <a:cs typeface="Trebuchet MS"/>
              </a:rPr>
              <a:t>afwijking</a:t>
            </a:r>
            <a:r>
              <a:rPr kumimoji="0" lang="nl-NL" sz="1200" b="0" i="0" u="none" strike="noStrike" kern="0" cap="none" spc="-4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rebuchet MS"/>
                <a:cs typeface="Trebuchet MS"/>
              </a:rPr>
              <a:t> </a:t>
            </a:r>
            <a:r>
              <a:rPr kumimoji="0" lang="nl-NL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rebuchet MS"/>
                <a:cs typeface="Trebuchet MS"/>
              </a:rPr>
              <a:t>op</a:t>
            </a:r>
            <a:r>
              <a:rPr kumimoji="0" lang="nl-NL" sz="1200" b="0" i="0" u="none" strike="noStrike" kern="0" cap="none" spc="-4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rebuchet MS"/>
                <a:cs typeface="Trebuchet MS"/>
              </a:rPr>
              <a:t> </a:t>
            </a:r>
            <a:r>
              <a:rPr kumimoji="0" lang="nl-NL" sz="1200" b="0" i="0" u="none" strike="noStrike" kern="0" cap="none" spc="8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rebuchet MS"/>
                <a:cs typeface="Trebuchet MS"/>
              </a:rPr>
              <a:t>M21</a:t>
            </a:r>
            <a:r>
              <a:rPr kumimoji="0" lang="nl-NL" sz="1200" b="0" i="0" u="none" strike="noStrike" kern="0" cap="none" spc="-5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rebuchet MS"/>
                <a:cs typeface="Trebuchet MS"/>
              </a:rPr>
              <a:t> </a:t>
            </a:r>
            <a:r>
              <a:rPr kumimoji="0" lang="nl-NL" sz="1200" b="0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rebuchet MS"/>
                <a:cs typeface="Trebuchet MS"/>
              </a:rPr>
              <a:t>is</a:t>
            </a:r>
            <a:endParaRPr kumimoji="0" lang="nl-NL" sz="12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rebuchet MS"/>
              <a:cs typeface="Trebuchet MS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3637788" y="7519416"/>
            <a:ext cx="948055" cy="182880"/>
          </a:xfrm>
          <a:prstGeom prst="rect">
            <a:avLst/>
          </a:prstGeom>
          <a:solidFill>
            <a:srgbClr val="00FF00"/>
          </a:solidFill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370"/>
              </a:lnSpc>
            </a:pPr>
            <a:r>
              <a:rPr sz="1200" spc="-10" dirty="0">
                <a:latin typeface="Trebuchet MS"/>
                <a:cs typeface="Trebuchet MS"/>
              </a:rPr>
              <a:t>hogere</a:t>
            </a:r>
            <a:r>
              <a:rPr sz="1200" spc="-60" dirty="0">
                <a:latin typeface="Trebuchet MS"/>
                <a:cs typeface="Trebuchet MS"/>
              </a:rPr>
              <a:t> </a:t>
            </a:r>
            <a:r>
              <a:rPr sz="1200" spc="-10" dirty="0">
                <a:latin typeface="Trebuchet MS"/>
                <a:cs typeface="Trebuchet MS"/>
              </a:rPr>
              <a:t>opslag</a:t>
            </a:r>
            <a:endParaRPr sz="1200">
              <a:latin typeface="Trebuchet MS"/>
              <a:cs typeface="Trebuchet MS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4622294" y="7497529"/>
            <a:ext cx="131127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1200" spc="-10" dirty="0">
                <a:latin typeface="Trebuchet MS"/>
                <a:cs typeface="Trebuchet MS"/>
              </a:rPr>
              <a:t>onder</a:t>
            </a:r>
            <a:r>
              <a:rPr sz="1200" spc="-80" dirty="0">
                <a:latin typeface="Trebuchet MS"/>
                <a:cs typeface="Trebuchet MS"/>
              </a:rPr>
              <a:t> </a:t>
            </a:r>
            <a:r>
              <a:rPr sz="1200" spc="-10" dirty="0">
                <a:latin typeface="Trebuchet MS"/>
                <a:cs typeface="Trebuchet MS"/>
              </a:rPr>
              <a:t>voorwaarden</a:t>
            </a:r>
            <a:endParaRPr sz="1200">
              <a:latin typeface="Trebuchet MS"/>
              <a:cs typeface="Trebuchet MS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2147286" y="7616412"/>
            <a:ext cx="2907030" cy="482600"/>
          </a:xfrm>
          <a:prstGeom prst="rect">
            <a:avLst/>
          </a:prstGeom>
        </p:spPr>
        <p:txBody>
          <a:bodyPr vert="horz" wrap="square" lIns="0" tIns="58419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459"/>
              </a:spcBef>
            </a:pPr>
            <a:r>
              <a:rPr sz="1200" spc="-10" dirty="0">
                <a:latin typeface="Trebuchet MS"/>
                <a:cs typeface="Trebuchet MS"/>
              </a:rPr>
              <a:t>toegestaan</a:t>
            </a:r>
            <a:r>
              <a:rPr sz="1200" spc="-15" dirty="0">
                <a:latin typeface="Trebuchet MS"/>
                <a:cs typeface="Trebuchet MS"/>
              </a:rPr>
              <a:t> </a:t>
            </a:r>
            <a:r>
              <a:rPr sz="1200" spc="-50" dirty="0">
                <a:latin typeface="Trebuchet MS"/>
                <a:cs typeface="Trebuchet MS"/>
              </a:rPr>
              <a:t>(</a:t>
            </a:r>
            <a:r>
              <a:rPr sz="1200" b="1" spc="-50" dirty="0">
                <a:latin typeface="Trebuchet MS"/>
                <a:cs typeface="Trebuchet MS"/>
              </a:rPr>
              <a:t>verpakte</a:t>
            </a:r>
            <a:r>
              <a:rPr sz="1200" b="1" spc="-15" dirty="0">
                <a:latin typeface="Trebuchet MS"/>
                <a:cs typeface="Trebuchet MS"/>
              </a:rPr>
              <a:t> </a:t>
            </a:r>
            <a:r>
              <a:rPr sz="1200" b="1" dirty="0">
                <a:latin typeface="Trebuchet MS"/>
                <a:cs typeface="Trebuchet MS"/>
              </a:rPr>
              <a:t>opslag</a:t>
            </a:r>
            <a:r>
              <a:rPr sz="1200" b="1" spc="30" dirty="0">
                <a:latin typeface="Trebuchet MS"/>
                <a:cs typeface="Trebuchet MS"/>
              </a:rPr>
              <a:t> </a:t>
            </a:r>
            <a:r>
              <a:rPr sz="1200" b="1" spc="-55" dirty="0">
                <a:latin typeface="Trebuchet MS"/>
                <a:cs typeface="Trebuchet MS"/>
              </a:rPr>
              <a:t>in</a:t>
            </a:r>
            <a:r>
              <a:rPr sz="1200" b="1" spc="10" dirty="0">
                <a:latin typeface="Trebuchet MS"/>
                <a:cs typeface="Trebuchet MS"/>
              </a:rPr>
              <a:t> </a:t>
            </a:r>
            <a:r>
              <a:rPr sz="1200" b="1" spc="-20" dirty="0">
                <a:latin typeface="Trebuchet MS"/>
                <a:cs typeface="Trebuchet MS"/>
              </a:rPr>
              <a:t>stellingen</a:t>
            </a:r>
            <a:r>
              <a:rPr sz="1200" spc="-20" dirty="0">
                <a:latin typeface="Trebuchet MS"/>
                <a:cs typeface="Trebuchet MS"/>
              </a:rPr>
              <a:t>).</a:t>
            </a:r>
            <a:endParaRPr sz="12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359"/>
              </a:spcBef>
            </a:pPr>
            <a:r>
              <a:rPr sz="1200" i="1" spc="-30" dirty="0">
                <a:latin typeface="Trebuchet MS"/>
                <a:cs typeface="Trebuchet MS"/>
              </a:rPr>
              <a:t>(gebaseerd</a:t>
            </a:r>
            <a:r>
              <a:rPr sz="1200" i="1" spc="-65" dirty="0">
                <a:latin typeface="Trebuchet MS"/>
                <a:cs typeface="Trebuchet MS"/>
              </a:rPr>
              <a:t> </a:t>
            </a:r>
            <a:r>
              <a:rPr sz="1200" i="1" spc="-10" dirty="0">
                <a:latin typeface="Trebuchet MS"/>
                <a:cs typeface="Trebuchet MS"/>
              </a:rPr>
              <a:t>op</a:t>
            </a:r>
            <a:r>
              <a:rPr sz="1200" i="1" spc="-60" dirty="0">
                <a:latin typeface="Trebuchet MS"/>
                <a:cs typeface="Trebuchet MS"/>
              </a:rPr>
              <a:t> </a:t>
            </a:r>
            <a:r>
              <a:rPr sz="1200" i="1" spc="55" dirty="0">
                <a:latin typeface="Trebuchet MS"/>
                <a:cs typeface="Trebuchet MS"/>
              </a:rPr>
              <a:t>FM</a:t>
            </a:r>
            <a:r>
              <a:rPr sz="1200" i="1" spc="-70" dirty="0">
                <a:latin typeface="Trebuchet MS"/>
                <a:cs typeface="Trebuchet MS"/>
              </a:rPr>
              <a:t> </a:t>
            </a:r>
            <a:r>
              <a:rPr sz="1200" i="1" spc="70" dirty="0">
                <a:latin typeface="Trebuchet MS"/>
                <a:cs typeface="Trebuchet MS"/>
              </a:rPr>
              <a:t>DS</a:t>
            </a:r>
            <a:r>
              <a:rPr sz="1200" i="1" spc="-65" dirty="0">
                <a:latin typeface="Trebuchet MS"/>
                <a:cs typeface="Trebuchet MS"/>
              </a:rPr>
              <a:t> </a:t>
            </a:r>
            <a:r>
              <a:rPr sz="1200" i="1" spc="-50" dirty="0">
                <a:latin typeface="Trebuchet MS"/>
                <a:cs typeface="Trebuchet MS"/>
              </a:rPr>
              <a:t>8-</a:t>
            </a:r>
            <a:r>
              <a:rPr sz="1200" i="1" spc="-25" dirty="0">
                <a:latin typeface="Trebuchet MS"/>
                <a:cs typeface="Trebuchet MS"/>
              </a:rPr>
              <a:t>1)</a:t>
            </a:r>
            <a:endParaRPr sz="1200">
              <a:latin typeface="Trebuchet MS"/>
              <a:cs typeface="Trebuchet MS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1196351" y="8346452"/>
            <a:ext cx="328612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  <a:tabLst>
                <a:tab pos="950594" algn="l"/>
              </a:tabLst>
            </a:pPr>
            <a:r>
              <a:rPr sz="1200" spc="114" dirty="0">
                <a:latin typeface="Trebuchet MS"/>
                <a:cs typeface="Trebuchet MS"/>
              </a:rPr>
              <a:t>FM</a:t>
            </a:r>
            <a:r>
              <a:rPr sz="1200" spc="-65" dirty="0">
                <a:latin typeface="Trebuchet MS"/>
                <a:cs typeface="Trebuchet MS"/>
              </a:rPr>
              <a:t> </a:t>
            </a:r>
            <a:r>
              <a:rPr sz="1200" spc="90" dirty="0">
                <a:latin typeface="Trebuchet MS"/>
                <a:cs typeface="Trebuchet MS"/>
              </a:rPr>
              <a:t>DS</a:t>
            </a:r>
            <a:r>
              <a:rPr sz="1200" spc="-60" dirty="0">
                <a:latin typeface="Trebuchet MS"/>
                <a:cs typeface="Trebuchet MS"/>
              </a:rPr>
              <a:t> </a:t>
            </a:r>
            <a:r>
              <a:rPr sz="1200" spc="-40" dirty="0">
                <a:latin typeface="Trebuchet MS"/>
                <a:cs typeface="Trebuchet MS"/>
              </a:rPr>
              <a:t>8-</a:t>
            </a:r>
            <a:r>
              <a:rPr sz="1200" spc="-50" dirty="0">
                <a:latin typeface="Trebuchet MS"/>
                <a:cs typeface="Trebuchet MS"/>
              </a:rPr>
              <a:t>1</a:t>
            </a:r>
            <a:r>
              <a:rPr sz="1200" dirty="0">
                <a:latin typeface="Trebuchet MS"/>
                <a:cs typeface="Trebuchet MS"/>
              </a:rPr>
              <a:t>	Maximaal</a:t>
            </a:r>
            <a:r>
              <a:rPr sz="1200" spc="-40" dirty="0">
                <a:latin typeface="Trebuchet MS"/>
                <a:cs typeface="Trebuchet MS"/>
              </a:rPr>
              <a:t> </a:t>
            </a:r>
            <a:r>
              <a:rPr sz="1200" dirty="0">
                <a:latin typeface="Trebuchet MS"/>
                <a:cs typeface="Trebuchet MS"/>
              </a:rPr>
              <a:t>3</a:t>
            </a:r>
            <a:r>
              <a:rPr sz="1200" spc="-10" dirty="0">
                <a:latin typeface="Trebuchet MS"/>
                <a:cs typeface="Trebuchet MS"/>
              </a:rPr>
              <a:t> lagen</a:t>
            </a:r>
            <a:r>
              <a:rPr sz="1200" spc="-20" dirty="0">
                <a:latin typeface="Trebuchet MS"/>
                <a:cs typeface="Trebuchet MS"/>
              </a:rPr>
              <a:t> </a:t>
            </a:r>
            <a:r>
              <a:rPr sz="1200" dirty="0">
                <a:latin typeface="Trebuchet MS"/>
                <a:cs typeface="Trebuchet MS"/>
              </a:rPr>
              <a:t>hoog</a:t>
            </a:r>
            <a:r>
              <a:rPr sz="1200" spc="5" dirty="0">
                <a:latin typeface="Trebuchet MS"/>
                <a:cs typeface="Trebuchet MS"/>
              </a:rPr>
              <a:t> </a:t>
            </a:r>
            <a:r>
              <a:rPr sz="1200" spc="-60" dirty="0">
                <a:latin typeface="Trebuchet MS"/>
                <a:cs typeface="Trebuchet MS"/>
              </a:rPr>
              <a:t>(4,5</a:t>
            </a:r>
            <a:r>
              <a:rPr sz="1200" dirty="0">
                <a:latin typeface="Trebuchet MS"/>
                <a:cs typeface="Trebuchet MS"/>
              </a:rPr>
              <a:t> </a:t>
            </a:r>
            <a:r>
              <a:rPr sz="1200" spc="-10" dirty="0">
                <a:latin typeface="Trebuchet MS"/>
                <a:cs typeface="Trebuchet MS"/>
              </a:rPr>
              <a:t>meter)</a:t>
            </a:r>
            <a:endParaRPr sz="1200">
              <a:latin typeface="Trebuchet MS"/>
              <a:cs typeface="Trebuchet MS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2839211" y="8823960"/>
            <a:ext cx="631190" cy="182880"/>
          </a:xfrm>
          <a:prstGeom prst="rect">
            <a:avLst/>
          </a:prstGeom>
          <a:solidFill>
            <a:srgbClr val="00FF00"/>
          </a:solidFill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365"/>
              </a:lnSpc>
            </a:pPr>
            <a:r>
              <a:rPr sz="1200" spc="-50" dirty="0">
                <a:latin typeface="Trebuchet MS"/>
                <a:cs typeface="Trebuchet MS"/>
              </a:rPr>
              <a:t>1,8</a:t>
            </a:r>
            <a:r>
              <a:rPr sz="1200" spc="-60" dirty="0">
                <a:latin typeface="Trebuchet MS"/>
                <a:cs typeface="Trebuchet MS"/>
              </a:rPr>
              <a:t> </a:t>
            </a:r>
            <a:r>
              <a:rPr sz="1200" spc="-40" dirty="0">
                <a:latin typeface="Trebuchet MS"/>
                <a:cs typeface="Trebuchet MS"/>
              </a:rPr>
              <a:t>meter</a:t>
            </a:r>
            <a:endParaRPr sz="1200">
              <a:latin typeface="Trebuchet MS"/>
              <a:cs typeface="Trebuchet MS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1196351" y="8802051"/>
            <a:ext cx="425069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  <a:tabLst>
                <a:tab pos="2310130" algn="l"/>
              </a:tabLst>
            </a:pPr>
            <a:r>
              <a:rPr sz="1200" spc="114" dirty="0">
                <a:latin typeface="Trebuchet MS"/>
                <a:cs typeface="Trebuchet MS"/>
              </a:rPr>
              <a:t>FM</a:t>
            </a:r>
            <a:r>
              <a:rPr sz="1200" spc="-50" dirty="0">
                <a:latin typeface="Trebuchet MS"/>
                <a:cs typeface="Trebuchet MS"/>
              </a:rPr>
              <a:t> </a:t>
            </a:r>
            <a:r>
              <a:rPr sz="1200" spc="90" dirty="0">
                <a:latin typeface="Trebuchet MS"/>
                <a:cs typeface="Trebuchet MS"/>
              </a:rPr>
              <a:t>DS</a:t>
            </a:r>
            <a:r>
              <a:rPr sz="1200" spc="-40" dirty="0">
                <a:latin typeface="Trebuchet MS"/>
                <a:cs typeface="Trebuchet MS"/>
              </a:rPr>
              <a:t> 7-</a:t>
            </a:r>
            <a:r>
              <a:rPr sz="1200" dirty="0">
                <a:latin typeface="Trebuchet MS"/>
                <a:cs typeface="Trebuchet MS"/>
              </a:rPr>
              <a:t>112</a:t>
            </a:r>
            <a:r>
              <a:rPr sz="1200" spc="385" dirty="0">
                <a:latin typeface="Trebuchet MS"/>
                <a:cs typeface="Trebuchet MS"/>
              </a:rPr>
              <a:t> </a:t>
            </a:r>
            <a:r>
              <a:rPr sz="1200" spc="-10" dirty="0">
                <a:latin typeface="Trebuchet MS"/>
                <a:cs typeface="Trebuchet MS"/>
              </a:rPr>
              <a:t>Maximaal</a:t>
            </a:r>
            <a:r>
              <a:rPr sz="1200" dirty="0">
                <a:latin typeface="Trebuchet MS"/>
                <a:cs typeface="Trebuchet MS"/>
              </a:rPr>
              <a:t>	hoog</a:t>
            </a:r>
            <a:r>
              <a:rPr sz="1200" spc="-15" dirty="0">
                <a:latin typeface="Trebuchet MS"/>
                <a:cs typeface="Trebuchet MS"/>
              </a:rPr>
              <a:t> </a:t>
            </a:r>
            <a:r>
              <a:rPr sz="1200" spc="-45" dirty="0">
                <a:latin typeface="Trebuchet MS"/>
                <a:cs typeface="Trebuchet MS"/>
              </a:rPr>
              <a:t>(alleen</a:t>
            </a:r>
            <a:r>
              <a:rPr sz="1200" spc="-15" dirty="0">
                <a:latin typeface="Trebuchet MS"/>
                <a:cs typeface="Trebuchet MS"/>
              </a:rPr>
              <a:t> </a:t>
            </a:r>
            <a:r>
              <a:rPr sz="1200" spc="-80" dirty="0">
                <a:latin typeface="Trebuchet MS"/>
                <a:cs typeface="Trebuchet MS"/>
              </a:rPr>
              <a:t>tijdelijke</a:t>
            </a:r>
            <a:r>
              <a:rPr sz="1200" dirty="0">
                <a:latin typeface="Trebuchet MS"/>
                <a:cs typeface="Trebuchet MS"/>
              </a:rPr>
              <a:t> </a:t>
            </a:r>
            <a:r>
              <a:rPr sz="1200" spc="-10" dirty="0">
                <a:latin typeface="Trebuchet MS"/>
                <a:cs typeface="Trebuchet MS"/>
              </a:rPr>
              <a:t>opslag)</a:t>
            </a:r>
            <a:endParaRPr sz="1200">
              <a:latin typeface="Trebuchet MS"/>
              <a:cs typeface="Trebuchet MS"/>
            </a:endParaRPr>
          </a:p>
        </p:txBody>
      </p:sp>
      <p:sp>
        <p:nvSpPr>
          <p:cNvPr id="20" name="object 20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737616" y="5961888"/>
            <a:ext cx="6082665" cy="3415665"/>
          </a:xfrm>
          <a:custGeom>
            <a:avLst/>
            <a:gdLst/>
            <a:ahLst/>
            <a:cxnLst/>
            <a:rect l="l" t="t" r="r" b="b"/>
            <a:pathLst>
              <a:path w="6082665" h="3415665">
                <a:moveTo>
                  <a:pt x="6082283" y="0"/>
                </a:moveTo>
                <a:lnTo>
                  <a:pt x="0" y="0"/>
                </a:lnTo>
                <a:lnTo>
                  <a:pt x="0" y="3415283"/>
                </a:lnTo>
                <a:lnTo>
                  <a:pt x="6082283" y="3415283"/>
                </a:lnTo>
                <a:lnTo>
                  <a:pt x="6082283" y="0"/>
                </a:lnTo>
                <a:close/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 txBox="1"/>
          <p:nvPr/>
        </p:nvSpPr>
        <p:spPr>
          <a:xfrm>
            <a:off x="718820" y="4761991"/>
            <a:ext cx="92710" cy="18478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050" spc="-50" dirty="0">
                <a:solidFill>
                  <a:srgbClr val="262626"/>
                </a:solidFill>
                <a:latin typeface="Calibri"/>
                <a:cs typeface="Calibri"/>
              </a:rPr>
              <a:t>7</a:t>
            </a:r>
            <a:endParaRPr sz="1050">
              <a:latin typeface="Calibri"/>
              <a:cs typeface="Calibri"/>
            </a:endParaRPr>
          </a:p>
        </p:txBody>
      </p:sp>
      <p:sp>
        <p:nvSpPr>
          <p:cNvPr id="23" name="object 23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65"/>
              </a:lnSpc>
            </a:pPr>
            <a:fld id="{81D60167-4931-47E6-BA6A-407CBD079E47}" type="slidenum">
              <a:rPr spc="-50" dirty="0"/>
              <a:t>4</a:t>
            </a:fld>
            <a:endParaRPr spc="-50" dirty="0"/>
          </a:p>
        </p:txBody>
      </p:sp>
      <p:sp>
        <p:nvSpPr>
          <p:cNvPr id="22" name="object 22"/>
          <p:cNvSpPr txBox="1"/>
          <p:nvPr/>
        </p:nvSpPr>
        <p:spPr>
          <a:xfrm>
            <a:off x="718820" y="9411716"/>
            <a:ext cx="92710" cy="18478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050" spc="-50" dirty="0">
                <a:solidFill>
                  <a:srgbClr val="262626"/>
                </a:solidFill>
                <a:latin typeface="Calibri"/>
                <a:cs typeface="Calibri"/>
              </a:rPr>
              <a:t>8</a:t>
            </a:r>
            <a:endParaRPr sz="105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709783" y="23861"/>
            <a:ext cx="780415" cy="21399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200" dirty="0">
                <a:latin typeface="Calibri"/>
                <a:cs typeface="Calibri"/>
              </a:rPr>
              <a:t>20-11-</a:t>
            </a:r>
            <a:r>
              <a:rPr sz="1200" spc="-20" dirty="0">
                <a:latin typeface="Calibri"/>
                <a:cs typeface="Calibri"/>
              </a:rPr>
              <a:t>2024</a:t>
            </a:r>
            <a:endParaRPr sz="1200">
              <a:latin typeface="Calibri"/>
              <a:cs typeface="Calibri"/>
            </a:endParaRPr>
          </a:p>
        </p:txBody>
      </p:sp>
      <p:grpSp>
        <p:nvGrpSpPr>
          <p:cNvPr id="3" name="object 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731520" y="1306067"/>
            <a:ext cx="6096000" cy="329565"/>
            <a:chOff x="731520" y="1306067"/>
            <a:chExt cx="6096000" cy="329565"/>
          </a:xfrm>
        </p:grpSpPr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731520" y="1306067"/>
              <a:ext cx="6095999" cy="329183"/>
            </a:xfrm>
            <a:prstGeom prst="rect">
              <a:avLst/>
            </a:prstGeom>
          </p:spPr>
        </p:pic>
        <p:pic>
          <p:nvPicPr>
            <p:cNvPr id="5" name="object 5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836675" y="1306067"/>
              <a:ext cx="960120" cy="329183"/>
            </a:xfrm>
            <a:prstGeom prst="rect">
              <a:avLst/>
            </a:prstGeom>
          </p:spPr>
        </p:pic>
      </p:grpSp>
      <p:sp>
        <p:nvSpPr>
          <p:cNvPr id="6" name="object 6"/>
          <p:cNvSpPr txBox="1"/>
          <p:nvPr/>
        </p:nvSpPr>
        <p:spPr>
          <a:xfrm>
            <a:off x="737616" y="1312163"/>
            <a:ext cx="6082665" cy="3415665"/>
          </a:xfrm>
          <a:prstGeom prst="rect">
            <a:avLst/>
          </a:prstGeom>
          <a:ln w="12192">
            <a:solidFill>
              <a:srgbClr val="000000"/>
            </a:solidFill>
          </a:ln>
        </p:spPr>
        <p:txBody>
          <a:bodyPr vert="horz" wrap="square" lIns="0" tIns="2794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220"/>
              </a:spcBef>
            </a:pPr>
            <a:endParaRPr sz="600">
              <a:latin typeface="Times New Roman"/>
              <a:cs typeface="Times New Roman"/>
            </a:endParaRPr>
          </a:p>
          <a:p>
            <a:pPr marR="190500" algn="r">
              <a:lnSpc>
                <a:spcPct val="100000"/>
              </a:lnSpc>
            </a:pPr>
            <a:r>
              <a:rPr sz="600" spc="10" dirty="0">
                <a:solidFill>
                  <a:srgbClr val="FFFFFF"/>
                </a:solidFill>
                <a:latin typeface="Trebuchet MS"/>
                <a:cs typeface="Trebuchet MS"/>
              </a:rPr>
              <a:t>ALL</a:t>
            </a:r>
            <a:r>
              <a:rPr sz="600" spc="-1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600" spc="10" dirty="0">
                <a:solidFill>
                  <a:srgbClr val="FFFFFF"/>
                </a:solidFill>
                <a:latin typeface="Trebuchet MS"/>
                <a:cs typeface="Trebuchet MS"/>
              </a:rPr>
              <a:t>WAYS</a:t>
            </a:r>
            <a:r>
              <a:rPr sz="600" spc="-1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600" spc="10" dirty="0">
                <a:solidFill>
                  <a:srgbClr val="FFFFFF"/>
                </a:solidFill>
                <a:latin typeface="Trebuchet MS"/>
                <a:cs typeface="Trebuchet MS"/>
              </a:rPr>
              <a:t>LEARNING</a:t>
            </a:r>
            <a:r>
              <a:rPr sz="600" spc="-1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600" spc="10" dirty="0">
                <a:solidFill>
                  <a:srgbClr val="FFFFFF"/>
                </a:solidFill>
                <a:latin typeface="Wingdings"/>
                <a:cs typeface="Wingdings"/>
              </a:rPr>
              <a:t></a:t>
            </a:r>
            <a:r>
              <a:rPr sz="600" spc="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600" spc="10" dirty="0">
                <a:solidFill>
                  <a:srgbClr val="FFFFFF"/>
                </a:solidFill>
                <a:latin typeface="Wingdings"/>
                <a:cs typeface="Wingdings"/>
              </a:rPr>
              <a:t></a:t>
            </a:r>
            <a:r>
              <a:rPr sz="600" spc="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600" spc="10" dirty="0">
                <a:solidFill>
                  <a:srgbClr val="FFFFFF"/>
                </a:solidFill>
                <a:latin typeface="Wingdings"/>
                <a:cs typeface="Wingdings"/>
              </a:rPr>
              <a:t></a:t>
            </a:r>
            <a:r>
              <a:rPr sz="6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600" spc="-50" dirty="0">
                <a:solidFill>
                  <a:srgbClr val="FFFFFF"/>
                </a:solidFill>
                <a:latin typeface="Wingdings"/>
                <a:cs typeface="Wingdings"/>
              </a:rPr>
              <a:t></a:t>
            </a:r>
            <a:endParaRPr sz="600">
              <a:latin typeface="Wingdings"/>
              <a:cs typeface="Wingdings"/>
            </a:endParaRPr>
          </a:p>
          <a:p>
            <a:pPr>
              <a:lnSpc>
                <a:spcPct val="100000"/>
              </a:lnSpc>
            </a:pPr>
            <a:endParaRPr sz="600">
              <a:latin typeface="Wingdings"/>
              <a:cs typeface="Wingdings"/>
            </a:endParaRPr>
          </a:p>
          <a:p>
            <a:pPr>
              <a:lnSpc>
                <a:spcPct val="100000"/>
              </a:lnSpc>
              <a:spcBef>
                <a:spcPts val="70"/>
              </a:spcBef>
            </a:pPr>
            <a:endParaRPr sz="600">
              <a:latin typeface="Wingdings"/>
              <a:cs typeface="Wingdings"/>
            </a:endParaRPr>
          </a:p>
          <a:p>
            <a:pPr marL="458470">
              <a:lnSpc>
                <a:spcPct val="100000"/>
              </a:lnSpc>
              <a:spcBef>
                <a:spcPts val="5"/>
              </a:spcBef>
            </a:pPr>
            <a:r>
              <a:rPr sz="1200" dirty="0">
                <a:solidFill>
                  <a:srgbClr val="3F6474"/>
                </a:solidFill>
                <a:latin typeface="Trebuchet MS"/>
                <a:cs typeface="Trebuchet MS"/>
              </a:rPr>
              <a:t>Mijn</a:t>
            </a:r>
            <a:r>
              <a:rPr sz="1200" spc="-35" dirty="0">
                <a:solidFill>
                  <a:srgbClr val="3F6474"/>
                </a:solidFill>
                <a:latin typeface="Trebuchet MS"/>
                <a:cs typeface="Trebuchet MS"/>
              </a:rPr>
              <a:t> </a:t>
            </a:r>
            <a:r>
              <a:rPr sz="1200" dirty="0">
                <a:solidFill>
                  <a:srgbClr val="3F6474"/>
                </a:solidFill>
                <a:latin typeface="Trebuchet MS"/>
                <a:cs typeface="Trebuchet MS"/>
              </a:rPr>
              <a:t>warehouse</a:t>
            </a:r>
            <a:r>
              <a:rPr sz="1200" spc="-25" dirty="0">
                <a:solidFill>
                  <a:srgbClr val="3F6474"/>
                </a:solidFill>
                <a:latin typeface="Trebuchet MS"/>
                <a:cs typeface="Trebuchet MS"/>
              </a:rPr>
              <a:t> </a:t>
            </a:r>
            <a:r>
              <a:rPr sz="1200" dirty="0">
                <a:solidFill>
                  <a:srgbClr val="3F6474"/>
                </a:solidFill>
                <a:latin typeface="Trebuchet MS"/>
                <a:cs typeface="Trebuchet MS"/>
              </a:rPr>
              <a:t>is</a:t>
            </a:r>
            <a:r>
              <a:rPr sz="1200" spc="-35" dirty="0">
                <a:solidFill>
                  <a:srgbClr val="3F6474"/>
                </a:solidFill>
                <a:latin typeface="Trebuchet MS"/>
                <a:cs typeface="Trebuchet MS"/>
              </a:rPr>
              <a:t> </a:t>
            </a:r>
            <a:r>
              <a:rPr sz="1200" spc="-40" dirty="0">
                <a:solidFill>
                  <a:srgbClr val="3F6474"/>
                </a:solidFill>
                <a:latin typeface="Trebuchet MS"/>
                <a:cs typeface="Trebuchet MS"/>
              </a:rPr>
              <a:t>veel</a:t>
            </a:r>
            <a:r>
              <a:rPr sz="1200" spc="-30" dirty="0">
                <a:solidFill>
                  <a:srgbClr val="3F6474"/>
                </a:solidFill>
                <a:latin typeface="Trebuchet MS"/>
                <a:cs typeface="Trebuchet MS"/>
              </a:rPr>
              <a:t> </a:t>
            </a:r>
            <a:r>
              <a:rPr sz="1200" spc="-20" dirty="0">
                <a:solidFill>
                  <a:srgbClr val="3F6474"/>
                </a:solidFill>
                <a:latin typeface="Trebuchet MS"/>
                <a:cs typeface="Trebuchet MS"/>
              </a:rPr>
              <a:t>hoger.</a:t>
            </a:r>
            <a:r>
              <a:rPr sz="1200" spc="-30" dirty="0">
                <a:solidFill>
                  <a:srgbClr val="3F6474"/>
                </a:solidFill>
                <a:latin typeface="Trebuchet MS"/>
                <a:cs typeface="Trebuchet MS"/>
              </a:rPr>
              <a:t> </a:t>
            </a:r>
            <a:r>
              <a:rPr sz="1200" spc="90" dirty="0">
                <a:solidFill>
                  <a:srgbClr val="3F6474"/>
                </a:solidFill>
                <a:latin typeface="Trebuchet MS"/>
                <a:cs typeface="Trebuchet MS"/>
              </a:rPr>
              <a:t>Mag</a:t>
            </a:r>
            <a:r>
              <a:rPr sz="1200" spc="-30" dirty="0">
                <a:solidFill>
                  <a:srgbClr val="3F6474"/>
                </a:solidFill>
                <a:latin typeface="Trebuchet MS"/>
                <a:cs typeface="Trebuchet MS"/>
              </a:rPr>
              <a:t> </a:t>
            </a:r>
            <a:r>
              <a:rPr sz="1200" spc="-20" dirty="0">
                <a:solidFill>
                  <a:srgbClr val="3F6474"/>
                </a:solidFill>
                <a:latin typeface="Trebuchet MS"/>
                <a:cs typeface="Trebuchet MS"/>
              </a:rPr>
              <a:t>ik</a:t>
            </a:r>
            <a:r>
              <a:rPr sz="1200" spc="-35" dirty="0">
                <a:solidFill>
                  <a:srgbClr val="3F6474"/>
                </a:solidFill>
                <a:latin typeface="Trebuchet MS"/>
                <a:cs typeface="Trebuchet MS"/>
              </a:rPr>
              <a:t> </a:t>
            </a:r>
            <a:r>
              <a:rPr sz="1200" spc="-50" dirty="0">
                <a:solidFill>
                  <a:srgbClr val="3F6474"/>
                </a:solidFill>
                <a:latin typeface="Trebuchet MS"/>
                <a:cs typeface="Trebuchet MS"/>
              </a:rPr>
              <a:t>er</a:t>
            </a:r>
            <a:r>
              <a:rPr sz="1200" spc="-40" dirty="0">
                <a:solidFill>
                  <a:srgbClr val="3F6474"/>
                </a:solidFill>
                <a:latin typeface="Trebuchet MS"/>
                <a:cs typeface="Trebuchet MS"/>
              </a:rPr>
              <a:t> </a:t>
            </a:r>
            <a:r>
              <a:rPr sz="1200" dirty="0">
                <a:solidFill>
                  <a:srgbClr val="3F6474"/>
                </a:solidFill>
                <a:latin typeface="Trebuchet MS"/>
                <a:cs typeface="Trebuchet MS"/>
              </a:rPr>
              <a:t>dan</a:t>
            </a:r>
            <a:r>
              <a:rPr sz="1200" spc="-30" dirty="0">
                <a:solidFill>
                  <a:srgbClr val="3F6474"/>
                </a:solidFill>
                <a:latin typeface="Trebuchet MS"/>
                <a:cs typeface="Trebuchet MS"/>
              </a:rPr>
              <a:t> </a:t>
            </a:r>
            <a:r>
              <a:rPr sz="1200" dirty="0">
                <a:solidFill>
                  <a:srgbClr val="3F6474"/>
                </a:solidFill>
                <a:latin typeface="Trebuchet MS"/>
                <a:cs typeface="Trebuchet MS"/>
              </a:rPr>
              <a:t>nog</a:t>
            </a:r>
            <a:r>
              <a:rPr sz="1200" spc="-45" dirty="0">
                <a:solidFill>
                  <a:srgbClr val="3F6474"/>
                </a:solidFill>
                <a:latin typeface="Trebuchet MS"/>
                <a:cs typeface="Trebuchet MS"/>
              </a:rPr>
              <a:t> </a:t>
            </a:r>
            <a:r>
              <a:rPr sz="1200" spc="-30" dirty="0">
                <a:solidFill>
                  <a:srgbClr val="3F6474"/>
                </a:solidFill>
                <a:latin typeface="Trebuchet MS"/>
                <a:cs typeface="Trebuchet MS"/>
              </a:rPr>
              <a:t>wel </a:t>
            </a:r>
            <a:r>
              <a:rPr sz="1200" dirty="0">
                <a:solidFill>
                  <a:srgbClr val="3F6474"/>
                </a:solidFill>
                <a:latin typeface="Trebuchet MS"/>
                <a:cs typeface="Trebuchet MS"/>
              </a:rPr>
              <a:t>iets</a:t>
            </a:r>
            <a:r>
              <a:rPr sz="1200" spc="-35" dirty="0">
                <a:solidFill>
                  <a:srgbClr val="3F6474"/>
                </a:solidFill>
                <a:latin typeface="Trebuchet MS"/>
                <a:cs typeface="Trebuchet MS"/>
              </a:rPr>
              <a:t> </a:t>
            </a:r>
            <a:r>
              <a:rPr sz="1200" dirty="0">
                <a:solidFill>
                  <a:srgbClr val="3F6474"/>
                </a:solidFill>
                <a:latin typeface="Trebuchet MS"/>
                <a:cs typeface="Trebuchet MS"/>
              </a:rPr>
              <a:t>boven</a:t>
            </a:r>
            <a:r>
              <a:rPr sz="1200" spc="-30" dirty="0">
                <a:solidFill>
                  <a:srgbClr val="3F6474"/>
                </a:solidFill>
                <a:latin typeface="Trebuchet MS"/>
                <a:cs typeface="Trebuchet MS"/>
              </a:rPr>
              <a:t> </a:t>
            </a:r>
            <a:r>
              <a:rPr sz="1200" spc="-10" dirty="0">
                <a:solidFill>
                  <a:srgbClr val="3F6474"/>
                </a:solidFill>
                <a:latin typeface="Trebuchet MS"/>
                <a:cs typeface="Trebuchet MS"/>
              </a:rPr>
              <a:t>zetten?</a:t>
            </a:r>
            <a:endParaRPr sz="1200">
              <a:latin typeface="Trebuchet MS"/>
              <a:cs typeface="Trebuchet MS"/>
            </a:endParaRPr>
          </a:p>
        </p:txBody>
      </p:sp>
      <p:pic>
        <p:nvPicPr>
          <p:cNvPr id="7" name="object 7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31520" y="5955792"/>
            <a:ext cx="6095999" cy="329183"/>
          </a:xfrm>
          <a:prstGeom prst="rect">
            <a:avLst/>
          </a:prstGeom>
        </p:spPr>
      </p:pic>
      <p:sp>
        <p:nvSpPr>
          <p:cNvPr id="8" name="object 8"/>
          <p:cNvSpPr txBox="1"/>
          <p:nvPr/>
        </p:nvSpPr>
        <p:spPr>
          <a:xfrm>
            <a:off x="5675376" y="6063488"/>
            <a:ext cx="959485" cy="11683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600" spc="10" dirty="0">
                <a:solidFill>
                  <a:srgbClr val="FFFFFF"/>
                </a:solidFill>
                <a:latin typeface="Trebuchet MS"/>
                <a:cs typeface="Trebuchet MS"/>
              </a:rPr>
              <a:t>ALL</a:t>
            </a:r>
            <a:r>
              <a:rPr sz="600" spc="-1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600" spc="10" dirty="0">
                <a:solidFill>
                  <a:srgbClr val="FFFFFF"/>
                </a:solidFill>
                <a:latin typeface="Trebuchet MS"/>
                <a:cs typeface="Trebuchet MS"/>
              </a:rPr>
              <a:t>WAYS</a:t>
            </a:r>
            <a:r>
              <a:rPr sz="600" spc="-1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600" spc="10" dirty="0">
                <a:solidFill>
                  <a:srgbClr val="FFFFFF"/>
                </a:solidFill>
                <a:latin typeface="Trebuchet MS"/>
                <a:cs typeface="Trebuchet MS"/>
              </a:rPr>
              <a:t>LEARNING</a:t>
            </a:r>
            <a:r>
              <a:rPr sz="600" spc="-1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600" spc="10" dirty="0">
                <a:solidFill>
                  <a:srgbClr val="FFFFFF"/>
                </a:solidFill>
                <a:latin typeface="Wingdings"/>
                <a:cs typeface="Wingdings"/>
              </a:rPr>
              <a:t></a:t>
            </a:r>
            <a:r>
              <a:rPr sz="600" spc="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600" spc="10" dirty="0">
                <a:solidFill>
                  <a:srgbClr val="FFFFFF"/>
                </a:solidFill>
                <a:latin typeface="Wingdings"/>
                <a:cs typeface="Wingdings"/>
              </a:rPr>
              <a:t></a:t>
            </a:r>
            <a:r>
              <a:rPr sz="600" spc="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600" spc="10" dirty="0">
                <a:solidFill>
                  <a:srgbClr val="FFFFFF"/>
                </a:solidFill>
                <a:latin typeface="Wingdings"/>
                <a:cs typeface="Wingdings"/>
              </a:rPr>
              <a:t></a:t>
            </a:r>
            <a:r>
              <a:rPr sz="6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600" spc="-50" dirty="0">
                <a:solidFill>
                  <a:srgbClr val="FFFFFF"/>
                </a:solidFill>
                <a:latin typeface="Wingdings"/>
                <a:cs typeface="Wingdings"/>
              </a:rPr>
              <a:t></a:t>
            </a:r>
            <a:endParaRPr sz="600">
              <a:latin typeface="Wingdings"/>
              <a:cs typeface="Wingdings"/>
            </a:endParaRPr>
          </a:p>
        </p:txBody>
      </p:sp>
      <p:pic>
        <p:nvPicPr>
          <p:cNvPr id="9" name="object 9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836675" y="5955792"/>
            <a:ext cx="960120" cy="329183"/>
          </a:xfrm>
          <a:prstGeom prst="rect">
            <a:avLst/>
          </a:prstGeom>
        </p:spPr>
      </p:pic>
      <p:sp>
        <p:nvSpPr>
          <p:cNvPr id="10" name="object 10"/>
          <p:cNvSpPr txBox="1"/>
          <p:nvPr/>
        </p:nvSpPr>
        <p:spPr>
          <a:xfrm>
            <a:off x="1196351" y="6334719"/>
            <a:ext cx="816610" cy="52260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solidFill>
                  <a:srgbClr val="3F6474"/>
                </a:solidFill>
                <a:latin typeface="Trebuchet MS"/>
                <a:cs typeface="Trebuchet MS"/>
              </a:rPr>
              <a:t>Hoe</a:t>
            </a:r>
            <a:r>
              <a:rPr sz="1200" spc="-5" dirty="0">
                <a:solidFill>
                  <a:srgbClr val="3F6474"/>
                </a:solidFill>
                <a:latin typeface="Trebuchet MS"/>
                <a:cs typeface="Trebuchet MS"/>
              </a:rPr>
              <a:t> </a:t>
            </a:r>
            <a:r>
              <a:rPr sz="1200" spc="-50" dirty="0">
                <a:solidFill>
                  <a:srgbClr val="3F6474"/>
                </a:solidFill>
                <a:latin typeface="Trebuchet MS"/>
                <a:cs typeface="Trebuchet MS"/>
              </a:rPr>
              <a:t>zit</a:t>
            </a:r>
            <a:r>
              <a:rPr sz="1200" spc="-10" dirty="0">
                <a:solidFill>
                  <a:srgbClr val="3F6474"/>
                </a:solidFill>
                <a:latin typeface="Trebuchet MS"/>
                <a:cs typeface="Trebuchet MS"/>
              </a:rPr>
              <a:t> </a:t>
            </a:r>
            <a:r>
              <a:rPr sz="1200" spc="-20" dirty="0">
                <a:solidFill>
                  <a:srgbClr val="3F6474"/>
                </a:solidFill>
                <a:latin typeface="Trebuchet MS"/>
                <a:cs typeface="Trebuchet MS"/>
              </a:rPr>
              <a:t>het?</a:t>
            </a:r>
            <a:endParaRPr sz="12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1030"/>
              </a:spcBef>
            </a:pPr>
            <a:r>
              <a:rPr sz="1200" spc="60" dirty="0">
                <a:latin typeface="Trebuchet MS"/>
                <a:cs typeface="Trebuchet MS"/>
              </a:rPr>
              <a:t>M29</a:t>
            </a:r>
            <a:endParaRPr sz="1200">
              <a:latin typeface="Trebuchet MS"/>
              <a:cs typeface="Trebuchet MS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567948" y="6648699"/>
            <a:ext cx="3928110" cy="14230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latin typeface="Trebuchet MS"/>
                <a:cs typeface="Trebuchet MS"/>
              </a:rPr>
              <a:t>Opslag</a:t>
            </a:r>
            <a:r>
              <a:rPr sz="1200" spc="-25" dirty="0">
                <a:latin typeface="Trebuchet MS"/>
                <a:cs typeface="Trebuchet MS"/>
              </a:rPr>
              <a:t> </a:t>
            </a:r>
            <a:r>
              <a:rPr sz="1200" spc="-40" dirty="0">
                <a:latin typeface="Trebuchet MS"/>
                <a:cs typeface="Trebuchet MS"/>
              </a:rPr>
              <a:t>in</a:t>
            </a:r>
            <a:r>
              <a:rPr sz="1200" spc="-20" dirty="0">
                <a:latin typeface="Trebuchet MS"/>
                <a:cs typeface="Trebuchet MS"/>
              </a:rPr>
              <a:t> </a:t>
            </a:r>
            <a:r>
              <a:rPr sz="1200" spc="-25" dirty="0">
                <a:latin typeface="Trebuchet MS"/>
                <a:cs typeface="Trebuchet MS"/>
              </a:rPr>
              <a:t>combinatie</a:t>
            </a:r>
            <a:r>
              <a:rPr sz="1200" spc="-10" dirty="0">
                <a:latin typeface="Trebuchet MS"/>
                <a:cs typeface="Trebuchet MS"/>
              </a:rPr>
              <a:t> </a:t>
            </a:r>
            <a:r>
              <a:rPr sz="1200" spc="-25" dirty="0">
                <a:latin typeface="Trebuchet MS"/>
                <a:cs typeface="Trebuchet MS"/>
              </a:rPr>
              <a:t>met</a:t>
            </a:r>
            <a:r>
              <a:rPr sz="1200" spc="-35" dirty="0">
                <a:latin typeface="Trebuchet MS"/>
                <a:cs typeface="Trebuchet MS"/>
              </a:rPr>
              <a:t> </a:t>
            </a:r>
            <a:r>
              <a:rPr sz="1200" spc="-25" dirty="0">
                <a:latin typeface="Trebuchet MS"/>
                <a:cs typeface="Trebuchet MS"/>
              </a:rPr>
              <a:t>andere</a:t>
            </a:r>
            <a:r>
              <a:rPr sz="1200" spc="-45" dirty="0">
                <a:latin typeface="Trebuchet MS"/>
                <a:cs typeface="Trebuchet MS"/>
              </a:rPr>
              <a:t> </a:t>
            </a:r>
            <a:r>
              <a:rPr sz="1200" spc="-10" dirty="0">
                <a:latin typeface="Trebuchet MS"/>
                <a:cs typeface="Trebuchet MS"/>
              </a:rPr>
              <a:t>goederen.</a:t>
            </a:r>
            <a:endParaRPr sz="12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155"/>
              </a:spcBef>
            </a:pPr>
            <a:endParaRPr sz="1200">
              <a:latin typeface="Trebuchet MS"/>
              <a:cs typeface="Trebuchet MS"/>
            </a:endParaRPr>
          </a:p>
          <a:p>
            <a:pPr marR="5080">
              <a:lnSpc>
                <a:spcPts val="1300"/>
              </a:lnSpc>
            </a:pPr>
            <a:r>
              <a:rPr sz="1200" spc="-45" dirty="0">
                <a:latin typeface="Trebuchet MS"/>
                <a:cs typeface="Trebuchet MS"/>
              </a:rPr>
              <a:t>‘Wanneer</a:t>
            </a:r>
            <a:r>
              <a:rPr sz="1200" spc="-60" dirty="0">
                <a:latin typeface="Trebuchet MS"/>
                <a:cs typeface="Trebuchet MS"/>
              </a:rPr>
              <a:t> </a:t>
            </a:r>
            <a:r>
              <a:rPr sz="1200" spc="-40" dirty="0">
                <a:latin typeface="Trebuchet MS"/>
                <a:cs typeface="Trebuchet MS"/>
              </a:rPr>
              <a:t>in</a:t>
            </a:r>
            <a:r>
              <a:rPr sz="1200" spc="-30" dirty="0">
                <a:latin typeface="Trebuchet MS"/>
                <a:cs typeface="Trebuchet MS"/>
              </a:rPr>
              <a:t> </a:t>
            </a:r>
            <a:r>
              <a:rPr sz="1200" spc="-10" dirty="0">
                <a:latin typeface="Trebuchet MS"/>
                <a:cs typeface="Trebuchet MS"/>
              </a:rPr>
              <a:t>de</a:t>
            </a:r>
            <a:r>
              <a:rPr sz="1200" spc="-40" dirty="0">
                <a:latin typeface="Trebuchet MS"/>
                <a:cs typeface="Trebuchet MS"/>
              </a:rPr>
              <a:t> betreffende ruimte </a:t>
            </a:r>
            <a:r>
              <a:rPr sz="1200" dirty="0">
                <a:latin typeface="Trebuchet MS"/>
                <a:cs typeface="Trebuchet MS"/>
              </a:rPr>
              <a:t>ook</a:t>
            </a:r>
            <a:r>
              <a:rPr sz="1200" spc="-30" dirty="0">
                <a:latin typeface="Trebuchet MS"/>
                <a:cs typeface="Trebuchet MS"/>
              </a:rPr>
              <a:t> </a:t>
            </a:r>
            <a:r>
              <a:rPr sz="1200" spc="-10" dirty="0">
                <a:latin typeface="Trebuchet MS"/>
                <a:cs typeface="Trebuchet MS"/>
              </a:rPr>
              <a:t>koopmansgoederen worden</a:t>
            </a:r>
            <a:r>
              <a:rPr sz="1200" spc="-35" dirty="0">
                <a:latin typeface="Trebuchet MS"/>
                <a:cs typeface="Trebuchet MS"/>
              </a:rPr>
              <a:t> </a:t>
            </a:r>
            <a:r>
              <a:rPr sz="1200" spc="-10" dirty="0">
                <a:latin typeface="Trebuchet MS"/>
                <a:cs typeface="Trebuchet MS"/>
              </a:rPr>
              <a:t>opgeslagen,</a:t>
            </a:r>
            <a:r>
              <a:rPr sz="1200" spc="-55" dirty="0">
                <a:latin typeface="Trebuchet MS"/>
                <a:cs typeface="Trebuchet MS"/>
              </a:rPr>
              <a:t> </a:t>
            </a:r>
            <a:r>
              <a:rPr sz="1200" dirty="0">
                <a:latin typeface="Trebuchet MS"/>
                <a:cs typeface="Trebuchet MS"/>
              </a:rPr>
              <a:t>mogen</a:t>
            </a:r>
            <a:r>
              <a:rPr sz="1200" spc="-60" dirty="0">
                <a:latin typeface="Trebuchet MS"/>
                <a:cs typeface="Trebuchet MS"/>
              </a:rPr>
              <a:t> </a:t>
            </a:r>
            <a:r>
              <a:rPr sz="1200" spc="-20" dirty="0">
                <a:latin typeface="Trebuchet MS"/>
                <a:cs typeface="Trebuchet MS"/>
              </a:rPr>
              <a:t>deze</a:t>
            </a:r>
            <a:r>
              <a:rPr sz="1200" spc="-60" dirty="0">
                <a:latin typeface="Trebuchet MS"/>
                <a:cs typeface="Trebuchet MS"/>
              </a:rPr>
              <a:t> </a:t>
            </a:r>
            <a:r>
              <a:rPr sz="1200" spc="-50" dirty="0">
                <a:latin typeface="Trebuchet MS"/>
                <a:cs typeface="Trebuchet MS"/>
              </a:rPr>
              <a:t>niet</a:t>
            </a:r>
            <a:r>
              <a:rPr sz="1200" spc="-35" dirty="0">
                <a:latin typeface="Trebuchet MS"/>
                <a:cs typeface="Trebuchet MS"/>
              </a:rPr>
              <a:t> </a:t>
            </a:r>
            <a:r>
              <a:rPr sz="1200" spc="-10" dirty="0">
                <a:latin typeface="Trebuchet MS"/>
                <a:cs typeface="Trebuchet MS"/>
              </a:rPr>
              <a:t>risico</a:t>
            </a:r>
            <a:r>
              <a:rPr sz="1200" spc="-35" dirty="0">
                <a:latin typeface="Trebuchet MS"/>
                <a:cs typeface="Trebuchet MS"/>
              </a:rPr>
              <a:t> </a:t>
            </a:r>
            <a:r>
              <a:rPr sz="1200" spc="-10" dirty="0">
                <a:latin typeface="Trebuchet MS"/>
                <a:cs typeface="Trebuchet MS"/>
              </a:rPr>
              <a:t>verhogend </a:t>
            </a:r>
            <a:r>
              <a:rPr sz="1200" spc="-25" dirty="0">
                <a:latin typeface="Trebuchet MS"/>
                <a:cs typeface="Trebuchet MS"/>
              </a:rPr>
              <a:t>werken</a:t>
            </a:r>
            <a:r>
              <a:rPr sz="1200" spc="-50" dirty="0">
                <a:latin typeface="Trebuchet MS"/>
                <a:cs typeface="Trebuchet MS"/>
              </a:rPr>
              <a:t> </a:t>
            </a:r>
            <a:r>
              <a:rPr sz="1200" spc="-20" dirty="0">
                <a:latin typeface="Trebuchet MS"/>
                <a:cs typeface="Trebuchet MS"/>
              </a:rPr>
              <a:t>en</a:t>
            </a:r>
            <a:r>
              <a:rPr sz="1200" spc="-50" dirty="0">
                <a:latin typeface="Trebuchet MS"/>
                <a:cs typeface="Trebuchet MS"/>
              </a:rPr>
              <a:t> </a:t>
            </a:r>
            <a:r>
              <a:rPr sz="1200" spc="-10" dirty="0">
                <a:latin typeface="Trebuchet MS"/>
                <a:cs typeface="Trebuchet MS"/>
              </a:rPr>
              <a:t>de</a:t>
            </a:r>
            <a:r>
              <a:rPr sz="1200" spc="-45" dirty="0">
                <a:latin typeface="Trebuchet MS"/>
                <a:cs typeface="Trebuchet MS"/>
              </a:rPr>
              <a:t> </a:t>
            </a:r>
            <a:r>
              <a:rPr sz="1200" spc="-30" dirty="0">
                <a:latin typeface="Trebuchet MS"/>
                <a:cs typeface="Trebuchet MS"/>
              </a:rPr>
              <a:t>brandbestrijding </a:t>
            </a:r>
            <a:r>
              <a:rPr sz="1200" spc="-50" dirty="0">
                <a:latin typeface="Trebuchet MS"/>
                <a:cs typeface="Trebuchet MS"/>
              </a:rPr>
              <a:t>niet</a:t>
            </a:r>
            <a:r>
              <a:rPr sz="1200" spc="-40" dirty="0">
                <a:latin typeface="Trebuchet MS"/>
                <a:cs typeface="Trebuchet MS"/>
              </a:rPr>
              <a:t> </a:t>
            </a:r>
            <a:r>
              <a:rPr sz="1200" spc="-10" dirty="0">
                <a:latin typeface="Trebuchet MS"/>
                <a:cs typeface="Trebuchet MS"/>
              </a:rPr>
              <a:t>belemmeren.’</a:t>
            </a:r>
            <a:endParaRPr sz="12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145"/>
              </a:spcBef>
            </a:pPr>
            <a:endParaRPr sz="1200">
              <a:latin typeface="Trebuchet MS"/>
              <a:cs typeface="Trebuchet MS"/>
            </a:endParaRPr>
          </a:p>
          <a:p>
            <a:pPr marR="196215">
              <a:lnSpc>
                <a:spcPts val="1300"/>
              </a:lnSpc>
            </a:pPr>
            <a:r>
              <a:rPr sz="1200" spc="-20" dirty="0">
                <a:latin typeface="Trebuchet MS"/>
                <a:cs typeface="Trebuchet MS"/>
              </a:rPr>
              <a:t>Voorbeelden</a:t>
            </a:r>
            <a:r>
              <a:rPr sz="1200" spc="-50" dirty="0">
                <a:latin typeface="Trebuchet MS"/>
                <a:cs typeface="Trebuchet MS"/>
              </a:rPr>
              <a:t> </a:t>
            </a:r>
            <a:r>
              <a:rPr sz="1200" dirty="0">
                <a:latin typeface="Trebuchet MS"/>
                <a:cs typeface="Trebuchet MS"/>
              </a:rPr>
              <a:t>van</a:t>
            </a:r>
            <a:r>
              <a:rPr sz="1200" spc="-55" dirty="0">
                <a:latin typeface="Trebuchet MS"/>
                <a:cs typeface="Trebuchet MS"/>
              </a:rPr>
              <a:t> </a:t>
            </a:r>
            <a:r>
              <a:rPr sz="1200" spc="-20" dirty="0">
                <a:latin typeface="Trebuchet MS"/>
                <a:cs typeface="Trebuchet MS"/>
              </a:rPr>
              <a:t>stoffen</a:t>
            </a:r>
            <a:r>
              <a:rPr sz="1200" spc="-50" dirty="0">
                <a:latin typeface="Trebuchet MS"/>
                <a:cs typeface="Trebuchet MS"/>
              </a:rPr>
              <a:t> </a:t>
            </a:r>
            <a:r>
              <a:rPr sz="1200" spc="-45" dirty="0">
                <a:latin typeface="Trebuchet MS"/>
                <a:cs typeface="Trebuchet MS"/>
              </a:rPr>
              <a:t>die</a:t>
            </a:r>
            <a:r>
              <a:rPr sz="1200" spc="-50" dirty="0">
                <a:latin typeface="Trebuchet MS"/>
                <a:cs typeface="Trebuchet MS"/>
              </a:rPr>
              <a:t> </a:t>
            </a:r>
            <a:r>
              <a:rPr sz="1200" spc="-10" dirty="0">
                <a:latin typeface="Trebuchet MS"/>
                <a:cs typeface="Trebuchet MS"/>
              </a:rPr>
              <a:t>brandbaar</a:t>
            </a:r>
            <a:r>
              <a:rPr sz="1200" spc="-55" dirty="0">
                <a:latin typeface="Trebuchet MS"/>
                <a:cs typeface="Trebuchet MS"/>
              </a:rPr>
              <a:t> </a:t>
            </a:r>
            <a:r>
              <a:rPr sz="1200" spc="-60" dirty="0">
                <a:latin typeface="Trebuchet MS"/>
                <a:cs typeface="Trebuchet MS"/>
              </a:rPr>
              <a:t>zijn</a:t>
            </a:r>
            <a:r>
              <a:rPr sz="1200" spc="-45" dirty="0">
                <a:latin typeface="Trebuchet MS"/>
                <a:cs typeface="Trebuchet MS"/>
              </a:rPr>
              <a:t> </a:t>
            </a:r>
            <a:r>
              <a:rPr sz="1200" spc="-40" dirty="0">
                <a:latin typeface="Trebuchet MS"/>
                <a:cs typeface="Trebuchet MS"/>
              </a:rPr>
              <a:t>in</a:t>
            </a:r>
            <a:r>
              <a:rPr sz="1200" spc="-50" dirty="0">
                <a:latin typeface="Trebuchet MS"/>
                <a:cs typeface="Trebuchet MS"/>
              </a:rPr>
              <a:t> </a:t>
            </a:r>
            <a:r>
              <a:rPr sz="1200" spc="65" dirty="0">
                <a:latin typeface="Trebuchet MS"/>
                <a:cs typeface="Trebuchet MS"/>
              </a:rPr>
              <a:t>NEN</a:t>
            </a:r>
            <a:r>
              <a:rPr sz="1200" spc="-55" dirty="0">
                <a:latin typeface="Trebuchet MS"/>
                <a:cs typeface="Trebuchet MS"/>
              </a:rPr>
              <a:t> </a:t>
            </a:r>
            <a:r>
              <a:rPr sz="1200" spc="-20" dirty="0">
                <a:latin typeface="Trebuchet MS"/>
                <a:cs typeface="Trebuchet MS"/>
              </a:rPr>
              <a:t>6060 </a:t>
            </a:r>
            <a:r>
              <a:rPr sz="1200" spc="-45" dirty="0">
                <a:latin typeface="Trebuchet MS"/>
                <a:cs typeface="Trebuchet MS"/>
              </a:rPr>
              <a:t>B.2t/m</a:t>
            </a:r>
            <a:r>
              <a:rPr sz="1200" spc="-20" dirty="0">
                <a:latin typeface="Trebuchet MS"/>
                <a:cs typeface="Trebuchet MS"/>
              </a:rPr>
              <a:t> B.8</a:t>
            </a:r>
            <a:r>
              <a:rPr sz="1200" spc="-15" dirty="0">
                <a:latin typeface="Trebuchet MS"/>
                <a:cs typeface="Trebuchet MS"/>
              </a:rPr>
              <a:t> </a:t>
            </a:r>
            <a:r>
              <a:rPr sz="1200" i="1" spc="-85" dirty="0">
                <a:latin typeface="Trebuchet MS"/>
                <a:cs typeface="Trebuchet MS"/>
              </a:rPr>
              <a:t>(hout,</a:t>
            </a:r>
            <a:r>
              <a:rPr sz="1200" i="1" spc="-30" dirty="0">
                <a:latin typeface="Trebuchet MS"/>
                <a:cs typeface="Trebuchet MS"/>
              </a:rPr>
              <a:t> </a:t>
            </a:r>
            <a:r>
              <a:rPr sz="1200" i="1" spc="-80" dirty="0">
                <a:latin typeface="Trebuchet MS"/>
                <a:cs typeface="Trebuchet MS"/>
              </a:rPr>
              <a:t>papier,</a:t>
            </a:r>
            <a:r>
              <a:rPr sz="1200" i="1" spc="-45" dirty="0">
                <a:latin typeface="Trebuchet MS"/>
                <a:cs typeface="Trebuchet MS"/>
              </a:rPr>
              <a:t> </a:t>
            </a:r>
            <a:r>
              <a:rPr sz="1200" i="1" spc="-60" dirty="0">
                <a:latin typeface="Trebuchet MS"/>
                <a:cs typeface="Trebuchet MS"/>
              </a:rPr>
              <a:t>levensmiddelen,</a:t>
            </a:r>
            <a:r>
              <a:rPr sz="1200" i="1" spc="-30" dirty="0">
                <a:latin typeface="Trebuchet MS"/>
                <a:cs typeface="Trebuchet MS"/>
              </a:rPr>
              <a:t> </a:t>
            </a:r>
            <a:r>
              <a:rPr sz="1200" i="1" spc="-55" dirty="0">
                <a:latin typeface="Trebuchet MS"/>
                <a:cs typeface="Trebuchet MS"/>
              </a:rPr>
              <a:t>meubels,</a:t>
            </a:r>
            <a:r>
              <a:rPr sz="1200" i="1" spc="-45" dirty="0">
                <a:latin typeface="Trebuchet MS"/>
                <a:cs typeface="Trebuchet MS"/>
              </a:rPr>
              <a:t> </a:t>
            </a:r>
            <a:r>
              <a:rPr sz="1200" i="1" spc="-25" dirty="0">
                <a:latin typeface="Trebuchet MS"/>
                <a:cs typeface="Trebuchet MS"/>
              </a:rPr>
              <a:t>…)</a:t>
            </a:r>
            <a:endParaRPr sz="1200">
              <a:latin typeface="Trebuchet MS"/>
              <a:cs typeface="Trebuchet MS"/>
            </a:endParaRPr>
          </a:p>
        </p:txBody>
      </p:sp>
      <p:sp>
        <p:nvSpPr>
          <p:cNvPr id="12" name="object 12"/>
          <p:cNvSpPr txBox="1">
            <a:spLocks noGrp="1"/>
          </p:cNvSpPr>
          <p:nvPr>
            <p:ph type="title" idx="4294967295"/>
          </p:nvPr>
        </p:nvSpPr>
        <p:spPr>
          <a:xfrm>
            <a:off x="1196351" y="8222971"/>
            <a:ext cx="708660" cy="208279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0" tIns="12700" rIns="0" bIns="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200" b="0" i="0" u="none" strike="noStrike" kern="0" cap="none" spc="114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rebuchet MS"/>
                <a:cs typeface="Trebuchet MS"/>
              </a:rPr>
              <a:t>FM</a:t>
            </a:r>
            <a:r>
              <a:rPr kumimoji="0" lang="nl-NL" sz="1200" b="0" i="0" u="none" strike="noStrike" kern="0" cap="none" spc="-6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rebuchet MS"/>
                <a:cs typeface="Trebuchet MS"/>
              </a:rPr>
              <a:t> </a:t>
            </a:r>
            <a:r>
              <a:rPr kumimoji="0" lang="nl-NL" sz="1200" b="0" i="0" u="none" strike="noStrike" kern="0" cap="none" spc="9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rebuchet MS"/>
                <a:cs typeface="Trebuchet MS"/>
              </a:rPr>
              <a:t>DS</a:t>
            </a:r>
            <a:r>
              <a:rPr kumimoji="0" lang="nl-NL" sz="1200" b="0" i="0" u="none" strike="noStrike" kern="0" cap="none" spc="-6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rebuchet MS"/>
                <a:cs typeface="Trebuchet MS"/>
              </a:rPr>
              <a:t> </a:t>
            </a:r>
            <a:r>
              <a:rPr kumimoji="0" lang="nl-NL" sz="1200" b="0" i="0" u="none" strike="noStrike" kern="0" cap="none" spc="-4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rebuchet MS"/>
                <a:cs typeface="Trebuchet MS"/>
              </a:rPr>
              <a:t>8-</a:t>
            </a:r>
            <a:r>
              <a:rPr kumimoji="0" lang="nl-NL" sz="1200" b="0" i="0" u="none" strike="noStrike" kern="0" cap="none" spc="-5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rebuchet MS"/>
                <a:cs typeface="Trebuchet MS"/>
              </a:rPr>
              <a:t>1</a:t>
            </a:r>
            <a:endParaRPr kumimoji="0" lang="nl-NL" sz="12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rebuchet MS"/>
              <a:cs typeface="Trebuchet MS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2567948" y="8222971"/>
            <a:ext cx="311213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1200" spc="-20" dirty="0">
                <a:latin typeface="Trebuchet MS"/>
                <a:cs typeface="Trebuchet MS"/>
              </a:rPr>
              <a:t>Geen</a:t>
            </a:r>
            <a:r>
              <a:rPr sz="1200" spc="-35" dirty="0">
                <a:latin typeface="Trebuchet MS"/>
                <a:cs typeface="Trebuchet MS"/>
              </a:rPr>
              <a:t> </a:t>
            </a:r>
            <a:r>
              <a:rPr sz="1200" dirty="0">
                <a:latin typeface="Trebuchet MS"/>
                <a:cs typeface="Trebuchet MS"/>
              </a:rPr>
              <a:t>opslag</a:t>
            </a:r>
            <a:r>
              <a:rPr sz="1200" spc="-15" dirty="0">
                <a:latin typeface="Trebuchet MS"/>
                <a:cs typeface="Trebuchet MS"/>
              </a:rPr>
              <a:t> </a:t>
            </a:r>
            <a:r>
              <a:rPr sz="1200" spc="-10" dirty="0">
                <a:latin typeface="Trebuchet MS"/>
                <a:cs typeface="Trebuchet MS"/>
              </a:rPr>
              <a:t>toegestaan</a:t>
            </a:r>
            <a:r>
              <a:rPr sz="1200" spc="-50" dirty="0">
                <a:latin typeface="Trebuchet MS"/>
                <a:cs typeface="Trebuchet MS"/>
              </a:rPr>
              <a:t> </a:t>
            </a:r>
            <a:r>
              <a:rPr sz="1200" spc="-10" dirty="0">
                <a:latin typeface="Trebuchet MS"/>
                <a:cs typeface="Trebuchet MS"/>
              </a:rPr>
              <a:t>boven</a:t>
            </a:r>
            <a:r>
              <a:rPr sz="1200" spc="-20" dirty="0">
                <a:latin typeface="Trebuchet MS"/>
                <a:cs typeface="Trebuchet MS"/>
              </a:rPr>
              <a:t> </a:t>
            </a:r>
            <a:r>
              <a:rPr sz="1200" spc="-10" dirty="0">
                <a:latin typeface="Trebuchet MS"/>
                <a:cs typeface="Trebuchet MS"/>
              </a:rPr>
              <a:t>de</a:t>
            </a:r>
            <a:r>
              <a:rPr sz="1200" spc="-25" dirty="0">
                <a:latin typeface="Trebuchet MS"/>
                <a:cs typeface="Trebuchet MS"/>
              </a:rPr>
              <a:t> </a:t>
            </a:r>
            <a:r>
              <a:rPr sz="1200" spc="-60" dirty="0">
                <a:latin typeface="Trebuchet MS"/>
                <a:cs typeface="Trebuchet MS"/>
              </a:rPr>
              <a:t>batterijen</a:t>
            </a:r>
            <a:r>
              <a:rPr sz="1200" spc="-20" dirty="0">
                <a:latin typeface="Trebuchet MS"/>
                <a:cs typeface="Trebuchet MS"/>
              </a:rPr>
              <a:t> </a:t>
            </a:r>
            <a:r>
              <a:rPr sz="1200" spc="-25" dirty="0">
                <a:latin typeface="Trebuchet MS"/>
                <a:cs typeface="Trebuchet MS"/>
              </a:rPr>
              <a:t>(!)</a:t>
            </a:r>
            <a:endParaRPr sz="1200">
              <a:latin typeface="Trebuchet MS"/>
              <a:cs typeface="Trebuchet MS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196351" y="8582623"/>
            <a:ext cx="87630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1200" spc="114" dirty="0">
                <a:latin typeface="Trebuchet MS"/>
                <a:cs typeface="Trebuchet MS"/>
              </a:rPr>
              <a:t>FM</a:t>
            </a:r>
            <a:r>
              <a:rPr sz="1200" spc="-65" dirty="0">
                <a:latin typeface="Trebuchet MS"/>
                <a:cs typeface="Trebuchet MS"/>
              </a:rPr>
              <a:t> </a:t>
            </a:r>
            <a:r>
              <a:rPr sz="1200" spc="90" dirty="0">
                <a:latin typeface="Trebuchet MS"/>
                <a:cs typeface="Trebuchet MS"/>
              </a:rPr>
              <a:t>DS</a:t>
            </a:r>
            <a:r>
              <a:rPr sz="1200" spc="-60" dirty="0">
                <a:latin typeface="Trebuchet MS"/>
                <a:cs typeface="Trebuchet MS"/>
              </a:rPr>
              <a:t> </a:t>
            </a:r>
            <a:r>
              <a:rPr sz="1200" spc="-40" dirty="0">
                <a:latin typeface="Trebuchet MS"/>
                <a:cs typeface="Trebuchet MS"/>
              </a:rPr>
              <a:t>7-</a:t>
            </a:r>
            <a:r>
              <a:rPr sz="1200" spc="-25" dirty="0">
                <a:latin typeface="Trebuchet MS"/>
                <a:cs typeface="Trebuchet MS"/>
              </a:rPr>
              <a:t>112</a:t>
            </a:r>
            <a:endParaRPr sz="1200">
              <a:latin typeface="Trebuchet MS"/>
              <a:cs typeface="Trebuchet MS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2567948" y="8582623"/>
            <a:ext cx="281495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latin typeface="Trebuchet MS"/>
                <a:cs typeface="Trebuchet MS"/>
              </a:rPr>
              <a:t>Sta</a:t>
            </a:r>
            <a:r>
              <a:rPr sz="1200" spc="-30" dirty="0">
                <a:latin typeface="Trebuchet MS"/>
                <a:cs typeface="Trebuchet MS"/>
              </a:rPr>
              <a:t> </a:t>
            </a:r>
            <a:r>
              <a:rPr sz="1200" dirty="0">
                <a:latin typeface="Trebuchet MS"/>
                <a:cs typeface="Trebuchet MS"/>
              </a:rPr>
              <a:t>geen</a:t>
            </a:r>
            <a:r>
              <a:rPr sz="1200" spc="-55" dirty="0">
                <a:latin typeface="Trebuchet MS"/>
                <a:cs typeface="Trebuchet MS"/>
              </a:rPr>
              <a:t> </a:t>
            </a:r>
            <a:r>
              <a:rPr sz="1200" dirty="0">
                <a:latin typeface="Trebuchet MS"/>
                <a:cs typeface="Trebuchet MS"/>
              </a:rPr>
              <a:t>opslag</a:t>
            </a:r>
            <a:r>
              <a:rPr sz="1200" spc="-25" dirty="0">
                <a:latin typeface="Trebuchet MS"/>
                <a:cs typeface="Trebuchet MS"/>
              </a:rPr>
              <a:t> </a:t>
            </a:r>
            <a:r>
              <a:rPr sz="1200" spc="-45" dirty="0">
                <a:latin typeface="Trebuchet MS"/>
                <a:cs typeface="Trebuchet MS"/>
              </a:rPr>
              <a:t>toe</a:t>
            </a:r>
            <a:r>
              <a:rPr sz="1200" spc="-25" dirty="0">
                <a:latin typeface="Trebuchet MS"/>
                <a:cs typeface="Trebuchet MS"/>
              </a:rPr>
              <a:t> </a:t>
            </a:r>
            <a:r>
              <a:rPr sz="1200" spc="-10" dirty="0">
                <a:latin typeface="Trebuchet MS"/>
                <a:cs typeface="Trebuchet MS"/>
              </a:rPr>
              <a:t>boven</a:t>
            </a:r>
            <a:r>
              <a:rPr sz="1200" spc="-30" dirty="0">
                <a:latin typeface="Trebuchet MS"/>
                <a:cs typeface="Trebuchet MS"/>
              </a:rPr>
              <a:t> </a:t>
            </a:r>
            <a:r>
              <a:rPr sz="1200" spc="-10" dirty="0">
                <a:latin typeface="Trebuchet MS"/>
                <a:cs typeface="Trebuchet MS"/>
              </a:rPr>
              <a:t>de</a:t>
            </a:r>
            <a:r>
              <a:rPr sz="1200" spc="-40" dirty="0">
                <a:latin typeface="Trebuchet MS"/>
                <a:cs typeface="Trebuchet MS"/>
              </a:rPr>
              <a:t> </a:t>
            </a:r>
            <a:r>
              <a:rPr sz="1200" spc="-60" dirty="0">
                <a:latin typeface="Trebuchet MS"/>
                <a:cs typeface="Trebuchet MS"/>
              </a:rPr>
              <a:t>batterijen</a:t>
            </a:r>
            <a:r>
              <a:rPr sz="1200" spc="-30" dirty="0">
                <a:latin typeface="Trebuchet MS"/>
                <a:cs typeface="Trebuchet MS"/>
              </a:rPr>
              <a:t> </a:t>
            </a:r>
            <a:r>
              <a:rPr sz="1200" spc="-25" dirty="0">
                <a:latin typeface="Trebuchet MS"/>
                <a:cs typeface="Trebuchet MS"/>
              </a:rPr>
              <a:t>(!)</a:t>
            </a:r>
            <a:endParaRPr sz="1200">
              <a:latin typeface="Trebuchet MS"/>
              <a:cs typeface="Trebuchet MS"/>
            </a:endParaRPr>
          </a:p>
        </p:txBody>
      </p:sp>
      <p:sp>
        <p:nvSpPr>
          <p:cNvPr id="16" name="object 16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737616" y="5961888"/>
            <a:ext cx="6082665" cy="3415665"/>
          </a:xfrm>
          <a:custGeom>
            <a:avLst/>
            <a:gdLst/>
            <a:ahLst/>
            <a:cxnLst/>
            <a:rect l="l" t="t" r="r" b="b"/>
            <a:pathLst>
              <a:path w="6082665" h="3415665">
                <a:moveTo>
                  <a:pt x="6082283" y="0"/>
                </a:moveTo>
                <a:lnTo>
                  <a:pt x="0" y="0"/>
                </a:lnTo>
                <a:lnTo>
                  <a:pt x="0" y="3415283"/>
                </a:lnTo>
                <a:lnTo>
                  <a:pt x="6082283" y="3415283"/>
                </a:lnTo>
                <a:lnTo>
                  <a:pt x="6082283" y="0"/>
                </a:lnTo>
                <a:close/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 txBox="1"/>
          <p:nvPr/>
        </p:nvSpPr>
        <p:spPr>
          <a:xfrm>
            <a:off x="718820" y="4761991"/>
            <a:ext cx="92710" cy="18478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050" spc="-50" dirty="0">
                <a:solidFill>
                  <a:srgbClr val="262626"/>
                </a:solidFill>
                <a:latin typeface="Calibri"/>
                <a:cs typeface="Calibri"/>
              </a:rPr>
              <a:t>9</a:t>
            </a:r>
            <a:endParaRPr sz="1050">
              <a:latin typeface="Calibri"/>
              <a:cs typeface="Calibri"/>
            </a:endParaRPr>
          </a:p>
        </p:txBody>
      </p:sp>
      <p:sp>
        <p:nvSpPr>
          <p:cNvPr id="19" name="object 19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65"/>
              </a:lnSpc>
            </a:pPr>
            <a:fld id="{81D60167-4931-47E6-BA6A-407CBD079E47}" type="slidenum">
              <a:rPr spc="-50" dirty="0"/>
              <a:t>5</a:t>
            </a:fld>
            <a:endParaRPr spc="-50" dirty="0"/>
          </a:p>
        </p:txBody>
      </p:sp>
      <p:sp>
        <p:nvSpPr>
          <p:cNvPr id="18" name="object 18"/>
          <p:cNvSpPr txBox="1"/>
          <p:nvPr/>
        </p:nvSpPr>
        <p:spPr>
          <a:xfrm>
            <a:off x="718820" y="9411716"/>
            <a:ext cx="160020" cy="18478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050" spc="-25" dirty="0">
                <a:solidFill>
                  <a:srgbClr val="262626"/>
                </a:solidFill>
                <a:latin typeface="Calibri"/>
                <a:cs typeface="Calibri"/>
              </a:rPr>
              <a:t>10</a:t>
            </a:r>
            <a:endParaRPr sz="105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709783" y="23861"/>
            <a:ext cx="780415" cy="21399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200" dirty="0">
                <a:latin typeface="Calibri"/>
                <a:cs typeface="Calibri"/>
              </a:rPr>
              <a:t>20-11-</a:t>
            </a:r>
            <a:r>
              <a:rPr sz="1200" spc="-20" dirty="0">
                <a:latin typeface="Calibri"/>
                <a:cs typeface="Calibri"/>
              </a:rPr>
              <a:t>2024</a:t>
            </a:r>
            <a:endParaRPr sz="1200">
              <a:latin typeface="Calibri"/>
              <a:cs typeface="Calibri"/>
            </a:endParaRPr>
          </a:p>
        </p:txBody>
      </p:sp>
      <p:grpSp>
        <p:nvGrpSpPr>
          <p:cNvPr id="3" name="object 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731520" y="1306067"/>
            <a:ext cx="6096000" cy="329565"/>
            <a:chOff x="731520" y="1306067"/>
            <a:chExt cx="6096000" cy="329565"/>
          </a:xfrm>
        </p:grpSpPr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731520" y="1306067"/>
              <a:ext cx="6095999" cy="329183"/>
            </a:xfrm>
            <a:prstGeom prst="rect">
              <a:avLst/>
            </a:prstGeom>
          </p:spPr>
        </p:pic>
        <p:pic>
          <p:nvPicPr>
            <p:cNvPr id="5" name="object 5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836675" y="1306067"/>
              <a:ext cx="960120" cy="329183"/>
            </a:xfrm>
            <a:prstGeom prst="rect">
              <a:avLst/>
            </a:prstGeom>
          </p:spPr>
        </p:pic>
      </p:grpSp>
      <p:sp>
        <p:nvSpPr>
          <p:cNvPr id="6" name="object 6"/>
          <p:cNvSpPr txBox="1"/>
          <p:nvPr/>
        </p:nvSpPr>
        <p:spPr>
          <a:xfrm>
            <a:off x="737616" y="1312163"/>
            <a:ext cx="6082665" cy="3415665"/>
          </a:xfrm>
          <a:prstGeom prst="rect">
            <a:avLst/>
          </a:prstGeom>
          <a:ln w="12192">
            <a:solidFill>
              <a:srgbClr val="000000"/>
            </a:solidFill>
          </a:ln>
        </p:spPr>
        <p:txBody>
          <a:bodyPr vert="horz" wrap="square" lIns="0" tIns="2794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220"/>
              </a:spcBef>
            </a:pPr>
            <a:endParaRPr sz="600">
              <a:latin typeface="Times New Roman"/>
              <a:cs typeface="Times New Roman"/>
            </a:endParaRPr>
          </a:p>
          <a:p>
            <a:pPr marR="190500" algn="r">
              <a:lnSpc>
                <a:spcPct val="100000"/>
              </a:lnSpc>
            </a:pPr>
            <a:r>
              <a:rPr sz="600" spc="10" dirty="0">
                <a:solidFill>
                  <a:srgbClr val="FFFFFF"/>
                </a:solidFill>
                <a:latin typeface="Trebuchet MS"/>
                <a:cs typeface="Trebuchet MS"/>
              </a:rPr>
              <a:t>ALL</a:t>
            </a:r>
            <a:r>
              <a:rPr sz="600" spc="-1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600" spc="10" dirty="0">
                <a:solidFill>
                  <a:srgbClr val="FFFFFF"/>
                </a:solidFill>
                <a:latin typeface="Trebuchet MS"/>
                <a:cs typeface="Trebuchet MS"/>
              </a:rPr>
              <a:t>WAYS</a:t>
            </a:r>
            <a:r>
              <a:rPr sz="600" spc="-1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600" spc="10" dirty="0">
                <a:solidFill>
                  <a:srgbClr val="FFFFFF"/>
                </a:solidFill>
                <a:latin typeface="Trebuchet MS"/>
                <a:cs typeface="Trebuchet MS"/>
              </a:rPr>
              <a:t>LEARNING</a:t>
            </a:r>
            <a:r>
              <a:rPr sz="600" spc="-1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600" spc="10" dirty="0">
                <a:solidFill>
                  <a:srgbClr val="FFFFFF"/>
                </a:solidFill>
                <a:latin typeface="Wingdings"/>
                <a:cs typeface="Wingdings"/>
              </a:rPr>
              <a:t></a:t>
            </a:r>
            <a:r>
              <a:rPr sz="600" spc="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600" spc="10" dirty="0">
                <a:solidFill>
                  <a:srgbClr val="FFFFFF"/>
                </a:solidFill>
                <a:latin typeface="Wingdings"/>
                <a:cs typeface="Wingdings"/>
              </a:rPr>
              <a:t></a:t>
            </a:r>
            <a:r>
              <a:rPr sz="600" spc="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600" spc="10" dirty="0">
                <a:solidFill>
                  <a:srgbClr val="FFFFFF"/>
                </a:solidFill>
                <a:latin typeface="Wingdings"/>
                <a:cs typeface="Wingdings"/>
              </a:rPr>
              <a:t></a:t>
            </a:r>
            <a:r>
              <a:rPr sz="6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600" spc="-50" dirty="0">
                <a:solidFill>
                  <a:srgbClr val="FFFFFF"/>
                </a:solidFill>
                <a:latin typeface="Wingdings"/>
                <a:cs typeface="Wingdings"/>
              </a:rPr>
              <a:t></a:t>
            </a:r>
            <a:endParaRPr sz="600">
              <a:latin typeface="Wingdings"/>
              <a:cs typeface="Wingdings"/>
            </a:endParaRPr>
          </a:p>
          <a:p>
            <a:pPr>
              <a:lnSpc>
                <a:spcPct val="100000"/>
              </a:lnSpc>
            </a:pPr>
            <a:endParaRPr sz="600">
              <a:latin typeface="Wingdings"/>
              <a:cs typeface="Wingdings"/>
            </a:endParaRPr>
          </a:p>
          <a:p>
            <a:pPr>
              <a:lnSpc>
                <a:spcPct val="100000"/>
              </a:lnSpc>
              <a:spcBef>
                <a:spcPts val="400"/>
              </a:spcBef>
            </a:pPr>
            <a:endParaRPr sz="600">
              <a:latin typeface="Wingdings"/>
              <a:cs typeface="Wingdings"/>
            </a:endParaRPr>
          </a:p>
          <a:p>
            <a:pPr marL="458470" marR="891540">
              <a:lnSpc>
                <a:spcPts val="1300"/>
              </a:lnSpc>
            </a:pPr>
            <a:r>
              <a:rPr sz="1200" dirty="0">
                <a:solidFill>
                  <a:srgbClr val="3F6474"/>
                </a:solidFill>
                <a:latin typeface="Trebuchet MS"/>
                <a:cs typeface="Trebuchet MS"/>
              </a:rPr>
              <a:t>Mijn</a:t>
            </a:r>
            <a:r>
              <a:rPr sz="1200" spc="-35" dirty="0">
                <a:solidFill>
                  <a:srgbClr val="3F6474"/>
                </a:solidFill>
                <a:latin typeface="Trebuchet MS"/>
                <a:cs typeface="Trebuchet MS"/>
              </a:rPr>
              <a:t> </a:t>
            </a:r>
            <a:r>
              <a:rPr sz="1200" dirty="0">
                <a:solidFill>
                  <a:srgbClr val="3F6474"/>
                </a:solidFill>
                <a:latin typeface="Trebuchet MS"/>
                <a:cs typeface="Trebuchet MS"/>
              </a:rPr>
              <a:t>opslagruimte</a:t>
            </a:r>
            <a:r>
              <a:rPr sz="1200" spc="-30" dirty="0">
                <a:solidFill>
                  <a:srgbClr val="3F6474"/>
                </a:solidFill>
                <a:latin typeface="Trebuchet MS"/>
                <a:cs typeface="Trebuchet MS"/>
              </a:rPr>
              <a:t> </a:t>
            </a:r>
            <a:r>
              <a:rPr sz="1200" spc="-40" dirty="0">
                <a:solidFill>
                  <a:srgbClr val="3F6474"/>
                </a:solidFill>
                <a:latin typeface="Trebuchet MS"/>
                <a:cs typeface="Trebuchet MS"/>
              </a:rPr>
              <a:t>heeft</a:t>
            </a:r>
            <a:r>
              <a:rPr sz="1200" spc="-35" dirty="0">
                <a:solidFill>
                  <a:srgbClr val="3F6474"/>
                </a:solidFill>
                <a:latin typeface="Trebuchet MS"/>
                <a:cs typeface="Trebuchet MS"/>
              </a:rPr>
              <a:t> </a:t>
            </a:r>
            <a:r>
              <a:rPr sz="1200" spc="-10" dirty="0">
                <a:solidFill>
                  <a:srgbClr val="3F6474"/>
                </a:solidFill>
                <a:latin typeface="Trebuchet MS"/>
                <a:cs typeface="Trebuchet MS"/>
              </a:rPr>
              <a:t>een</a:t>
            </a:r>
            <a:r>
              <a:rPr sz="1200" spc="-35" dirty="0">
                <a:solidFill>
                  <a:srgbClr val="3F6474"/>
                </a:solidFill>
                <a:latin typeface="Trebuchet MS"/>
                <a:cs typeface="Trebuchet MS"/>
              </a:rPr>
              <a:t> </a:t>
            </a:r>
            <a:r>
              <a:rPr sz="1200" spc="-20" dirty="0">
                <a:solidFill>
                  <a:srgbClr val="3F6474"/>
                </a:solidFill>
                <a:latin typeface="Trebuchet MS"/>
                <a:cs typeface="Trebuchet MS"/>
              </a:rPr>
              <a:t>vloeroppervlak</a:t>
            </a:r>
            <a:r>
              <a:rPr sz="1200" spc="-10" dirty="0">
                <a:solidFill>
                  <a:srgbClr val="3F6474"/>
                </a:solidFill>
                <a:latin typeface="Trebuchet MS"/>
                <a:cs typeface="Trebuchet MS"/>
              </a:rPr>
              <a:t> </a:t>
            </a:r>
            <a:r>
              <a:rPr sz="1200" dirty="0">
                <a:solidFill>
                  <a:srgbClr val="3F6474"/>
                </a:solidFill>
                <a:latin typeface="Trebuchet MS"/>
                <a:cs typeface="Trebuchet MS"/>
              </a:rPr>
              <a:t>van</a:t>
            </a:r>
            <a:r>
              <a:rPr sz="1200" spc="-30" dirty="0">
                <a:solidFill>
                  <a:srgbClr val="3F6474"/>
                </a:solidFill>
                <a:latin typeface="Trebuchet MS"/>
                <a:cs typeface="Trebuchet MS"/>
              </a:rPr>
              <a:t> </a:t>
            </a:r>
            <a:r>
              <a:rPr sz="1200" dirty="0">
                <a:solidFill>
                  <a:srgbClr val="3F6474"/>
                </a:solidFill>
                <a:latin typeface="Trebuchet MS"/>
                <a:cs typeface="Trebuchet MS"/>
              </a:rPr>
              <a:t>12.000</a:t>
            </a:r>
            <a:r>
              <a:rPr sz="1200" spc="-20" dirty="0">
                <a:solidFill>
                  <a:srgbClr val="3F6474"/>
                </a:solidFill>
                <a:latin typeface="Trebuchet MS"/>
                <a:cs typeface="Trebuchet MS"/>
              </a:rPr>
              <a:t> </a:t>
            </a:r>
            <a:r>
              <a:rPr sz="1200" spc="-10" dirty="0">
                <a:solidFill>
                  <a:srgbClr val="3F6474"/>
                </a:solidFill>
                <a:latin typeface="Trebuchet MS"/>
                <a:cs typeface="Trebuchet MS"/>
              </a:rPr>
              <a:t>m2.</a:t>
            </a:r>
            <a:r>
              <a:rPr sz="1200" spc="-50" dirty="0">
                <a:solidFill>
                  <a:srgbClr val="3F6474"/>
                </a:solidFill>
                <a:latin typeface="Trebuchet MS"/>
                <a:cs typeface="Trebuchet MS"/>
              </a:rPr>
              <a:t> </a:t>
            </a:r>
            <a:r>
              <a:rPr sz="1200" dirty="0">
                <a:solidFill>
                  <a:srgbClr val="3F6474"/>
                </a:solidFill>
                <a:latin typeface="Trebuchet MS"/>
                <a:cs typeface="Trebuchet MS"/>
              </a:rPr>
              <a:t>Hoe</a:t>
            </a:r>
            <a:r>
              <a:rPr sz="1200" spc="-25" dirty="0">
                <a:solidFill>
                  <a:srgbClr val="3F6474"/>
                </a:solidFill>
                <a:latin typeface="Trebuchet MS"/>
                <a:cs typeface="Trebuchet MS"/>
              </a:rPr>
              <a:t> </a:t>
            </a:r>
            <a:r>
              <a:rPr sz="1200" spc="-10" dirty="0">
                <a:solidFill>
                  <a:srgbClr val="3F6474"/>
                </a:solidFill>
                <a:latin typeface="Trebuchet MS"/>
                <a:cs typeface="Trebuchet MS"/>
              </a:rPr>
              <a:t>groot </a:t>
            </a:r>
            <a:r>
              <a:rPr sz="1200" dirty="0">
                <a:solidFill>
                  <a:srgbClr val="3F6474"/>
                </a:solidFill>
                <a:latin typeface="Trebuchet MS"/>
                <a:cs typeface="Trebuchet MS"/>
              </a:rPr>
              <a:t>mogen</a:t>
            </a:r>
            <a:r>
              <a:rPr sz="1200" spc="15" dirty="0">
                <a:solidFill>
                  <a:srgbClr val="3F6474"/>
                </a:solidFill>
                <a:latin typeface="Trebuchet MS"/>
                <a:cs typeface="Trebuchet MS"/>
              </a:rPr>
              <a:t> </a:t>
            </a:r>
            <a:r>
              <a:rPr sz="1200" dirty="0">
                <a:solidFill>
                  <a:srgbClr val="3F6474"/>
                </a:solidFill>
                <a:latin typeface="Trebuchet MS"/>
                <a:cs typeface="Trebuchet MS"/>
              </a:rPr>
              <a:t>de</a:t>
            </a:r>
            <a:r>
              <a:rPr sz="1200" spc="35" dirty="0">
                <a:solidFill>
                  <a:srgbClr val="3F6474"/>
                </a:solidFill>
                <a:latin typeface="Trebuchet MS"/>
                <a:cs typeface="Trebuchet MS"/>
              </a:rPr>
              <a:t> </a:t>
            </a:r>
            <a:r>
              <a:rPr sz="1200" dirty="0">
                <a:solidFill>
                  <a:srgbClr val="3F6474"/>
                </a:solidFill>
                <a:latin typeface="Trebuchet MS"/>
                <a:cs typeface="Trebuchet MS"/>
              </a:rPr>
              <a:t>opslagvakken</a:t>
            </a:r>
            <a:r>
              <a:rPr sz="1200" spc="30" dirty="0">
                <a:solidFill>
                  <a:srgbClr val="3F6474"/>
                </a:solidFill>
                <a:latin typeface="Trebuchet MS"/>
                <a:cs typeface="Trebuchet MS"/>
              </a:rPr>
              <a:t> </a:t>
            </a:r>
            <a:r>
              <a:rPr sz="1200" dirty="0">
                <a:solidFill>
                  <a:srgbClr val="3F6474"/>
                </a:solidFill>
                <a:latin typeface="Trebuchet MS"/>
                <a:cs typeface="Trebuchet MS"/>
              </a:rPr>
              <a:t>maximaal</a:t>
            </a:r>
            <a:r>
              <a:rPr sz="1200" spc="10" dirty="0">
                <a:solidFill>
                  <a:srgbClr val="3F6474"/>
                </a:solidFill>
                <a:latin typeface="Trebuchet MS"/>
                <a:cs typeface="Trebuchet MS"/>
              </a:rPr>
              <a:t> </a:t>
            </a:r>
            <a:r>
              <a:rPr sz="1200" spc="-20" dirty="0">
                <a:solidFill>
                  <a:srgbClr val="3F6474"/>
                </a:solidFill>
                <a:latin typeface="Trebuchet MS"/>
                <a:cs typeface="Trebuchet MS"/>
              </a:rPr>
              <a:t>zijn?</a:t>
            </a:r>
            <a:endParaRPr sz="1200">
              <a:latin typeface="Trebuchet MS"/>
              <a:cs typeface="Trebuchet MS"/>
            </a:endParaRPr>
          </a:p>
        </p:txBody>
      </p:sp>
      <p:grpSp>
        <p:nvGrpSpPr>
          <p:cNvPr id="7" name="object 7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731520" y="5955792"/>
            <a:ext cx="6096000" cy="329565"/>
            <a:chOff x="731520" y="5955792"/>
            <a:chExt cx="6096000" cy="329565"/>
          </a:xfrm>
        </p:grpSpPr>
        <p:pic>
          <p:nvPicPr>
            <p:cNvPr id="8" name="object 8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731520" y="5955792"/>
              <a:ext cx="6095999" cy="329183"/>
            </a:xfrm>
            <a:prstGeom prst="rect">
              <a:avLst/>
            </a:prstGeom>
          </p:spPr>
        </p:pic>
        <p:pic>
          <p:nvPicPr>
            <p:cNvPr id="9" name="object 9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836675" y="5955792"/>
              <a:ext cx="960120" cy="329183"/>
            </a:xfrm>
            <a:prstGeom prst="rect">
              <a:avLst/>
            </a:prstGeom>
          </p:spPr>
        </p:pic>
      </p:grpSp>
      <p:grpSp>
        <p:nvGrpSpPr>
          <p:cNvPr id="10" name="object 10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3770376" y="6670547"/>
            <a:ext cx="1975485" cy="347980"/>
            <a:chOff x="3770376" y="6670547"/>
            <a:chExt cx="1975485" cy="347980"/>
          </a:xfrm>
        </p:grpSpPr>
        <p:sp>
          <p:nvSpPr>
            <p:cNvPr id="11" name="object 11"/>
            <p:cNvSpPr/>
            <p:nvPr/>
          </p:nvSpPr>
          <p:spPr>
            <a:xfrm>
              <a:off x="5227319" y="6670547"/>
              <a:ext cx="518159" cy="182880"/>
            </a:xfrm>
            <a:custGeom>
              <a:avLst/>
              <a:gdLst/>
              <a:ahLst/>
              <a:cxnLst/>
              <a:rect l="l" t="t" r="r" b="b"/>
              <a:pathLst>
                <a:path w="518160" h="182879">
                  <a:moveTo>
                    <a:pt x="518160" y="182880"/>
                  </a:moveTo>
                  <a:lnTo>
                    <a:pt x="0" y="182880"/>
                  </a:lnTo>
                  <a:lnTo>
                    <a:pt x="0" y="0"/>
                  </a:lnTo>
                  <a:lnTo>
                    <a:pt x="518160" y="0"/>
                  </a:lnTo>
                  <a:lnTo>
                    <a:pt x="518160" y="182880"/>
                  </a:lnTo>
                  <a:close/>
                </a:path>
              </a:pathLst>
            </a:custGeom>
            <a:solidFill>
              <a:srgbClr val="00FF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3770376" y="6835139"/>
              <a:ext cx="1443355" cy="182880"/>
            </a:xfrm>
            <a:custGeom>
              <a:avLst/>
              <a:gdLst/>
              <a:ahLst/>
              <a:cxnLst/>
              <a:rect l="l" t="t" r="r" b="b"/>
              <a:pathLst>
                <a:path w="1443354" h="182879">
                  <a:moveTo>
                    <a:pt x="1443227" y="182880"/>
                  </a:moveTo>
                  <a:lnTo>
                    <a:pt x="0" y="182880"/>
                  </a:lnTo>
                  <a:lnTo>
                    <a:pt x="0" y="0"/>
                  </a:lnTo>
                  <a:lnTo>
                    <a:pt x="1443227" y="0"/>
                  </a:lnTo>
                  <a:lnTo>
                    <a:pt x="1443227" y="182880"/>
                  </a:lnTo>
                  <a:close/>
                </a:path>
              </a:pathLst>
            </a:custGeom>
            <a:solidFill>
              <a:srgbClr val="00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3" name="object 1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2531364" y="7194803"/>
            <a:ext cx="2255520" cy="347980"/>
            <a:chOff x="2531364" y="7194803"/>
            <a:chExt cx="2255520" cy="347980"/>
          </a:xfrm>
        </p:grpSpPr>
        <p:sp>
          <p:nvSpPr>
            <p:cNvPr id="14" name="object 14"/>
            <p:cNvSpPr/>
            <p:nvPr/>
          </p:nvSpPr>
          <p:spPr>
            <a:xfrm>
              <a:off x="3838956" y="7194803"/>
              <a:ext cx="948055" cy="182880"/>
            </a:xfrm>
            <a:custGeom>
              <a:avLst/>
              <a:gdLst/>
              <a:ahLst/>
              <a:cxnLst/>
              <a:rect l="l" t="t" r="r" b="b"/>
              <a:pathLst>
                <a:path w="948054" h="182879">
                  <a:moveTo>
                    <a:pt x="947927" y="182880"/>
                  </a:moveTo>
                  <a:lnTo>
                    <a:pt x="0" y="182880"/>
                  </a:lnTo>
                  <a:lnTo>
                    <a:pt x="0" y="0"/>
                  </a:lnTo>
                  <a:lnTo>
                    <a:pt x="947927" y="0"/>
                  </a:lnTo>
                  <a:lnTo>
                    <a:pt x="947927" y="182880"/>
                  </a:lnTo>
                  <a:close/>
                </a:path>
              </a:pathLst>
            </a:custGeom>
            <a:solidFill>
              <a:srgbClr val="00FF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2531364" y="7359395"/>
              <a:ext cx="1365885" cy="182880"/>
            </a:xfrm>
            <a:custGeom>
              <a:avLst/>
              <a:gdLst/>
              <a:ahLst/>
              <a:cxnLst/>
              <a:rect l="l" t="t" r="r" b="b"/>
              <a:pathLst>
                <a:path w="1365885" h="182879">
                  <a:moveTo>
                    <a:pt x="1365503" y="182880"/>
                  </a:moveTo>
                  <a:lnTo>
                    <a:pt x="0" y="182880"/>
                  </a:lnTo>
                  <a:lnTo>
                    <a:pt x="0" y="0"/>
                  </a:lnTo>
                  <a:lnTo>
                    <a:pt x="1365503" y="0"/>
                  </a:lnTo>
                  <a:lnTo>
                    <a:pt x="1365503" y="182880"/>
                  </a:lnTo>
                  <a:close/>
                </a:path>
              </a:pathLst>
            </a:custGeom>
            <a:solidFill>
              <a:srgbClr val="00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6" name="object 16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3154680" y="8409432"/>
            <a:ext cx="2898775" cy="347980"/>
            <a:chOff x="3154680" y="8409432"/>
            <a:chExt cx="2898775" cy="347980"/>
          </a:xfrm>
        </p:grpSpPr>
        <p:sp>
          <p:nvSpPr>
            <p:cNvPr id="17" name="object 17"/>
            <p:cNvSpPr/>
            <p:nvPr/>
          </p:nvSpPr>
          <p:spPr>
            <a:xfrm>
              <a:off x="3154680" y="8409432"/>
              <a:ext cx="2898775" cy="182880"/>
            </a:xfrm>
            <a:custGeom>
              <a:avLst/>
              <a:gdLst/>
              <a:ahLst/>
              <a:cxnLst/>
              <a:rect l="l" t="t" r="r" b="b"/>
              <a:pathLst>
                <a:path w="2898775" h="182879">
                  <a:moveTo>
                    <a:pt x="1092708" y="0"/>
                  </a:moveTo>
                  <a:lnTo>
                    <a:pt x="0" y="0"/>
                  </a:lnTo>
                  <a:lnTo>
                    <a:pt x="0" y="182880"/>
                  </a:lnTo>
                  <a:lnTo>
                    <a:pt x="1092708" y="182880"/>
                  </a:lnTo>
                  <a:lnTo>
                    <a:pt x="1092708" y="0"/>
                  </a:lnTo>
                  <a:close/>
                </a:path>
                <a:path w="2898775" h="182879">
                  <a:moveTo>
                    <a:pt x="2898648" y="0"/>
                  </a:moveTo>
                  <a:lnTo>
                    <a:pt x="1850136" y="0"/>
                  </a:lnTo>
                  <a:lnTo>
                    <a:pt x="1850136" y="182880"/>
                  </a:lnTo>
                  <a:lnTo>
                    <a:pt x="2898648" y="182880"/>
                  </a:lnTo>
                  <a:lnTo>
                    <a:pt x="2898648" y="0"/>
                  </a:lnTo>
                  <a:close/>
                </a:path>
              </a:pathLst>
            </a:custGeom>
            <a:solidFill>
              <a:srgbClr val="00FF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4067555" y="8574023"/>
              <a:ext cx="1329055" cy="182880"/>
            </a:xfrm>
            <a:custGeom>
              <a:avLst/>
              <a:gdLst/>
              <a:ahLst/>
              <a:cxnLst/>
              <a:rect l="l" t="t" r="r" b="b"/>
              <a:pathLst>
                <a:path w="1329054" h="182879">
                  <a:moveTo>
                    <a:pt x="1328927" y="182880"/>
                  </a:moveTo>
                  <a:lnTo>
                    <a:pt x="0" y="182880"/>
                  </a:lnTo>
                  <a:lnTo>
                    <a:pt x="0" y="0"/>
                  </a:lnTo>
                  <a:lnTo>
                    <a:pt x="1328927" y="0"/>
                  </a:lnTo>
                  <a:lnTo>
                    <a:pt x="1328927" y="182880"/>
                  </a:lnTo>
                  <a:close/>
                </a:path>
              </a:pathLst>
            </a:custGeom>
            <a:solidFill>
              <a:srgbClr val="00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9" name="object 19"/>
          <p:cNvSpPr txBox="1"/>
          <p:nvPr/>
        </p:nvSpPr>
        <p:spPr>
          <a:xfrm>
            <a:off x="737616" y="5961888"/>
            <a:ext cx="6082665" cy="3415665"/>
          </a:xfrm>
          <a:prstGeom prst="rect">
            <a:avLst/>
          </a:prstGeom>
          <a:ln w="12192">
            <a:solidFill>
              <a:srgbClr val="000000"/>
            </a:solidFill>
          </a:ln>
        </p:spPr>
        <p:txBody>
          <a:bodyPr vert="horz" wrap="square" lIns="0" tIns="2667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210"/>
              </a:spcBef>
            </a:pPr>
            <a:endParaRPr sz="600">
              <a:latin typeface="Times New Roman"/>
              <a:cs typeface="Times New Roman"/>
            </a:endParaRPr>
          </a:p>
          <a:p>
            <a:pPr marR="190500" algn="r">
              <a:lnSpc>
                <a:spcPct val="100000"/>
              </a:lnSpc>
            </a:pPr>
            <a:r>
              <a:rPr sz="600" spc="10" dirty="0">
                <a:solidFill>
                  <a:srgbClr val="FFFFFF"/>
                </a:solidFill>
                <a:latin typeface="Trebuchet MS"/>
                <a:cs typeface="Trebuchet MS"/>
              </a:rPr>
              <a:t>ALL</a:t>
            </a:r>
            <a:r>
              <a:rPr sz="600" spc="-1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600" spc="10" dirty="0">
                <a:solidFill>
                  <a:srgbClr val="FFFFFF"/>
                </a:solidFill>
                <a:latin typeface="Trebuchet MS"/>
                <a:cs typeface="Trebuchet MS"/>
              </a:rPr>
              <a:t>WAYS</a:t>
            </a:r>
            <a:r>
              <a:rPr sz="600" spc="-1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600" spc="10" dirty="0">
                <a:solidFill>
                  <a:srgbClr val="FFFFFF"/>
                </a:solidFill>
                <a:latin typeface="Trebuchet MS"/>
                <a:cs typeface="Trebuchet MS"/>
              </a:rPr>
              <a:t>LEARNING</a:t>
            </a:r>
            <a:r>
              <a:rPr sz="600" spc="-1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600" spc="10" dirty="0">
                <a:solidFill>
                  <a:srgbClr val="FFFFFF"/>
                </a:solidFill>
                <a:latin typeface="Wingdings"/>
                <a:cs typeface="Wingdings"/>
              </a:rPr>
              <a:t></a:t>
            </a:r>
            <a:r>
              <a:rPr sz="600" spc="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600" spc="10" dirty="0">
                <a:solidFill>
                  <a:srgbClr val="FFFFFF"/>
                </a:solidFill>
                <a:latin typeface="Wingdings"/>
                <a:cs typeface="Wingdings"/>
              </a:rPr>
              <a:t></a:t>
            </a:r>
            <a:r>
              <a:rPr sz="600" spc="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600" spc="10" dirty="0">
                <a:solidFill>
                  <a:srgbClr val="FFFFFF"/>
                </a:solidFill>
                <a:latin typeface="Wingdings"/>
                <a:cs typeface="Wingdings"/>
              </a:rPr>
              <a:t></a:t>
            </a:r>
            <a:r>
              <a:rPr sz="6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600" spc="-50" dirty="0">
                <a:solidFill>
                  <a:srgbClr val="FFFFFF"/>
                </a:solidFill>
                <a:latin typeface="Wingdings"/>
                <a:cs typeface="Wingdings"/>
              </a:rPr>
              <a:t></a:t>
            </a:r>
            <a:endParaRPr sz="600">
              <a:latin typeface="Wingdings"/>
              <a:cs typeface="Wingdings"/>
            </a:endParaRPr>
          </a:p>
          <a:p>
            <a:pPr>
              <a:lnSpc>
                <a:spcPct val="100000"/>
              </a:lnSpc>
            </a:pPr>
            <a:endParaRPr sz="600">
              <a:latin typeface="Wingdings"/>
              <a:cs typeface="Wingdings"/>
            </a:endParaRPr>
          </a:p>
          <a:p>
            <a:pPr>
              <a:lnSpc>
                <a:spcPct val="100000"/>
              </a:lnSpc>
              <a:spcBef>
                <a:spcPts val="80"/>
              </a:spcBef>
            </a:pPr>
            <a:endParaRPr sz="600">
              <a:latin typeface="Wingdings"/>
              <a:cs typeface="Wingdings"/>
            </a:endParaRPr>
          </a:p>
          <a:p>
            <a:pPr marL="458470">
              <a:lnSpc>
                <a:spcPct val="100000"/>
              </a:lnSpc>
            </a:pPr>
            <a:r>
              <a:rPr sz="1200" dirty="0">
                <a:solidFill>
                  <a:srgbClr val="3F6474"/>
                </a:solidFill>
                <a:latin typeface="Trebuchet MS"/>
                <a:cs typeface="Trebuchet MS"/>
              </a:rPr>
              <a:t>Hoe</a:t>
            </a:r>
            <a:r>
              <a:rPr sz="1200" spc="-5" dirty="0">
                <a:solidFill>
                  <a:srgbClr val="3F6474"/>
                </a:solidFill>
                <a:latin typeface="Trebuchet MS"/>
                <a:cs typeface="Trebuchet MS"/>
              </a:rPr>
              <a:t> </a:t>
            </a:r>
            <a:r>
              <a:rPr sz="1200" spc="-50" dirty="0">
                <a:solidFill>
                  <a:srgbClr val="3F6474"/>
                </a:solidFill>
                <a:latin typeface="Trebuchet MS"/>
                <a:cs typeface="Trebuchet MS"/>
              </a:rPr>
              <a:t>zit</a:t>
            </a:r>
            <a:r>
              <a:rPr sz="1200" spc="-10" dirty="0">
                <a:solidFill>
                  <a:srgbClr val="3F6474"/>
                </a:solidFill>
                <a:latin typeface="Trebuchet MS"/>
                <a:cs typeface="Trebuchet MS"/>
              </a:rPr>
              <a:t> </a:t>
            </a:r>
            <a:r>
              <a:rPr sz="1200" spc="-20" dirty="0">
                <a:solidFill>
                  <a:srgbClr val="3F6474"/>
                </a:solidFill>
                <a:latin typeface="Trebuchet MS"/>
                <a:cs typeface="Trebuchet MS"/>
              </a:rPr>
              <a:t>het?</a:t>
            </a:r>
            <a:endParaRPr sz="1200">
              <a:latin typeface="Trebuchet MS"/>
              <a:cs typeface="Trebuchet MS"/>
            </a:endParaRPr>
          </a:p>
          <a:p>
            <a:pPr marL="1447165" marR="504190" indent="-989330">
              <a:lnSpc>
                <a:spcPts val="1300"/>
              </a:lnSpc>
              <a:spcBef>
                <a:spcPts val="1195"/>
              </a:spcBef>
              <a:tabLst>
                <a:tab pos="1447165" algn="l"/>
              </a:tabLst>
            </a:pPr>
            <a:r>
              <a:rPr sz="1200" spc="60" dirty="0">
                <a:latin typeface="Trebuchet MS"/>
                <a:cs typeface="Trebuchet MS"/>
              </a:rPr>
              <a:t>M38</a:t>
            </a:r>
            <a:r>
              <a:rPr sz="1200" dirty="0">
                <a:latin typeface="Trebuchet MS"/>
                <a:cs typeface="Trebuchet MS"/>
              </a:rPr>
              <a:t>	De</a:t>
            </a:r>
            <a:r>
              <a:rPr sz="1200" spc="-25" dirty="0">
                <a:latin typeface="Trebuchet MS"/>
                <a:cs typeface="Trebuchet MS"/>
              </a:rPr>
              <a:t> </a:t>
            </a:r>
            <a:r>
              <a:rPr sz="1200" spc="-30" dirty="0">
                <a:latin typeface="Trebuchet MS"/>
                <a:cs typeface="Trebuchet MS"/>
              </a:rPr>
              <a:t>grootte</a:t>
            </a:r>
            <a:r>
              <a:rPr sz="1200" spc="-25" dirty="0">
                <a:latin typeface="Trebuchet MS"/>
                <a:cs typeface="Trebuchet MS"/>
              </a:rPr>
              <a:t> </a:t>
            </a:r>
            <a:r>
              <a:rPr sz="1200" dirty="0">
                <a:latin typeface="Trebuchet MS"/>
                <a:cs typeface="Trebuchet MS"/>
              </a:rPr>
              <a:t>van</a:t>
            </a:r>
            <a:r>
              <a:rPr sz="1200" spc="-15" dirty="0">
                <a:latin typeface="Trebuchet MS"/>
                <a:cs typeface="Trebuchet MS"/>
              </a:rPr>
              <a:t> </a:t>
            </a:r>
            <a:r>
              <a:rPr sz="1200" spc="-25" dirty="0">
                <a:latin typeface="Trebuchet MS"/>
                <a:cs typeface="Trebuchet MS"/>
              </a:rPr>
              <a:t>een</a:t>
            </a:r>
            <a:r>
              <a:rPr sz="1200" spc="-45" dirty="0">
                <a:latin typeface="Trebuchet MS"/>
                <a:cs typeface="Trebuchet MS"/>
              </a:rPr>
              <a:t> </a:t>
            </a:r>
            <a:r>
              <a:rPr sz="1200" dirty="0">
                <a:latin typeface="Trebuchet MS"/>
                <a:cs typeface="Trebuchet MS"/>
              </a:rPr>
              <a:t>opslagvak</a:t>
            </a:r>
            <a:r>
              <a:rPr sz="1200" spc="-20" dirty="0">
                <a:latin typeface="Trebuchet MS"/>
                <a:cs typeface="Trebuchet MS"/>
              </a:rPr>
              <a:t> </a:t>
            </a:r>
            <a:r>
              <a:rPr sz="1200" dirty="0">
                <a:latin typeface="Trebuchet MS"/>
                <a:cs typeface="Trebuchet MS"/>
              </a:rPr>
              <a:t>mag</a:t>
            </a:r>
            <a:r>
              <a:rPr sz="1200" spc="-35" dirty="0">
                <a:latin typeface="Trebuchet MS"/>
                <a:cs typeface="Trebuchet MS"/>
              </a:rPr>
              <a:t> </a:t>
            </a:r>
            <a:r>
              <a:rPr sz="1200" spc="-10" dirty="0">
                <a:latin typeface="Trebuchet MS"/>
                <a:cs typeface="Trebuchet MS"/>
              </a:rPr>
              <a:t>maximaal</a:t>
            </a:r>
            <a:r>
              <a:rPr sz="1200" spc="-50" dirty="0">
                <a:latin typeface="Trebuchet MS"/>
                <a:cs typeface="Trebuchet MS"/>
              </a:rPr>
              <a:t> </a:t>
            </a:r>
            <a:r>
              <a:rPr sz="1200" dirty="0">
                <a:latin typeface="Trebuchet MS"/>
                <a:cs typeface="Trebuchet MS"/>
              </a:rPr>
              <a:t>300</a:t>
            </a:r>
            <a:r>
              <a:rPr sz="1200" spc="-10" dirty="0">
                <a:latin typeface="Trebuchet MS"/>
                <a:cs typeface="Trebuchet MS"/>
              </a:rPr>
              <a:t> </a:t>
            </a:r>
            <a:r>
              <a:rPr sz="1200" spc="-25" dirty="0">
                <a:latin typeface="Trebuchet MS"/>
                <a:cs typeface="Trebuchet MS"/>
              </a:rPr>
              <a:t>m²</a:t>
            </a:r>
            <a:r>
              <a:rPr sz="1200" spc="-35" dirty="0">
                <a:latin typeface="Trebuchet MS"/>
                <a:cs typeface="Trebuchet MS"/>
              </a:rPr>
              <a:t> </a:t>
            </a:r>
            <a:r>
              <a:rPr sz="1200" spc="-80" dirty="0">
                <a:latin typeface="Trebuchet MS"/>
                <a:cs typeface="Trebuchet MS"/>
              </a:rPr>
              <a:t>zijn.</a:t>
            </a:r>
            <a:r>
              <a:rPr sz="1200" spc="-20" dirty="0">
                <a:latin typeface="Trebuchet MS"/>
                <a:cs typeface="Trebuchet MS"/>
              </a:rPr>
              <a:t> </a:t>
            </a:r>
            <a:r>
              <a:rPr sz="1200" spc="-25" dirty="0">
                <a:latin typeface="Trebuchet MS"/>
                <a:cs typeface="Trebuchet MS"/>
              </a:rPr>
              <a:t>Van </a:t>
            </a:r>
            <a:r>
              <a:rPr sz="1200" spc="-35" dirty="0">
                <a:latin typeface="Trebuchet MS"/>
                <a:cs typeface="Trebuchet MS"/>
              </a:rPr>
              <a:t>elkaar</a:t>
            </a:r>
            <a:r>
              <a:rPr sz="1200" spc="-30" dirty="0">
                <a:latin typeface="Trebuchet MS"/>
                <a:cs typeface="Trebuchet MS"/>
              </a:rPr>
              <a:t> </a:t>
            </a:r>
            <a:r>
              <a:rPr sz="1200" dirty="0">
                <a:latin typeface="Trebuchet MS"/>
                <a:cs typeface="Trebuchet MS"/>
              </a:rPr>
              <a:t>gescheiden</a:t>
            </a:r>
            <a:r>
              <a:rPr sz="1200" spc="-65" dirty="0">
                <a:latin typeface="Trebuchet MS"/>
                <a:cs typeface="Trebuchet MS"/>
              </a:rPr>
              <a:t> </a:t>
            </a:r>
            <a:r>
              <a:rPr sz="1200" spc="-10" dirty="0">
                <a:latin typeface="Trebuchet MS"/>
                <a:cs typeface="Trebuchet MS"/>
              </a:rPr>
              <a:t>door</a:t>
            </a:r>
            <a:r>
              <a:rPr sz="1200" spc="-30" dirty="0">
                <a:latin typeface="Trebuchet MS"/>
                <a:cs typeface="Trebuchet MS"/>
              </a:rPr>
              <a:t> </a:t>
            </a:r>
            <a:r>
              <a:rPr sz="1200" dirty="0">
                <a:latin typeface="Trebuchet MS"/>
                <a:cs typeface="Trebuchet MS"/>
              </a:rPr>
              <a:t>gangen</a:t>
            </a:r>
            <a:r>
              <a:rPr sz="1200" spc="-35" dirty="0">
                <a:latin typeface="Trebuchet MS"/>
                <a:cs typeface="Trebuchet MS"/>
              </a:rPr>
              <a:t> </a:t>
            </a:r>
            <a:r>
              <a:rPr sz="1200" dirty="0">
                <a:latin typeface="Trebuchet MS"/>
                <a:cs typeface="Trebuchet MS"/>
              </a:rPr>
              <a:t>van</a:t>
            </a:r>
            <a:r>
              <a:rPr sz="1200" spc="-35" dirty="0">
                <a:latin typeface="Trebuchet MS"/>
                <a:cs typeface="Trebuchet MS"/>
              </a:rPr>
              <a:t> </a:t>
            </a:r>
            <a:r>
              <a:rPr sz="1200" spc="-50" dirty="0">
                <a:latin typeface="Trebuchet MS"/>
                <a:cs typeface="Trebuchet MS"/>
              </a:rPr>
              <a:t>3,5</a:t>
            </a:r>
            <a:r>
              <a:rPr sz="1200" spc="-20" dirty="0">
                <a:latin typeface="Trebuchet MS"/>
                <a:cs typeface="Trebuchet MS"/>
              </a:rPr>
              <a:t> </a:t>
            </a:r>
            <a:r>
              <a:rPr sz="1200" spc="-10" dirty="0">
                <a:latin typeface="Trebuchet MS"/>
                <a:cs typeface="Trebuchet MS"/>
              </a:rPr>
              <a:t>meter.</a:t>
            </a:r>
            <a:endParaRPr sz="12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135"/>
              </a:spcBef>
            </a:pPr>
            <a:endParaRPr sz="1200">
              <a:latin typeface="Trebuchet MS"/>
              <a:cs typeface="Trebuchet MS"/>
            </a:endParaRPr>
          </a:p>
          <a:p>
            <a:pPr marL="1447165" marR="449580" indent="-989330">
              <a:lnSpc>
                <a:spcPts val="1300"/>
              </a:lnSpc>
            </a:pPr>
            <a:r>
              <a:rPr sz="1200" spc="114" dirty="0">
                <a:latin typeface="Trebuchet MS"/>
                <a:cs typeface="Trebuchet MS"/>
              </a:rPr>
              <a:t>FM</a:t>
            </a:r>
            <a:r>
              <a:rPr sz="1200" spc="-45" dirty="0">
                <a:latin typeface="Trebuchet MS"/>
                <a:cs typeface="Trebuchet MS"/>
              </a:rPr>
              <a:t> </a:t>
            </a:r>
            <a:r>
              <a:rPr sz="1200" spc="90" dirty="0">
                <a:latin typeface="Trebuchet MS"/>
                <a:cs typeface="Trebuchet MS"/>
              </a:rPr>
              <a:t>DS</a:t>
            </a:r>
            <a:r>
              <a:rPr sz="1200" spc="-35" dirty="0">
                <a:latin typeface="Trebuchet MS"/>
                <a:cs typeface="Trebuchet MS"/>
              </a:rPr>
              <a:t> </a:t>
            </a:r>
            <a:r>
              <a:rPr sz="1200" spc="-40" dirty="0">
                <a:latin typeface="Trebuchet MS"/>
                <a:cs typeface="Trebuchet MS"/>
              </a:rPr>
              <a:t>7-</a:t>
            </a:r>
            <a:r>
              <a:rPr sz="1200" dirty="0">
                <a:latin typeface="Trebuchet MS"/>
                <a:cs typeface="Trebuchet MS"/>
              </a:rPr>
              <a:t>112</a:t>
            </a:r>
            <a:r>
              <a:rPr sz="1200" spc="135" dirty="0">
                <a:latin typeface="Trebuchet MS"/>
                <a:cs typeface="Trebuchet MS"/>
              </a:rPr>
              <a:t>  </a:t>
            </a:r>
            <a:r>
              <a:rPr sz="1200" dirty="0">
                <a:latin typeface="Trebuchet MS"/>
                <a:cs typeface="Trebuchet MS"/>
              </a:rPr>
              <a:t>Opslagvakken</a:t>
            </a:r>
            <a:r>
              <a:rPr sz="1200" spc="-65" dirty="0">
                <a:latin typeface="Trebuchet MS"/>
                <a:cs typeface="Trebuchet MS"/>
              </a:rPr>
              <a:t> </a:t>
            </a:r>
            <a:r>
              <a:rPr sz="1200" spc="-10" dirty="0">
                <a:latin typeface="Trebuchet MS"/>
                <a:cs typeface="Trebuchet MS"/>
              </a:rPr>
              <a:t>maximaal</a:t>
            </a:r>
            <a:r>
              <a:rPr sz="1200" spc="-70" dirty="0">
                <a:latin typeface="Trebuchet MS"/>
                <a:cs typeface="Trebuchet MS"/>
              </a:rPr>
              <a:t> </a:t>
            </a:r>
            <a:r>
              <a:rPr sz="1200" spc="-50" dirty="0">
                <a:latin typeface="Trebuchet MS"/>
                <a:cs typeface="Trebuchet MS"/>
              </a:rPr>
              <a:t>4,6</a:t>
            </a:r>
            <a:r>
              <a:rPr sz="1200" spc="-30" dirty="0">
                <a:latin typeface="Trebuchet MS"/>
                <a:cs typeface="Trebuchet MS"/>
              </a:rPr>
              <a:t> </a:t>
            </a:r>
            <a:r>
              <a:rPr sz="1200" spc="-40" dirty="0">
                <a:latin typeface="Trebuchet MS"/>
                <a:cs typeface="Trebuchet MS"/>
              </a:rPr>
              <a:t>meter</a:t>
            </a:r>
            <a:r>
              <a:rPr sz="1200" spc="-60" dirty="0">
                <a:latin typeface="Trebuchet MS"/>
                <a:cs typeface="Trebuchet MS"/>
              </a:rPr>
              <a:t> </a:t>
            </a:r>
            <a:r>
              <a:rPr sz="1200" spc="-55" dirty="0">
                <a:latin typeface="Trebuchet MS"/>
                <a:cs typeface="Trebuchet MS"/>
              </a:rPr>
              <a:t>diep.</a:t>
            </a:r>
            <a:r>
              <a:rPr sz="1200" spc="-35" dirty="0">
                <a:latin typeface="Trebuchet MS"/>
                <a:cs typeface="Trebuchet MS"/>
              </a:rPr>
              <a:t> </a:t>
            </a:r>
            <a:r>
              <a:rPr sz="1200" dirty="0">
                <a:latin typeface="Trebuchet MS"/>
                <a:cs typeface="Trebuchet MS"/>
              </a:rPr>
              <a:t>Van</a:t>
            </a:r>
            <a:r>
              <a:rPr sz="1200" spc="-40" dirty="0">
                <a:latin typeface="Trebuchet MS"/>
                <a:cs typeface="Trebuchet MS"/>
              </a:rPr>
              <a:t> </a:t>
            </a:r>
            <a:r>
              <a:rPr sz="1200" spc="-35" dirty="0">
                <a:latin typeface="Trebuchet MS"/>
                <a:cs typeface="Trebuchet MS"/>
              </a:rPr>
              <a:t>elkaar</a:t>
            </a:r>
            <a:r>
              <a:rPr sz="1200" spc="-55" dirty="0">
                <a:latin typeface="Trebuchet MS"/>
                <a:cs typeface="Trebuchet MS"/>
              </a:rPr>
              <a:t> </a:t>
            </a:r>
            <a:r>
              <a:rPr sz="1200" spc="-10" dirty="0">
                <a:latin typeface="Trebuchet MS"/>
                <a:cs typeface="Trebuchet MS"/>
              </a:rPr>
              <a:t>gescheiden </a:t>
            </a:r>
            <a:r>
              <a:rPr sz="1200" dirty="0">
                <a:latin typeface="Trebuchet MS"/>
                <a:cs typeface="Trebuchet MS"/>
              </a:rPr>
              <a:t>door</a:t>
            </a:r>
            <a:r>
              <a:rPr sz="1200" spc="-25" dirty="0">
                <a:latin typeface="Trebuchet MS"/>
                <a:cs typeface="Trebuchet MS"/>
              </a:rPr>
              <a:t> </a:t>
            </a:r>
            <a:r>
              <a:rPr sz="1200" dirty="0">
                <a:latin typeface="Trebuchet MS"/>
                <a:cs typeface="Trebuchet MS"/>
              </a:rPr>
              <a:t>gangen</a:t>
            </a:r>
            <a:r>
              <a:rPr sz="1200" spc="-60" dirty="0">
                <a:latin typeface="Trebuchet MS"/>
                <a:cs typeface="Trebuchet MS"/>
              </a:rPr>
              <a:t> </a:t>
            </a:r>
            <a:r>
              <a:rPr sz="1200" dirty="0">
                <a:latin typeface="Trebuchet MS"/>
                <a:cs typeface="Trebuchet MS"/>
              </a:rPr>
              <a:t>van</a:t>
            </a:r>
            <a:r>
              <a:rPr sz="1200" spc="-40" dirty="0">
                <a:latin typeface="Trebuchet MS"/>
                <a:cs typeface="Trebuchet MS"/>
              </a:rPr>
              <a:t> </a:t>
            </a:r>
            <a:r>
              <a:rPr sz="1200" dirty="0">
                <a:latin typeface="Trebuchet MS"/>
                <a:cs typeface="Trebuchet MS"/>
              </a:rPr>
              <a:t>3</a:t>
            </a:r>
            <a:r>
              <a:rPr sz="1200" spc="-25" dirty="0">
                <a:latin typeface="Trebuchet MS"/>
                <a:cs typeface="Trebuchet MS"/>
              </a:rPr>
              <a:t> </a:t>
            </a:r>
            <a:r>
              <a:rPr sz="1200" spc="-60" dirty="0">
                <a:latin typeface="Trebuchet MS"/>
                <a:cs typeface="Trebuchet MS"/>
              </a:rPr>
              <a:t>meter.</a:t>
            </a:r>
            <a:r>
              <a:rPr sz="1200" spc="-50" dirty="0">
                <a:latin typeface="Trebuchet MS"/>
                <a:cs typeface="Trebuchet MS"/>
              </a:rPr>
              <a:t> </a:t>
            </a:r>
            <a:r>
              <a:rPr sz="1200" spc="-80" dirty="0">
                <a:latin typeface="Trebuchet MS"/>
                <a:cs typeface="Trebuchet MS"/>
              </a:rPr>
              <a:t>(bij</a:t>
            </a:r>
            <a:r>
              <a:rPr sz="1200" spc="-25" dirty="0">
                <a:latin typeface="Trebuchet MS"/>
                <a:cs typeface="Trebuchet MS"/>
              </a:rPr>
              <a:t> </a:t>
            </a:r>
            <a:r>
              <a:rPr sz="1200" spc="-50" dirty="0">
                <a:latin typeface="Trebuchet MS"/>
                <a:cs typeface="Trebuchet MS"/>
              </a:rPr>
              <a:t>low-</a:t>
            </a:r>
            <a:r>
              <a:rPr sz="1200" spc="-60" dirty="0">
                <a:latin typeface="Trebuchet MS"/>
                <a:cs typeface="Trebuchet MS"/>
              </a:rPr>
              <a:t>pile</a:t>
            </a:r>
            <a:r>
              <a:rPr sz="1200" spc="-15" dirty="0">
                <a:latin typeface="Trebuchet MS"/>
                <a:cs typeface="Trebuchet MS"/>
              </a:rPr>
              <a:t> </a:t>
            </a:r>
            <a:r>
              <a:rPr sz="1200" spc="-30" dirty="0">
                <a:latin typeface="Trebuchet MS"/>
                <a:cs typeface="Trebuchet MS"/>
              </a:rPr>
              <a:t>storage,</a:t>
            </a:r>
            <a:r>
              <a:rPr sz="1200" spc="-45" dirty="0">
                <a:latin typeface="Trebuchet MS"/>
                <a:cs typeface="Trebuchet MS"/>
              </a:rPr>
              <a:t> </a:t>
            </a:r>
            <a:r>
              <a:rPr sz="1200" spc="-10" dirty="0">
                <a:latin typeface="Trebuchet MS"/>
                <a:cs typeface="Trebuchet MS"/>
              </a:rPr>
              <a:t>voor</a:t>
            </a:r>
            <a:r>
              <a:rPr sz="1200" spc="-25" dirty="0">
                <a:latin typeface="Trebuchet MS"/>
                <a:cs typeface="Trebuchet MS"/>
              </a:rPr>
              <a:t> </a:t>
            </a:r>
            <a:r>
              <a:rPr sz="1200" spc="-10" dirty="0">
                <a:latin typeface="Trebuchet MS"/>
                <a:cs typeface="Trebuchet MS"/>
              </a:rPr>
              <a:t>stellingen </a:t>
            </a:r>
            <a:r>
              <a:rPr sz="1200" dirty="0">
                <a:latin typeface="Trebuchet MS"/>
                <a:cs typeface="Trebuchet MS"/>
              </a:rPr>
              <a:t>geen</a:t>
            </a:r>
            <a:r>
              <a:rPr sz="1200" spc="-60" dirty="0">
                <a:latin typeface="Trebuchet MS"/>
                <a:cs typeface="Trebuchet MS"/>
              </a:rPr>
              <a:t> </a:t>
            </a:r>
            <a:r>
              <a:rPr sz="1200" spc="-30" dirty="0">
                <a:latin typeface="Trebuchet MS"/>
                <a:cs typeface="Trebuchet MS"/>
              </a:rPr>
              <a:t>grootte</a:t>
            </a:r>
            <a:r>
              <a:rPr sz="1200" spc="-50" dirty="0">
                <a:latin typeface="Trebuchet MS"/>
                <a:cs typeface="Trebuchet MS"/>
              </a:rPr>
              <a:t> </a:t>
            </a:r>
            <a:r>
              <a:rPr sz="1200" spc="-10" dirty="0">
                <a:latin typeface="Trebuchet MS"/>
                <a:cs typeface="Trebuchet MS"/>
              </a:rPr>
              <a:t>gegeven)</a:t>
            </a:r>
            <a:endParaRPr sz="12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140"/>
              </a:spcBef>
            </a:pPr>
            <a:endParaRPr sz="1200">
              <a:latin typeface="Trebuchet MS"/>
              <a:cs typeface="Trebuchet MS"/>
            </a:endParaRPr>
          </a:p>
          <a:p>
            <a:pPr marL="458470" marR="755015">
              <a:lnSpc>
                <a:spcPts val="1300"/>
              </a:lnSpc>
            </a:pPr>
            <a:r>
              <a:rPr sz="1200" i="1" spc="-40" dirty="0">
                <a:latin typeface="Trebuchet MS"/>
                <a:cs typeface="Trebuchet MS"/>
              </a:rPr>
              <a:t>Verkenning</a:t>
            </a:r>
            <a:r>
              <a:rPr sz="1200" i="1" spc="-45" dirty="0">
                <a:latin typeface="Trebuchet MS"/>
                <a:cs typeface="Trebuchet MS"/>
              </a:rPr>
              <a:t> </a:t>
            </a:r>
            <a:r>
              <a:rPr sz="1200" i="1" spc="-60" dirty="0">
                <a:latin typeface="Trebuchet MS"/>
                <a:cs typeface="Trebuchet MS"/>
              </a:rPr>
              <a:t>mogelijke</a:t>
            </a:r>
            <a:r>
              <a:rPr sz="1200" i="1" spc="-50" dirty="0">
                <a:latin typeface="Trebuchet MS"/>
                <a:cs typeface="Trebuchet MS"/>
              </a:rPr>
              <a:t> maatregelen</a:t>
            </a:r>
            <a:r>
              <a:rPr sz="1200" i="1" spc="-40" dirty="0">
                <a:latin typeface="Trebuchet MS"/>
                <a:cs typeface="Trebuchet MS"/>
              </a:rPr>
              <a:t> </a:t>
            </a:r>
            <a:r>
              <a:rPr sz="1200" i="1" spc="-105" dirty="0">
                <a:latin typeface="Trebuchet MS"/>
                <a:cs typeface="Trebuchet MS"/>
              </a:rPr>
              <a:t>bij</a:t>
            </a:r>
            <a:r>
              <a:rPr sz="1200" i="1" spc="-35" dirty="0">
                <a:latin typeface="Trebuchet MS"/>
                <a:cs typeface="Trebuchet MS"/>
              </a:rPr>
              <a:t> </a:t>
            </a:r>
            <a:r>
              <a:rPr sz="1200" i="1" spc="-40" dirty="0">
                <a:latin typeface="Trebuchet MS"/>
                <a:cs typeface="Trebuchet MS"/>
              </a:rPr>
              <a:t>de </a:t>
            </a:r>
            <a:r>
              <a:rPr sz="1200" i="1" spc="-10" dirty="0">
                <a:latin typeface="Trebuchet MS"/>
                <a:cs typeface="Trebuchet MS"/>
              </a:rPr>
              <a:t>opslag</a:t>
            </a:r>
            <a:r>
              <a:rPr sz="1200" i="1" spc="-40" dirty="0">
                <a:latin typeface="Trebuchet MS"/>
                <a:cs typeface="Trebuchet MS"/>
              </a:rPr>
              <a:t> </a:t>
            </a:r>
            <a:r>
              <a:rPr sz="1200" i="1" spc="-20" dirty="0">
                <a:latin typeface="Trebuchet MS"/>
                <a:cs typeface="Trebuchet MS"/>
              </a:rPr>
              <a:t>van</a:t>
            </a:r>
            <a:r>
              <a:rPr sz="1200" i="1" spc="-40" dirty="0">
                <a:latin typeface="Trebuchet MS"/>
                <a:cs typeface="Trebuchet MS"/>
              </a:rPr>
              <a:t> </a:t>
            </a:r>
            <a:r>
              <a:rPr sz="1200" i="1" spc="-85" dirty="0">
                <a:latin typeface="Trebuchet MS"/>
                <a:cs typeface="Trebuchet MS"/>
              </a:rPr>
              <a:t>lithium-</a:t>
            </a:r>
            <a:r>
              <a:rPr sz="1200" i="1" spc="-45" dirty="0">
                <a:latin typeface="Trebuchet MS"/>
                <a:cs typeface="Trebuchet MS"/>
              </a:rPr>
              <a:t>ion</a:t>
            </a:r>
            <a:r>
              <a:rPr sz="1200" i="1" spc="-40" dirty="0">
                <a:latin typeface="Trebuchet MS"/>
                <a:cs typeface="Trebuchet MS"/>
              </a:rPr>
              <a:t> </a:t>
            </a:r>
            <a:r>
              <a:rPr sz="1200" i="1" spc="-85" dirty="0">
                <a:latin typeface="Trebuchet MS"/>
                <a:cs typeface="Trebuchet MS"/>
              </a:rPr>
              <a:t>batterijen</a:t>
            </a:r>
            <a:r>
              <a:rPr sz="1200" i="1" spc="-25" dirty="0">
                <a:latin typeface="Trebuchet MS"/>
                <a:cs typeface="Trebuchet MS"/>
              </a:rPr>
              <a:t> in </a:t>
            </a:r>
            <a:r>
              <a:rPr sz="1200" i="1" spc="-45" dirty="0">
                <a:latin typeface="Trebuchet MS"/>
                <a:cs typeface="Trebuchet MS"/>
              </a:rPr>
              <a:t>brandcompartimenten</a:t>
            </a:r>
            <a:r>
              <a:rPr sz="1200" i="1" spc="-30" dirty="0">
                <a:latin typeface="Trebuchet MS"/>
                <a:cs typeface="Trebuchet MS"/>
              </a:rPr>
              <a:t> </a:t>
            </a:r>
            <a:r>
              <a:rPr sz="1200" i="1" spc="-65" dirty="0">
                <a:latin typeface="Trebuchet MS"/>
                <a:cs typeface="Trebuchet MS"/>
              </a:rPr>
              <a:t>groter</a:t>
            </a:r>
            <a:r>
              <a:rPr sz="1200" i="1" spc="-20" dirty="0">
                <a:latin typeface="Trebuchet MS"/>
                <a:cs typeface="Trebuchet MS"/>
              </a:rPr>
              <a:t> dan</a:t>
            </a:r>
            <a:r>
              <a:rPr sz="1200" i="1" spc="-25" dirty="0">
                <a:latin typeface="Trebuchet MS"/>
                <a:cs typeface="Trebuchet MS"/>
              </a:rPr>
              <a:t> 2.500</a:t>
            </a:r>
            <a:r>
              <a:rPr sz="1200" i="1" spc="-35" dirty="0">
                <a:latin typeface="Trebuchet MS"/>
                <a:cs typeface="Trebuchet MS"/>
              </a:rPr>
              <a:t> </a:t>
            </a:r>
            <a:r>
              <a:rPr sz="1200" i="1" spc="-25" dirty="0">
                <a:latin typeface="Trebuchet MS"/>
                <a:cs typeface="Trebuchet MS"/>
              </a:rPr>
              <a:t>m²</a:t>
            </a:r>
            <a:r>
              <a:rPr sz="1200" spc="-25" dirty="0">
                <a:latin typeface="Trebuchet MS"/>
                <a:cs typeface="Trebuchet MS"/>
              </a:rPr>
              <a:t>:</a:t>
            </a:r>
            <a:endParaRPr sz="12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135"/>
              </a:spcBef>
            </a:pPr>
            <a:endParaRPr sz="1200">
              <a:latin typeface="Trebuchet MS"/>
              <a:cs typeface="Trebuchet MS"/>
            </a:endParaRPr>
          </a:p>
          <a:p>
            <a:pPr marL="1447165" marR="721995">
              <a:lnSpc>
                <a:spcPts val="1300"/>
              </a:lnSpc>
            </a:pPr>
            <a:r>
              <a:rPr sz="1200" dirty="0">
                <a:latin typeface="Trebuchet MS"/>
                <a:cs typeface="Trebuchet MS"/>
              </a:rPr>
              <a:t>Opslagvakken</a:t>
            </a:r>
            <a:r>
              <a:rPr sz="1200" spc="-55" dirty="0">
                <a:latin typeface="Trebuchet MS"/>
                <a:cs typeface="Trebuchet MS"/>
              </a:rPr>
              <a:t> </a:t>
            </a:r>
            <a:r>
              <a:rPr sz="1200" spc="-10" dirty="0">
                <a:latin typeface="Trebuchet MS"/>
                <a:cs typeface="Trebuchet MS"/>
              </a:rPr>
              <a:t>maximaal</a:t>
            </a:r>
            <a:r>
              <a:rPr sz="1200" spc="-60" dirty="0">
                <a:latin typeface="Trebuchet MS"/>
                <a:cs typeface="Trebuchet MS"/>
              </a:rPr>
              <a:t> </a:t>
            </a:r>
            <a:r>
              <a:rPr sz="1200" dirty="0">
                <a:latin typeface="Trebuchet MS"/>
                <a:cs typeface="Trebuchet MS"/>
              </a:rPr>
              <a:t>40</a:t>
            </a:r>
            <a:r>
              <a:rPr sz="1200" spc="-20" dirty="0">
                <a:latin typeface="Trebuchet MS"/>
                <a:cs typeface="Trebuchet MS"/>
              </a:rPr>
              <a:t> </a:t>
            </a:r>
            <a:r>
              <a:rPr sz="1200" spc="-90" dirty="0">
                <a:latin typeface="Trebuchet MS"/>
                <a:cs typeface="Trebuchet MS"/>
              </a:rPr>
              <a:t>m²,</a:t>
            </a:r>
            <a:r>
              <a:rPr sz="1200" spc="-40" dirty="0">
                <a:latin typeface="Trebuchet MS"/>
                <a:cs typeface="Trebuchet MS"/>
              </a:rPr>
              <a:t> </a:t>
            </a:r>
            <a:r>
              <a:rPr sz="1200" spc="-10" dirty="0">
                <a:latin typeface="Trebuchet MS"/>
                <a:cs typeface="Trebuchet MS"/>
              </a:rPr>
              <a:t>maximale</a:t>
            </a:r>
            <a:r>
              <a:rPr sz="1200" spc="-45" dirty="0">
                <a:latin typeface="Trebuchet MS"/>
                <a:cs typeface="Trebuchet MS"/>
              </a:rPr>
              <a:t> </a:t>
            </a:r>
            <a:r>
              <a:rPr sz="1200" spc="-35" dirty="0">
                <a:latin typeface="Trebuchet MS"/>
                <a:cs typeface="Trebuchet MS"/>
              </a:rPr>
              <a:t>lengte</a:t>
            </a:r>
            <a:r>
              <a:rPr sz="1200" spc="-30" dirty="0">
                <a:latin typeface="Trebuchet MS"/>
                <a:cs typeface="Trebuchet MS"/>
              </a:rPr>
              <a:t> </a:t>
            </a:r>
            <a:r>
              <a:rPr sz="1200" dirty="0">
                <a:latin typeface="Trebuchet MS"/>
                <a:cs typeface="Trebuchet MS"/>
              </a:rPr>
              <a:t>10</a:t>
            </a:r>
            <a:r>
              <a:rPr sz="1200" spc="-20" dirty="0">
                <a:latin typeface="Trebuchet MS"/>
                <a:cs typeface="Trebuchet MS"/>
              </a:rPr>
              <a:t> </a:t>
            </a:r>
            <a:r>
              <a:rPr sz="1200" spc="-10" dirty="0">
                <a:latin typeface="Trebuchet MS"/>
                <a:cs typeface="Trebuchet MS"/>
              </a:rPr>
              <a:t>meter. </a:t>
            </a:r>
            <a:r>
              <a:rPr sz="1200" dirty="0">
                <a:latin typeface="Trebuchet MS"/>
                <a:cs typeface="Trebuchet MS"/>
              </a:rPr>
              <a:t>Van</a:t>
            </a:r>
            <a:r>
              <a:rPr sz="1200" spc="-30" dirty="0">
                <a:latin typeface="Trebuchet MS"/>
                <a:cs typeface="Trebuchet MS"/>
              </a:rPr>
              <a:t> </a:t>
            </a:r>
            <a:r>
              <a:rPr sz="1200" spc="-35" dirty="0">
                <a:latin typeface="Trebuchet MS"/>
                <a:cs typeface="Trebuchet MS"/>
              </a:rPr>
              <a:t>elkaar</a:t>
            </a:r>
            <a:r>
              <a:rPr sz="1200" spc="-20" dirty="0">
                <a:latin typeface="Trebuchet MS"/>
                <a:cs typeface="Trebuchet MS"/>
              </a:rPr>
              <a:t> </a:t>
            </a:r>
            <a:r>
              <a:rPr sz="1200" dirty="0">
                <a:latin typeface="Trebuchet MS"/>
                <a:cs typeface="Trebuchet MS"/>
              </a:rPr>
              <a:t>gescheiden</a:t>
            </a:r>
            <a:r>
              <a:rPr sz="1200" spc="-60" dirty="0">
                <a:latin typeface="Trebuchet MS"/>
                <a:cs typeface="Trebuchet MS"/>
              </a:rPr>
              <a:t> </a:t>
            </a:r>
            <a:r>
              <a:rPr sz="1200" spc="-10" dirty="0">
                <a:latin typeface="Trebuchet MS"/>
                <a:cs typeface="Trebuchet MS"/>
              </a:rPr>
              <a:t>door</a:t>
            </a:r>
            <a:r>
              <a:rPr sz="1200" spc="-20" dirty="0">
                <a:latin typeface="Trebuchet MS"/>
                <a:cs typeface="Trebuchet MS"/>
              </a:rPr>
              <a:t> </a:t>
            </a:r>
            <a:r>
              <a:rPr sz="1200" dirty="0">
                <a:latin typeface="Trebuchet MS"/>
                <a:cs typeface="Trebuchet MS"/>
              </a:rPr>
              <a:t>gangen</a:t>
            </a:r>
            <a:r>
              <a:rPr sz="1200" spc="-30" dirty="0">
                <a:latin typeface="Trebuchet MS"/>
                <a:cs typeface="Trebuchet MS"/>
              </a:rPr>
              <a:t> </a:t>
            </a:r>
            <a:r>
              <a:rPr sz="1200" dirty="0">
                <a:latin typeface="Trebuchet MS"/>
                <a:cs typeface="Trebuchet MS"/>
              </a:rPr>
              <a:t>van</a:t>
            </a:r>
            <a:r>
              <a:rPr sz="1200" spc="-25" dirty="0">
                <a:latin typeface="Trebuchet MS"/>
                <a:cs typeface="Trebuchet MS"/>
              </a:rPr>
              <a:t> </a:t>
            </a:r>
            <a:r>
              <a:rPr sz="1200" dirty="0">
                <a:latin typeface="Trebuchet MS"/>
                <a:cs typeface="Trebuchet MS"/>
              </a:rPr>
              <a:t>5</a:t>
            </a:r>
            <a:r>
              <a:rPr sz="1200" spc="-25" dirty="0">
                <a:latin typeface="Trebuchet MS"/>
                <a:cs typeface="Trebuchet MS"/>
              </a:rPr>
              <a:t> </a:t>
            </a:r>
            <a:r>
              <a:rPr sz="1200" spc="-10" dirty="0">
                <a:latin typeface="Trebuchet MS"/>
                <a:cs typeface="Trebuchet MS"/>
              </a:rPr>
              <a:t>meter.</a:t>
            </a:r>
            <a:endParaRPr sz="1200">
              <a:latin typeface="Trebuchet MS"/>
              <a:cs typeface="Trebuchet MS"/>
            </a:endParaRPr>
          </a:p>
        </p:txBody>
      </p:sp>
      <p:sp>
        <p:nvSpPr>
          <p:cNvPr id="22" name="object 22"/>
          <p:cNvSpPr txBox="1">
            <a:spLocks noGrp="1"/>
          </p:cNvSpPr>
          <p:nvPr>
            <p:ph type="title" idx="4294967295"/>
          </p:nvPr>
        </p:nvSpPr>
        <p:spPr>
          <a:xfrm>
            <a:off x="7358063" y="10283825"/>
            <a:ext cx="169862" cy="182563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0" tIns="0" rIns="0" bIns="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38100" marR="0" lvl="0" indent="0" defTabSz="914400" eaLnBrk="1" fontAlgn="auto" latinLnBrk="0" hangingPunct="1">
              <a:lnSpc>
                <a:spcPts val="1265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1D60167-4931-47E6-BA6A-407CBD079E47}" type="slidenum">
              <a:rPr kumimoji="0" lang="nl-NL" sz="1200" b="0" i="0" u="none" strike="noStrike" kern="0" cap="none" spc="-5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  <a:cs typeface="Calibri"/>
              </a:rPr>
              <a:pPr marL="38100" marR="0" lvl="0" indent="0" defTabSz="914400" eaLnBrk="1" fontAlgn="auto" latinLnBrk="0" hangingPunct="1">
                <a:lnSpc>
                  <a:spcPts val="1265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nl-NL" sz="1200" b="0" i="0" u="none" strike="noStrike" kern="0" cap="none" spc="-5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  <a:cs typeface="Calibri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718820" y="4761991"/>
            <a:ext cx="160020" cy="18478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050" spc="-25" dirty="0">
                <a:solidFill>
                  <a:srgbClr val="262626"/>
                </a:solidFill>
                <a:latin typeface="Calibri"/>
                <a:cs typeface="Calibri"/>
              </a:rPr>
              <a:t>11</a:t>
            </a:r>
            <a:endParaRPr sz="1050">
              <a:latin typeface="Calibri"/>
              <a:cs typeface="Calibri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718820" y="9411716"/>
            <a:ext cx="160020" cy="18478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050" spc="-25" dirty="0">
                <a:solidFill>
                  <a:srgbClr val="262626"/>
                </a:solidFill>
                <a:latin typeface="Calibri"/>
                <a:cs typeface="Calibri"/>
              </a:rPr>
              <a:t>12</a:t>
            </a:r>
            <a:endParaRPr sz="105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709783" y="23861"/>
            <a:ext cx="780415" cy="21399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200" dirty="0">
                <a:latin typeface="Calibri"/>
                <a:cs typeface="Calibri"/>
              </a:rPr>
              <a:t>20-11-</a:t>
            </a:r>
            <a:r>
              <a:rPr sz="1200" spc="-20" dirty="0">
                <a:latin typeface="Calibri"/>
                <a:cs typeface="Calibri"/>
              </a:rPr>
              <a:t>2024</a:t>
            </a:r>
            <a:endParaRPr sz="1200">
              <a:latin typeface="Calibri"/>
              <a:cs typeface="Calibri"/>
            </a:endParaRPr>
          </a:p>
        </p:txBody>
      </p:sp>
      <p:grpSp>
        <p:nvGrpSpPr>
          <p:cNvPr id="3" name="object 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731520" y="1306067"/>
            <a:ext cx="6096000" cy="329565"/>
            <a:chOff x="731520" y="1306067"/>
            <a:chExt cx="6096000" cy="329565"/>
          </a:xfrm>
        </p:grpSpPr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731520" y="1306067"/>
              <a:ext cx="6095999" cy="329183"/>
            </a:xfrm>
            <a:prstGeom prst="rect">
              <a:avLst/>
            </a:prstGeom>
          </p:spPr>
        </p:pic>
        <p:pic>
          <p:nvPicPr>
            <p:cNvPr id="5" name="object 5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836675" y="1306067"/>
              <a:ext cx="960120" cy="329183"/>
            </a:xfrm>
            <a:prstGeom prst="rect">
              <a:avLst/>
            </a:prstGeom>
          </p:spPr>
        </p:pic>
      </p:grpSp>
      <p:sp>
        <p:nvSpPr>
          <p:cNvPr id="6" name="object 6"/>
          <p:cNvSpPr txBox="1"/>
          <p:nvPr/>
        </p:nvSpPr>
        <p:spPr>
          <a:xfrm>
            <a:off x="737616" y="1312163"/>
            <a:ext cx="6082665" cy="3415665"/>
          </a:xfrm>
          <a:prstGeom prst="rect">
            <a:avLst/>
          </a:prstGeom>
          <a:ln w="12192">
            <a:solidFill>
              <a:srgbClr val="000000"/>
            </a:solidFill>
          </a:ln>
        </p:spPr>
        <p:txBody>
          <a:bodyPr vert="horz" wrap="square" lIns="0" tIns="2794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220"/>
              </a:spcBef>
            </a:pPr>
            <a:endParaRPr sz="600">
              <a:latin typeface="Times New Roman"/>
              <a:cs typeface="Times New Roman"/>
            </a:endParaRPr>
          </a:p>
          <a:p>
            <a:pPr marR="190500" algn="r">
              <a:lnSpc>
                <a:spcPct val="100000"/>
              </a:lnSpc>
            </a:pPr>
            <a:r>
              <a:rPr sz="600" spc="10" dirty="0">
                <a:solidFill>
                  <a:srgbClr val="FFFFFF"/>
                </a:solidFill>
                <a:latin typeface="Trebuchet MS"/>
                <a:cs typeface="Trebuchet MS"/>
              </a:rPr>
              <a:t>ALL</a:t>
            </a:r>
            <a:r>
              <a:rPr sz="600" spc="-1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600" spc="10" dirty="0">
                <a:solidFill>
                  <a:srgbClr val="FFFFFF"/>
                </a:solidFill>
                <a:latin typeface="Trebuchet MS"/>
                <a:cs typeface="Trebuchet MS"/>
              </a:rPr>
              <a:t>WAYS</a:t>
            </a:r>
            <a:r>
              <a:rPr sz="600" spc="-1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600" spc="10" dirty="0">
                <a:solidFill>
                  <a:srgbClr val="FFFFFF"/>
                </a:solidFill>
                <a:latin typeface="Trebuchet MS"/>
                <a:cs typeface="Trebuchet MS"/>
              </a:rPr>
              <a:t>LEARNING</a:t>
            </a:r>
            <a:r>
              <a:rPr sz="600" spc="-1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600" spc="10" dirty="0">
                <a:solidFill>
                  <a:srgbClr val="FFFFFF"/>
                </a:solidFill>
                <a:latin typeface="Wingdings"/>
                <a:cs typeface="Wingdings"/>
              </a:rPr>
              <a:t></a:t>
            </a:r>
            <a:r>
              <a:rPr sz="600" spc="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600" spc="10" dirty="0">
                <a:solidFill>
                  <a:srgbClr val="FFFFFF"/>
                </a:solidFill>
                <a:latin typeface="Wingdings"/>
                <a:cs typeface="Wingdings"/>
              </a:rPr>
              <a:t></a:t>
            </a:r>
            <a:r>
              <a:rPr sz="600" spc="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600" spc="10" dirty="0">
                <a:solidFill>
                  <a:srgbClr val="FFFFFF"/>
                </a:solidFill>
                <a:latin typeface="Wingdings"/>
                <a:cs typeface="Wingdings"/>
              </a:rPr>
              <a:t></a:t>
            </a:r>
            <a:r>
              <a:rPr sz="6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600" spc="-50" dirty="0">
                <a:solidFill>
                  <a:srgbClr val="FFFFFF"/>
                </a:solidFill>
                <a:latin typeface="Wingdings"/>
                <a:cs typeface="Wingdings"/>
              </a:rPr>
              <a:t></a:t>
            </a:r>
            <a:endParaRPr sz="600">
              <a:latin typeface="Wingdings"/>
              <a:cs typeface="Wingdings"/>
            </a:endParaRPr>
          </a:p>
          <a:p>
            <a:pPr>
              <a:lnSpc>
                <a:spcPct val="100000"/>
              </a:lnSpc>
            </a:pPr>
            <a:endParaRPr sz="600">
              <a:latin typeface="Wingdings"/>
              <a:cs typeface="Wingdings"/>
            </a:endParaRPr>
          </a:p>
          <a:p>
            <a:pPr>
              <a:lnSpc>
                <a:spcPct val="100000"/>
              </a:lnSpc>
            </a:pPr>
            <a:endParaRPr sz="600">
              <a:latin typeface="Wingdings"/>
              <a:cs typeface="Wingdings"/>
            </a:endParaRPr>
          </a:p>
          <a:p>
            <a:pPr>
              <a:lnSpc>
                <a:spcPct val="100000"/>
              </a:lnSpc>
              <a:spcBef>
                <a:spcPts val="335"/>
              </a:spcBef>
            </a:pPr>
            <a:endParaRPr sz="600">
              <a:latin typeface="Wingdings"/>
              <a:cs typeface="Wingdings"/>
            </a:endParaRPr>
          </a:p>
          <a:p>
            <a:pPr marL="458470" marR="692785">
              <a:lnSpc>
                <a:spcPts val="1300"/>
              </a:lnSpc>
            </a:pPr>
            <a:r>
              <a:rPr sz="1200" dirty="0">
                <a:solidFill>
                  <a:srgbClr val="3F6474"/>
                </a:solidFill>
                <a:latin typeface="Trebuchet MS"/>
                <a:cs typeface="Trebuchet MS"/>
              </a:rPr>
              <a:t>Ik</a:t>
            </a:r>
            <a:r>
              <a:rPr sz="1200" spc="-45" dirty="0">
                <a:solidFill>
                  <a:srgbClr val="3F6474"/>
                </a:solidFill>
                <a:latin typeface="Trebuchet MS"/>
                <a:cs typeface="Trebuchet MS"/>
              </a:rPr>
              <a:t> </a:t>
            </a:r>
            <a:r>
              <a:rPr sz="1200" dirty="0">
                <a:solidFill>
                  <a:srgbClr val="3F6474"/>
                </a:solidFill>
                <a:latin typeface="Trebuchet MS"/>
                <a:cs typeface="Trebuchet MS"/>
              </a:rPr>
              <a:t>heb</a:t>
            </a:r>
            <a:r>
              <a:rPr sz="1200" spc="-45" dirty="0">
                <a:solidFill>
                  <a:srgbClr val="3F6474"/>
                </a:solidFill>
                <a:latin typeface="Trebuchet MS"/>
                <a:cs typeface="Trebuchet MS"/>
              </a:rPr>
              <a:t> </a:t>
            </a:r>
            <a:r>
              <a:rPr sz="1200" dirty="0">
                <a:solidFill>
                  <a:srgbClr val="3F6474"/>
                </a:solidFill>
                <a:latin typeface="Trebuchet MS"/>
                <a:cs typeface="Trebuchet MS"/>
              </a:rPr>
              <a:t>ook</a:t>
            </a:r>
            <a:r>
              <a:rPr sz="1200" spc="-45" dirty="0">
                <a:solidFill>
                  <a:srgbClr val="3F6474"/>
                </a:solidFill>
                <a:latin typeface="Trebuchet MS"/>
                <a:cs typeface="Trebuchet MS"/>
              </a:rPr>
              <a:t> </a:t>
            </a:r>
            <a:r>
              <a:rPr sz="1200" spc="-10" dirty="0">
                <a:solidFill>
                  <a:srgbClr val="3F6474"/>
                </a:solidFill>
                <a:latin typeface="Trebuchet MS"/>
                <a:cs typeface="Trebuchet MS"/>
              </a:rPr>
              <a:t>een</a:t>
            </a:r>
            <a:r>
              <a:rPr sz="1200" spc="-35" dirty="0">
                <a:solidFill>
                  <a:srgbClr val="3F6474"/>
                </a:solidFill>
                <a:latin typeface="Trebuchet MS"/>
                <a:cs typeface="Trebuchet MS"/>
              </a:rPr>
              <a:t> </a:t>
            </a:r>
            <a:r>
              <a:rPr sz="1200" spc="-40" dirty="0">
                <a:solidFill>
                  <a:srgbClr val="3F6474"/>
                </a:solidFill>
                <a:latin typeface="Trebuchet MS"/>
                <a:cs typeface="Trebuchet MS"/>
              </a:rPr>
              <a:t>expeditieruimte.</a:t>
            </a:r>
            <a:r>
              <a:rPr sz="1200" spc="-35" dirty="0">
                <a:solidFill>
                  <a:srgbClr val="3F6474"/>
                </a:solidFill>
                <a:latin typeface="Trebuchet MS"/>
                <a:cs typeface="Trebuchet MS"/>
              </a:rPr>
              <a:t> </a:t>
            </a:r>
            <a:r>
              <a:rPr sz="1200" spc="-20" dirty="0">
                <a:solidFill>
                  <a:srgbClr val="3F6474"/>
                </a:solidFill>
                <a:latin typeface="Trebuchet MS"/>
                <a:cs typeface="Trebuchet MS"/>
              </a:rPr>
              <a:t>Hier</a:t>
            </a:r>
            <a:r>
              <a:rPr sz="1200" spc="-30" dirty="0">
                <a:solidFill>
                  <a:srgbClr val="3F6474"/>
                </a:solidFill>
                <a:latin typeface="Trebuchet MS"/>
                <a:cs typeface="Trebuchet MS"/>
              </a:rPr>
              <a:t> </a:t>
            </a:r>
            <a:r>
              <a:rPr sz="1200" dirty="0">
                <a:solidFill>
                  <a:srgbClr val="3F6474"/>
                </a:solidFill>
                <a:latin typeface="Trebuchet MS"/>
                <a:cs typeface="Trebuchet MS"/>
              </a:rPr>
              <a:t>scheid</a:t>
            </a:r>
            <a:r>
              <a:rPr sz="1200" spc="-40" dirty="0">
                <a:solidFill>
                  <a:srgbClr val="3F6474"/>
                </a:solidFill>
                <a:latin typeface="Trebuchet MS"/>
                <a:cs typeface="Trebuchet MS"/>
              </a:rPr>
              <a:t> </a:t>
            </a:r>
            <a:r>
              <a:rPr sz="1200" spc="-20" dirty="0">
                <a:solidFill>
                  <a:srgbClr val="3F6474"/>
                </a:solidFill>
                <a:latin typeface="Trebuchet MS"/>
                <a:cs typeface="Trebuchet MS"/>
              </a:rPr>
              <a:t>ik</a:t>
            </a:r>
            <a:r>
              <a:rPr sz="1200" spc="-40" dirty="0">
                <a:solidFill>
                  <a:srgbClr val="3F6474"/>
                </a:solidFill>
                <a:latin typeface="Trebuchet MS"/>
                <a:cs typeface="Trebuchet MS"/>
              </a:rPr>
              <a:t> </a:t>
            </a:r>
            <a:r>
              <a:rPr sz="1200" dirty="0">
                <a:solidFill>
                  <a:srgbClr val="3F6474"/>
                </a:solidFill>
                <a:latin typeface="Trebuchet MS"/>
                <a:cs typeface="Trebuchet MS"/>
              </a:rPr>
              <a:t>de</a:t>
            </a:r>
            <a:r>
              <a:rPr sz="1200" spc="-30" dirty="0">
                <a:solidFill>
                  <a:srgbClr val="3F6474"/>
                </a:solidFill>
                <a:latin typeface="Trebuchet MS"/>
                <a:cs typeface="Trebuchet MS"/>
              </a:rPr>
              <a:t> </a:t>
            </a:r>
            <a:r>
              <a:rPr sz="1200" spc="-50" dirty="0">
                <a:solidFill>
                  <a:srgbClr val="3F6474"/>
                </a:solidFill>
                <a:latin typeface="Trebuchet MS"/>
                <a:cs typeface="Trebuchet MS"/>
              </a:rPr>
              <a:t>batterijen</a:t>
            </a:r>
            <a:r>
              <a:rPr sz="1200" spc="-35" dirty="0">
                <a:solidFill>
                  <a:srgbClr val="3F6474"/>
                </a:solidFill>
                <a:latin typeface="Trebuchet MS"/>
                <a:cs typeface="Trebuchet MS"/>
              </a:rPr>
              <a:t> </a:t>
            </a:r>
            <a:r>
              <a:rPr sz="1200" dirty="0">
                <a:solidFill>
                  <a:srgbClr val="3F6474"/>
                </a:solidFill>
                <a:latin typeface="Trebuchet MS"/>
                <a:cs typeface="Trebuchet MS"/>
              </a:rPr>
              <a:t>en</a:t>
            </a:r>
            <a:r>
              <a:rPr sz="1200" spc="-50" dirty="0">
                <a:solidFill>
                  <a:srgbClr val="3F6474"/>
                </a:solidFill>
                <a:latin typeface="Trebuchet MS"/>
                <a:cs typeface="Trebuchet MS"/>
              </a:rPr>
              <a:t> </a:t>
            </a:r>
            <a:r>
              <a:rPr sz="1200" spc="-25" dirty="0">
                <a:solidFill>
                  <a:srgbClr val="3F6474"/>
                </a:solidFill>
                <a:latin typeface="Trebuchet MS"/>
                <a:cs typeface="Trebuchet MS"/>
              </a:rPr>
              <a:t>de </a:t>
            </a:r>
            <a:r>
              <a:rPr sz="1200" dirty="0">
                <a:solidFill>
                  <a:srgbClr val="3F6474"/>
                </a:solidFill>
                <a:latin typeface="Trebuchet MS"/>
                <a:cs typeface="Trebuchet MS"/>
              </a:rPr>
              <a:t>koopmansgoederen,</a:t>
            </a:r>
            <a:r>
              <a:rPr sz="1200" spc="-35" dirty="0">
                <a:solidFill>
                  <a:srgbClr val="3F6474"/>
                </a:solidFill>
                <a:latin typeface="Trebuchet MS"/>
                <a:cs typeface="Trebuchet MS"/>
              </a:rPr>
              <a:t> </a:t>
            </a:r>
            <a:r>
              <a:rPr sz="1200" dirty="0">
                <a:solidFill>
                  <a:srgbClr val="3F6474"/>
                </a:solidFill>
                <a:latin typeface="Trebuchet MS"/>
                <a:cs typeface="Trebuchet MS"/>
              </a:rPr>
              <a:t>om</a:t>
            </a:r>
            <a:r>
              <a:rPr sz="1200" spc="-45" dirty="0">
                <a:solidFill>
                  <a:srgbClr val="3F6474"/>
                </a:solidFill>
                <a:latin typeface="Trebuchet MS"/>
                <a:cs typeface="Trebuchet MS"/>
              </a:rPr>
              <a:t> </a:t>
            </a:r>
            <a:r>
              <a:rPr sz="1200" dirty="0">
                <a:solidFill>
                  <a:srgbClr val="3F6474"/>
                </a:solidFill>
                <a:latin typeface="Trebuchet MS"/>
                <a:cs typeface="Trebuchet MS"/>
              </a:rPr>
              <a:t>ze</a:t>
            </a:r>
            <a:r>
              <a:rPr sz="1200" spc="-55" dirty="0">
                <a:solidFill>
                  <a:srgbClr val="3F6474"/>
                </a:solidFill>
                <a:latin typeface="Trebuchet MS"/>
                <a:cs typeface="Trebuchet MS"/>
              </a:rPr>
              <a:t> </a:t>
            </a:r>
            <a:r>
              <a:rPr sz="1200" spc="-20" dirty="0">
                <a:solidFill>
                  <a:srgbClr val="3F6474"/>
                </a:solidFill>
                <a:latin typeface="Trebuchet MS"/>
                <a:cs typeface="Trebuchet MS"/>
              </a:rPr>
              <a:t>beide</a:t>
            </a:r>
            <a:r>
              <a:rPr sz="1200" spc="-35" dirty="0">
                <a:solidFill>
                  <a:srgbClr val="3F6474"/>
                </a:solidFill>
                <a:latin typeface="Trebuchet MS"/>
                <a:cs typeface="Trebuchet MS"/>
              </a:rPr>
              <a:t> </a:t>
            </a:r>
            <a:r>
              <a:rPr sz="1200" spc="-20" dirty="0">
                <a:solidFill>
                  <a:srgbClr val="3F6474"/>
                </a:solidFill>
                <a:latin typeface="Trebuchet MS"/>
                <a:cs typeface="Trebuchet MS"/>
              </a:rPr>
              <a:t>in</a:t>
            </a:r>
            <a:r>
              <a:rPr sz="1200" spc="-35" dirty="0">
                <a:solidFill>
                  <a:srgbClr val="3F6474"/>
                </a:solidFill>
                <a:latin typeface="Trebuchet MS"/>
                <a:cs typeface="Trebuchet MS"/>
              </a:rPr>
              <a:t> </a:t>
            </a:r>
            <a:r>
              <a:rPr sz="1200" spc="-20" dirty="0">
                <a:solidFill>
                  <a:srgbClr val="3F6474"/>
                </a:solidFill>
                <a:latin typeface="Trebuchet MS"/>
                <a:cs typeface="Trebuchet MS"/>
              </a:rPr>
              <a:t>aparte</a:t>
            </a:r>
            <a:r>
              <a:rPr sz="1200" spc="-35" dirty="0">
                <a:solidFill>
                  <a:srgbClr val="3F6474"/>
                </a:solidFill>
                <a:latin typeface="Trebuchet MS"/>
                <a:cs typeface="Trebuchet MS"/>
              </a:rPr>
              <a:t> </a:t>
            </a:r>
            <a:r>
              <a:rPr sz="1200" spc="-10" dirty="0">
                <a:solidFill>
                  <a:srgbClr val="3F6474"/>
                </a:solidFill>
                <a:latin typeface="Trebuchet MS"/>
                <a:cs typeface="Trebuchet MS"/>
              </a:rPr>
              <a:t>ruimtes</a:t>
            </a:r>
            <a:r>
              <a:rPr sz="1200" spc="-50" dirty="0">
                <a:solidFill>
                  <a:srgbClr val="3F6474"/>
                </a:solidFill>
                <a:latin typeface="Trebuchet MS"/>
                <a:cs typeface="Trebuchet MS"/>
              </a:rPr>
              <a:t> </a:t>
            </a:r>
            <a:r>
              <a:rPr sz="1200" dirty="0">
                <a:solidFill>
                  <a:srgbClr val="3F6474"/>
                </a:solidFill>
                <a:latin typeface="Trebuchet MS"/>
                <a:cs typeface="Trebuchet MS"/>
              </a:rPr>
              <a:t>op</a:t>
            </a:r>
            <a:r>
              <a:rPr sz="1200" spc="-40" dirty="0">
                <a:solidFill>
                  <a:srgbClr val="3F6474"/>
                </a:solidFill>
                <a:latin typeface="Trebuchet MS"/>
                <a:cs typeface="Trebuchet MS"/>
              </a:rPr>
              <a:t> </a:t>
            </a:r>
            <a:r>
              <a:rPr sz="1200" spc="-60" dirty="0">
                <a:solidFill>
                  <a:srgbClr val="3F6474"/>
                </a:solidFill>
                <a:latin typeface="Trebuchet MS"/>
                <a:cs typeface="Trebuchet MS"/>
              </a:rPr>
              <a:t>te</a:t>
            </a:r>
            <a:r>
              <a:rPr sz="1200" spc="-50" dirty="0">
                <a:solidFill>
                  <a:srgbClr val="3F6474"/>
                </a:solidFill>
                <a:latin typeface="Trebuchet MS"/>
                <a:cs typeface="Trebuchet MS"/>
              </a:rPr>
              <a:t> </a:t>
            </a:r>
            <a:r>
              <a:rPr sz="1200" dirty="0">
                <a:solidFill>
                  <a:srgbClr val="3F6474"/>
                </a:solidFill>
                <a:latin typeface="Trebuchet MS"/>
                <a:cs typeface="Trebuchet MS"/>
              </a:rPr>
              <a:t>slaan.</a:t>
            </a:r>
            <a:r>
              <a:rPr sz="1200" spc="-35" dirty="0">
                <a:solidFill>
                  <a:srgbClr val="3F6474"/>
                </a:solidFill>
                <a:latin typeface="Trebuchet MS"/>
                <a:cs typeface="Trebuchet MS"/>
              </a:rPr>
              <a:t> </a:t>
            </a:r>
            <a:r>
              <a:rPr sz="1200" spc="90" dirty="0">
                <a:solidFill>
                  <a:srgbClr val="3F6474"/>
                </a:solidFill>
                <a:latin typeface="Trebuchet MS"/>
                <a:cs typeface="Trebuchet MS"/>
              </a:rPr>
              <a:t>Mag</a:t>
            </a:r>
            <a:r>
              <a:rPr sz="1200" spc="-40" dirty="0">
                <a:solidFill>
                  <a:srgbClr val="3F6474"/>
                </a:solidFill>
                <a:latin typeface="Trebuchet MS"/>
                <a:cs typeface="Trebuchet MS"/>
              </a:rPr>
              <a:t> </a:t>
            </a:r>
            <a:r>
              <a:rPr sz="1200" spc="-20" dirty="0">
                <a:solidFill>
                  <a:srgbClr val="3F6474"/>
                </a:solidFill>
                <a:latin typeface="Trebuchet MS"/>
                <a:cs typeface="Trebuchet MS"/>
              </a:rPr>
              <a:t>dat?</a:t>
            </a:r>
            <a:endParaRPr sz="1200">
              <a:latin typeface="Trebuchet MS"/>
              <a:cs typeface="Trebuchet MS"/>
            </a:endParaRPr>
          </a:p>
        </p:txBody>
      </p:sp>
      <p:pic>
        <p:nvPicPr>
          <p:cNvPr id="7" name="object 7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31520" y="5955792"/>
            <a:ext cx="6095999" cy="329183"/>
          </a:xfrm>
          <a:prstGeom prst="rect">
            <a:avLst/>
          </a:prstGeom>
        </p:spPr>
      </p:pic>
      <p:sp>
        <p:nvSpPr>
          <p:cNvPr id="8" name="object 8"/>
          <p:cNvSpPr txBox="1"/>
          <p:nvPr/>
        </p:nvSpPr>
        <p:spPr>
          <a:xfrm>
            <a:off x="5675376" y="6063488"/>
            <a:ext cx="959485" cy="11683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600" spc="10" dirty="0">
                <a:solidFill>
                  <a:srgbClr val="FFFFFF"/>
                </a:solidFill>
                <a:latin typeface="Trebuchet MS"/>
                <a:cs typeface="Trebuchet MS"/>
              </a:rPr>
              <a:t>ALL</a:t>
            </a:r>
            <a:r>
              <a:rPr sz="600" spc="-1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600" spc="10" dirty="0">
                <a:solidFill>
                  <a:srgbClr val="FFFFFF"/>
                </a:solidFill>
                <a:latin typeface="Trebuchet MS"/>
                <a:cs typeface="Trebuchet MS"/>
              </a:rPr>
              <a:t>WAYS</a:t>
            </a:r>
            <a:r>
              <a:rPr sz="600" spc="-1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600" spc="10" dirty="0">
                <a:solidFill>
                  <a:srgbClr val="FFFFFF"/>
                </a:solidFill>
                <a:latin typeface="Trebuchet MS"/>
                <a:cs typeface="Trebuchet MS"/>
              </a:rPr>
              <a:t>LEARNING</a:t>
            </a:r>
            <a:r>
              <a:rPr sz="600" spc="-1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600" spc="10" dirty="0">
                <a:solidFill>
                  <a:srgbClr val="FFFFFF"/>
                </a:solidFill>
                <a:latin typeface="Wingdings"/>
                <a:cs typeface="Wingdings"/>
              </a:rPr>
              <a:t></a:t>
            </a:r>
            <a:r>
              <a:rPr sz="600" spc="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600" spc="10" dirty="0">
                <a:solidFill>
                  <a:srgbClr val="FFFFFF"/>
                </a:solidFill>
                <a:latin typeface="Wingdings"/>
                <a:cs typeface="Wingdings"/>
              </a:rPr>
              <a:t></a:t>
            </a:r>
            <a:r>
              <a:rPr sz="600" spc="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600" spc="10" dirty="0">
                <a:solidFill>
                  <a:srgbClr val="FFFFFF"/>
                </a:solidFill>
                <a:latin typeface="Wingdings"/>
                <a:cs typeface="Wingdings"/>
              </a:rPr>
              <a:t></a:t>
            </a:r>
            <a:r>
              <a:rPr sz="6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600" spc="-50" dirty="0">
                <a:solidFill>
                  <a:srgbClr val="FFFFFF"/>
                </a:solidFill>
                <a:latin typeface="Wingdings"/>
                <a:cs typeface="Wingdings"/>
              </a:rPr>
              <a:t></a:t>
            </a:r>
            <a:endParaRPr sz="600">
              <a:latin typeface="Wingdings"/>
              <a:cs typeface="Wingdings"/>
            </a:endParaRPr>
          </a:p>
        </p:txBody>
      </p:sp>
      <p:pic>
        <p:nvPicPr>
          <p:cNvPr id="9" name="object 9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836675" y="5955792"/>
            <a:ext cx="960120" cy="329183"/>
          </a:xfrm>
          <a:prstGeom prst="rect">
            <a:avLst/>
          </a:prstGeom>
        </p:spPr>
      </p:pic>
      <p:sp>
        <p:nvSpPr>
          <p:cNvPr id="10" name="object 10"/>
          <p:cNvSpPr txBox="1"/>
          <p:nvPr/>
        </p:nvSpPr>
        <p:spPr>
          <a:xfrm>
            <a:off x="1196351" y="6334719"/>
            <a:ext cx="1456690" cy="52260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solidFill>
                  <a:srgbClr val="3F6474"/>
                </a:solidFill>
                <a:latin typeface="Trebuchet MS"/>
                <a:cs typeface="Trebuchet MS"/>
              </a:rPr>
              <a:t>Hoe</a:t>
            </a:r>
            <a:r>
              <a:rPr sz="1200" spc="-5" dirty="0">
                <a:solidFill>
                  <a:srgbClr val="3F6474"/>
                </a:solidFill>
                <a:latin typeface="Trebuchet MS"/>
                <a:cs typeface="Trebuchet MS"/>
              </a:rPr>
              <a:t> </a:t>
            </a:r>
            <a:r>
              <a:rPr sz="1200" spc="-50" dirty="0">
                <a:solidFill>
                  <a:srgbClr val="3F6474"/>
                </a:solidFill>
                <a:latin typeface="Trebuchet MS"/>
                <a:cs typeface="Trebuchet MS"/>
              </a:rPr>
              <a:t>zit</a:t>
            </a:r>
            <a:r>
              <a:rPr sz="1200" spc="-10" dirty="0">
                <a:solidFill>
                  <a:srgbClr val="3F6474"/>
                </a:solidFill>
                <a:latin typeface="Trebuchet MS"/>
                <a:cs typeface="Trebuchet MS"/>
              </a:rPr>
              <a:t> </a:t>
            </a:r>
            <a:r>
              <a:rPr sz="1200" spc="-20" dirty="0">
                <a:solidFill>
                  <a:srgbClr val="3F6474"/>
                </a:solidFill>
                <a:latin typeface="Trebuchet MS"/>
                <a:cs typeface="Trebuchet MS"/>
              </a:rPr>
              <a:t>het?</a:t>
            </a:r>
            <a:endParaRPr sz="12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1030"/>
              </a:spcBef>
            </a:pPr>
            <a:r>
              <a:rPr sz="1200" dirty="0">
                <a:latin typeface="Trebuchet MS"/>
                <a:cs typeface="Trebuchet MS"/>
              </a:rPr>
              <a:t>PGS37²</a:t>
            </a:r>
            <a:r>
              <a:rPr sz="1200" spc="35" dirty="0">
                <a:latin typeface="Trebuchet MS"/>
                <a:cs typeface="Trebuchet MS"/>
              </a:rPr>
              <a:t> </a:t>
            </a:r>
            <a:r>
              <a:rPr sz="1200" spc="-10" dirty="0">
                <a:latin typeface="Trebuchet MS"/>
                <a:cs typeface="Trebuchet MS"/>
              </a:rPr>
              <a:t>paragraaf</a:t>
            </a:r>
            <a:r>
              <a:rPr sz="1200" spc="10" dirty="0">
                <a:latin typeface="Trebuchet MS"/>
                <a:cs typeface="Trebuchet MS"/>
              </a:rPr>
              <a:t> </a:t>
            </a:r>
            <a:r>
              <a:rPr sz="1200" spc="-25" dirty="0">
                <a:latin typeface="Trebuchet MS"/>
                <a:cs typeface="Trebuchet MS"/>
              </a:rPr>
              <a:t>1.2</a:t>
            </a:r>
            <a:endParaRPr sz="1200">
              <a:latin typeface="Trebuchet MS"/>
              <a:cs typeface="Trebuchet MS"/>
            </a:endParaRPr>
          </a:p>
        </p:txBody>
      </p:sp>
      <p:sp>
        <p:nvSpPr>
          <p:cNvPr id="11" name="object 11"/>
          <p:cNvSpPr txBox="1">
            <a:spLocks noGrp="1"/>
          </p:cNvSpPr>
          <p:nvPr>
            <p:ph type="title" idx="4294967295"/>
          </p:nvPr>
        </p:nvSpPr>
        <p:spPr>
          <a:xfrm>
            <a:off x="3025147" y="6648699"/>
            <a:ext cx="2886710" cy="373380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0" tIns="33019" rIns="0" bIns="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5080" lvl="0" indent="0" defTabSz="914400" eaLnBrk="1" fontAlgn="auto" latinLnBrk="0" hangingPunct="1">
              <a:lnSpc>
                <a:spcPts val="1300"/>
              </a:lnSpc>
              <a:spcBef>
                <a:spcPts val="259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2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rebuchet MS"/>
                <a:cs typeface="Trebuchet MS"/>
              </a:rPr>
              <a:t>Deze</a:t>
            </a:r>
            <a:r>
              <a:rPr kumimoji="0" lang="nl-NL" sz="1200" b="0" i="0" u="none" strike="noStrike" kern="0" cap="none" spc="-3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rebuchet MS"/>
                <a:cs typeface="Trebuchet MS"/>
              </a:rPr>
              <a:t> </a:t>
            </a:r>
            <a:r>
              <a:rPr kumimoji="0" lang="nl-NL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rebuchet MS"/>
                <a:cs typeface="Trebuchet MS"/>
              </a:rPr>
              <a:t>PGS-</a:t>
            </a:r>
            <a:r>
              <a:rPr kumimoji="0" lang="nl-NL" sz="1200" b="0" i="0" u="none" strike="noStrike" kern="0" cap="none" spc="-6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rebuchet MS"/>
                <a:cs typeface="Trebuchet MS"/>
              </a:rPr>
              <a:t>richtlijn</a:t>
            </a:r>
            <a:r>
              <a:rPr kumimoji="0" lang="nl-NL" sz="12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rebuchet MS"/>
                <a:cs typeface="Trebuchet MS"/>
              </a:rPr>
              <a:t> </a:t>
            </a:r>
            <a:r>
              <a:rPr kumimoji="0" lang="nl-NL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rebuchet MS"/>
                <a:cs typeface="Trebuchet MS"/>
              </a:rPr>
              <a:t>is</a:t>
            </a:r>
            <a:r>
              <a:rPr kumimoji="0" lang="nl-NL" sz="12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rebuchet MS"/>
                <a:cs typeface="Trebuchet MS"/>
              </a:rPr>
              <a:t> </a:t>
            </a:r>
            <a:r>
              <a:rPr kumimoji="0" lang="nl-NL" sz="1200" b="0" i="0" u="none" strike="noStrike" kern="0" cap="none" spc="-5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rebuchet MS"/>
                <a:cs typeface="Trebuchet MS"/>
              </a:rPr>
              <a:t>niet</a:t>
            </a:r>
            <a:r>
              <a:rPr kumimoji="0" lang="nl-NL" sz="12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rebuchet MS"/>
                <a:cs typeface="Trebuchet MS"/>
              </a:rPr>
              <a:t> </a:t>
            </a:r>
            <a:r>
              <a:rPr kumimoji="0" lang="nl-NL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rebuchet MS"/>
                <a:cs typeface="Trebuchet MS"/>
              </a:rPr>
              <a:t>van</a:t>
            </a:r>
            <a:r>
              <a:rPr kumimoji="0" lang="nl-NL" sz="1200" b="0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rebuchet MS"/>
                <a:cs typeface="Trebuchet MS"/>
              </a:rPr>
              <a:t> </a:t>
            </a:r>
            <a:r>
              <a:rPr kumimoji="0" lang="nl-NL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rebuchet MS"/>
                <a:cs typeface="Trebuchet MS"/>
              </a:rPr>
              <a:t>toepassing</a:t>
            </a:r>
            <a:r>
              <a:rPr kumimoji="0" lang="nl-NL" sz="1200" b="0" i="0" u="none" strike="noStrike" kern="0" cap="none" spc="-1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rebuchet MS"/>
                <a:cs typeface="Trebuchet MS"/>
              </a:rPr>
              <a:t> </a:t>
            </a:r>
            <a:r>
              <a:rPr kumimoji="0" lang="nl-NL" sz="1200" b="0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rebuchet MS"/>
                <a:cs typeface="Trebuchet MS"/>
              </a:rPr>
              <a:t>op </a:t>
            </a:r>
            <a:r>
              <a:rPr kumimoji="0" lang="nl-NL" sz="1200" b="0" i="0" u="none" strike="noStrike" kern="0" cap="none" spc="-8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rebuchet MS"/>
                <a:cs typeface="Trebuchet MS"/>
              </a:rPr>
              <a:t>tijdelijke</a:t>
            </a:r>
            <a:r>
              <a:rPr kumimoji="0" lang="nl-NL" sz="1200" b="0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rebuchet MS"/>
                <a:cs typeface="Trebuchet MS"/>
              </a:rPr>
              <a:t> </a:t>
            </a:r>
            <a:r>
              <a:rPr kumimoji="0" lang="nl-NL" sz="12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rebuchet MS"/>
                <a:cs typeface="Trebuchet MS"/>
              </a:rPr>
              <a:t>opslag…</a:t>
            </a:r>
            <a:endParaRPr kumimoji="0" lang="nl-NL" sz="12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rebuchet MS"/>
              <a:cs typeface="Trebuchet MS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270988" y="7268939"/>
            <a:ext cx="34988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1200" spc="-20" dirty="0">
                <a:latin typeface="Trebuchet MS"/>
                <a:cs typeface="Trebuchet MS"/>
              </a:rPr>
              <a:t>…van</a:t>
            </a:r>
            <a:endParaRPr sz="1200">
              <a:latin typeface="Trebuchet MS"/>
              <a:cs typeface="Trebuchet MS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644395" y="7290816"/>
            <a:ext cx="573405" cy="182880"/>
          </a:xfrm>
          <a:prstGeom prst="rect">
            <a:avLst/>
          </a:prstGeom>
          <a:solidFill>
            <a:srgbClr val="00FFFF"/>
          </a:solidFill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370"/>
              </a:lnSpc>
            </a:pPr>
            <a:r>
              <a:rPr sz="1200" spc="-40" dirty="0">
                <a:latin typeface="Trebuchet MS"/>
                <a:cs typeface="Trebuchet MS"/>
              </a:rPr>
              <a:t>verpakte</a:t>
            </a:r>
            <a:endParaRPr sz="1200">
              <a:latin typeface="Trebuchet MS"/>
              <a:cs typeface="Trebuchet MS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2253966" y="7268939"/>
            <a:ext cx="262382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1200" spc="-25" dirty="0">
                <a:latin typeface="Trebuchet MS"/>
                <a:cs typeface="Trebuchet MS"/>
              </a:rPr>
              <a:t>lithiumhoudende </a:t>
            </a:r>
            <a:r>
              <a:rPr sz="1200" spc="-10" dirty="0">
                <a:latin typeface="Trebuchet MS"/>
                <a:cs typeface="Trebuchet MS"/>
              </a:rPr>
              <a:t>energiedragers</a:t>
            </a:r>
            <a:r>
              <a:rPr sz="1200" spc="-40" dirty="0">
                <a:latin typeface="Trebuchet MS"/>
                <a:cs typeface="Trebuchet MS"/>
              </a:rPr>
              <a:t> </a:t>
            </a:r>
            <a:r>
              <a:rPr sz="1200" spc="-45" dirty="0">
                <a:latin typeface="Trebuchet MS"/>
                <a:cs typeface="Trebuchet MS"/>
              </a:rPr>
              <a:t>die</a:t>
            </a:r>
            <a:r>
              <a:rPr sz="1200" spc="-50" dirty="0">
                <a:latin typeface="Trebuchet MS"/>
                <a:cs typeface="Trebuchet MS"/>
              </a:rPr>
              <a:t> </a:t>
            </a:r>
            <a:r>
              <a:rPr sz="1200" spc="-114" dirty="0">
                <a:latin typeface="Trebuchet MS"/>
                <a:cs typeface="Trebuchet MS"/>
              </a:rPr>
              <a:t>[...]</a:t>
            </a:r>
            <a:endParaRPr sz="1200">
              <a:latin typeface="Trebuchet MS"/>
              <a:cs typeface="Trebuchet MS"/>
            </a:endParaRPr>
          </a:p>
        </p:txBody>
      </p:sp>
      <p:grpSp>
        <p:nvGrpSpPr>
          <p:cNvPr id="15" name="object 15" descr="Verpakte lithiumhoudende energiedrager"/>
          <p:cNvGrpSpPr/>
          <p:nvPr/>
        </p:nvGrpSpPr>
        <p:grpSpPr>
          <a:xfrm>
            <a:off x="731520" y="5955791"/>
            <a:ext cx="6094730" cy="3427729"/>
            <a:chOff x="731520" y="5955791"/>
            <a:chExt cx="6094730" cy="3427729"/>
          </a:xfrm>
        </p:grpSpPr>
        <p:pic>
          <p:nvPicPr>
            <p:cNvPr id="16" name="object 16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2712719" y="7946135"/>
              <a:ext cx="2135124" cy="966216"/>
            </a:xfrm>
            <a:prstGeom prst="rect">
              <a:avLst/>
            </a:prstGeom>
          </p:spPr>
        </p:pic>
        <p:sp>
          <p:nvSpPr>
            <p:cNvPr id="17" name="object 17"/>
            <p:cNvSpPr/>
            <p:nvPr/>
          </p:nvSpPr>
          <p:spPr>
            <a:xfrm>
              <a:off x="737616" y="5961887"/>
              <a:ext cx="6082665" cy="3415665"/>
            </a:xfrm>
            <a:custGeom>
              <a:avLst/>
              <a:gdLst/>
              <a:ahLst/>
              <a:cxnLst/>
              <a:rect l="l" t="t" r="r" b="b"/>
              <a:pathLst>
                <a:path w="6082665" h="3415665">
                  <a:moveTo>
                    <a:pt x="6082283" y="0"/>
                  </a:moveTo>
                  <a:lnTo>
                    <a:pt x="0" y="0"/>
                  </a:lnTo>
                  <a:lnTo>
                    <a:pt x="0" y="3415283"/>
                  </a:lnTo>
                  <a:lnTo>
                    <a:pt x="6082283" y="3415283"/>
                  </a:lnTo>
                  <a:lnTo>
                    <a:pt x="6082283" y="0"/>
                  </a:lnTo>
                  <a:close/>
                </a:path>
              </a:pathLst>
            </a:custGeom>
            <a:ln w="1219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8" name="object 18"/>
          <p:cNvSpPr txBox="1"/>
          <p:nvPr/>
        </p:nvSpPr>
        <p:spPr>
          <a:xfrm>
            <a:off x="718820" y="4761991"/>
            <a:ext cx="160020" cy="18478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050" spc="-25" dirty="0">
                <a:solidFill>
                  <a:srgbClr val="262626"/>
                </a:solidFill>
                <a:latin typeface="Calibri"/>
                <a:cs typeface="Calibri"/>
              </a:rPr>
              <a:t>13</a:t>
            </a:r>
            <a:endParaRPr sz="1050">
              <a:latin typeface="Calibri"/>
              <a:cs typeface="Calibri"/>
            </a:endParaRPr>
          </a:p>
        </p:txBody>
      </p:sp>
      <p:sp>
        <p:nvSpPr>
          <p:cNvPr id="20" name="object 20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65"/>
              </a:lnSpc>
            </a:pPr>
            <a:fld id="{81D60167-4931-47E6-BA6A-407CBD079E47}" type="slidenum">
              <a:rPr spc="-50" dirty="0"/>
              <a:t>7</a:t>
            </a:fld>
            <a:endParaRPr spc="-50" dirty="0"/>
          </a:p>
        </p:txBody>
      </p:sp>
      <p:sp>
        <p:nvSpPr>
          <p:cNvPr id="19" name="object 19"/>
          <p:cNvSpPr txBox="1"/>
          <p:nvPr/>
        </p:nvSpPr>
        <p:spPr>
          <a:xfrm>
            <a:off x="718820" y="9411716"/>
            <a:ext cx="160020" cy="18478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050" spc="-25" dirty="0">
                <a:solidFill>
                  <a:srgbClr val="262626"/>
                </a:solidFill>
                <a:latin typeface="Calibri"/>
                <a:cs typeface="Calibri"/>
              </a:rPr>
              <a:t>14</a:t>
            </a:r>
            <a:endParaRPr sz="105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709783" y="23861"/>
            <a:ext cx="780415" cy="21399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200" dirty="0">
                <a:latin typeface="Calibri"/>
                <a:cs typeface="Calibri"/>
              </a:rPr>
              <a:t>20-11-</a:t>
            </a:r>
            <a:r>
              <a:rPr sz="1200" spc="-20" dirty="0">
                <a:latin typeface="Calibri"/>
                <a:cs typeface="Calibri"/>
              </a:rPr>
              <a:t>2024</a:t>
            </a:r>
            <a:endParaRPr sz="1200">
              <a:latin typeface="Calibri"/>
              <a:cs typeface="Calibri"/>
            </a:endParaRPr>
          </a:p>
        </p:txBody>
      </p:sp>
      <p:pic>
        <p:nvPicPr>
          <p:cNvPr id="3" name="object 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31520" y="1306067"/>
            <a:ext cx="6095999" cy="329183"/>
          </a:xfrm>
          <a:prstGeom prst="rect">
            <a:avLst/>
          </a:prstGeom>
        </p:spPr>
      </p:pic>
      <p:sp>
        <p:nvSpPr>
          <p:cNvPr id="4" name="object 4"/>
          <p:cNvSpPr txBox="1"/>
          <p:nvPr/>
        </p:nvSpPr>
        <p:spPr>
          <a:xfrm>
            <a:off x="5675376" y="1415288"/>
            <a:ext cx="959485" cy="11683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600" spc="10" dirty="0">
                <a:solidFill>
                  <a:srgbClr val="FFFFFF"/>
                </a:solidFill>
                <a:latin typeface="Trebuchet MS"/>
                <a:cs typeface="Trebuchet MS"/>
              </a:rPr>
              <a:t>ALL</a:t>
            </a:r>
            <a:r>
              <a:rPr sz="600" spc="-1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600" spc="10" dirty="0">
                <a:solidFill>
                  <a:srgbClr val="FFFFFF"/>
                </a:solidFill>
                <a:latin typeface="Trebuchet MS"/>
                <a:cs typeface="Trebuchet MS"/>
              </a:rPr>
              <a:t>WAYS</a:t>
            </a:r>
            <a:r>
              <a:rPr sz="600" spc="-1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600" spc="10" dirty="0">
                <a:solidFill>
                  <a:srgbClr val="FFFFFF"/>
                </a:solidFill>
                <a:latin typeface="Trebuchet MS"/>
                <a:cs typeface="Trebuchet MS"/>
              </a:rPr>
              <a:t>LEARNING</a:t>
            </a:r>
            <a:r>
              <a:rPr sz="600" spc="-1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600" spc="10" dirty="0">
                <a:solidFill>
                  <a:srgbClr val="FFFFFF"/>
                </a:solidFill>
                <a:latin typeface="Wingdings"/>
                <a:cs typeface="Wingdings"/>
              </a:rPr>
              <a:t></a:t>
            </a:r>
            <a:r>
              <a:rPr sz="600" spc="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600" spc="10" dirty="0">
                <a:solidFill>
                  <a:srgbClr val="FFFFFF"/>
                </a:solidFill>
                <a:latin typeface="Wingdings"/>
                <a:cs typeface="Wingdings"/>
              </a:rPr>
              <a:t></a:t>
            </a:r>
            <a:r>
              <a:rPr sz="600" spc="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600" spc="10" dirty="0">
                <a:solidFill>
                  <a:srgbClr val="FFFFFF"/>
                </a:solidFill>
                <a:latin typeface="Wingdings"/>
                <a:cs typeface="Wingdings"/>
              </a:rPr>
              <a:t></a:t>
            </a:r>
            <a:r>
              <a:rPr sz="6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600" spc="-50" dirty="0">
                <a:solidFill>
                  <a:srgbClr val="FFFFFF"/>
                </a:solidFill>
                <a:latin typeface="Wingdings"/>
                <a:cs typeface="Wingdings"/>
              </a:rPr>
              <a:t></a:t>
            </a:r>
            <a:endParaRPr sz="600">
              <a:latin typeface="Wingdings"/>
              <a:cs typeface="Wingdings"/>
            </a:endParaRPr>
          </a:p>
        </p:txBody>
      </p:sp>
      <p:grpSp>
        <p:nvGrpSpPr>
          <p:cNvPr id="5" name="object 5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836675" y="1306067"/>
            <a:ext cx="1986280" cy="1057910"/>
            <a:chOff x="836675" y="1306067"/>
            <a:chExt cx="1986280" cy="1057910"/>
          </a:xfrm>
        </p:grpSpPr>
        <p:pic>
          <p:nvPicPr>
            <p:cNvPr id="6" name="object 6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836675" y="1306067"/>
              <a:ext cx="960120" cy="329183"/>
            </a:xfrm>
            <a:prstGeom prst="rect">
              <a:avLst/>
            </a:prstGeom>
          </p:spPr>
        </p:pic>
        <p:sp>
          <p:nvSpPr>
            <p:cNvPr id="7" name="object 7"/>
            <p:cNvSpPr/>
            <p:nvPr/>
          </p:nvSpPr>
          <p:spPr>
            <a:xfrm>
              <a:off x="1196327" y="2016252"/>
              <a:ext cx="1626235" cy="347980"/>
            </a:xfrm>
            <a:custGeom>
              <a:avLst/>
              <a:gdLst/>
              <a:ahLst/>
              <a:cxnLst/>
              <a:rect l="l" t="t" r="r" b="b"/>
              <a:pathLst>
                <a:path w="1626235" h="347980">
                  <a:moveTo>
                    <a:pt x="1626120" y="164592"/>
                  </a:moveTo>
                  <a:lnTo>
                    <a:pt x="1438668" y="164592"/>
                  </a:lnTo>
                  <a:lnTo>
                    <a:pt x="1438668" y="0"/>
                  </a:lnTo>
                  <a:lnTo>
                    <a:pt x="865644" y="0"/>
                  </a:lnTo>
                  <a:lnTo>
                    <a:pt x="865644" y="164592"/>
                  </a:lnTo>
                  <a:lnTo>
                    <a:pt x="252996" y="164592"/>
                  </a:lnTo>
                  <a:lnTo>
                    <a:pt x="0" y="164592"/>
                  </a:lnTo>
                  <a:lnTo>
                    <a:pt x="0" y="347472"/>
                  </a:lnTo>
                  <a:lnTo>
                    <a:pt x="252996" y="347472"/>
                  </a:lnTo>
                  <a:lnTo>
                    <a:pt x="1626120" y="347472"/>
                  </a:lnTo>
                  <a:lnTo>
                    <a:pt x="1626120" y="164592"/>
                  </a:lnTo>
                  <a:close/>
                </a:path>
              </a:pathLst>
            </a:custGeom>
            <a:solidFill>
              <a:srgbClr val="00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 txBox="1"/>
          <p:nvPr/>
        </p:nvSpPr>
        <p:spPr>
          <a:xfrm>
            <a:off x="4829556" y="2016251"/>
            <a:ext cx="830580" cy="182880"/>
          </a:xfrm>
          <a:prstGeom prst="rect">
            <a:avLst/>
          </a:prstGeom>
          <a:solidFill>
            <a:srgbClr val="00FFFF"/>
          </a:solidFill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380"/>
              </a:lnSpc>
            </a:pPr>
            <a:r>
              <a:rPr sz="1200" spc="-10" dirty="0">
                <a:latin typeface="Trebuchet MS"/>
                <a:cs typeface="Trebuchet MS"/>
              </a:rPr>
              <a:t>ongeopende</a:t>
            </a:r>
            <a:endParaRPr sz="1200">
              <a:latin typeface="Trebuchet MS"/>
              <a:cs typeface="Trebuchet MS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696712" y="1995953"/>
            <a:ext cx="52324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latin typeface="Trebuchet MS"/>
                <a:cs typeface="Trebuchet MS"/>
              </a:rPr>
              <a:t>door</a:t>
            </a:r>
            <a:r>
              <a:rPr sz="1200" spc="-90" dirty="0">
                <a:latin typeface="Trebuchet MS"/>
                <a:cs typeface="Trebuchet MS"/>
              </a:rPr>
              <a:t> </a:t>
            </a:r>
            <a:r>
              <a:rPr sz="1200" spc="-35" dirty="0">
                <a:latin typeface="Trebuchet MS"/>
                <a:cs typeface="Trebuchet MS"/>
              </a:rPr>
              <a:t>de</a:t>
            </a:r>
            <a:endParaRPr sz="1200">
              <a:latin typeface="Trebuchet MS"/>
              <a:cs typeface="Trebuchet MS"/>
            </a:endParaRPr>
          </a:p>
        </p:txBody>
      </p:sp>
      <p:sp>
        <p:nvSpPr>
          <p:cNvPr id="10" name="object 10"/>
          <p:cNvSpPr txBox="1">
            <a:spLocks noGrp="1"/>
          </p:cNvSpPr>
          <p:nvPr>
            <p:ph type="title" idx="4294967295"/>
          </p:nvPr>
        </p:nvSpPr>
        <p:spPr>
          <a:xfrm>
            <a:off x="1196351" y="1685052"/>
            <a:ext cx="3609340" cy="683895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0" tIns="12700" rIns="0" bIns="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200" b="0" i="0" u="none" strike="noStrike" kern="0" cap="none" spc="0" normalizeH="0" baseline="0" noProof="0" dirty="0">
                <a:ln>
                  <a:noFill/>
                </a:ln>
                <a:solidFill>
                  <a:srgbClr val="3F6474"/>
                </a:solidFill>
                <a:effectLst/>
                <a:uLnTx/>
                <a:uFillTx/>
                <a:latin typeface="Trebuchet MS"/>
                <a:cs typeface="Trebuchet MS"/>
              </a:rPr>
              <a:t>Hoe</a:t>
            </a:r>
            <a:r>
              <a:rPr kumimoji="0" lang="nl-NL" sz="1200" b="0" i="0" u="none" strike="noStrike" kern="0" cap="none" spc="-5" normalizeH="0" baseline="0" noProof="0" dirty="0">
                <a:ln>
                  <a:noFill/>
                </a:ln>
                <a:solidFill>
                  <a:srgbClr val="3F6474"/>
                </a:solidFill>
                <a:effectLst/>
                <a:uLnTx/>
                <a:uFillTx/>
                <a:latin typeface="Trebuchet MS"/>
                <a:cs typeface="Trebuchet MS"/>
              </a:rPr>
              <a:t> </a:t>
            </a:r>
            <a:r>
              <a:rPr kumimoji="0" lang="nl-NL" sz="1200" b="0" i="0" u="none" strike="noStrike" kern="0" cap="none" spc="-50" normalizeH="0" baseline="0" noProof="0" dirty="0">
                <a:ln>
                  <a:noFill/>
                </a:ln>
                <a:solidFill>
                  <a:srgbClr val="3F6474"/>
                </a:solidFill>
                <a:effectLst/>
                <a:uLnTx/>
                <a:uFillTx/>
                <a:latin typeface="Trebuchet MS"/>
                <a:cs typeface="Trebuchet MS"/>
              </a:rPr>
              <a:t>zit</a:t>
            </a:r>
            <a:r>
              <a:rPr kumimoji="0" lang="nl-NL" sz="1200" b="0" i="0" u="none" strike="noStrike" kern="0" cap="none" spc="-10" normalizeH="0" baseline="0" noProof="0" dirty="0">
                <a:ln>
                  <a:noFill/>
                </a:ln>
                <a:solidFill>
                  <a:srgbClr val="3F6474"/>
                </a:solidFill>
                <a:effectLst/>
                <a:uLnTx/>
                <a:uFillTx/>
                <a:latin typeface="Trebuchet MS"/>
                <a:cs typeface="Trebuchet MS"/>
              </a:rPr>
              <a:t> </a:t>
            </a:r>
            <a:r>
              <a:rPr kumimoji="0" lang="nl-NL" sz="1200" b="0" i="0" u="none" strike="noStrike" kern="0" cap="none" spc="-20" normalizeH="0" baseline="0" noProof="0" dirty="0">
                <a:ln>
                  <a:noFill/>
                </a:ln>
                <a:solidFill>
                  <a:srgbClr val="3F6474"/>
                </a:solidFill>
                <a:effectLst/>
                <a:uLnTx/>
                <a:uFillTx/>
                <a:latin typeface="Trebuchet MS"/>
                <a:cs typeface="Trebuchet MS"/>
              </a:rPr>
              <a:t>het?</a:t>
            </a:r>
            <a:endParaRPr kumimoji="0" lang="nl-NL" sz="12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rebuchet MS"/>
              <a:cs typeface="Trebuchet MS"/>
            </a:endParaRPr>
          </a:p>
          <a:p>
            <a:pPr marL="0" marR="5080" lvl="0" indent="0" defTabSz="914400" eaLnBrk="1" fontAlgn="auto" latinLnBrk="0" hangingPunct="1">
              <a:lnSpc>
                <a:spcPts val="1300"/>
              </a:lnSpc>
              <a:spcBef>
                <a:spcPts val="116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200" b="0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rebuchet MS"/>
                <a:cs typeface="Trebuchet MS"/>
              </a:rPr>
              <a:t>Het</a:t>
            </a:r>
            <a:r>
              <a:rPr kumimoji="0" lang="nl-NL" sz="1200" b="0" i="0" u="none" strike="noStrike" kern="0" cap="none" spc="-5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rebuchet MS"/>
                <a:cs typeface="Trebuchet MS"/>
              </a:rPr>
              <a:t> </a:t>
            </a:r>
            <a:r>
              <a:rPr kumimoji="0" lang="nl-NL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rebuchet MS"/>
                <a:cs typeface="Trebuchet MS"/>
              </a:rPr>
              <a:t>gaat</a:t>
            </a:r>
            <a:r>
              <a:rPr kumimoji="0" lang="nl-NL" sz="1200" b="0" i="0" u="none" strike="noStrike" kern="0" cap="none" spc="-5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rebuchet MS"/>
                <a:cs typeface="Trebuchet MS"/>
              </a:rPr>
              <a:t> </a:t>
            </a:r>
            <a:r>
              <a:rPr kumimoji="0" lang="nl-NL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rebuchet MS"/>
                <a:cs typeface="Trebuchet MS"/>
              </a:rPr>
              <a:t>om</a:t>
            </a:r>
            <a:r>
              <a:rPr kumimoji="0" lang="nl-NL" sz="1200" b="0" i="0" u="none" strike="noStrike" kern="0" cap="none" spc="-3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rebuchet MS"/>
                <a:cs typeface="Trebuchet MS"/>
              </a:rPr>
              <a:t> verpakte</a:t>
            </a:r>
            <a:r>
              <a:rPr kumimoji="0" lang="nl-NL" sz="1200" b="0" i="0" u="none" strike="noStrike" kern="0" cap="none" spc="-4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rebuchet MS"/>
                <a:cs typeface="Trebuchet MS"/>
              </a:rPr>
              <a:t> </a:t>
            </a:r>
            <a:r>
              <a:rPr kumimoji="0" lang="nl-NL" sz="1200" b="0" i="0" u="none" strike="noStrike" kern="0" cap="none" spc="-4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rebuchet MS"/>
                <a:cs typeface="Trebuchet MS"/>
              </a:rPr>
              <a:t>gevaarlijke</a:t>
            </a:r>
            <a:r>
              <a:rPr kumimoji="0" lang="nl-NL" sz="1200" b="0" i="0" u="none" strike="noStrike" kern="0" cap="none" spc="-5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rebuchet MS"/>
                <a:cs typeface="Trebuchet MS"/>
              </a:rPr>
              <a:t> </a:t>
            </a:r>
            <a:r>
              <a:rPr kumimoji="0" lang="nl-NL" sz="1200" b="0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rebuchet MS"/>
                <a:cs typeface="Trebuchet MS"/>
              </a:rPr>
              <a:t>stoffen</a:t>
            </a:r>
            <a:r>
              <a:rPr kumimoji="0" lang="nl-NL" sz="1200" b="0" i="0" u="none" strike="noStrike" kern="0" cap="none" spc="-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rebuchet MS"/>
                <a:cs typeface="Trebuchet MS"/>
              </a:rPr>
              <a:t> </a:t>
            </a:r>
            <a:r>
              <a:rPr kumimoji="0" lang="nl-NL" sz="1200" b="0" i="0" u="none" strike="noStrike" kern="0" cap="none" spc="-4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rebuchet MS"/>
                <a:cs typeface="Trebuchet MS"/>
              </a:rPr>
              <a:t>die</a:t>
            </a:r>
            <a:r>
              <a:rPr kumimoji="0" lang="nl-NL" sz="1200" b="0" i="0" u="none" strike="noStrike" kern="0" cap="none" spc="-4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rebuchet MS"/>
                <a:cs typeface="Trebuchet MS"/>
              </a:rPr>
              <a:t> </a:t>
            </a:r>
            <a:r>
              <a:rPr kumimoji="0" lang="nl-NL" sz="12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rebuchet MS"/>
                <a:cs typeface="Trebuchet MS"/>
              </a:rPr>
              <a:t>zich</a:t>
            </a:r>
            <a:r>
              <a:rPr kumimoji="0" lang="nl-NL" sz="1200" b="0" i="0" u="none" strike="noStrike" kern="0" cap="none" spc="-4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rebuchet MS"/>
                <a:cs typeface="Trebuchet MS"/>
              </a:rPr>
              <a:t> in</a:t>
            </a:r>
            <a:r>
              <a:rPr kumimoji="0" lang="nl-NL" sz="1200" b="0" i="0" u="none" strike="noStrike" kern="0" cap="none" spc="-3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rebuchet MS"/>
                <a:cs typeface="Trebuchet MS"/>
              </a:rPr>
              <a:t> </a:t>
            </a:r>
            <a:r>
              <a:rPr kumimoji="0" lang="nl-NL" sz="1200" b="0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rebuchet MS"/>
                <a:cs typeface="Trebuchet MS"/>
              </a:rPr>
              <a:t>de </a:t>
            </a:r>
            <a:r>
              <a:rPr kumimoji="0" lang="nl-NL" sz="12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rebuchet MS"/>
                <a:cs typeface="Trebuchet MS"/>
              </a:rPr>
              <a:t>UN-</a:t>
            </a:r>
            <a:r>
              <a:rPr kumimoji="0" lang="nl-NL" sz="1200" b="0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rebuchet MS"/>
                <a:cs typeface="Trebuchet MS"/>
              </a:rPr>
              <a:t>gekeurde</a:t>
            </a:r>
            <a:r>
              <a:rPr kumimoji="0" lang="nl-NL" sz="1200" b="0" i="0" u="none" strike="noStrike" kern="0" cap="none" spc="-5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rebuchet MS"/>
                <a:cs typeface="Trebuchet MS"/>
              </a:rPr>
              <a:t> </a:t>
            </a:r>
            <a:r>
              <a:rPr kumimoji="0" lang="nl-NL" sz="1200" b="0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rebuchet MS"/>
                <a:cs typeface="Trebuchet MS"/>
              </a:rPr>
              <a:t>verpakking</a:t>
            </a:r>
            <a:r>
              <a:rPr kumimoji="0" lang="nl-NL" sz="1200" b="0" i="0" u="none" strike="noStrike" kern="0" cap="none" spc="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rebuchet MS"/>
                <a:cs typeface="Trebuchet MS"/>
              </a:rPr>
              <a:t> </a:t>
            </a:r>
            <a:r>
              <a:rPr kumimoji="0" lang="nl-NL" sz="1200" b="0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rebuchet MS"/>
                <a:cs typeface="Trebuchet MS"/>
              </a:rPr>
              <a:t>bevinden</a:t>
            </a:r>
            <a:r>
              <a:rPr kumimoji="0" lang="nl-NL" sz="1200" b="0" i="0" u="none" strike="noStrike" kern="0" cap="none" spc="-1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rebuchet MS"/>
                <a:cs typeface="Trebuchet MS"/>
              </a:rPr>
              <a:t> </a:t>
            </a:r>
            <a:r>
              <a:rPr kumimoji="0" lang="nl-NL" sz="1200" b="0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rebuchet MS"/>
                <a:cs typeface="Trebuchet MS"/>
              </a:rPr>
              <a:t>[…]</a:t>
            </a:r>
            <a:endParaRPr kumimoji="0" lang="nl-NL" sz="12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rebuchet MS"/>
              <a:cs typeface="Trebuchet MS"/>
            </a:endParaRPr>
          </a:p>
        </p:txBody>
      </p:sp>
      <p:grpSp>
        <p:nvGrpSpPr>
          <p:cNvPr id="11" name="object 11" descr="UN gekeurde verpakkingen"/>
          <p:cNvGrpSpPr/>
          <p:nvPr/>
        </p:nvGrpSpPr>
        <p:grpSpPr>
          <a:xfrm>
            <a:off x="731520" y="1306067"/>
            <a:ext cx="6094730" cy="3427729"/>
            <a:chOff x="731520" y="1306067"/>
            <a:chExt cx="6094730" cy="3427729"/>
          </a:xfrm>
        </p:grpSpPr>
        <p:pic>
          <p:nvPicPr>
            <p:cNvPr id="12" name="object 12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4008120" y="2566416"/>
              <a:ext cx="1844040" cy="1990343"/>
            </a:xfrm>
            <a:prstGeom prst="rect">
              <a:avLst/>
            </a:prstGeom>
          </p:spPr>
        </p:pic>
        <p:pic>
          <p:nvPicPr>
            <p:cNvPr id="13" name="object 13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761744" y="2572511"/>
              <a:ext cx="1786128" cy="1979675"/>
            </a:xfrm>
            <a:prstGeom prst="rect">
              <a:avLst/>
            </a:prstGeom>
          </p:spPr>
        </p:pic>
        <p:sp>
          <p:nvSpPr>
            <p:cNvPr id="14" name="object 14"/>
            <p:cNvSpPr/>
            <p:nvPr/>
          </p:nvSpPr>
          <p:spPr>
            <a:xfrm>
              <a:off x="737616" y="1312163"/>
              <a:ext cx="6082665" cy="3415665"/>
            </a:xfrm>
            <a:custGeom>
              <a:avLst/>
              <a:gdLst/>
              <a:ahLst/>
              <a:cxnLst/>
              <a:rect l="l" t="t" r="r" b="b"/>
              <a:pathLst>
                <a:path w="6082665" h="3415665">
                  <a:moveTo>
                    <a:pt x="6082283" y="0"/>
                  </a:moveTo>
                  <a:lnTo>
                    <a:pt x="0" y="0"/>
                  </a:lnTo>
                  <a:lnTo>
                    <a:pt x="0" y="3415284"/>
                  </a:lnTo>
                  <a:lnTo>
                    <a:pt x="6082283" y="3415284"/>
                  </a:lnTo>
                  <a:lnTo>
                    <a:pt x="6082283" y="0"/>
                  </a:lnTo>
                  <a:close/>
                </a:path>
              </a:pathLst>
            </a:custGeom>
            <a:ln w="1219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5" name="object 15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731520" y="5955792"/>
            <a:ext cx="6096000" cy="329565"/>
            <a:chOff x="731520" y="5955792"/>
            <a:chExt cx="6096000" cy="329565"/>
          </a:xfrm>
        </p:grpSpPr>
        <p:pic>
          <p:nvPicPr>
            <p:cNvPr id="16" name="object 16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731520" y="5955792"/>
              <a:ext cx="6095999" cy="329183"/>
            </a:xfrm>
            <a:prstGeom prst="rect">
              <a:avLst/>
            </a:prstGeom>
          </p:spPr>
        </p:pic>
        <p:pic>
          <p:nvPicPr>
            <p:cNvPr id="17" name="object 17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836675" y="5955792"/>
              <a:ext cx="960120" cy="329183"/>
            </a:xfrm>
            <a:prstGeom prst="rect">
              <a:avLst/>
            </a:prstGeom>
          </p:spPr>
        </p:pic>
      </p:grpSp>
      <p:sp>
        <p:nvSpPr>
          <p:cNvPr id="18" name="object 18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3131819" y="6670547"/>
            <a:ext cx="462280" cy="182880"/>
          </a:xfrm>
          <a:custGeom>
            <a:avLst/>
            <a:gdLst/>
            <a:ahLst/>
            <a:cxnLst/>
            <a:rect l="l" t="t" r="r" b="b"/>
            <a:pathLst>
              <a:path w="462279" h="182879">
                <a:moveTo>
                  <a:pt x="461772" y="182880"/>
                </a:moveTo>
                <a:lnTo>
                  <a:pt x="0" y="182880"/>
                </a:lnTo>
                <a:lnTo>
                  <a:pt x="0" y="0"/>
                </a:lnTo>
                <a:lnTo>
                  <a:pt x="461772" y="0"/>
                </a:lnTo>
                <a:lnTo>
                  <a:pt x="461772" y="182880"/>
                </a:lnTo>
                <a:close/>
              </a:path>
            </a:pathLst>
          </a:custGeom>
          <a:solidFill>
            <a:srgbClr val="00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 txBox="1"/>
          <p:nvPr/>
        </p:nvSpPr>
        <p:spPr>
          <a:xfrm>
            <a:off x="737616" y="5961888"/>
            <a:ext cx="6082665" cy="3415665"/>
          </a:xfrm>
          <a:prstGeom prst="rect">
            <a:avLst/>
          </a:prstGeom>
          <a:ln w="12192">
            <a:solidFill>
              <a:srgbClr val="000000"/>
            </a:solidFill>
          </a:ln>
        </p:spPr>
        <p:txBody>
          <a:bodyPr vert="horz" wrap="square" lIns="0" tIns="2667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210"/>
              </a:spcBef>
            </a:pPr>
            <a:endParaRPr sz="600">
              <a:latin typeface="Times New Roman"/>
              <a:cs typeface="Times New Roman"/>
            </a:endParaRPr>
          </a:p>
          <a:p>
            <a:pPr marR="190500" algn="r">
              <a:lnSpc>
                <a:spcPct val="100000"/>
              </a:lnSpc>
            </a:pPr>
            <a:r>
              <a:rPr sz="600" spc="10" dirty="0">
                <a:solidFill>
                  <a:srgbClr val="FFFFFF"/>
                </a:solidFill>
                <a:latin typeface="Trebuchet MS"/>
                <a:cs typeface="Trebuchet MS"/>
              </a:rPr>
              <a:t>ALL</a:t>
            </a:r>
            <a:r>
              <a:rPr sz="600" spc="-1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600" spc="10" dirty="0">
                <a:solidFill>
                  <a:srgbClr val="FFFFFF"/>
                </a:solidFill>
                <a:latin typeface="Trebuchet MS"/>
                <a:cs typeface="Trebuchet MS"/>
              </a:rPr>
              <a:t>WAYS</a:t>
            </a:r>
            <a:r>
              <a:rPr sz="600" spc="-1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600" spc="10" dirty="0">
                <a:solidFill>
                  <a:srgbClr val="FFFFFF"/>
                </a:solidFill>
                <a:latin typeface="Trebuchet MS"/>
                <a:cs typeface="Trebuchet MS"/>
              </a:rPr>
              <a:t>LEARNING</a:t>
            </a:r>
            <a:r>
              <a:rPr sz="600" spc="-1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600" spc="10" dirty="0">
                <a:solidFill>
                  <a:srgbClr val="FFFFFF"/>
                </a:solidFill>
                <a:latin typeface="Wingdings"/>
                <a:cs typeface="Wingdings"/>
              </a:rPr>
              <a:t></a:t>
            </a:r>
            <a:r>
              <a:rPr sz="600" spc="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600" spc="10" dirty="0">
                <a:solidFill>
                  <a:srgbClr val="FFFFFF"/>
                </a:solidFill>
                <a:latin typeface="Wingdings"/>
                <a:cs typeface="Wingdings"/>
              </a:rPr>
              <a:t></a:t>
            </a:r>
            <a:r>
              <a:rPr sz="600" spc="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600" spc="10" dirty="0">
                <a:solidFill>
                  <a:srgbClr val="FFFFFF"/>
                </a:solidFill>
                <a:latin typeface="Wingdings"/>
                <a:cs typeface="Wingdings"/>
              </a:rPr>
              <a:t></a:t>
            </a:r>
            <a:r>
              <a:rPr sz="6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600" spc="-50" dirty="0">
                <a:solidFill>
                  <a:srgbClr val="FFFFFF"/>
                </a:solidFill>
                <a:latin typeface="Wingdings"/>
                <a:cs typeface="Wingdings"/>
              </a:rPr>
              <a:t></a:t>
            </a:r>
            <a:endParaRPr sz="600">
              <a:latin typeface="Wingdings"/>
              <a:cs typeface="Wingdings"/>
            </a:endParaRPr>
          </a:p>
          <a:p>
            <a:pPr>
              <a:lnSpc>
                <a:spcPct val="100000"/>
              </a:lnSpc>
            </a:pPr>
            <a:endParaRPr sz="600">
              <a:latin typeface="Wingdings"/>
              <a:cs typeface="Wingdings"/>
            </a:endParaRPr>
          </a:p>
          <a:p>
            <a:pPr>
              <a:lnSpc>
                <a:spcPct val="100000"/>
              </a:lnSpc>
              <a:spcBef>
                <a:spcPts val="80"/>
              </a:spcBef>
            </a:pPr>
            <a:endParaRPr sz="600">
              <a:latin typeface="Wingdings"/>
              <a:cs typeface="Wingdings"/>
            </a:endParaRPr>
          </a:p>
          <a:p>
            <a:pPr marL="458470">
              <a:lnSpc>
                <a:spcPct val="100000"/>
              </a:lnSpc>
            </a:pPr>
            <a:r>
              <a:rPr sz="1200" dirty="0">
                <a:solidFill>
                  <a:srgbClr val="3F6474"/>
                </a:solidFill>
                <a:latin typeface="Trebuchet MS"/>
                <a:cs typeface="Trebuchet MS"/>
              </a:rPr>
              <a:t>Hoe</a:t>
            </a:r>
            <a:r>
              <a:rPr sz="1200" spc="-5" dirty="0">
                <a:solidFill>
                  <a:srgbClr val="3F6474"/>
                </a:solidFill>
                <a:latin typeface="Trebuchet MS"/>
                <a:cs typeface="Trebuchet MS"/>
              </a:rPr>
              <a:t> </a:t>
            </a:r>
            <a:r>
              <a:rPr sz="1200" spc="-50" dirty="0">
                <a:solidFill>
                  <a:srgbClr val="3F6474"/>
                </a:solidFill>
                <a:latin typeface="Trebuchet MS"/>
                <a:cs typeface="Trebuchet MS"/>
              </a:rPr>
              <a:t>zit</a:t>
            </a:r>
            <a:r>
              <a:rPr sz="1200" spc="-10" dirty="0">
                <a:solidFill>
                  <a:srgbClr val="3F6474"/>
                </a:solidFill>
                <a:latin typeface="Trebuchet MS"/>
                <a:cs typeface="Trebuchet MS"/>
              </a:rPr>
              <a:t> </a:t>
            </a:r>
            <a:r>
              <a:rPr sz="1200" spc="-20" dirty="0">
                <a:solidFill>
                  <a:srgbClr val="3F6474"/>
                </a:solidFill>
                <a:latin typeface="Trebuchet MS"/>
                <a:cs typeface="Trebuchet MS"/>
              </a:rPr>
              <a:t>het?</a:t>
            </a:r>
            <a:endParaRPr sz="1200">
              <a:latin typeface="Trebuchet MS"/>
              <a:cs typeface="Trebuchet MS"/>
            </a:endParaRPr>
          </a:p>
          <a:p>
            <a:pPr marL="458470">
              <a:lnSpc>
                <a:spcPct val="100000"/>
              </a:lnSpc>
              <a:spcBef>
                <a:spcPts val="1035"/>
              </a:spcBef>
            </a:pPr>
            <a:r>
              <a:rPr sz="1200" spc="-150" dirty="0">
                <a:latin typeface="Trebuchet MS"/>
                <a:cs typeface="Trebuchet MS"/>
              </a:rPr>
              <a:t>[…]</a:t>
            </a:r>
            <a:r>
              <a:rPr sz="1200" spc="-55" dirty="0">
                <a:latin typeface="Trebuchet MS"/>
                <a:cs typeface="Trebuchet MS"/>
              </a:rPr>
              <a:t> </a:t>
            </a:r>
            <a:r>
              <a:rPr sz="1200" spc="-10" dirty="0">
                <a:latin typeface="Trebuchet MS"/>
                <a:cs typeface="Trebuchet MS"/>
              </a:rPr>
              <a:t>maximale</a:t>
            </a:r>
            <a:r>
              <a:rPr sz="1200" spc="-60" dirty="0">
                <a:latin typeface="Trebuchet MS"/>
                <a:cs typeface="Trebuchet MS"/>
              </a:rPr>
              <a:t> verblijfstijd</a:t>
            </a:r>
            <a:r>
              <a:rPr sz="1200" spc="-20" dirty="0">
                <a:latin typeface="Trebuchet MS"/>
                <a:cs typeface="Trebuchet MS"/>
              </a:rPr>
              <a:t> </a:t>
            </a:r>
            <a:r>
              <a:rPr sz="1200" dirty="0">
                <a:latin typeface="Trebuchet MS"/>
                <a:cs typeface="Trebuchet MS"/>
              </a:rPr>
              <a:t>van</a:t>
            </a:r>
            <a:r>
              <a:rPr sz="1200" spc="-50" dirty="0">
                <a:latin typeface="Trebuchet MS"/>
                <a:cs typeface="Trebuchet MS"/>
              </a:rPr>
              <a:t> </a:t>
            </a:r>
            <a:r>
              <a:rPr sz="1200" dirty="0">
                <a:latin typeface="Trebuchet MS"/>
                <a:cs typeface="Trebuchet MS"/>
              </a:rPr>
              <a:t>48</a:t>
            </a:r>
            <a:r>
              <a:rPr sz="1200" spc="-35" dirty="0">
                <a:latin typeface="Trebuchet MS"/>
                <a:cs typeface="Trebuchet MS"/>
              </a:rPr>
              <a:t> </a:t>
            </a:r>
            <a:r>
              <a:rPr sz="1200" spc="-20" dirty="0">
                <a:latin typeface="Trebuchet MS"/>
                <a:cs typeface="Trebuchet MS"/>
              </a:rPr>
              <a:t>uur</a:t>
            </a:r>
            <a:r>
              <a:rPr sz="1200" spc="-60" dirty="0">
                <a:latin typeface="Trebuchet MS"/>
                <a:cs typeface="Trebuchet MS"/>
              </a:rPr>
              <a:t> </a:t>
            </a:r>
            <a:r>
              <a:rPr sz="1200" spc="-25" dirty="0">
                <a:latin typeface="Trebuchet MS"/>
                <a:cs typeface="Trebuchet MS"/>
              </a:rPr>
              <a:t>[…]</a:t>
            </a:r>
            <a:endParaRPr sz="1200">
              <a:latin typeface="Trebuchet MS"/>
              <a:cs typeface="Trebuchet MS"/>
            </a:endParaRPr>
          </a:p>
        </p:txBody>
      </p:sp>
      <p:grpSp>
        <p:nvGrpSpPr>
          <p:cNvPr id="20" name="object 20" descr="verblijfstand gevaarlijke stoffen (overslag)"/>
          <p:cNvGrpSpPr/>
          <p:nvPr/>
        </p:nvGrpSpPr>
        <p:grpSpPr>
          <a:xfrm>
            <a:off x="2314194" y="6944106"/>
            <a:ext cx="2932430" cy="2239010"/>
            <a:chOff x="2314194" y="6944106"/>
            <a:chExt cx="2932430" cy="2239010"/>
          </a:xfrm>
        </p:grpSpPr>
        <p:pic>
          <p:nvPicPr>
            <p:cNvPr id="21" name="object 21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2316480" y="6946392"/>
              <a:ext cx="2924972" cy="2235707"/>
            </a:xfrm>
            <a:prstGeom prst="rect">
              <a:avLst/>
            </a:prstGeom>
          </p:spPr>
        </p:pic>
        <p:sp>
          <p:nvSpPr>
            <p:cNvPr id="22" name="object 22"/>
            <p:cNvSpPr/>
            <p:nvPr/>
          </p:nvSpPr>
          <p:spPr>
            <a:xfrm>
              <a:off x="2316480" y="6946392"/>
              <a:ext cx="2927985" cy="2234565"/>
            </a:xfrm>
            <a:custGeom>
              <a:avLst/>
              <a:gdLst/>
              <a:ahLst/>
              <a:cxnLst/>
              <a:rect l="l" t="t" r="r" b="b"/>
              <a:pathLst>
                <a:path w="2927985" h="2234565">
                  <a:moveTo>
                    <a:pt x="0" y="0"/>
                  </a:moveTo>
                  <a:lnTo>
                    <a:pt x="2927604" y="0"/>
                  </a:lnTo>
                  <a:lnTo>
                    <a:pt x="2927604" y="2234183"/>
                  </a:lnTo>
                  <a:lnTo>
                    <a:pt x="0" y="2234183"/>
                  </a:lnTo>
                  <a:lnTo>
                    <a:pt x="0" y="0"/>
                  </a:lnTo>
                  <a:close/>
                </a:path>
              </a:pathLst>
            </a:custGeom>
            <a:ln w="4572">
              <a:solidFill>
                <a:srgbClr val="4472C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3" name="object 23"/>
          <p:cNvSpPr txBox="1"/>
          <p:nvPr/>
        </p:nvSpPr>
        <p:spPr>
          <a:xfrm>
            <a:off x="718820" y="4761991"/>
            <a:ext cx="160020" cy="18478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050" spc="-25" dirty="0">
                <a:solidFill>
                  <a:srgbClr val="262626"/>
                </a:solidFill>
                <a:latin typeface="Calibri"/>
                <a:cs typeface="Calibri"/>
              </a:rPr>
              <a:t>15</a:t>
            </a:r>
            <a:endParaRPr sz="1050">
              <a:latin typeface="Calibri"/>
              <a:cs typeface="Calibri"/>
            </a:endParaRPr>
          </a:p>
        </p:txBody>
      </p:sp>
      <p:sp>
        <p:nvSpPr>
          <p:cNvPr id="25" name="object 2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65"/>
              </a:lnSpc>
            </a:pPr>
            <a:fld id="{81D60167-4931-47E6-BA6A-407CBD079E47}" type="slidenum">
              <a:rPr spc="-50" dirty="0"/>
              <a:t>8</a:t>
            </a:fld>
            <a:endParaRPr spc="-50" dirty="0"/>
          </a:p>
        </p:txBody>
      </p:sp>
      <p:sp>
        <p:nvSpPr>
          <p:cNvPr id="24" name="object 24"/>
          <p:cNvSpPr txBox="1"/>
          <p:nvPr/>
        </p:nvSpPr>
        <p:spPr>
          <a:xfrm>
            <a:off x="718820" y="9411716"/>
            <a:ext cx="160020" cy="18478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050" spc="-25" dirty="0">
                <a:solidFill>
                  <a:srgbClr val="262626"/>
                </a:solidFill>
                <a:latin typeface="Calibri"/>
                <a:cs typeface="Calibri"/>
              </a:rPr>
              <a:t>16</a:t>
            </a:r>
            <a:endParaRPr sz="105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709783" y="23861"/>
            <a:ext cx="780415" cy="21399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200" dirty="0">
                <a:latin typeface="Calibri"/>
                <a:cs typeface="Calibri"/>
              </a:rPr>
              <a:t>20-11-</a:t>
            </a:r>
            <a:r>
              <a:rPr sz="1200" spc="-20" dirty="0">
                <a:latin typeface="Calibri"/>
                <a:cs typeface="Calibri"/>
              </a:rPr>
              <a:t>2024</a:t>
            </a:r>
            <a:endParaRPr sz="1200">
              <a:latin typeface="Calibri"/>
              <a:cs typeface="Calibri"/>
            </a:endParaRPr>
          </a:p>
        </p:txBody>
      </p:sp>
      <p:pic>
        <p:nvPicPr>
          <p:cNvPr id="3" name="object 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31520" y="1306067"/>
            <a:ext cx="6095999" cy="329183"/>
          </a:xfrm>
          <a:prstGeom prst="rect">
            <a:avLst/>
          </a:prstGeom>
        </p:spPr>
      </p:pic>
      <p:sp>
        <p:nvSpPr>
          <p:cNvPr id="4" name="object 4"/>
          <p:cNvSpPr txBox="1"/>
          <p:nvPr/>
        </p:nvSpPr>
        <p:spPr>
          <a:xfrm>
            <a:off x="5675376" y="1415288"/>
            <a:ext cx="959485" cy="11683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600" spc="10" dirty="0">
                <a:solidFill>
                  <a:srgbClr val="FFFFFF"/>
                </a:solidFill>
                <a:latin typeface="Trebuchet MS"/>
                <a:cs typeface="Trebuchet MS"/>
              </a:rPr>
              <a:t>ALL</a:t>
            </a:r>
            <a:r>
              <a:rPr sz="600" spc="-1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600" spc="10" dirty="0">
                <a:solidFill>
                  <a:srgbClr val="FFFFFF"/>
                </a:solidFill>
                <a:latin typeface="Trebuchet MS"/>
                <a:cs typeface="Trebuchet MS"/>
              </a:rPr>
              <a:t>WAYS</a:t>
            </a:r>
            <a:r>
              <a:rPr sz="600" spc="-1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600" spc="10" dirty="0">
                <a:solidFill>
                  <a:srgbClr val="FFFFFF"/>
                </a:solidFill>
                <a:latin typeface="Trebuchet MS"/>
                <a:cs typeface="Trebuchet MS"/>
              </a:rPr>
              <a:t>LEARNING</a:t>
            </a:r>
            <a:r>
              <a:rPr sz="600" spc="-1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600" spc="10" dirty="0">
                <a:solidFill>
                  <a:srgbClr val="FFFFFF"/>
                </a:solidFill>
                <a:latin typeface="Wingdings"/>
                <a:cs typeface="Wingdings"/>
              </a:rPr>
              <a:t></a:t>
            </a:r>
            <a:r>
              <a:rPr sz="600" spc="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600" spc="10" dirty="0">
                <a:solidFill>
                  <a:srgbClr val="FFFFFF"/>
                </a:solidFill>
                <a:latin typeface="Wingdings"/>
                <a:cs typeface="Wingdings"/>
              </a:rPr>
              <a:t></a:t>
            </a:r>
            <a:r>
              <a:rPr sz="600" spc="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600" spc="10" dirty="0">
                <a:solidFill>
                  <a:srgbClr val="FFFFFF"/>
                </a:solidFill>
                <a:latin typeface="Wingdings"/>
                <a:cs typeface="Wingdings"/>
              </a:rPr>
              <a:t></a:t>
            </a:r>
            <a:r>
              <a:rPr sz="6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600" spc="-50" dirty="0">
                <a:solidFill>
                  <a:srgbClr val="FFFFFF"/>
                </a:solidFill>
                <a:latin typeface="Wingdings"/>
                <a:cs typeface="Wingdings"/>
              </a:rPr>
              <a:t></a:t>
            </a:r>
            <a:endParaRPr sz="600">
              <a:latin typeface="Wingdings"/>
              <a:cs typeface="Wingdings"/>
            </a:endParaRPr>
          </a:p>
        </p:txBody>
      </p:sp>
      <p:pic>
        <p:nvPicPr>
          <p:cNvPr id="5" name="object 5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836675" y="1306067"/>
            <a:ext cx="960120" cy="329183"/>
          </a:xfrm>
          <a:prstGeom prst="rect">
            <a:avLst/>
          </a:prstGeom>
        </p:spPr>
      </p:pic>
      <p:sp>
        <p:nvSpPr>
          <p:cNvPr id="6" name="object 6"/>
          <p:cNvSpPr txBox="1"/>
          <p:nvPr/>
        </p:nvSpPr>
        <p:spPr>
          <a:xfrm>
            <a:off x="1196351" y="1685052"/>
            <a:ext cx="1477010" cy="6883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solidFill>
                  <a:srgbClr val="3F6474"/>
                </a:solidFill>
                <a:latin typeface="Trebuchet MS"/>
                <a:cs typeface="Trebuchet MS"/>
              </a:rPr>
              <a:t>Hoe</a:t>
            </a:r>
            <a:r>
              <a:rPr sz="1200" spc="-5" dirty="0">
                <a:solidFill>
                  <a:srgbClr val="3F6474"/>
                </a:solidFill>
                <a:latin typeface="Trebuchet MS"/>
                <a:cs typeface="Trebuchet MS"/>
              </a:rPr>
              <a:t> </a:t>
            </a:r>
            <a:r>
              <a:rPr sz="1200" spc="-50" dirty="0">
                <a:solidFill>
                  <a:srgbClr val="3F6474"/>
                </a:solidFill>
                <a:latin typeface="Trebuchet MS"/>
                <a:cs typeface="Trebuchet MS"/>
              </a:rPr>
              <a:t>zit</a:t>
            </a:r>
            <a:r>
              <a:rPr sz="1200" spc="-10" dirty="0">
                <a:solidFill>
                  <a:srgbClr val="3F6474"/>
                </a:solidFill>
                <a:latin typeface="Trebuchet MS"/>
                <a:cs typeface="Trebuchet MS"/>
              </a:rPr>
              <a:t> </a:t>
            </a:r>
            <a:r>
              <a:rPr sz="1200" spc="-20" dirty="0">
                <a:solidFill>
                  <a:srgbClr val="3F6474"/>
                </a:solidFill>
                <a:latin typeface="Trebuchet MS"/>
                <a:cs typeface="Trebuchet MS"/>
              </a:rPr>
              <a:t>het?</a:t>
            </a:r>
            <a:endParaRPr sz="1200">
              <a:latin typeface="Trebuchet MS"/>
              <a:cs typeface="Trebuchet MS"/>
            </a:endParaRPr>
          </a:p>
          <a:p>
            <a:pPr marL="113664" marR="5080" indent="-114300">
              <a:lnSpc>
                <a:spcPts val="1300"/>
              </a:lnSpc>
              <a:spcBef>
                <a:spcPts val="1200"/>
              </a:spcBef>
              <a:buFont typeface="Arial"/>
              <a:buChar char="•"/>
              <a:tabLst>
                <a:tab pos="113664" algn="l"/>
              </a:tabLst>
            </a:pPr>
            <a:r>
              <a:rPr sz="1200" dirty="0">
                <a:latin typeface="Trebuchet MS"/>
                <a:cs typeface="Trebuchet MS"/>
              </a:rPr>
              <a:t>Maximaal</a:t>
            </a:r>
            <a:r>
              <a:rPr sz="1200" spc="-50" dirty="0">
                <a:latin typeface="Trebuchet MS"/>
                <a:cs typeface="Trebuchet MS"/>
              </a:rPr>
              <a:t> </a:t>
            </a:r>
            <a:r>
              <a:rPr sz="1200" dirty="0">
                <a:latin typeface="Trebuchet MS"/>
                <a:cs typeface="Trebuchet MS"/>
              </a:rPr>
              <a:t>25.000</a:t>
            </a:r>
            <a:r>
              <a:rPr sz="1200" spc="20" dirty="0">
                <a:latin typeface="Trebuchet MS"/>
                <a:cs typeface="Trebuchet MS"/>
              </a:rPr>
              <a:t> </a:t>
            </a:r>
            <a:r>
              <a:rPr sz="1200" spc="-25" dirty="0">
                <a:latin typeface="Trebuchet MS"/>
                <a:cs typeface="Trebuchet MS"/>
              </a:rPr>
              <a:t>kg </a:t>
            </a:r>
            <a:r>
              <a:rPr sz="1200" spc="-40" dirty="0">
                <a:latin typeface="Trebuchet MS"/>
                <a:cs typeface="Trebuchet MS"/>
              </a:rPr>
              <a:t>per</a:t>
            </a:r>
            <a:r>
              <a:rPr sz="1200" spc="-45" dirty="0">
                <a:latin typeface="Trebuchet MS"/>
                <a:cs typeface="Trebuchet MS"/>
              </a:rPr>
              <a:t> </a:t>
            </a:r>
            <a:r>
              <a:rPr sz="1200" spc="-10" dirty="0">
                <a:latin typeface="Trebuchet MS"/>
                <a:cs typeface="Trebuchet MS"/>
              </a:rPr>
              <a:t>dock;</a:t>
            </a:r>
            <a:endParaRPr sz="1200">
              <a:latin typeface="Trebuchet MS"/>
              <a:cs typeface="Trebuchet MS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title" idx="4294967295"/>
          </p:nvPr>
        </p:nvSpPr>
        <p:spPr>
          <a:xfrm>
            <a:off x="1196351" y="2620732"/>
            <a:ext cx="1372870" cy="208279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0" tIns="12700" rIns="0" bIns="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114300" marR="0" lvl="0" indent="-114300" defTabSz="91440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 typeface="Arial"/>
              <a:buChar char="•"/>
              <a:tabLst>
                <a:tab pos="114300" algn="l"/>
              </a:tabLst>
              <a:defRPr/>
            </a:pPr>
            <a:r>
              <a:rPr kumimoji="0" lang="nl-NL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rebuchet MS"/>
                <a:cs typeface="Trebuchet MS"/>
              </a:rPr>
              <a:t>Maximaal</a:t>
            </a:r>
            <a:r>
              <a:rPr kumimoji="0" lang="nl-NL" sz="1200" b="0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rebuchet MS"/>
                <a:cs typeface="Trebuchet MS"/>
              </a:rPr>
              <a:t> </a:t>
            </a:r>
            <a:r>
              <a:rPr kumimoji="0" lang="nl-NL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rebuchet MS"/>
                <a:cs typeface="Trebuchet MS"/>
              </a:rPr>
              <a:t>4</a:t>
            </a:r>
            <a:r>
              <a:rPr kumimoji="0" lang="nl-NL" sz="1200" b="0" i="0" u="none" strike="noStrike" kern="0" cap="none" spc="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rebuchet MS"/>
                <a:cs typeface="Trebuchet MS"/>
              </a:rPr>
              <a:t> </a:t>
            </a:r>
            <a:r>
              <a:rPr kumimoji="0" lang="nl-NL" sz="1200" b="0" i="0" u="none" strike="noStrike" kern="0" cap="none" spc="-1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rebuchet MS"/>
                <a:cs typeface="Trebuchet MS"/>
              </a:rPr>
              <a:t>docks</a:t>
            </a:r>
            <a:r>
              <a:rPr kumimoji="0" lang="nl-NL" sz="12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rebuchet MS"/>
                <a:cs typeface="Trebuchet MS"/>
              </a:rPr>
              <a:t>;</a:t>
            </a:r>
            <a:endParaRPr kumimoji="0" lang="nl-NL" sz="12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rebuchet MS"/>
              <a:cs typeface="Trebuchet MS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196351" y="3077931"/>
            <a:ext cx="1395095" cy="537845"/>
          </a:xfrm>
          <a:prstGeom prst="rect">
            <a:avLst/>
          </a:prstGeom>
        </p:spPr>
        <p:txBody>
          <a:bodyPr vert="horz" wrap="square" lIns="0" tIns="33019" rIns="0" bIns="0" rtlCol="0">
            <a:spAutoFit/>
          </a:bodyPr>
          <a:lstStyle/>
          <a:p>
            <a:pPr marL="113664" marR="5080" indent="-114300" algn="just">
              <a:lnSpc>
                <a:spcPts val="1300"/>
              </a:lnSpc>
              <a:spcBef>
                <a:spcPts val="259"/>
              </a:spcBef>
              <a:buFont typeface="Arial"/>
              <a:buChar char="•"/>
              <a:tabLst>
                <a:tab pos="113664" algn="l"/>
              </a:tabLst>
            </a:pPr>
            <a:r>
              <a:rPr sz="1200" dirty="0">
                <a:latin typeface="Trebuchet MS"/>
                <a:cs typeface="Trebuchet MS"/>
              </a:rPr>
              <a:t>Tussen</a:t>
            </a:r>
            <a:r>
              <a:rPr sz="1200" spc="90" dirty="0">
                <a:latin typeface="Trebuchet MS"/>
                <a:cs typeface="Trebuchet MS"/>
              </a:rPr>
              <a:t> </a:t>
            </a:r>
            <a:r>
              <a:rPr sz="1200" dirty="0">
                <a:latin typeface="Trebuchet MS"/>
                <a:cs typeface="Trebuchet MS"/>
              </a:rPr>
              <a:t>docks</a:t>
            </a:r>
            <a:r>
              <a:rPr sz="1200" spc="105" dirty="0">
                <a:latin typeface="Trebuchet MS"/>
                <a:cs typeface="Trebuchet MS"/>
              </a:rPr>
              <a:t> </a:t>
            </a:r>
            <a:r>
              <a:rPr sz="1200" spc="-25" dirty="0">
                <a:latin typeface="Trebuchet MS"/>
                <a:cs typeface="Trebuchet MS"/>
              </a:rPr>
              <a:t>met </a:t>
            </a:r>
            <a:r>
              <a:rPr sz="1200" spc="-60" dirty="0">
                <a:latin typeface="Trebuchet MS"/>
                <a:cs typeface="Trebuchet MS"/>
              </a:rPr>
              <a:t>batterijen</a:t>
            </a:r>
            <a:r>
              <a:rPr sz="1200" spc="-30" dirty="0">
                <a:latin typeface="Trebuchet MS"/>
                <a:cs typeface="Trebuchet MS"/>
              </a:rPr>
              <a:t> een</a:t>
            </a:r>
            <a:r>
              <a:rPr sz="1200" spc="-35" dirty="0">
                <a:latin typeface="Trebuchet MS"/>
                <a:cs typeface="Trebuchet MS"/>
              </a:rPr>
              <a:t> </a:t>
            </a:r>
            <a:r>
              <a:rPr sz="1200" spc="-20" dirty="0">
                <a:latin typeface="Trebuchet MS"/>
                <a:cs typeface="Trebuchet MS"/>
              </a:rPr>
              <a:t>dock </a:t>
            </a:r>
            <a:r>
              <a:rPr sz="1200" spc="-10" dirty="0">
                <a:latin typeface="Trebuchet MS"/>
                <a:cs typeface="Trebuchet MS"/>
              </a:rPr>
              <a:t>zonder</a:t>
            </a:r>
            <a:r>
              <a:rPr sz="1200" spc="-75" dirty="0">
                <a:latin typeface="Trebuchet MS"/>
                <a:cs typeface="Trebuchet MS"/>
              </a:rPr>
              <a:t> </a:t>
            </a:r>
            <a:r>
              <a:rPr sz="1200" spc="-10" dirty="0">
                <a:latin typeface="Trebuchet MS"/>
                <a:cs typeface="Trebuchet MS"/>
              </a:rPr>
              <a:t>batterijen</a:t>
            </a:r>
            <a:endParaRPr sz="1200">
              <a:latin typeface="Trebuchet MS"/>
              <a:cs typeface="Trebuchet MS"/>
            </a:endParaRPr>
          </a:p>
        </p:txBody>
      </p:sp>
      <p:grpSp>
        <p:nvGrpSpPr>
          <p:cNvPr id="9" name="object 9" descr="laden/lossen vrachtwagens "/>
          <p:cNvGrpSpPr/>
          <p:nvPr/>
        </p:nvGrpSpPr>
        <p:grpSpPr>
          <a:xfrm>
            <a:off x="3048000" y="2008632"/>
            <a:ext cx="3623945" cy="2348865"/>
            <a:chOff x="3048000" y="2008632"/>
            <a:chExt cx="3623945" cy="2348865"/>
          </a:xfrm>
        </p:grpSpPr>
        <p:pic>
          <p:nvPicPr>
            <p:cNvPr id="10" name="object 10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3048000" y="2008632"/>
              <a:ext cx="3623381" cy="2348483"/>
            </a:xfrm>
            <a:prstGeom prst="rect">
              <a:avLst/>
            </a:prstGeom>
          </p:spPr>
        </p:pic>
        <p:pic>
          <p:nvPicPr>
            <p:cNvPr id="11" name="object 11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4875275" y="2505456"/>
              <a:ext cx="381000" cy="257555"/>
            </a:xfrm>
            <a:prstGeom prst="rect">
              <a:avLst/>
            </a:prstGeom>
          </p:spPr>
        </p:pic>
        <p:sp>
          <p:nvSpPr>
            <p:cNvPr id="12" name="object 12"/>
            <p:cNvSpPr/>
            <p:nvPr/>
          </p:nvSpPr>
          <p:spPr>
            <a:xfrm>
              <a:off x="5221223" y="2060448"/>
              <a:ext cx="1396365" cy="562610"/>
            </a:xfrm>
            <a:custGeom>
              <a:avLst/>
              <a:gdLst/>
              <a:ahLst/>
              <a:cxnLst/>
              <a:rect l="l" t="t" r="r" b="b"/>
              <a:pathLst>
                <a:path w="1396365" h="562610">
                  <a:moveTo>
                    <a:pt x="134112" y="0"/>
                  </a:moveTo>
                  <a:lnTo>
                    <a:pt x="344424" y="0"/>
                  </a:lnTo>
                  <a:lnTo>
                    <a:pt x="659892" y="0"/>
                  </a:lnTo>
                  <a:lnTo>
                    <a:pt x="1395983" y="0"/>
                  </a:lnTo>
                  <a:lnTo>
                    <a:pt x="1395983" y="213359"/>
                  </a:lnTo>
                  <a:lnTo>
                    <a:pt x="1395983" y="304800"/>
                  </a:lnTo>
                  <a:lnTo>
                    <a:pt x="1395983" y="365760"/>
                  </a:lnTo>
                  <a:lnTo>
                    <a:pt x="659892" y="365760"/>
                  </a:lnTo>
                  <a:lnTo>
                    <a:pt x="0" y="562356"/>
                  </a:lnTo>
                  <a:lnTo>
                    <a:pt x="344424" y="365760"/>
                  </a:lnTo>
                  <a:lnTo>
                    <a:pt x="134112" y="365760"/>
                  </a:lnTo>
                  <a:lnTo>
                    <a:pt x="134112" y="304800"/>
                  </a:lnTo>
                  <a:lnTo>
                    <a:pt x="134112" y="213359"/>
                  </a:lnTo>
                  <a:lnTo>
                    <a:pt x="134112" y="0"/>
                  </a:lnTo>
                  <a:close/>
                </a:path>
              </a:pathLst>
            </a:custGeom>
            <a:ln w="609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3" name="object 13"/>
          <p:cNvSpPr txBox="1"/>
          <p:nvPr/>
        </p:nvSpPr>
        <p:spPr>
          <a:xfrm>
            <a:off x="5419344" y="2090419"/>
            <a:ext cx="114744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5080" algn="ctr">
              <a:lnSpc>
                <a:spcPct val="100000"/>
              </a:lnSpc>
              <a:spcBef>
                <a:spcPts val="100"/>
              </a:spcBef>
            </a:pPr>
            <a:r>
              <a:rPr sz="600" spc="-20" dirty="0">
                <a:latin typeface="Trebuchet MS"/>
                <a:cs typeface="Trebuchet MS"/>
              </a:rPr>
              <a:t>Lithium</a:t>
            </a:r>
            <a:r>
              <a:rPr sz="600" spc="35" dirty="0">
                <a:latin typeface="Trebuchet MS"/>
                <a:cs typeface="Trebuchet MS"/>
              </a:rPr>
              <a:t> </a:t>
            </a:r>
            <a:r>
              <a:rPr sz="600" spc="-10" dirty="0">
                <a:latin typeface="Trebuchet MS"/>
                <a:cs typeface="Trebuchet MS"/>
              </a:rPr>
              <a:t>energiedragers</a:t>
            </a:r>
            <a:r>
              <a:rPr sz="600" spc="-25" dirty="0">
                <a:latin typeface="Trebuchet MS"/>
                <a:cs typeface="Trebuchet MS"/>
              </a:rPr>
              <a:t> </a:t>
            </a:r>
            <a:r>
              <a:rPr sz="600" spc="-10" dirty="0">
                <a:latin typeface="Trebuchet MS"/>
                <a:cs typeface="Trebuchet MS"/>
              </a:rPr>
              <a:t>voor</a:t>
            </a:r>
            <a:r>
              <a:rPr sz="600" spc="5" dirty="0">
                <a:latin typeface="Trebuchet MS"/>
                <a:cs typeface="Trebuchet MS"/>
              </a:rPr>
              <a:t> </a:t>
            </a:r>
            <a:r>
              <a:rPr sz="600" spc="-20" dirty="0">
                <a:latin typeface="Trebuchet MS"/>
                <a:cs typeface="Trebuchet MS"/>
              </a:rPr>
              <a:t>eigen</a:t>
            </a:r>
            <a:r>
              <a:rPr sz="600" spc="500" dirty="0">
                <a:latin typeface="Trebuchet MS"/>
                <a:cs typeface="Trebuchet MS"/>
              </a:rPr>
              <a:t> </a:t>
            </a:r>
            <a:r>
              <a:rPr sz="600" spc="-40" dirty="0">
                <a:latin typeface="Trebuchet MS"/>
                <a:cs typeface="Trebuchet MS"/>
              </a:rPr>
              <a:t>bedrijf</a:t>
            </a:r>
            <a:r>
              <a:rPr sz="600" spc="-30" dirty="0">
                <a:latin typeface="Trebuchet MS"/>
                <a:cs typeface="Trebuchet MS"/>
              </a:rPr>
              <a:t> </a:t>
            </a:r>
            <a:r>
              <a:rPr sz="600" spc="-10" dirty="0">
                <a:latin typeface="Trebuchet MS"/>
                <a:cs typeface="Trebuchet MS"/>
              </a:rPr>
              <a:t>binnen</a:t>
            </a:r>
            <a:r>
              <a:rPr sz="600" spc="5" dirty="0">
                <a:latin typeface="Trebuchet MS"/>
                <a:cs typeface="Trebuchet MS"/>
              </a:rPr>
              <a:t> </a:t>
            </a:r>
            <a:r>
              <a:rPr sz="600" dirty="0">
                <a:latin typeface="Trebuchet MS"/>
                <a:cs typeface="Trebuchet MS"/>
              </a:rPr>
              <a:t>12</a:t>
            </a:r>
            <a:r>
              <a:rPr sz="600" spc="-15" dirty="0">
                <a:latin typeface="Trebuchet MS"/>
                <a:cs typeface="Trebuchet MS"/>
              </a:rPr>
              <a:t> </a:t>
            </a:r>
            <a:r>
              <a:rPr sz="600" spc="-20" dirty="0">
                <a:latin typeface="Trebuchet MS"/>
                <a:cs typeface="Trebuchet MS"/>
              </a:rPr>
              <a:t>uur</a:t>
            </a:r>
            <a:r>
              <a:rPr sz="600" spc="-15" dirty="0">
                <a:latin typeface="Trebuchet MS"/>
                <a:cs typeface="Trebuchet MS"/>
              </a:rPr>
              <a:t> </a:t>
            </a:r>
            <a:r>
              <a:rPr sz="600" spc="-10" dirty="0">
                <a:latin typeface="Trebuchet MS"/>
                <a:cs typeface="Trebuchet MS"/>
              </a:rPr>
              <a:t>overbrengen</a:t>
            </a:r>
            <a:r>
              <a:rPr sz="600" spc="500" dirty="0">
                <a:latin typeface="Trebuchet MS"/>
                <a:cs typeface="Trebuchet MS"/>
              </a:rPr>
              <a:t> </a:t>
            </a:r>
            <a:r>
              <a:rPr sz="600" spc="-10" dirty="0">
                <a:latin typeface="Trebuchet MS"/>
                <a:cs typeface="Trebuchet MS"/>
              </a:rPr>
              <a:t>naar</a:t>
            </a:r>
            <a:r>
              <a:rPr sz="600" spc="30" dirty="0">
                <a:latin typeface="Trebuchet MS"/>
                <a:cs typeface="Trebuchet MS"/>
              </a:rPr>
              <a:t> </a:t>
            </a:r>
            <a:r>
              <a:rPr sz="600" dirty="0">
                <a:latin typeface="Trebuchet MS"/>
                <a:cs typeface="Trebuchet MS"/>
              </a:rPr>
              <a:t>PGS37</a:t>
            </a:r>
            <a:r>
              <a:rPr sz="600" spc="25" dirty="0">
                <a:latin typeface="Trebuchet MS"/>
                <a:cs typeface="Trebuchet MS"/>
              </a:rPr>
              <a:t> </a:t>
            </a:r>
            <a:r>
              <a:rPr sz="600" spc="-10" dirty="0">
                <a:latin typeface="Trebuchet MS"/>
                <a:cs typeface="Trebuchet MS"/>
              </a:rPr>
              <a:t>opslagvoorziening</a:t>
            </a:r>
            <a:endParaRPr sz="600" dirty="0">
              <a:latin typeface="Trebuchet MS"/>
              <a:cs typeface="Trebuchet MS"/>
            </a:endParaRPr>
          </a:p>
        </p:txBody>
      </p:sp>
      <p:grpSp>
        <p:nvGrpSpPr>
          <p:cNvPr id="14" name="object 14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4872227" y="3316097"/>
            <a:ext cx="1748155" cy="707390"/>
            <a:chOff x="4872227" y="3316097"/>
            <a:chExt cx="1748155" cy="707390"/>
          </a:xfrm>
        </p:grpSpPr>
        <p:pic>
          <p:nvPicPr>
            <p:cNvPr id="15" name="object 15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4872227" y="3765804"/>
              <a:ext cx="382523" cy="257556"/>
            </a:xfrm>
            <a:prstGeom prst="rect">
              <a:avLst/>
            </a:prstGeom>
          </p:spPr>
        </p:pic>
        <p:sp>
          <p:nvSpPr>
            <p:cNvPr id="16" name="object 16"/>
            <p:cNvSpPr/>
            <p:nvPr/>
          </p:nvSpPr>
          <p:spPr>
            <a:xfrm>
              <a:off x="5221223" y="3319272"/>
              <a:ext cx="1396365" cy="561340"/>
            </a:xfrm>
            <a:custGeom>
              <a:avLst/>
              <a:gdLst/>
              <a:ahLst/>
              <a:cxnLst/>
              <a:rect l="l" t="t" r="r" b="b"/>
              <a:pathLst>
                <a:path w="1396365" h="561339">
                  <a:moveTo>
                    <a:pt x="134112" y="0"/>
                  </a:moveTo>
                  <a:lnTo>
                    <a:pt x="344424" y="0"/>
                  </a:lnTo>
                  <a:lnTo>
                    <a:pt x="659892" y="0"/>
                  </a:lnTo>
                  <a:lnTo>
                    <a:pt x="1395983" y="0"/>
                  </a:lnTo>
                  <a:lnTo>
                    <a:pt x="1395983" y="213359"/>
                  </a:lnTo>
                  <a:lnTo>
                    <a:pt x="1395983" y="304800"/>
                  </a:lnTo>
                  <a:lnTo>
                    <a:pt x="1395983" y="365760"/>
                  </a:lnTo>
                  <a:lnTo>
                    <a:pt x="659892" y="365760"/>
                  </a:lnTo>
                  <a:lnTo>
                    <a:pt x="0" y="560832"/>
                  </a:lnTo>
                  <a:lnTo>
                    <a:pt x="344424" y="365760"/>
                  </a:lnTo>
                  <a:lnTo>
                    <a:pt x="134112" y="365760"/>
                  </a:lnTo>
                  <a:lnTo>
                    <a:pt x="134112" y="304800"/>
                  </a:lnTo>
                  <a:lnTo>
                    <a:pt x="134112" y="213359"/>
                  </a:lnTo>
                  <a:lnTo>
                    <a:pt x="134112" y="0"/>
                  </a:lnTo>
                  <a:close/>
                </a:path>
              </a:pathLst>
            </a:custGeom>
            <a:ln w="609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7" name="object 17"/>
          <p:cNvSpPr txBox="1"/>
          <p:nvPr/>
        </p:nvSpPr>
        <p:spPr>
          <a:xfrm>
            <a:off x="5417820" y="3349243"/>
            <a:ext cx="115125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5080" indent="-635" algn="ctr">
              <a:lnSpc>
                <a:spcPct val="100000"/>
              </a:lnSpc>
              <a:spcBef>
                <a:spcPts val="100"/>
              </a:spcBef>
            </a:pPr>
            <a:r>
              <a:rPr sz="600" dirty="0">
                <a:latin typeface="Trebuchet MS"/>
                <a:cs typeface="Trebuchet MS"/>
              </a:rPr>
              <a:t>Maximaal</a:t>
            </a:r>
            <a:r>
              <a:rPr sz="600" spc="5" dirty="0">
                <a:latin typeface="Trebuchet MS"/>
                <a:cs typeface="Trebuchet MS"/>
              </a:rPr>
              <a:t> </a:t>
            </a:r>
            <a:r>
              <a:rPr sz="600" dirty="0">
                <a:latin typeface="Trebuchet MS"/>
                <a:cs typeface="Trebuchet MS"/>
              </a:rPr>
              <a:t>48</a:t>
            </a:r>
            <a:r>
              <a:rPr sz="600" spc="-25" dirty="0">
                <a:latin typeface="Trebuchet MS"/>
                <a:cs typeface="Trebuchet MS"/>
              </a:rPr>
              <a:t> </a:t>
            </a:r>
            <a:r>
              <a:rPr sz="600" spc="-20" dirty="0">
                <a:latin typeface="Trebuchet MS"/>
                <a:cs typeface="Trebuchet MS"/>
              </a:rPr>
              <a:t>uur</a:t>
            </a:r>
            <a:r>
              <a:rPr sz="600" spc="5" dirty="0">
                <a:latin typeface="Trebuchet MS"/>
                <a:cs typeface="Trebuchet MS"/>
              </a:rPr>
              <a:t> </a:t>
            </a:r>
            <a:r>
              <a:rPr sz="600" spc="-25" dirty="0">
                <a:latin typeface="Trebuchet MS"/>
                <a:cs typeface="Trebuchet MS"/>
              </a:rPr>
              <a:t>in</a:t>
            </a:r>
            <a:r>
              <a:rPr sz="600" spc="500" dirty="0">
                <a:latin typeface="Trebuchet MS"/>
                <a:cs typeface="Trebuchet MS"/>
              </a:rPr>
              <a:t> </a:t>
            </a:r>
            <a:r>
              <a:rPr sz="600" spc="-35" dirty="0">
                <a:latin typeface="Trebuchet MS"/>
                <a:cs typeface="Trebuchet MS"/>
              </a:rPr>
              <a:t>expeditieruimte,</a:t>
            </a:r>
            <a:r>
              <a:rPr sz="600" spc="40" dirty="0">
                <a:latin typeface="Trebuchet MS"/>
                <a:cs typeface="Trebuchet MS"/>
              </a:rPr>
              <a:t> </a:t>
            </a:r>
            <a:r>
              <a:rPr sz="600" dirty="0">
                <a:latin typeface="Trebuchet MS"/>
                <a:cs typeface="Trebuchet MS"/>
              </a:rPr>
              <a:t>anders</a:t>
            </a:r>
            <a:r>
              <a:rPr sz="600" spc="10" dirty="0">
                <a:latin typeface="Trebuchet MS"/>
                <a:cs typeface="Trebuchet MS"/>
              </a:rPr>
              <a:t> </a:t>
            </a:r>
            <a:r>
              <a:rPr sz="600" dirty="0">
                <a:latin typeface="Trebuchet MS"/>
                <a:cs typeface="Trebuchet MS"/>
              </a:rPr>
              <a:t>opslaan</a:t>
            </a:r>
            <a:r>
              <a:rPr sz="600" spc="35" dirty="0">
                <a:latin typeface="Trebuchet MS"/>
                <a:cs typeface="Trebuchet MS"/>
              </a:rPr>
              <a:t> </a:t>
            </a:r>
            <a:r>
              <a:rPr sz="600" spc="-25" dirty="0">
                <a:latin typeface="Trebuchet MS"/>
                <a:cs typeface="Trebuchet MS"/>
              </a:rPr>
              <a:t>in</a:t>
            </a:r>
            <a:r>
              <a:rPr sz="600" spc="500" dirty="0">
                <a:latin typeface="Trebuchet MS"/>
                <a:cs typeface="Trebuchet MS"/>
              </a:rPr>
              <a:t> </a:t>
            </a:r>
            <a:r>
              <a:rPr sz="600" spc="10" dirty="0">
                <a:latin typeface="Trebuchet MS"/>
                <a:cs typeface="Trebuchet MS"/>
              </a:rPr>
              <a:t>PGS37</a:t>
            </a:r>
            <a:r>
              <a:rPr sz="600" spc="40" dirty="0">
                <a:latin typeface="Trebuchet MS"/>
                <a:cs typeface="Trebuchet MS"/>
              </a:rPr>
              <a:t> </a:t>
            </a:r>
            <a:r>
              <a:rPr sz="600" spc="-10" dirty="0">
                <a:latin typeface="Trebuchet MS"/>
                <a:cs typeface="Trebuchet MS"/>
              </a:rPr>
              <a:t>opslagvoorziening</a:t>
            </a:r>
            <a:endParaRPr sz="600">
              <a:latin typeface="Trebuchet MS"/>
              <a:cs typeface="Trebuchet MS"/>
            </a:endParaRPr>
          </a:p>
        </p:txBody>
      </p:sp>
      <p:sp>
        <p:nvSpPr>
          <p:cNvPr id="18" name="object 18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737616" y="1312163"/>
            <a:ext cx="6082665" cy="3415665"/>
          </a:xfrm>
          <a:custGeom>
            <a:avLst/>
            <a:gdLst/>
            <a:ahLst/>
            <a:cxnLst/>
            <a:rect l="l" t="t" r="r" b="b"/>
            <a:pathLst>
              <a:path w="6082665" h="3415665">
                <a:moveTo>
                  <a:pt x="6082283" y="0"/>
                </a:moveTo>
                <a:lnTo>
                  <a:pt x="0" y="0"/>
                </a:lnTo>
                <a:lnTo>
                  <a:pt x="0" y="3415284"/>
                </a:lnTo>
                <a:lnTo>
                  <a:pt x="6082283" y="3415284"/>
                </a:lnTo>
                <a:lnTo>
                  <a:pt x="6082283" y="0"/>
                </a:lnTo>
                <a:close/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9" name="object 19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731520" y="5955792"/>
            <a:ext cx="6096000" cy="329565"/>
            <a:chOff x="731520" y="5955792"/>
            <a:chExt cx="6096000" cy="329565"/>
          </a:xfrm>
        </p:grpSpPr>
        <p:pic>
          <p:nvPicPr>
            <p:cNvPr id="20" name="object 20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731520" y="5955792"/>
              <a:ext cx="6095999" cy="329183"/>
            </a:xfrm>
            <a:prstGeom prst="rect">
              <a:avLst/>
            </a:prstGeom>
          </p:spPr>
        </p:pic>
        <p:pic>
          <p:nvPicPr>
            <p:cNvPr id="21" name="object 21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836675" y="5955792"/>
              <a:ext cx="960120" cy="329183"/>
            </a:xfrm>
            <a:prstGeom prst="rect">
              <a:avLst/>
            </a:prstGeom>
          </p:spPr>
        </p:pic>
      </p:grpSp>
      <p:sp>
        <p:nvSpPr>
          <p:cNvPr id="22" name="object 22"/>
          <p:cNvSpPr txBox="1"/>
          <p:nvPr/>
        </p:nvSpPr>
        <p:spPr>
          <a:xfrm>
            <a:off x="737616" y="5961888"/>
            <a:ext cx="6082665" cy="3415665"/>
          </a:xfrm>
          <a:prstGeom prst="rect">
            <a:avLst/>
          </a:prstGeom>
          <a:ln w="12192">
            <a:solidFill>
              <a:srgbClr val="000000"/>
            </a:solidFill>
          </a:ln>
        </p:spPr>
        <p:txBody>
          <a:bodyPr vert="horz" wrap="square" lIns="0" tIns="2667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210"/>
              </a:spcBef>
            </a:pPr>
            <a:endParaRPr sz="600">
              <a:latin typeface="Times New Roman"/>
              <a:cs typeface="Times New Roman"/>
            </a:endParaRPr>
          </a:p>
          <a:p>
            <a:pPr marR="190500" algn="r">
              <a:lnSpc>
                <a:spcPct val="100000"/>
              </a:lnSpc>
            </a:pPr>
            <a:r>
              <a:rPr sz="600" spc="10" dirty="0">
                <a:solidFill>
                  <a:srgbClr val="FFFFFF"/>
                </a:solidFill>
                <a:latin typeface="Trebuchet MS"/>
                <a:cs typeface="Trebuchet MS"/>
              </a:rPr>
              <a:t>ALL</a:t>
            </a:r>
            <a:r>
              <a:rPr sz="600" spc="-1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600" spc="10" dirty="0">
                <a:solidFill>
                  <a:srgbClr val="FFFFFF"/>
                </a:solidFill>
                <a:latin typeface="Trebuchet MS"/>
                <a:cs typeface="Trebuchet MS"/>
              </a:rPr>
              <a:t>WAYS</a:t>
            </a:r>
            <a:r>
              <a:rPr sz="600" spc="-1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600" spc="10" dirty="0">
                <a:solidFill>
                  <a:srgbClr val="FFFFFF"/>
                </a:solidFill>
                <a:latin typeface="Trebuchet MS"/>
                <a:cs typeface="Trebuchet MS"/>
              </a:rPr>
              <a:t>LEARNING</a:t>
            </a:r>
            <a:r>
              <a:rPr sz="600" spc="-1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600" spc="10" dirty="0">
                <a:solidFill>
                  <a:srgbClr val="FFFFFF"/>
                </a:solidFill>
                <a:latin typeface="Wingdings"/>
                <a:cs typeface="Wingdings"/>
              </a:rPr>
              <a:t></a:t>
            </a:r>
            <a:r>
              <a:rPr sz="600" spc="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600" spc="10" dirty="0">
                <a:solidFill>
                  <a:srgbClr val="FFFFFF"/>
                </a:solidFill>
                <a:latin typeface="Wingdings"/>
                <a:cs typeface="Wingdings"/>
              </a:rPr>
              <a:t></a:t>
            </a:r>
            <a:r>
              <a:rPr sz="600" spc="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600" spc="10" dirty="0">
                <a:solidFill>
                  <a:srgbClr val="FFFFFF"/>
                </a:solidFill>
                <a:latin typeface="Wingdings"/>
                <a:cs typeface="Wingdings"/>
              </a:rPr>
              <a:t></a:t>
            </a:r>
            <a:r>
              <a:rPr sz="6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600" spc="-50" dirty="0">
                <a:solidFill>
                  <a:srgbClr val="FFFFFF"/>
                </a:solidFill>
                <a:latin typeface="Wingdings"/>
                <a:cs typeface="Wingdings"/>
              </a:rPr>
              <a:t></a:t>
            </a:r>
            <a:endParaRPr sz="600">
              <a:latin typeface="Wingdings"/>
              <a:cs typeface="Wingdings"/>
            </a:endParaRPr>
          </a:p>
          <a:p>
            <a:pPr>
              <a:lnSpc>
                <a:spcPct val="100000"/>
              </a:lnSpc>
            </a:pPr>
            <a:endParaRPr sz="600">
              <a:latin typeface="Wingdings"/>
              <a:cs typeface="Wingdings"/>
            </a:endParaRPr>
          </a:p>
          <a:p>
            <a:pPr>
              <a:lnSpc>
                <a:spcPct val="100000"/>
              </a:lnSpc>
              <a:spcBef>
                <a:spcPts val="80"/>
              </a:spcBef>
            </a:pPr>
            <a:endParaRPr sz="600">
              <a:latin typeface="Wingdings"/>
              <a:cs typeface="Wingdings"/>
            </a:endParaRPr>
          </a:p>
          <a:p>
            <a:pPr marL="458470">
              <a:lnSpc>
                <a:spcPct val="100000"/>
              </a:lnSpc>
            </a:pPr>
            <a:r>
              <a:rPr sz="1200" dirty="0">
                <a:solidFill>
                  <a:srgbClr val="3F6474"/>
                </a:solidFill>
                <a:latin typeface="Trebuchet MS"/>
                <a:cs typeface="Trebuchet MS"/>
              </a:rPr>
              <a:t>Bedankt</a:t>
            </a:r>
            <a:r>
              <a:rPr sz="1200" spc="-50" dirty="0">
                <a:solidFill>
                  <a:srgbClr val="3F6474"/>
                </a:solidFill>
                <a:latin typeface="Trebuchet MS"/>
                <a:cs typeface="Trebuchet MS"/>
              </a:rPr>
              <a:t> </a:t>
            </a:r>
            <a:r>
              <a:rPr sz="1200" spc="-10" dirty="0">
                <a:solidFill>
                  <a:srgbClr val="3F6474"/>
                </a:solidFill>
                <a:latin typeface="Trebuchet MS"/>
                <a:cs typeface="Trebuchet MS"/>
              </a:rPr>
              <a:t>voor</a:t>
            </a:r>
            <a:r>
              <a:rPr sz="1200" spc="-60" dirty="0">
                <a:solidFill>
                  <a:srgbClr val="3F6474"/>
                </a:solidFill>
                <a:latin typeface="Trebuchet MS"/>
                <a:cs typeface="Trebuchet MS"/>
              </a:rPr>
              <a:t> </a:t>
            </a:r>
            <a:r>
              <a:rPr sz="1200" dirty="0">
                <a:solidFill>
                  <a:srgbClr val="3F6474"/>
                </a:solidFill>
                <a:latin typeface="Trebuchet MS"/>
                <a:cs typeface="Trebuchet MS"/>
              </a:rPr>
              <a:t>uw</a:t>
            </a:r>
            <a:r>
              <a:rPr sz="1200" spc="-50" dirty="0">
                <a:solidFill>
                  <a:srgbClr val="3F6474"/>
                </a:solidFill>
                <a:latin typeface="Trebuchet MS"/>
                <a:cs typeface="Trebuchet MS"/>
              </a:rPr>
              <a:t> </a:t>
            </a:r>
            <a:r>
              <a:rPr sz="1200" spc="-10" dirty="0">
                <a:solidFill>
                  <a:srgbClr val="3F6474"/>
                </a:solidFill>
                <a:latin typeface="Trebuchet MS"/>
                <a:cs typeface="Trebuchet MS"/>
              </a:rPr>
              <a:t>aandacht!</a:t>
            </a:r>
            <a:endParaRPr sz="1200">
              <a:latin typeface="Trebuchet MS"/>
              <a:cs typeface="Trebuchet MS"/>
            </a:endParaRPr>
          </a:p>
          <a:p>
            <a:pPr marL="458470">
              <a:lnSpc>
                <a:spcPct val="100000"/>
              </a:lnSpc>
              <a:spcBef>
                <a:spcPts val="1035"/>
              </a:spcBef>
            </a:pPr>
            <a:r>
              <a:rPr sz="1200" dirty="0">
                <a:latin typeface="Trebuchet MS"/>
                <a:cs typeface="Trebuchet MS"/>
              </a:rPr>
              <a:t>Teun</a:t>
            </a:r>
            <a:r>
              <a:rPr sz="1200" spc="-85" dirty="0">
                <a:latin typeface="Trebuchet MS"/>
                <a:cs typeface="Trebuchet MS"/>
              </a:rPr>
              <a:t> </a:t>
            </a:r>
            <a:r>
              <a:rPr sz="1200" spc="-10" dirty="0">
                <a:latin typeface="Trebuchet MS"/>
                <a:cs typeface="Trebuchet MS"/>
              </a:rPr>
              <a:t>Graven</a:t>
            </a:r>
            <a:endParaRPr sz="1200">
              <a:latin typeface="Trebuchet MS"/>
              <a:cs typeface="Trebuchet MS"/>
            </a:endParaRPr>
          </a:p>
          <a:p>
            <a:pPr marL="915669" marR="3507104">
              <a:lnSpc>
                <a:spcPts val="3600"/>
              </a:lnSpc>
              <a:spcBef>
                <a:spcPts val="470"/>
              </a:spcBef>
            </a:pPr>
            <a:r>
              <a:rPr sz="1200" u="sng" spc="-10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Trebuchet MS"/>
                <a:cs typeface="Trebuchet MS"/>
                <a:hlinkClick r:id="rId6"/>
              </a:rPr>
              <a:t>tgraven@specialcargo.nl</a:t>
            </a:r>
            <a:r>
              <a:rPr sz="1200" u="none" spc="-10" dirty="0">
                <a:solidFill>
                  <a:srgbClr val="0562C1"/>
                </a:solidFill>
                <a:latin typeface="Trebuchet MS"/>
                <a:cs typeface="Trebuchet MS"/>
              </a:rPr>
              <a:t> </a:t>
            </a:r>
            <a:r>
              <a:rPr sz="1200" u="none" dirty="0">
                <a:latin typeface="Trebuchet MS"/>
                <a:cs typeface="Trebuchet MS"/>
              </a:rPr>
              <a:t>06</a:t>
            </a:r>
            <a:r>
              <a:rPr sz="1200" u="none" spc="5" dirty="0">
                <a:latin typeface="Trebuchet MS"/>
                <a:cs typeface="Trebuchet MS"/>
              </a:rPr>
              <a:t> </a:t>
            </a:r>
            <a:r>
              <a:rPr sz="1200" u="none" dirty="0">
                <a:latin typeface="Trebuchet MS"/>
                <a:cs typeface="Trebuchet MS"/>
              </a:rPr>
              <a:t>51</a:t>
            </a:r>
            <a:r>
              <a:rPr sz="1200" u="none" spc="5" dirty="0">
                <a:latin typeface="Trebuchet MS"/>
                <a:cs typeface="Trebuchet MS"/>
              </a:rPr>
              <a:t> </a:t>
            </a:r>
            <a:r>
              <a:rPr sz="1200" u="none" dirty="0">
                <a:latin typeface="Trebuchet MS"/>
                <a:cs typeface="Trebuchet MS"/>
              </a:rPr>
              <a:t>81</a:t>
            </a:r>
            <a:r>
              <a:rPr sz="1200" u="none" spc="5" dirty="0">
                <a:latin typeface="Trebuchet MS"/>
                <a:cs typeface="Trebuchet MS"/>
              </a:rPr>
              <a:t> </a:t>
            </a:r>
            <a:r>
              <a:rPr sz="1200" u="none" dirty="0">
                <a:latin typeface="Trebuchet MS"/>
                <a:cs typeface="Trebuchet MS"/>
              </a:rPr>
              <a:t>79</a:t>
            </a:r>
            <a:r>
              <a:rPr sz="1200" u="none" spc="5" dirty="0">
                <a:latin typeface="Trebuchet MS"/>
                <a:cs typeface="Trebuchet MS"/>
              </a:rPr>
              <a:t> </a:t>
            </a:r>
            <a:r>
              <a:rPr sz="1200" u="none" spc="-35" dirty="0">
                <a:latin typeface="Trebuchet MS"/>
                <a:cs typeface="Trebuchet MS"/>
              </a:rPr>
              <a:t>67</a:t>
            </a:r>
            <a:endParaRPr sz="12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270"/>
              </a:spcBef>
            </a:pPr>
            <a:endParaRPr sz="1200">
              <a:latin typeface="Trebuchet MS"/>
              <a:cs typeface="Trebuchet MS"/>
            </a:endParaRPr>
          </a:p>
          <a:p>
            <a:pPr marL="915669">
              <a:lnSpc>
                <a:spcPct val="100000"/>
              </a:lnSpc>
            </a:pPr>
            <a:r>
              <a:rPr sz="1200" u="sng" spc="-10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Trebuchet MS"/>
                <a:cs typeface="Trebuchet MS"/>
                <a:hlinkClick r:id="rId7"/>
              </a:rPr>
              <a:t>www.specialcargo.nl</a:t>
            </a:r>
            <a:endParaRPr sz="1200">
              <a:latin typeface="Trebuchet MS"/>
              <a:cs typeface="Trebuchet MS"/>
            </a:endParaRPr>
          </a:p>
        </p:txBody>
      </p:sp>
      <p:pic>
        <p:nvPicPr>
          <p:cNvPr id="23" name="object 2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1180822" y="7174757"/>
            <a:ext cx="228599" cy="166467"/>
          </a:xfrm>
          <a:prstGeom prst="rect">
            <a:avLst/>
          </a:prstGeom>
        </p:spPr>
      </p:pic>
      <p:pic>
        <p:nvPicPr>
          <p:cNvPr id="24" name="object 24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1197673" y="7540752"/>
            <a:ext cx="200025" cy="231647"/>
          </a:xfrm>
          <a:prstGeom prst="rect">
            <a:avLst/>
          </a:prstGeom>
        </p:spPr>
      </p:pic>
      <p:pic>
        <p:nvPicPr>
          <p:cNvPr id="25" name="object 25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1179562" y="8007041"/>
            <a:ext cx="237388" cy="227925"/>
          </a:xfrm>
          <a:prstGeom prst="rect">
            <a:avLst/>
          </a:prstGeom>
        </p:spPr>
      </p:pic>
      <p:pic>
        <p:nvPicPr>
          <p:cNvPr id="26" name="object 26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/>
          <p:nvPr/>
        </p:nvPicPr>
        <p:blipFill>
          <a:blip r:embed="rId11" cstate="print"/>
          <a:stretch>
            <a:fillRect/>
          </a:stretch>
        </p:blipFill>
        <p:spPr>
          <a:xfrm>
            <a:off x="4207764" y="6880860"/>
            <a:ext cx="1946148" cy="1235963"/>
          </a:xfrm>
          <a:prstGeom prst="rect">
            <a:avLst/>
          </a:prstGeom>
        </p:spPr>
      </p:pic>
      <p:sp>
        <p:nvSpPr>
          <p:cNvPr id="27" name="object 27"/>
          <p:cNvSpPr txBox="1"/>
          <p:nvPr/>
        </p:nvSpPr>
        <p:spPr>
          <a:xfrm>
            <a:off x="718820" y="4761991"/>
            <a:ext cx="160020" cy="18478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050" spc="-25" dirty="0">
                <a:solidFill>
                  <a:srgbClr val="262626"/>
                </a:solidFill>
                <a:latin typeface="Calibri"/>
                <a:cs typeface="Calibri"/>
              </a:rPr>
              <a:t>17</a:t>
            </a:r>
            <a:endParaRPr sz="1050">
              <a:latin typeface="Calibri"/>
              <a:cs typeface="Calibri"/>
            </a:endParaRPr>
          </a:p>
        </p:txBody>
      </p:sp>
      <p:sp>
        <p:nvSpPr>
          <p:cNvPr id="29" name="object 29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65"/>
              </a:lnSpc>
            </a:pPr>
            <a:fld id="{81D60167-4931-47E6-BA6A-407CBD079E47}" type="slidenum">
              <a:rPr spc="-50" dirty="0"/>
              <a:t>9</a:t>
            </a:fld>
            <a:endParaRPr spc="-50" dirty="0"/>
          </a:p>
        </p:txBody>
      </p:sp>
      <p:sp>
        <p:nvSpPr>
          <p:cNvPr id="28" name="object 28"/>
          <p:cNvSpPr txBox="1"/>
          <p:nvPr/>
        </p:nvSpPr>
        <p:spPr>
          <a:xfrm>
            <a:off x="718820" y="9411716"/>
            <a:ext cx="160020" cy="18478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050" spc="-25" dirty="0">
                <a:solidFill>
                  <a:srgbClr val="262626"/>
                </a:solidFill>
                <a:latin typeface="Calibri"/>
                <a:cs typeface="Calibri"/>
              </a:rPr>
              <a:t>18</a:t>
            </a:r>
            <a:endParaRPr sz="105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562C1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</TotalTime>
  <Words>815</Words>
  <Application>Microsoft Office PowerPoint</Application>
  <PresentationFormat>Aangepast</PresentationFormat>
  <Paragraphs>199</Paragraphs>
  <Slides>9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5</vt:i4>
      </vt:variant>
      <vt:variant>
        <vt:lpstr>Thema</vt:lpstr>
      </vt:variant>
      <vt:variant>
        <vt:i4>1</vt:i4>
      </vt:variant>
      <vt:variant>
        <vt:lpstr>Diatitels</vt:lpstr>
      </vt:variant>
      <vt:variant>
        <vt:i4>9</vt:i4>
      </vt:variant>
    </vt:vector>
  </HeadingPairs>
  <TitlesOfParts>
    <vt:vector size="15" baseType="lpstr">
      <vt:lpstr>Arial</vt:lpstr>
      <vt:lpstr>Calibri</vt:lpstr>
      <vt:lpstr>Times New Roman</vt:lpstr>
      <vt:lpstr>Trebuchet MS</vt:lpstr>
      <vt:lpstr>Wingdings</vt:lpstr>
      <vt:lpstr>Office Theme</vt:lpstr>
      <vt:lpstr>1</vt:lpstr>
      <vt:lpstr>2</vt:lpstr>
      <vt:lpstr>3</vt:lpstr>
      <vt:lpstr>M22 In afwijking op M21 is</vt:lpstr>
      <vt:lpstr>FM DS 8-1</vt:lpstr>
      <vt:lpstr>6</vt:lpstr>
      <vt:lpstr>Deze PGS-richtlijn is niet van toepassing op tijdelijke opslag…</vt:lpstr>
      <vt:lpstr>Hoe zit het? Het gaat om verpakte gevaarlijke stoffen die zich in de UN-gekeurde verpakking bevinden […]</vt:lpstr>
      <vt:lpstr>Maximaal 4 docks;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Microsoft PowerPoint - PGS37² in de praktijk - IPLO Schakeldag nov. 24</dc:title>
  <dc:creator>Teun Graven</dc:creator>
  <cp:lastModifiedBy>Oudot, Benjamin (RWS WVL)</cp:lastModifiedBy>
  <cp:revision>1</cp:revision>
  <dcterms:created xsi:type="dcterms:W3CDTF">2024-12-06T15:40:08Z</dcterms:created>
  <dcterms:modified xsi:type="dcterms:W3CDTF">2024-12-06T15:48:25Z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2024-11-20T00:00:00Z</vt:filetime>
  </property>
  <property fmtid="{D5CDD505-2E9C-101B-9397-08002B2CF9AE}" pid="3" name="LastSaved">
    <vt:filetime>2024-12-06T00:00:00Z</vt:filetime>
  </property>
  <property fmtid="{D5CDD505-2E9C-101B-9397-08002B2CF9AE}" pid="4" name="Producer">
    <vt:lpwstr>Microsoft: Print To PDF</vt:lpwstr>
  </property>
</Properties>
</file>