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sldIdLst>
    <p:sldId id="594" r:id="rId5"/>
    <p:sldId id="595" r:id="rId6"/>
    <p:sldId id="611" r:id="rId7"/>
    <p:sldId id="612" r:id="rId8"/>
    <p:sldId id="613" r:id="rId9"/>
    <p:sldId id="263" r:id="rId10"/>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91" y="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05B1BC-5EA5-4F3F-A876-55736A95C35B}" type="datetimeFigureOut">
              <a:rPr lang="nl-NL" smtClean="0"/>
              <a:t>25-11-2024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4AD00A-88DB-4821-AB33-C26A8F23CAFD}" type="slidenum">
              <a:rPr lang="nl-NL" smtClean="0"/>
              <a:t>‹nr.›</a:t>
            </a:fld>
            <a:endParaRPr lang="nl-NL"/>
          </a:p>
        </p:txBody>
      </p:sp>
    </p:spTree>
    <p:extLst>
      <p:ext uri="{BB962C8B-B14F-4D97-AF65-F5344CB8AC3E}">
        <p14:creationId xmlns:p14="http://schemas.microsoft.com/office/powerpoint/2010/main" val="5979251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CE80F28-34F4-4182-8DEA-7DE9E2D3BFAD}"/>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9AF70D2E-08BA-4082-94BE-57C6823EEB3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FE4C6863-B4BB-4055-B7AC-B765B7075F24}"/>
              </a:ext>
            </a:extLst>
          </p:cNvPr>
          <p:cNvSpPr>
            <a:spLocks noGrp="1"/>
          </p:cNvSpPr>
          <p:nvPr>
            <p:ph type="dt" sz="half" idx="10"/>
          </p:nvPr>
        </p:nvSpPr>
        <p:spPr/>
        <p:txBody>
          <a:bodyPr/>
          <a:lstStyle/>
          <a:p>
            <a:fld id="{B2534CFF-BE4B-4993-8FEE-6C50CD4007C6}" type="datetimeFigureOut">
              <a:rPr lang="nl-NL" smtClean="0"/>
              <a:t>25-11-2024</a:t>
            </a:fld>
            <a:endParaRPr lang="nl-NL"/>
          </a:p>
        </p:txBody>
      </p:sp>
      <p:sp>
        <p:nvSpPr>
          <p:cNvPr id="5" name="Tijdelijke aanduiding voor voettekst 4">
            <a:extLst>
              <a:ext uri="{FF2B5EF4-FFF2-40B4-BE49-F238E27FC236}">
                <a16:creationId xmlns:a16="http://schemas.microsoft.com/office/drawing/2014/main" id="{502D3600-DD28-467C-8C37-F976FBE0384A}"/>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B226243-09CD-410F-B4B9-C2AD3DE6593A}"/>
              </a:ext>
            </a:extLst>
          </p:cNvPr>
          <p:cNvSpPr>
            <a:spLocks noGrp="1"/>
          </p:cNvSpPr>
          <p:nvPr>
            <p:ph type="sldNum" sz="quarter" idx="12"/>
          </p:nvPr>
        </p:nvSpPr>
        <p:spPr/>
        <p:txBody>
          <a:bodyPr/>
          <a:lstStyle/>
          <a:p>
            <a:fld id="{E38E5FFC-7C4F-42DC-B0CA-9320519DEDC2}" type="slidenum">
              <a:rPr lang="nl-NL" smtClean="0"/>
              <a:t>‹nr.›</a:t>
            </a:fld>
            <a:endParaRPr lang="nl-NL"/>
          </a:p>
        </p:txBody>
      </p:sp>
    </p:spTree>
    <p:extLst>
      <p:ext uri="{BB962C8B-B14F-4D97-AF65-F5344CB8AC3E}">
        <p14:creationId xmlns:p14="http://schemas.microsoft.com/office/powerpoint/2010/main" val="12917163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E19215A-5093-4190-BC41-CF851F515850}"/>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6A6A5ED6-A78C-477A-B70D-AFB35FFD968F}"/>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08C88A6C-79A8-48C2-9525-883E4E418237}"/>
              </a:ext>
            </a:extLst>
          </p:cNvPr>
          <p:cNvSpPr>
            <a:spLocks noGrp="1"/>
          </p:cNvSpPr>
          <p:nvPr>
            <p:ph type="dt" sz="half" idx="10"/>
          </p:nvPr>
        </p:nvSpPr>
        <p:spPr/>
        <p:txBody>
          <a:bodyPr/>
          <a:lstStyle/>
          <a:p>
            <a:fld id="{B2534CFF-BE4B-4993-8FEE-6C50CD4007C6}" type="datetimeFigureOut">
              <a:rPr lang="nl-NL" smtClean="0"/>
              <a:t>25-11-2024</a:t>
            </a:fld>
            <a:endParaRPr lang="nl-NL"/>
          </a:p>
        </p:txBody>
      </p:sp>
      <p:sp>
        <p:nvSpPr>
          <p:cNvPr id="5" name="Tijdelijke aanduiding voor voettekst 4">
            <a:extLst>
              <a:ext uri="{FF2B5EF4-FFF2-40B4-BE49-F238E27FC236}">
                <a16:creationId xmlns:a16="http://schemas.microsoft.com/office/drawing/2014/main" id="{008BB7CB-3360-41A5-818A-59DE3E425A4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0143FBF-B325-474F-882B-41E33AE2BB5A}"/>
              </a:ext>
            </a:extLst>
          </p:cNvPr>
          <p:cNvSpPr>
            <a:spLocks noGrp="1"/>
          </p:cNvSpPr>
          <p:nvPr>
            <p:ph type="sldNum" sz="quarter" idx="12"/>
          </p:nvPr>
        </p:nvSpPr>
        <p:spPr/>
        <p:txBody>
          <a:bodyPr/>
          <a:lstStyle/>
          <a:p>
            <a:fld id="{E38E5FFC-7C4F-42DC-B0CA-9320519DEDC2}" type="slidenum">
              <a:rPr lang="nl-NL" smtClean="0"/>
              <a:t>‹nr.›</a:t>
            </a:fld>
            <a:endParaRPr lang="nl-NL"/>
          </a:p>
        </p:txBody>
      </p:sp>
    </p:spTree>
    <p:extLst>
      <p:ext uri="{BB962C8B-B14F-4D97-AF65-F5344CB8AC3E}">
        <p14:creationId xmlns:p14="http://schemas.microsoft.com/office/powerpoint/2010/main" val="27843090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37F9A82D-D84B-4CB1-BD4F-DD9663FCE7EF}"/>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6DA79B19-60BE-4B9C-AA12-0982BCE8A5CE}"/>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94BFB8EB-5827-42DA-A64D-76795FCE0A3F}"/>
              </a:ext>
            </a:extLst>
          </p:cNvPr>
          <p:cNvSpPr>
            <a:spLocks noGrp="1"/>
          </p:cNvSpPr>
          <p:nvPr>
            <p:ph type="dt" sz="half" idx="10"/>
          </p:nvPr>
        </p:nvSpPr>
        <p:spPr/>
        <p:txBody>
          <a:bodyPr/>
          <a:lstStyle/>
          <a:p>
            <a:fld id="{B2534CFF-BE4B-4993-8FEE-6C50CD4007C6}" type="datetimeFigureOut">
              <a:rPr lang="nl-NL" smtClean="0"/>
              <a:t>25-11-2024</a:t>
            </a:fld>
            <a:endParaRPr lang="nl-NL"/>
          </a:p>
        </p:txBody>
      </p:sp>
      <p:sp>
        <p:nvSpPr>
          <p:cNvPr id="5" name="Tijdelijke aanduiding voor voettekst 4">
            <a:extLst>
              <a:ext uri="{FF2B5EF4-FFF2-40B4-BE49-F238E27FC236}">
                <a16:creationId xmlns:a16="http://schemas.microsoft.com/office/drawing/2014/main" id="{4DBF04A7-81E4-452C-9826-83B5AE5246B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EAFDF7BE-D079-49A8-AD14-021EF4972CBC}"/>
              </a:ext>
            </a:extLst>
          </p:cNvPr>
          <p:cNvSpPr>
            <a:spLocks noGrp="1"/>
          </p:cNvSpPr>
          <p:nvPr>
            <p:ph type="sldNum" sz="quarter" idx="12"/>
          </p:nvPr>
        </p:nvSpPr>
        <p:spPr/>
        <p:txBody>
          <a:bodyPr/>
          <a:lstStyle/>
          <a:p>
            <a:fld id="{E38E5FFC-7C4F-42DC-B0CA-9320519DEDC2}" type="slidenum">
              <a:rPr lang="nl-NL" smtClean="0"/>
              <a:t>‹nr.›</a:t>
            </a:fld>
            <a:endParaRPr lang="nl-NL"/>
          </a:p>
        </p:txBody>
      </p:sp>
    </p:spTree>
    <p:extLst>
      <p:ext uri="{BB962C8B-B14F-4D97-AF65-F5344CB8AC3E}">
        <p14:creationId xmlns:p14="http://schemas.microsoft.com/office/powerpoint/2010/main" val="4044247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AF2B95-BABC-4F60-B78B-15165ACE1B1A}"/>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73FEB061-8ABD-4A2E-BC79-933ECDC969FB}"/>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B08D8F0-A5D9-4665-9B36-3303376E7DA6}"/>
              </a:ext>
            </a:extLst>
          </p:cNvPr>
          <p:cNvSpPr>
            <a:spLocks noGrp="1"/>
          </p:cNvSpPr>
          <p:nvPr>
            <p:ph type="dt" sz="half" idx="10"/>
          </p:nvPr>
        </p:nvSpPr>
        <p:spPr/>
        <p:txBody>
          <a:bodyPr/>
          <a:lstStyle/>
          <a:p>
            <a:fld id="{B2534CFF-BE4B-4993-8FEE-6C50CD4007C6}" type="datetimeFigureOut">
              <a:rPr lang="nl-NL" smtClean="0"/>
              <a:t>25-11-2024</a:t>
            </a:fld>
            <a:endParaRPr lang="nl-NL"/>
          </a:p>
        </p:txBody>
      </p:sp>
      <p:sp>
        <p:nvSpPr>
          <p:cNvPr id="5" name="Tijdelijke aanduiding voor voettekst 4">
            <a:extLst>
              <a:ext uri="{FF2B5EF4-FFF2-40B4-BE49-F238E27FC236}">
                <a16:creationId xmlns:a16="http://schemas.microsoft.com/office/drawing/2014/main" id="{0E39B239-9ED7-4173-96BB-67989FD3F7F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8DA99BA9-D66C-4095-AF82-58D7BE664D77}"/>
              </a:ext>
            </a:extLst>
          </p:cNvPr>
          <p:cNvSpPr>
            <a:spLocks noGrp="1"/>
          </p:cNvSpPr>
          <p:nvPr>
            <p:ph type="sldNum" sz="quarter" idx="12"/>
          </p:nvPr>
        </p:nvSpPr>
        <p:spPr/>
        <p:txBody>
          <a:bodyPr/>
          <a:lstStyle/>
          <a:p>
            <a:fld id="{E38E5FFC-7C4F-42DC-B0CA-9320519DEDC2}" type="slidenum">
              <a:rPr lang="nl-NL" smtClean="0"/>
              <a:t>‹nr.›</a:t>
            </a:fld>
            <a:endParaRPr lang="nl-NL"/>
          </a:p>
        </p:txBody>
      </p:sp>
    </p:spTree>
    <p:extLst>
      <p:ext uri="{BB962C8B-B14F-4D97-AF65-F5344CB8AC3E}">
        <p14:creationId xmlns:p14="http://schemas.microsoft.com/office/powerpoint/2010/main" val="3519941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C5B224-79A2-41A3-9038-6E1430ED96A4}"/>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E45F5079-6644-4FC6-94F4-9701D5CC8A2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D15F1AE6-C3B7-495E-8D7B-ED65DDD01F60}"/>
              </a:ext>
            </a:extLst>
          </p:cNvPr>
          <p:cNvSpPr>
            <a:spLocks noGrp="1"/>
          </p:cNvSpPr>
          <p:nvPr>
            <p:ph type="dt" sz="half" idx="10"/>
          </p:nvPr>
        </p:nvSpPr>
        <p:spPr/>
        <p:txBody>
          <a:bodyPr/>
          <a:lstStyle/>
          <a:p>
            <a:fld id="{B2534CFF-BE4B-4993-8FEE-6C50CD4007C6}" type="datetimeFigureOut">
              <a:rPr lang="nl-NL" smtClean="0"/>
              <a:t>25-11-2024</a:t>
            </a:fld>
            <a:endParaRPr lang="nl-NL"/>
          </a:p>
        </p:txBody>
      </p:sp>
      <p:sp>
        <p:nvSpPr>
          <p:cNvPr id="5" name="Tijdelijke aanduiding voor voettekst 4">
            <a:extLst>
              <a:ext uri="{FF2B5EF4-FFF2-40B4-BE49-F238E27FC236}">
                <a16:creationId xmlns:a16="http://schemas.microsoft.com/office/drawing/2014/main" id="{5CE3241A-2351-4BA6-8DF5-EE1F12217ED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3913240-A5F9-4CCB-B382-E1F8D4EFC77D}"/>
              </a:ext>
            </a:extLst>
          </p:cNvPr>
          <p:cNvSpPr>
            <a:spLocks noGrp="1"/>
          </p:cNvSpPr>
          <p:nvPr>
            <p:ph type="sldNum" sz="quarter" idx="12"/>
          </p:nvPr>
        </p:nvSpPr>
        <p:spPr/>
        <p:txBody>
          <a:bodyPr/>
          <a:lstStyle/>
          <a:p>
            <a:fld id="{E38E5FFC-7C4F-42DC-B0CA-9320519DEDC2}" type="slidenum">
              <a:rPr lang="nl-NL" smtClean="0"/>
              <a:t>‹nr.›</a:t>
            </a:fld>
            <a:endParaRPr lang="nl-NL"/>
          </a:p>
        </p:txBody>
      </p:sp>
    </p:spTree>
    <p:extLst>
      <p:ext uri="{BB962C8B-B14F-4D97-AF65-F5344CB8AC3E}">
        <p14:creationId xmlns:p14="http://schemas.microsoft.com/office/powerpoint/2010/main" val="1985178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F303A4-90AB-46CD-89DF-70D8A39861B0}"/>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A0D71CC8-F0EB-4AC1-AB2A-0BDB797D2C2F}"/>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402EAD75-7D2D-4948-B637-9924B672DA03}"/>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84A674D1-DB24-40B7-A55D-4DCA3C7CFC26}"/>
              </a:ext>
            </a:extLst>
          </p:cNvPr>
          <p:cNvSpPr>
            <a:spLocks noGrp="1"/>
          </p:cNvSpPr>
          <p:nvPr>
            <p:ph type="dt" sz="half" idx="10"/>
          </p:nvPr>
        </p:nvSpPr>
        <p:spPr/>
        <p:txBody>
          <a:bodyPr/>
          <a:lstStyle/>
          <a:p>
            <a:fld id="{B2534CFF-BE4B-4993-8FEE-6C50CD4007C6}" type="datetimeFigureOut">
              <a:rPr lang="nl-NL" smtClean="0"/>
              <a:t>25-11-2024</a:t>
            </a:fld>
            <a:endParaRPr lang="nl-NL"/>
          </a:p>
        </p:txBody>
      </p:sp>
      <p:sp>
        <p:nvSpPr>
          <p:cNvPr id="6" name="Tijdelijke aanduiding voor voettekst 5">
            <a:extLst>
              <a:ext uri="{FF2B5EF4-FFF2-40B4-BE49-F238E27FC236}">
                <a16:creationId xmlns:a16="http://schemas.microsoft.com/office/drawing/2014/main" id="{5AF188AA-907B-4A9B-8077-8C67926A74C4}"/>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BAF5463E-BE11-4700-B67B-BB210939C7F3}"/>
              </a:ext>
            </a:extLst>
          </p:cNvPr>
          <p:cNvSpPr>
            <a:spLocks noGrp="1"/>
          </p:cNvSpPr>
          <p:nvPr>
            <p:ph type="sldNum" sz="quarter" idx="12"/>
          </p:nvPr>
        </p:nvSpPr>
        <p:spPr/>
        <p:txBody>
          <a:bodyPr/>
          <a:lstStyle/>
          <a:p>
            <a:fld id="{E38E5FFC-7C4F-42DC-B0CA-9320519DEDC2}" type="slidenum">
              <a:rPr lang="nl-NL" smtClean="0"/>
              <a:t>‹nr.›</a:t>
            </a:fld>
            <a:endParaRPr lang="nl-NL"/>
          </a:p>
        </p:txBody>
      </p:sp>
    </p:spTree>
    <p:extLst>
      <p:ext uri="{BB962C8B-B14F-4D97-AF65-F5344CB8AC3E}">
        <p14:creationId xmlns:p14="http://schemas.microsoft.com/office/powerpoint/2010/main" val="14013255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CCFCB49-7F4B-4216-987E-128E805DB1A6}"/>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2147AC77-1733-4208-B5F9-B5844A4243A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E2C668F9-8502-446A-9AEE-D4AD5FB05B36}"/>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BF6D1C8A-585A-428D-9D2C-5347877267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D42C9293-13F7-4F04-976B-A342F2E0714E}"/>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EB115215-412C-4DD6-93D8-3F6076C27DCD}"/>
              </a:ext>
            </a:extLst>
          </p:cNvPr>
          <p:cNvSpPr>
            <a:spLocks noGrp="1"/>
          </p:cNvSpPr>
          <p:nvPr>
            <p:ph type="dt" sz="half" idx="10"/>
          </p:nvPr>
        </p:nvSpPr>
        <p:spPr/>
        <p:txBody>
          <a:bodyPr/>
          <a:lstStyle/>
          <a:p>
            <a:fld id="{B2534CFF-BE4B-4993-8FEE-6C50CD4007C6}" type="datetimeFigureOut">
              <a:rPr lang="nl-NL" smtClean="0"/>
              <a:t>25-11-2024</a:t>
            </a:fld>
            <a:endParaRPr lang="nl-NL"/>
          </a:p>
        </p:txBody>
      </p:sp>
      <p:sp>
        <p:nvSpPr>
          <p:cNvPr id="8" name="Tijdelijke aanduiding voor voettekst 7">
            <a:extLst>
              <a:ext uri="{FF2B5EF4-FFF2-40B4-BE49-F238E27FC236}">
                <a16:creationId xmlns:a16="http://schemas.microsoft.com/office/drawing/2014/main" id="{A1566354-2FF9-428E-8005-F9A3D3B70DEA}"/>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004A90DE-5704-4806-9A24-8F94B3997EA3}"/>
              </a:ext>
            </a:extLst>
          </p:cNvPr>
          <p:cNvSpPr>
            <a:spLocks noGrp="1"/>
          </p:cNvSpPr>
          <p:nvPr>
            <p:ph type="sldNum" sz="quarter" idx="12"/>
          </p:nvPr>
        </p:nvSpPr>
        <p:spPr/>
        <p:txBody>
          <a:bodyPr/>
          <a:lstStyle/>
          <a:p>
            <a:fld id="{E38E5FFC-7C4F-42DC-B0CA-9320519DEDC2}" type="slidenum">
              <a:rPr lang="nl-NL" smtClean="0"/>
              <a:t>‹nr.›</a:t>
            </a:fld>
            <a:endParaRPr lang="nl-NL"/>
          </a:p>
        </p:txBody>
      </p:sp>
    </p:spTree>
    <p:extLst>
      <p:ext uri="{BB962C8B-B14F-4D97-AF65-F5344CB8AC3E}">
        <p14:creationId xmlns:p14="http://schemas.microsoft.com/office/powerpoint/2010/main" val="9872734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0BBA82-FE5F-422A-BECB-DB4F7DFD388C}"/>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2CEFDF2A-8DD0-476C-A565-DBE61B3F45BE}"/>
              </a:ext>
            </a:extLst>
          </p:cNvPr>
          <p:cNvSpPr>
            <a:spLocks noGrp="1"/>
          </p:cNvSpPr>
          <p:nvPr>
            <p:ph type="dt" sz="half" idx="10"/>
          </p:nvPr>
        </p:nvSpPr>
        <p:spPr/>
        <p:txBody>
          <a:bodyPr/>
          <a:lstStyle/>
          <a:p>
            <a:fld id="{B2534CFF-BE4B-4993-8FEE-6C50CD4007C6}" type="datetimeFigureOut">
              <a:rPr lang="nl-NL" smtClean="0"/>
              <a:t>25-11-2024</a:t>
            </a:fld>
            <a:endParaRPr lang="nl-NL"/>
          </a:p>
        </p:txBody>
      </p:sp>
      <p:sp>
        <p:nvSpPr>
          <p:cNvPr id="4" name="Tijdelijke aanduiding voor voettekst 3">
            <a:extLst>
              <a:ext uri="{FF2B5EF4-FFF2-40B4-BE49-F238E27FC236}">
                <a16:creationId xmlns:a16="http://schemas.microsoft.com/office/drawing/2014/main" id="{141B6D87-ECEB-4D6E-B7D7-F064EE057AB6}"/>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8FE6E7DF-97B2-43A4-AEAD-FC51ACCECAFA}"/>
              </a:ext>
            </a:extLst>
          </p:cNvPr>
          <p:cNvSpPr>
            <a:spLocks noGrp="1"/>
          </p:cNvSpPr>
          <p:nvPr>
            <p:ph type="sldNum" sz="quarter" idx="12"/>
          </p:nvPr>
        </p:nvSpPr>
        <p:spPr/>
        <p:txBody>
          <a:bodyPr/>
          <a:lstStyle/>
          <a:p>
            <a:fld id="{E38E5FFC-7C4F-42DC-B0CA-9320519DEDC2}" type="slidenum">
              <a:rPr lang="nl-NL" smtClean="0"/>
              <a:t>‹nr.›</a:t>
            </a:fld>
            <a:endParaRPr lang="nl-NL"/>
          </a:p>
        </p:txBody>
      </p:sp>
    </p:spTree>
    <p:extLst>
      <p:ext uri="{BB962C8B-B14F-4D97-AF65-F5344CB8AC3E}">
        <p14:creationId xmlns:p14="http://schemas.microsoft.com/office/powerpoint/2010/main" val="4014345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AE8DCDA3-325B-41DF-A2CC-8714F0016149}"/>
              </a:ext>
            </a:extLst>
          </p:cNvPr>
          <p:cNvSpPr>
            <a:spLocks noGrp="1"/>
          </p:cNvSpPr>
          <p:nvPr>
            <p:ph type="dt" sz="half" idx="10"/>
          </p:nvPr>
        </p:nvSpPr>
        <p:spPr/>
        <p:txBody>
          <a:bodyPr/>
          <a:lstStyle/>
          <a:p>
            <a:fld id="{B2534CFF-BE4B-4993-8FEE-6C50CD4007C6}" type="datetimeFigureOut">
              <a:rPr lang="nl-NL" smtClean="0"/>
              <a:t>25-11-2024</a:t>
            </a:fld>
            <a:endParaRPr lang="nl-NL"/>
          </a:p>
        </p:txBody>
      </p:sp>
      <p:sp>
        <p:nvSpPr>
          <p:cNvPr id="3" name="Tijdelijke aanduiding voor voettekst 2">
            <a:extLst>
              <a:ext uri="{FF2B5EF4-FFF2-40B4-BE49-F238E27FC236}">
                <a16:creationId xmlns:a16="http://schemas.microsoft.com/office/drawing/2014/main" id="{74E722E6-CCD4-4D67-B21D-ADF7D92FA56D}"/>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9F84A0CE-4700-4039-85F9-F4298977CC0F}"/>
              </a:ext>
            </a:extLst>
          </p:cNvPr>
          <p:cNvSpPr>
            <a:spLocks noGrp="1"/>
          </p:cNvSpPr>
          <p:nvPr>
            <p:ph type="sldNum" sz="quarter" idx="12"/>
          </p:nvPr>
        </p:nvSpPr>
        <p:spPr/>
        <p:txBody>
          <a:bodyPr/>
          <a:lstStyle/>
          <a:p>
            <a:fld id="{E38E5FFC-7C4F-42DC-B0CA-9320519DEDC2}" type="slidenum">
              <a:rPr lang="nl-NL" smtClean="0"/>
              <a:t>‹nr.›</a:t>
            </a:fld>
            <a:endParaRPr lang="nl-NL"/>
          </a:p>
        </p:txBody>
      </p:sp>
    </p:spTree>
    <p:extLst>
      <p:ext uri="{BB962C8B-B14F-4D97-AF65-F5344CB8AC3E}">
        <p14:creationId xmlns:p14="http://schemas.microsoft.com/office/powerpoint/2010/main" val="2706730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1774D3-BCAD-48AA-93C4-01B4CD9FC84C}"/>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EC25185B-296F-44A1-963F-8BF44DFB4D6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EA19B7B5-AAC5-4F81-8938-C638743395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B633150F-7807-4706-A5ED-41355789D9FB}"/>
              </a:ext>
            </a:extLst>
          </p:cNvPr>
          <p:cNvSpPr>
            <a:spLocks noGrp="1"/>
          </p:cNvSpPr>
          <p:nvPr>
            <p:ph type="dt" sz="half" idx="10"/>
          </p:nvPr>
        </p:nvSpPr>
        <p:spPr/>
        <p:txBody>
          <a:bodyPr/>
          <a:lstStyle/>
          <a:p>
            <a:fld id="{B2534CFF-BE4B-4993-8FEE-6C50CD4007C6}" type="datetimeFigureOut">
              <a:rPr lang="nl-NL" smtClean="0"/>
              <a:t>25-11-2024</a:t>
            </a:fld>
            <a:endParaRPr lang="nl-NL"/>
          </a:p>
        </p:txBody>
      </p:sp>
      <p:sp>
        <p:nvSpPr>
          <p:cNvPr id="6" name="Tijdelijke aanduiding voor voettekst 5">
            <a:extLst>
              <a:ext uri="{FF2B5EF4-FFF2-40B4-BE49-F238E27FC236}">
                <a16:creationId xmlns:a16="http://schemas.microsoft.com/office/drawing/2014/main" id="{F3972591-F792-44DA-B685-A7AEBA9BAEF6}"/>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32AE2EB5-211D-4229-ABB9-8A95EE82F172}"/>
              </a:ext>
            </a:extLst>
          </p:cNvPr>
          <p:cNvSpPr>
            <a:spLocks noGrp="1"/>
          </p:cNvSpPr>
          <p:nvPr>
            <p:ph type="sldNum" sz="quarter" idx="12"/>
          </p:nvPr>
        </p:nvSpPr>
        <p:spPr/>
        <p:txBody>
          <a:bodyPr/>
          <a:lstStyle/>
          <a:p>
            <a:fld id="{E38E5FFC-7C4F-42DC-B0CA-9320519DEDC2}" type="slidenum">
              <a:rPr lang="nl-NL" smtClean="0"/>
              <a:t>‹nr.›</a:t>
            </a:fld>
            <a:endParaRPr lang="nl-NL"/>
          </a:p>
        </p:txBody>
      </p:sp>
    </p:spTree>
    <p:extLst>
      <p:ext uri="{BB962C8B-B14F-4D97-AF65-F5344CB8AC3E}">
        <p14:creationId xmlns:p14="http://schemas.microsoft.com/office/powerpoint/2010/main" val="3866358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3DA5E2-06EB-4FE1-9C02-9AE5A39BF93D}"/>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BA062B2A-61DC-47E0-B306-07D1C7EAA46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p>
        </p:txBody>
      </p:sp>
      <p:sp>
        <p:nvSpPr>
          <p:cNvPr id="4" name="Tijdelijke aanduiding voor tekst 3">
            <a:extLst>
              <a:ext uri="{FF2B5EF4-FFF2-40B4-BE49-F238E27FC236}">
                <a16:creationId xmlns:a16="http://schemas.microsoft.com/office/drawing/2014/main" id="{60185032-1679-4F36-AB19-F6CA1E6AD2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0BCCC5F5-C1DF-408D-BF1A-DDFD58299EBD}"/>
              </a:ext>
            </a:extLst>
          </p:cNvPr>
          <p:cNvSpPr>
            <a:spLocks noGrp="1"/>
          </p:cNvSpPr>
          <p:nvPr>
            <p:ph type="dt" sz="half" idx="10"/>
          </p:nvPr>
        </p:nvSpPr>
        <p:spPr/>
        <p:txBody>
          <a:bodyPr/>
          <a:lstStyle/>
          <a:p>
            <a:fld id="{B2534CFF-BE4B-4993-8FEE-6C50CD4007C6}" type="datetimeFigureOut">
              <a:rPr lang="nl-NL" smtClean="0"/>
              <a:t>25-11-2024</a:t>
            </a:fld>
            <a:endParaRPr lang="nl-NL"/>
          </a:p>
        </p:txBody>
      </p:sp>
      <p:sp>
        <p:nvSpPr>
          <p:cNvPr id="6" name="Tijdelijke aanduiding voor voettekst 5">
            <a:extLst>
              <a:ext uri="{FF2B5EF4-FFF2-40B4-BE49-F238E27FC236}">
                <a16:creationId xmlns:a16="http://schemas.microsoft.com/office/drawing/2014/main" id="{BCC66322-AC2D-4002-BDE9-EB17ACEDE38E}"/>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1DFCCC93-09CD-4940-B23F-9BA8B0747C80}"/>
              </a:ext>
            </a:extLst>
          </p:cNvPr>
          <p:cNvSpPr>
            <a:spLocks noGrp="1"/>
          </p:cNvSpPr>
          <p:nvPr>
            <p:ph type="sldNum" sz="quarter" idx="12"/>
          </p:nvPr>
        </p:nvSpPr>
        <p:spPr/>
        <p:txBody>
          <a:bodyPr/>
          <a:lstStyle/>
          <a:p>
            <a:fld id="{E38E5FFC-7C4F-42DC-B0CA-9320519DEDC2}" type="slidenum">
              <a:rPr lang="nl-NL" smtClean="0"/>
              <a:t>‹nr.›</a:t>
            </a:fld>
            <a:endParaRPr lang="nl-NL"/>
          </a:p>
        </p:txBody>
      </p:sp>
    </p:spTree>
    <p:extLst>
      <p:ext uri="{BB962C8B-B14F-4D97-AF65-F5344CB8AC3E}">
        <p14:creationId xmlns:p14="http://schemas.microsoft.com/office/powerpoint/2010/main" val="1523286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C2ED1308-101E-4476-BF9F-032A3BE520B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5477CCAC-5061-4416-9752-A2D38C0DF9C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155D11C6-DABD-46F8-BB1D-59B7EF2CFE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534CFF-BE4B-4993-8FEE-6C50CD4007C6}" type="datetimeFigureOut">
              <a:rPr lang="nl-NL" smtClean="0"/>
              <a:t>25-11-2024</a:t>
            </a:fld>
            <a:endParaRPr lang="nl-NL"/>
          </a:p>
        </p:txBody>
      </p:sp>
      <p:sp>
        <p:nvSpPr>
          <p:cNvPr id="5" name="Tijdelijke aanduiding voor voettekst 4">
            <a:extLst>
              <a:ext uri="{FF2B5EF4-FFF2-40B4-BE49-F238E27FC236}">
                <a16:creationId xmlns:a16="http://schemas.microsoft.com/office/drawing/2014/main" id="{3677AF82-9291-4A92-9EFA-8D721CC104B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3853EC4E-F96A-4844-BB50-B3710B93CA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8E5FFC-7C4F-42DC-B0CA-9320519DEDC2}" type="slidenum">
              <a:rPr lang="nl-NL" smtClean="0"/>
              <a:t>‹nr.›</a:t>
            </a:fld>
            <a:endParaRPr lang="nl-NL"/>
          </a:p>
        </p:txBody>
      </p:sp>
    </p:spTree>
    <p:extLst>
      <p:ext uri="{BB962C8B-B14F-4D97-AF65-F5344CB8AC3E}">
        <p14:creationId xmlns:p14="http://schemas.microsoft.com/office/powerpoint/2010/main" val="31327662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FA0FDC-191B-4A17-8E2C-81FD0C86692B}"/>
              </a:ext>
            </a:extLst>
          </p:cNvPr>
          <p:cNvSpPr>
            <a:spLocks noGrp="1"/>
          </p:cNvSpPr>
          <p:nvPr>
            <p:ph type="ctrTitle"/>
          </p:nvPr>
        </p:nvSpPr>
        <p:spPr>
          <a:xfrm>
            <a:off x="1524000" y="1460604"/>
            <a:ext cx="9144000" cy="2729655"/>
          </a:xfrm>
        </p:spPr>
        <p:txBody>
          <a:bodyPr>
            <a:normAutofit/>
          </a:bodyPr>
          <a:lstStyle/>
          <a:p>
            <a:pPr defTabSz="1219170">
              <a:spcBef>
                <a:spcPct val="0"/>
              </a:spcBef>
              <a:defRPr/>
            </a:pPr>
            <a:r>
              <a:rPr lang="nl-NL" sz="5400" b="1" dirty="0">
                <a:latin typeface="Verdana" pitchFamily="34" charset="0"/>
                <a:ea typeface="Verdana" pitchFamily="34" charset="0"/>
                <a:cs typeface="Verdana" pitchFamily="34" charset="0"/>
              </a:rPr>
              <a:t>Aanvraag EOS opslag</a:t>
            </a:r>
          </a:p>
        </p:txBody>
      </p:sp>
      <p:sp>
        <p:nvSpPr>
          <p:cNvPr id="3" name="Ondertitel 2">
            <a:extLst>
              <a:ext uri="{FF2B5EF4-FFF2-40B4-BE49-F238E27FC236}">
                <a16:creationId xmlns:a16="http://schemas.microsoft.com/office/drawing/2014/main" id="{66F280D5-891A-4B72-81A2-BCD400D5053F}"/>
              </a:ext>
            </a:extLst>
          </p:cNvPr>
          <p:cNvSpPr>
            <a:spLocks noGrp="1"/>
          </p:cNvSpPr>
          <p:nvPr>
            <p:ph type="subTitle" idx="1"/>
          </p:nvPr>
        </p:nvSpPr>
        <p:spPr>
          <a:xfrm>
            <a:off x="1524000" y="4982782"/>
            <a:ext cx="9144000" cy="1655762"/>
          </a:xfrm>
        </p:spPr>
        <p:txBody>
          <a:bodyPr vert="horz" lIns="91440" tIns="45720" rIns="91440" bIns="45720" rtlCol="0" anchor="t">
            <a:normAutofit/>
          </a:bodyPr>
          <a:lstStyle/>
          <a:p>
            <a:r>
              <a:rPr lang="nl-NL" sz="3200" i="1" dirty="0">
                <a:solidFill>
                  <a:schemeClr val="tx1">
                    <a:tint val="75000"/>
                  </a:schemeClr>
                </a:solidFill>
              </a:rPr>
              <a:t>Marcel Scherrenburg, 11 november 2024</a:t>
            </a:r>
          </a:p>
        </p:txBody>
      </p:sp>
      <p:pic>
        <p:nvPicPr>
          <p:cNvPr id="5" name="Afbeelding 4">
            <a:extLst>
              <a:ext uri="{FF2B5EF4-FFF2-40B4-BE49-F238E27FC236}">
                <a16:creationId xmlns:a16="http://schemas.microsoft.com/office/drawing/2014/main" id="{F7552F86-934E-468F-B1F1-E759B1472A2D}"/>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242627" y="3238532"/>
            <a:ext cx="6871147" cy="385895"/>
          </a:xfrm>
          <a:prstGeom prst="rect">
            <a:avLst/>
          </a:prstGeom>
        </p:spPr>
      </p:pic>
      <p:pic>
        <p:nvPicPr>
          <p:cNvPr id="6" name="Afbeelding 5">
            <a:extLst>
              <a:ext uri="{FF2B5EF4-FFF2-40B4-BE49-F238E27FC236}">
                <a16:creationId xmlns:a16="http://schemas.microsoft.com/office/drawing/2014/main" id="{5F803D15-8036-48B6-86B0-89F3A11D7606}"/>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17044" y="219456"/>
            <a:ext cx="3081238" cy="1241149"/>
          </a:xfrm>
          <a:prstGeom prst="rect">
            <a:avLst/>
          </a:prstGeom>
        </p:spPr>
      </p:pic>
    </p:spTree>
    <p:extLst>
      <p:ext uri="{BB962C8B-B14F-4D97-AF65-F5344CB8AC3E}">
        <p14:creationId xmlns:p14="http://schemas.microsoft.com/office/powerpoint/2010/main" val="3340261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FA0FDC-191B-4A17-8E2C-81FD0C86692B}"/>
              </a:ext>
            </a:extLst>
          </p:cNvPr>
          <p:cNvSpPr>
            <a:spLocks noGrp="1"/>
          </p:cNvSpPr>
          <p:nvPr>
            <p:ph type="ctrTitle"/>
          </p:nvPr>
        </p:nvSpPr>
        <p:spPr>
          <a:xfrm>
            <a:off x="1375794" y="676269"/>
            <a:ext cx="6895751" cy="1026696"/>
          </a:xfrm>
        </p:spPr>
        <p:txBody>
          <a:bodyPr>
            <a:normAutofit/>
          </a:bodyPr>
          <a:lstStyle/>
          <a:p>
            <a:pPr algn="l"/>
            <a:r>
              <a:rPr lang="nl-NL" sz="5400" b="1" dirty="0"/>
              <a:t>Aanvraag EOS</a:t>
            </a:r>
          </a:p>
        </p:txBody>
      </p:sp>
      <p:sp>
        <p:nvSpPr>
          <p:cNvPr id="3" name="Ondertitel 2">
            <a:extLst>
              <a:ext uri="{FF2B5EF4-FFF2-40B4-BE49-F238E27FC236}">
                <a16:creationId xmlns:a16="http://schemas.microsoft.com/office/drawing/2014/main" id="{66F280D5-891A-4B72-81A2-BCD400D5053F}"/>
              </a:ext>
            </a:extLst>
          </p:cNvPr>
          <p:cNvSpPr>
            <a:spLocks noGrp="1"/>
          </p:cNvSpPr>
          <p:nvPr>
            <p:ph type="subTitle" idx="1"/>
          </p:nvPr>
        </p:nvSpPr>
        <p:spPr>
          <a:xfrm>
            <a:off x="1375793" y="1956087"/>
            <a:ext cx="9504727" cy="4225644"/>
          </a:xfrm>
        </p:spPr>
        <p:txBody>
          <a:bodyPr>
            <a:normAutofit/>
          </a:bodyPr>
          <a:lstStyle/>
          <a:p>
            <a:pPr marL="514350" indent="-514350" algn="l">
              <a:buFont typeface="+mj-lt"/>
              <a:buAutoNum type="arabicPeriod"/>
            </a:pPr>
            <a:r>
              <a:rPr lang="nl-NL" sz="3200" dirty="0"/>
              <a:t>Voornemen twee EOS te plaatsen met een totale opslagcapaciteit 430 kW;</a:t>
            </a:r>
          </a:p>
          <a:p>
            <a:pPr marL="514350" indent="-514350" algn="l">
              <a:buFont typeface="+mj-lt"/>
              <a:buAutoNum type="arabicPeriod"/>
            </a:pPr>
            <a:r>
              <a:rPr lang="nl-NL" sz="3200" dirty="0"/>
              <a:t>De EOS wordt aangevraagd voor opslag stroom;</a:t>
            </a:r>
          </a:p>
          <a:p>
            <a:pPr marL="514350" indent="-514350" algn="l">
              <a:buFont typeface="+mj-lt"/>
              <a:buAutoNum type="arabicPeriod"/>
            </a:pPr>
            <a:r>
              <a:rPr lang="nl-NL" sz="3200" dirty="0"/>
              <a:t>Verzoek gemeente toets milieu.</a:t>
            </a:r>
          </a:p>
          <a:p>
            <a:endParaRPr lang="nl-NL" sz="3200" i="1" dirty="0">
              <a:solidFill>
                <a:schemeClr val="tx1">
                  <a:tint val="75000"/>
                </a:schemeClr>
              </a:solidFill>
            </a:endParaRPr>
          </a:p>
        </p:txBody>
      </p:sp>
      <p:pic>
        <p:nvPicPr>
          <p:cNvPr id="5" name="Afbeelding 4">
            <a:extLst>
              <a:ext uri="{FF2B5EF4-FFF2-40B4-BE49-F238E27FC236}">
                <a16:creationId xmlns:a16="http://schemas.microsoft.com/office/drawing/2014/main" id="{F7552F86-934E-468F-B1F1-E759B1472A2D}"/>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242627" y="3238532"/>
            <a:ext cx="6871147" cy="385895"/>
          </a:xfrm>
          <a:prstGeom prst="rect">
            <a:avLst/>
          </a:prstGeom>
        </p:spPr>
      </p:pic>
      <p:pic>
        <p:nvPicPr>
          <p:cNvPr id="6" name="Afbeelding 5">
            <a:extLst>
              <a:ext uri="{FF2B5EF4-FFF2-40B4-BE49-F238E27FC236}">
                <a16:creationId xmlns:a16="http://schemas.microsoft.com/office/drawing/2014/main" id="{5F803D15-8036-48B6-86B0-89F3A11D7606}"/>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17044" y="219456"/>
            <a:ext cx="3081238" cy="1241149"/>
          </a:xfrm>
          <a:prstGeom prst="rect">
            <a:avLst/>
          </a:prstGeom>
        </p:spPr>
      </p:pic>
      <p:pic>
        <p:nvPicPr>
          <p:cNvPr id="8" name="Afbeelding 7" descr="Bovenfoto Locatie EOS en Schematische ontwerp EOS">
            <a:extLst>
              <a:ext uri="{FF2B5EF4-FFF2-40B4-BE49-F238E27FC236}">
                <a16:creationId xmlns:a16="http://schemas.microsoft.com/office/drawing/2014/main" id="{29064001-94FE-1EAC-CEF0-37364CAC993B}"/>
              </a:ext>
            </a:extLst>
          </p:cNvPr>
          <p:cNvPicPr>
            <a:picLocks noChangeAspect="1"/>
          </p:cNvPicPr>
          <p:nvPr/>
        </p:nvPicPr>
        <p:blipFill>
          <a:blip r:embed="rId4"/>
          <a:stretch>
            <a:fillRect/>
          </a:stretch>
        </p:blipFill>
        <p:spPr>
          <a:xfrm>
            <a:off x="5486400" y="4108960"/>
            <a:ext cx="6384019" cy="2607795"/>
          </a:xfrm>
          <a:prstGeom prst="rect">
            <a:avLst/>
          </a:prstGeom>
        </p:spPr>
      </p:pic>
    </p:spTree>
    <p:extLst>
      <p:ext uri="{BB962C8B-B14F-4D97-AF65-F5344CB8AC3E}">
        <p14:creationId xmlns:p14="http://schemas.microsoft.com/office/powerpoint/2010/main" val="11779180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FA0FDC-191B-4A17-8E2C-81FD0C86692B}"/>
              </a:ext>
            </a:extLst>
          </p:cNvPr>
          <p:cNvSpPr>
            <a:spLocks noGrp="1"/>
          </p:cNvSpPr>
          <p:nvPr>
            <p:ph type="ctrTitle"/>
          </p:nvPr>
        </p:nvSpPr>
        <p:spPr>
          <a:xfrm>
            <a:off x="1375794" y="676269"/>
            <a:ext cx="6895751" cy="1026696"/>
          </a:xfrm>
        </p:spPr>
        <p:txBody>
          <a:bodyPr>
            <a:normAutofit/>
          </a:bodyPr>
          <a:lstStyle/>
          <a:p>
            <a:pPr algn="l"/>
            <a:r>
              <a:rPr lang="nl-NL" sz="5400" b="1" dirty="0"/>
              <a:t>Toets Mba</a:t>
            </a:r>
          </a:p>
        </p:txBody>
      </p:sp>
      <p:sp>
        <p:nvSpPr>
          <p:cNvPr id="3" name="Ondertitel 2">
            <a:extLst>
              <a:ext uri="{FF2B5EF4-FFF2-40B4-BE49-F238E27FC236}">
                <a16:creationId xmlns:a16="http://schemas.microsoft.com/office/drawing/2014/main" id="{66F280D5-891A-4B72-81A2-BCD400D5053F}"/>
              </a:ext>
            </a:extLst>
          </p:cNvPr>
          <p:cNvSpPr>
            <a:spLocks noGrp="1"/>
          </p:cNvSpPr>
          <p:nvPr>
            <p:ph type="subTitle" idx="1"/>
          </p:nvPr>
        </p:nvSpPr>
        <p:spPr>
          <a:xfrm>
            <a:off x="1375793" y="1956087"/>
            <a:ext cx="9504727" cy="4225644"/>
          </a:xfrm>
        </p:spPr>
        <p:txBody>
          <a:bodyPr>
            <a:normAutofit/>
          </a:bodyPr>
          <a:lstStyle/>
          <a:p>
            <a:pPr marL="514350" indent="-514350" algn="l">
              <a:buFont typeface="+mj-lt"/>
              <a:buAutoNum type="arabicPeriod"/>
            </a:pPr>
            <a:r>
              <a:rPr lang="nl-NL" sz="2800" dirty="0"/>
              <a:t>Een EOS is een Mba, waar alleen geen rijksregels voor gesteld zijn in Bal;</a:t>
            </a:r>
          </a:p>
          <a:p>
            <a:pPr marL="514350" indent="-514350" algn="l">
              <a:buFont typeface="+mj-lt"/>
              <a:buAutoNum type="arabicPeriod"/>
            </a:pPr>
            <a:endParaRPr lang="nl-NL" sz="2800" dirty="0"/>
          </a:p>
          <a:p>
            <a:pPr marL="514350" indent="-514350" algn="l">
              <a:buFont typeface="+mj-lt"/>
              <a:buAutoNum type="arabicPeriod"/>
            </a:pPr>
            <a:r>
              <a:rPr lang="nl-NL" sz="2800" dirty="0"/>
              <a:t>De activiteit ondersteund geen andere Mba (aanvraag enkel voor opslag stroom);</a:t>
            </a:r>
          </a:p>
          <a:p>
            <a:pPr marL="514350" indent="-514350" algn="l">
              <a:buFont typeface="+mj-lt"/>
              <a:buAutoNum type="arabicPeriod"/>
            </a:pPr>
            <a:endParaRPr lang="nl-NL" sz="2800" dirty="0"/>
          </a:p>
          <a:p>
            <a:pPr marL="514350" indent="-514350" algn="l">
              <a:buFont typeface="+mj-lt"/>
              <a:buAutoNum type="arabicPeriod"/>
            </a:pPr>
            <a:r>
              <a:rPr lang="nl-NL" sz="2800" dirty="0"/>
              <a:t>Maatwerk kan alleen verlangd worden via omgevingsplan (zorgplicht artikel 22.44 invoeringsbesluit omgevingswet).</a:t>
            </a:r>
          </a:p>
          <a:p>
            <a:endParaRPr lang="nl-NL" sz="3200" i="1" dirty="0">
              <a:solidFill>
                <a:schemeClr val="tx1">
                  <a:tint val="75000"/>
                </a:schemeClr>
              </a:solidFill>
            </a:endParaRPr>
          </a:p>
        </p:txBody>
      </p:sp>
      <p:pic>
        <p:nvPicPr>
          <p:cNvPr id="5" name="Afbeelding 4">
            <a:extLst>
              <a:ext uri="{FF2B5EF4-FFF2-40B4-BE49-F238E27FC236}">
                <a16:creationId xmlns:a16="http://schemas.microsoft.com/office/drawing/2014/main" id="{F7552F86-934E-468F-B1F1-E759B1472A2D}"/>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242627" y="3238532"/>
            <a:ext cx="6871147" cy="385895"/>
          </a:xfrm>
          <a:prstGeom prst="rect">
            <a:avLst/>
          </a:prstGeom>
        </p:spPr>
      </p:pic>
      <p:pic>
        <p:nvPicPr>
          <p:cNvPr id="6" name="Afbeelding 5">
            <a:extLst>
              <a:ext uri="{FF2B5EF4-FFF2-40B4-BE49-F238E27FC236}">
                <a16:creationId xmlns:a16="http://schemas.microsoft.com/office/drawing/2014/main" id="{5F803D15-8036-48B6-86B0-89F3A11D7606}"/>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17044" y="219456"/>
            <a:ext cx="3081238" cy="1241149"/>
          </a:xfrm>
          <a:prstGeom prst="rect">
            <a:avLst/>
          </a:prstGeom>
        </p:spPr>
      </p:pic>
    </p:spTree>
    <p:extLst>
      <p:ext uri="{BB962C8B-B14F-4D97-AF65-F5344CB8AC3E}">
        <p14:creationId xmlns:p14="http://schemas.microsoft.com/office/powerpoint/2010/main" val="1055102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FA0FDC-191B-4A17-8E2C-81FD0C86692B}"/>
              </a:ext>
            </a:extLst>
          </p:cNvPr>
          <p:cNvSpPr>
            <a:spLocks noGrp="1"/>
          </p:cNvSpPr>
          <p:nvPr>
            <p:ph type="ctrTitle"/>
          </p:nvPr>
        </p:nvSpPr>
        <p:spPr>
          <a:xfrm>
            <a:off x="1375794" y="676269"/>
            <a:ext cx="6895751" cy="1026696"/>
          </a:xfrm>
        </p:spPr>
        <p:txBody>
          <a:bodyPr>
            <a:normAutofit/>
          </a:bodyPr>
          <a:lstStyle/>
          <a:p>
            <a:pPr algn="l"/>
            <a:r>
              <a:rPr lang="nl-NL" sz="5400" b="1" dirty="0"/>
              <a:t>Toets EV</a:t>
            </a:r>
          </a:p>
        </p:txBody>
      </p:sp>
      <p:sp>
        <p:nvSpPr>
          <p:cNvPr id="3" name="Ondertitel 2">
            <a:extLst>
              <a:ext uri="{FF2B5EF4-FFF2-40B4-BE49-F238E27FC236}">
                <a16:creationId xmlns:a16="http://schemas.microsoft.com/office/drawing/2014/main" id="{66F280D5-891A-4B72-81A2-BCD400D5053F}"/>
              </a:ext>
            </a:extLst>
          </p:cNvPr>
          <p:cNvSpPr>
            <a:spLocks noGrp="1"/>
          </p:cNvSpPr>
          <p:nvPr>
            <p:ph type="subTitle" idx="1"/>
          </p:nvPr>
        </p:nvSpPr>
        <p:spPr>
          <a:xfrm>
            <a:off x="1375793" y="1956087"/>
            <a:ext cx="9504727" cy="4225644"/>
          </a:xfrm>
        </p:spPr>
        <p:txBody>
          <a:bodyPr>
            <a:normAutofit lnSpcReduction="10000"/>
          </a:bodyPr>
          <a:lstStyle/>
          <a:p>
            <a:pPr marL="514350" indent="-514350" algn="l">
              <a:buFont typeface="+mj-lt"/>
              <a:buAutoNum type="arabicPeriod"/>
            </a:pPr>
            <a:r>
              <a:rPr lang="nl-NL" sz="2800" dirty="0"/>
              <a:t>Veiligheidsafstanden adviesrapport RIVM;</a:t>
            </a:r>
          </a:p>
          <a:p>
            <a:pPr marL="514350" indent="-514350" algn="l">
              <a:buFont typeface="+mj-lt"/>
              <a:buAutoNum type="arabicPeriod"/>
            </a:pPr>
            <a:r>
              <a:rPr lang="nl-NL" sz="2800" dirty="0"/>
              <a:t>Initiatiefnemer geen Gap analyse aangeleverd PGS 37-1, wel toetsing positionering. </a:t>
            </a:r>
          </a:p>
          <a:p>
            <a:pPr algn="l"/>
            <a:endParaRPr lang="nl-NL" sz="2800" dirty="0"/>
          </a:p>
          <a:p>
            <a:pPr marL="342900" indent="-342900" algn="l" hangingPunct="0">
              <a:buFont typeface="Arial" panose="020B0604020202020204" pitchFamily="34" charset="0"/>
              <a:buChar char="•"/>
            </a:pPr>
            <a:r>
              <a:rPr lang="nl-NL" sz="1800"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Uit de aangeleverde gegevens valt nu niet op te maken of er voldaan wordt aan M9 (brandwerendheid 60 min) in relatie tot M50 (afstands</a:t>
            </a:r>
            <a:r>
              <a:rPr lang="nl-NL" sz="1800" dirty="0">
                <a:solidFill>
                  <a:srgbClr val="333333"/>
                </a:solidFill>
                <a:latin typeface="Calibri" panose="020F0502020204030204" pitchFamily="34" charset="0"/>
                <a:ea typeface="Times New Roman" panose="02020603050405020304" pitchFamily="18" charset="0"/>
                <a:cs typeface="Calibri" panose="020F0502020204030204" pitchFamily="34" charset="0"/>
              </a:rPr>
              <a:t>eis 10 meter</a:t>
            </a:r>
            <a:r>
              <a:rPr lang="nl-NL" sz="1800"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 Dit kan mogelijk gevolgen hebben voor de positionering van de twee </a:t>
            </a:r>
            <a:r>
              <a:rPr lang="nl-NL" sz="1800" dirty="0" err="1">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EOS’en</a:t>
            </a:r>
            <a:r>
              <a:rPr lang="nl-NL" sz="1800"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 </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indent="-342900" algn="l" hangingPunct="0">
              <a:buFont typeface="Arial" panose="020B0604020202020204" pitchFamily="34" charset="0"/>
              <a:buChar char="•"/>
            </a:pPr>
            <a:r>
              <a:rPr lang="nl-NL" sz="1800"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Het eerste punt moet eveneens in samenhang bekeken worden met M25. In het geval van een brand in een EOS komen giftige stoffen vrij. Het is dan van belang dat mensen die in het gebouw verblijven, veilig naar buiten kunnen vluchten zonder door een (nagenoeg) onverdunde rookwolk te moeten treden.</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indent="-342900" algn="l" hangingPunct="0">
              <a:buFont typeface="Arial" panose="020B0604020202020204" pitchFamily="34" charset="0"/>
              <a:buChar char="•"/>
            </a:pPr>
            <a:r>
              <a:rPr lang="nl-NL" sz="1800"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Uit de aangeleverde tekening (figuur 2) lijkt de overkapping niet te voldoen aan voorschrift M12. Er moet drie meter zitten tussen de overkapping en de EOS. </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971550" lvl="1" indent="-514350" algn="l">
              <a:buFont typeface="+mj-lt"/>
              <a:buAutoNum type="arabicPeriod"/>
            </a:pPr>
            <a:endParaRPr lang="nl-NL" sz="2400" dirty="0"/>
          </a:p>
          <a:p>
            <a:pPr marL="514350" indent="-514350" algn="l">
              <a:buFont typeface="+mj-lt"/>
              <a:buAutoNum type="arabicPeriod"/>
            </a:pPr>
            <a:endParaRPr lang="nl-NL" sz="2800" dirty="0"/>
          </a:p>
          <a:p>
            <a:pPr marL="514350" indent="-514350" algn="l">
              <a:buFont typeface="+mj-lt"/>
              <a:buAutoNum type="arabicPeriod"/>
            </a:pPr>
            <a:endParaRPr lang="nl-NL" sz="2800" dirty="0"/>
          </a:p>
        </p:txBody>
      </p:sp>
      <p:pic>
        <p:nvPicPr>
          <p:cNvPr id="5" name="Afbeelding 4">
            <a:extLst>
              <a:ext uri="{FF2B5EF4-FFF2-40B4-BE49-F238E27FC236}">
                <a16:creationId xmlns:a16="http://schemas.microsoft.com/office/drawing/2014/main" id="{F7552F86-934E-468F-B1F1-E759B1472A2D}"/>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242627" y="3238532"/>
            <a:ext cx="6871147" cy="385895"/>
          </a:xfrm>
          <a:prstGeom prst="rect">
            <a:avLst/>
          </a:prstGeom>
        </p:spPr>
      </p:pic>
      <p:pic>
        <p:nvPicPr>
          <p:cNvPr id="6" name="Afbeelding 5">
            <a:extLst>
              <a:ext uri="{FF2B5EF4-FFF2-40B4-BE49-F238E27FC236}">
                <a16:creationId xmlns:a16="http://schemas.microsoft.com/office/drawing/2014/main" id="{5F803D15-8036-48B6-86B0-89F3A11D7606}"/>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17044" y="219456"/>
            <a:ext cx="3081238" cy="1241149"/>
          </a:xfrm>
          <a:prstGeom prst="rect">
            <a:avLst/>
          </a:prstGeom>
        </p:spPr>
      </p:pic>
    </p:spTree>
    <p:extLst>
      <p:ext uri="{BB962C8B-B14F-4D97-AF65-F5344CB8AC3E}">
        <p14:creationId xmlns:p14="http://schemas.microsoft.com/office/powerpoint/2010/main" val="1011348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FA0FDC-191B-4A17-8E2C-81FD0C86692B}"/>
              </a:ext>
            </a:extLst>
          </p:cNvPr>
          <p:cNvSpPr>
            <a:spLocks noGrp="1"/>
          </p:cNvSpPr>
          <p:nvPr>
            <p:ph type="ctrTitle"/>
          </p:nvPr>
        </p:nvSpPr>
        <p:spPr>
          <a:xfrm>
            <a:off x="719811" y="298582"/>
            <a:ext cx="7142041" cy="824540"/>
          </a:xfrm>
        </p:spPr>
        <p:txBody>
          <a:bodyPr>
            <a:normAutofit fontScale="90000"/>
          </a:bodyPr>
          <a:lstStyle/>
          <a:p>
            <a:pPr algn="l"/>
            <a:r>
              <a:rPr lang="nl-NL" sz="5400" b="1" dirty="0"/>
              <a:t>Maatwerkvoorschriften</a:t>
            </a:r>
          </a:p>
        </p:txBody>
      </p:sp>
      <p:pic>
        <p:nvPicPr>
          <p:cNvPr id="5" name="Afbeelding 4">
            <a:extLst>
              <a:ext uri="{FF2B5EF4-FFF2-40B4-BE49-F238E27FC236}">
                <a16:creationId xmlns:a16="http://schemas.microsoft.com/office/drawing/2014/main" id="{F7552F86-934E-468F-B1F1-E759B1472A2D}"/>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242627" y="3238532"/>
            <a:ext cx="6871147" cy="385895"/>
          </a:xfrm>
          <a:prstGeom prst="rect">
            <a:avLst/>
          </a:prstGeom>
        </p:spPr>
      </p:pic>
      <p:pic>
        <p:nvPicPr>
          <p:cNvPr id="6" name="Afbeelding 5">
            <a:extLst>
              <a:ext uri="{FF2B5EF4-FFF2-40B4-BE49-F238E27FC236}">
                <a16:creationId xmlns:a16="http://schemas.microsoft.com/office/drawing/2014/main" id="{5F803D15-8036-48B6-86B0-89F3A11D7606}"/>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17044" y="219456"/>
            <a:ext cx="3081238" cy="1241149"/>
          </a:xfrm>
          <a:prstGeom prst="rect">
            <a:avLst/>
          </a:prstGeom>
        </p:spPr>
      </p:pic>
      <p:pic>
        <p:nvPicPr>
          <p:cNvPr id="4" name="Afbeelding 3" descr="Maatwerkvoorschriften over Lithium/EOS ">
            <a:extLst>
              <a:ext uri="{FF2B5EF4-FFF2-40B4-BE49-F238E27FC236}">
                <a16:creationId xmlns:a16="http://schemas.microsoft.com/office/drawing/2014/main" id="{38353DBD-5057-80A3-EA22-4FB87065EF97}"/>
              </a:ext>
            </a:extLst>
          </p:cNvPr>
          <p:cNvPicPr>
            <a:picLocks noChangeAspect="1"/>
          </p:cNvPicPr>
          <p:nvPr/>
        </p:nvPicPr>
        <p:blipFill>
          <a:blip r:embed="rId4"/>
          <a:stretch>
            <a:fillRect/>
          </a:stretch>
        </p:blipFill>
        <p:spPr>
          <a:xfrm>
            <a:off x="2015412" y="1046051"/>
            <a:ext cx="7061913" cy="5821002"/>
          </a:xfrm>
          <a:prstGeom prst="rect">
            <a:avLst/>
          </a:prstGeom>
        </p:spPr>
      </p:pic>
    </p:spTree>
    <p:extLst>
      <p:ext uri="{BB962C8B-B14F-4D97-AF65-F5344CB8AC3E}">
        <p14:creationId xmlns:p14="http://schemas.microsoft.com/office/powerpoint/2010/main" val="42137506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FA0FDC-191B-4A17-8E2C-81FD0C86692B}"/>
              </a:ext>
            </a:extLst>
          </p:cNvPr>
          <p:cNvSpPr>
            <a:spLocks noGrp="1"/>
          </p:cNvSpPr>
          <p:nvPr>
            <p:ph type="ctrTitle"/>
          </p:nvPr>
        </p:nvSpPr>
        <p:spPr>
          <a:xfrm>
            <a:off x="1524000" y="2915796"/>
            <a:ext cx="9144000" cy="1026407"/>
          </a:xfrm>
        </p:spPr>
        <p:txBody>
          <a:bodyPr>
            <a:normAutofit/>
          </a:bodyPr>
          <a:lstStyle/>
          <a:p>
            <a:r>
              <a:rPr lang="nl-NL" sz="5400" b="1" dirty="0"/>
              <a:t>Vragen</a:t>
            </a:r>
          </a:p>
        </p:txBody>
      </p:sp>
      <p:pic>
        <p:nvPicPr>
          <p:cNvPr id="5" name="Afbeelding 4">
            <a:extLst>
              <a:ext uri="{FF2B5EF4-FFF2-40B4-BE49-F238E27FC236}">
                <a16:creationId xmlns:a16="http://schemas.microsoft.com/office/drawing/2014/main" id="{F7552F86-934E-468F-B1F1-E759B1472A2D}"/>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238102" y="3234005"/>
            <a:ext cx="6862094" cy="385895"/>
          </a:xfrm>
          <a:prstGeom prst="rect">
            <a:avLst/>
          </a:prstGeom>
        </p:spPr>
      </p:pic>
      <p:pic>
        <p:nvPicPr>
          <p:cNvPr id="6" name="Afbeelding 5">
            <a:extLst>
              <a:ext uri="{FF2B5EF4-FFF2-40B4-BE49-F238E27FC236}">
                <a16:creationId xmlns:a16="http://schemas.microsoft.com/office/drawing/2014/main" id="{5F803D15-8036-48B6-86B0-89F3A11D7606}"/>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17044" y="219456"/>
            <a:ext cx="3081238" cy="1241149"/>
          </a:xfrm>
          <a:prstGeom prst="rect">
            <a:avLst/>
          </a:prstGeom>
        </p:spPr>
      </p:pic>
    </p:spTree>
    <p:extLst>
      <p:ext uri="{BB962C8B-B14F-4D97-AF65-F5344CB8AC3E}">
        <p14:creationId xmlns:p14="http://schemas.microsoft.com/office/powerpoint/2010/main" val="2028885053"/>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66C84827D12E94D9E6B6FD08544EE42" ma:contentTypeVersion="17" ma:contentTypeDescription="Create a new document." ma:contentTypeScope="" ma:versionID="d951850f9f576f8ddb5b2b7e97171ae2">
  <xsd:schema xmlns:xsd="http://www.w3.org/2001/XMLSchema" xmlns:xs="http://www.w3.org/2001/XMLSchema" xmlns:p="http://schemas.microsoft.com/office/2006/metadata/properties" xmlns:ns2="8582cef4-e1b0-48ea-a530-06bfb6b44b41" xmlns:ns3="3e03d41a-897d-4434-9eae-11a6883bf839" targetNamespace="http://schemas.microsoft.com/office/2006/metadata/properties" ma:root="true" ma:fieldsID="b37a2eeee5063f488d4a25e0d6acbfdc" ns2:_="" ns3:_="">
    <xsd:import namespace="8582cef4-e1b0-48ea-a530-06bfb6b44b41"/>
    <xsd:import namespace="3e03d41a-897d-4434-9eae-11a6883bf83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ServiceObjectDetectorVersions" minOccurs="0"/>
                <xsd:element ref="ns2:MediaLengthInSecond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582cef4-e1b0-48ea-a530-06bfb6b44b4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538632d7-555f-488b-82d2-4fcd8b9982e8"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DateTaken" ma:index="20" nillable="true" ma:displayName="MediaServiceDateTaken" ma:internalName="MediaServiceDateTaken" ma:readOnly="true">
      <xsd:simpleType>
        <xsd:restriction base="dms:Text"/>
      </xsd:simpleType>
    </xsd:element>
    <xsd:element name="MediaServiceLocation" ma:index="21" nillable="true" ma:displayName="Location" ma:internalName="MediaServiceLocation" ma:readOnly="true">
      <xsd:simpleType>
        <xsd:restriction base="dms:Text"/>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LengthInSeconds" ma:index="23" nillable="true" ma:displayName="MediaLengthInSeconds" ma:hidden="true" ma:internalName="MediaLengthInSeconds" ma:readOnly="true">
      <xsd:simpleType>
        <xsd:restriction base="dms:Unknown"/>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e03d41a-897d-4434-9eae-11a6883bf83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898b5961-8f6e-4979-81cc-23ff2979b009}" ma:internalName="TaxCatchAll" ma:showField="CatchAllData" ma:web="3e03d41a-897d-4434-9eae-11a6883bf83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3e03d41a-897d-4434-9eae-11a6883bf839" xsi:nil="true"/>
    <lcf76f155ced4ddcb4097134ff3c332f xmlns="8582cef4-e1b0-48ea-a530-06bfb6b44b41">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AA715A7-4312-4E43-B6D8-BA9049D7510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582cef4-e1b0-48ea-a530-06bfb6b44b41"/>
    <ds:schemaRef ds:uri="3e03d41a-897d-4434-9eae-11a6883bf83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F0F5E39-82BE-4E42-B8F7-DD2584A92C12}">
  <ds:schemaRefs>
    <ds:schemaRef ds:uri="3e03d41a-897d-4434-9eae-11a6883bf839"/>
    <ds:schemaRef ds:uri="8582cef4-e1b0-48ea-a530-06bfb6b44b41"/>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FFCBEC60-B121-49F2-B631-C8FA35B782E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88</TotalTime>
  <Words>230</Words>
  <Application>Microsoft Office PowerPoint</Application>
  <PresentationFormat>Breedbeeld</PresentationFormat>
  <Paragraphs>22</Paragraphs>
  <Slides>6</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6</vt:i4>
      </vt:variant>
    </vt:vector>
  </HeadingPairs>
  <TitlesOfParts>
    <vt:vector size="11" baseType="lpstr">
      <vt:lpstr>Arial</vt:lpstr>
      <vt:lpstr>Calibri</vt:lpstr>
      <vt:lpstr>Calibri Light</vt:lpstr>
      <vt:lpstr>Verdana</vt:lpstr>
      <vt:lpstr>Kantoorthema</vt:lpstr>
      <vt:lpstr>Aanvraag EOS opslag</vt:lpstr>
      <vt:lpstr>Aanvraag EOS</vt:lpstr>
      <vt:lpstr>Toets Mba</vt:lpstr>
      <vt:lpstr>Toets EV</vt:lpstr>
      <vt:lpstr>Maatwerkvoorschriften</vt:lpstr>
      <vt:lpstr>Vragen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Minicollege  Externe veiligheid / Omgevingsveiligheid AVANS</dc:title>
  <dc:creator>Marcel Scherrenburg</dc:creator>
  <cp:lastModifiedBy>Oudot, Benjamin (RWS WVL)</cp:lastModifiedBy>
  <cp:revision>5</cp:revision>
  <dcterms:created xsi:type="dcterms:W3CDTF">2024-04-19T14:01:40Z</dcterms:created>
  <dcterms:modified xsi:type="dcterms:W3CDTF">2024-11-25T09:57:37Z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0x010100466C84827D12E94D9E6B6FD08544EE42</vt:lpwstr>
  </property>
  <property fmtid="{D5CDD505-2E9C-101B-9397-08002B2CF9AE}" pid="3" name="MediaServiceImageTags">
    <vt:lpwstr/>
  </property>
</Properties>
</file>