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41" r:id="rId2"/>
  </p:sldMasterIdLst>
  <p:notesMasterIdLst>
    <p:notesMasterId r:id="rId21"/>
  </p:notesMasterIdLst>
  <p:handoutMasterIdLst>
    <p:handoutMasterId r:id="rId22"/>
  </p:handoutMasterIdLst>
  <p:sldIdLst>
    <p:sldId id="257" r:id="rId3"/>
    <p:sldId id="270" r:id="rId4"/>
    <p:sldId id="277" r:id="rId5"/>
    <p:sldId id="258" r:id="rId6"/>
    <p:sldId id="259" r:id="rId7"/>
    <p:sldId id="273" r:id="rId8"/>
    <p:sldId id="274" r:id="rId9"/>
    <p:sldId id="275" r:id="rId10"/>
    <p:sldId id="276" r:id="rId11"/>
    <p:sldId id="269" r:id="rId12"/>
    <p:sldId id="266" r:id="rId13"/>
    <p:sldId id="261" r:id="rId14"/>
    <p:sldId id="262" r:id="rId15"/>
    <p:sldId id="268" r:id="rId16"/>
    <p:sldId id="278" r:id="rId17"/>
    <p:sldId id="264" r:id="rId18"/>
    <p:sldId id="263" r:id="rId19"/>
    <p:sldId id="267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eu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469" autoAdjust="0"/>
  </p:normalViewPr>
  <p:slideViewPr>
    <p:cSldViewPr snapToGrid="0">
      <p:cViewPr varScale="1">
        <p:scale>
          <a:sx n="59" d="100"/>
          <a:sy n="59" d="100"/>
        </p:scale>
        <p:origin x="492" y="78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-131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79" d="100"/>
          <a:sy n="79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hyperlink" Target="mailto:Linda.docter@minienw.nl" TargetMode="Externa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docter@minienw.nl" TargetMode="External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EAF4D-E878-42BD-86AE-A8E1E80DDA8D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9E7A447-3070-46F6-A2EB-7F248CB58BC8}">
      <dgm:prSet/>
      <dgm:spPr/>
      <dgm:t>
        <a:bodyPr/>
        <a:lstStyle/>
        <a:p>
          <a:r>
            <a:rPr lang="nl-NL"/>
            <a:t>Verantwoord </a:t>
          </a:r>
          <a:endParaRPr lang="en-US"/>
        </a:p>
      </dgm:t>
    </dgm:pt>
    <dgm:pt modelId="{B8F91F82-0772-441C-8CAF-2A4DFBBE87A4}" type="parTrans" cxnId="{408869DB-8CAE-4714-AA60-39154A40786D}">
      <dgm:prSet/>
      <dgm:spPr/>
      <dgm:t>
        <a:bodyPr/>
        <a:lstStyle/>
        <a:p>
          <a:endParaRPr lang="en-US"/>
        </a:p>
      </dgm:t>
    </dgm:pt>
    <dgm:pt modelId="{3BF76E65-3D80-442A-9099-A902614EA7A5}" type="sibTrans" cxnId="{408869DB-8CAE-4714-AA60-39154A40786D}">
      <dgm:prSet/>
      <dgm:spPr/>
      <dgm:t>
        <a:bodyPr/>
        <a:lstStyle/>
        <a:p>
          <a:endParaRPr lang="en-US"/>
        </a:p>
      </dgm:t>
    </dgm:pt>
    <dgm:pt modelId="{D9AFA088-A425-4698-A37C-A8F95FEFB7A9}">
      <dgm:prSet/>
      <dgm:spPr/>
      <dgm:t>
        <a:bodyPr/>
        <a:lstStyle/>
        <a:p>
          <a:r>
            <a:rPr lang="nl-NL"/>
            <a:t>Voortvarend</a:t>
          </a:r>
          <a:endParaRPr lang="en-US"/>
        </a:p>
      </dgm:t>
    </dgm:pt>
    <dgm:pt modelId="{910FF8CF-13A3-439E-B1BE-4B33345D7AF5}" type="parTrans" cxnId="{822330E3-4E8A-4007-BC44-53994C58F2F6}">
      <dgm:prSet/>
      <dgm:spPr/>
      <dgm:t>
        <a:bodyPr/>
        <a:lstStyle/>
        <a:p>
          <a:endParaRPr lang="en-US"/>
        </a:p>
      </dgm:t>
    </dgm:pt>
    <dgm:pt modelId="{A35CD630-9751-4E1D-A1FE-968CFA701D02}" type="sibTrans" cxnId="{822330E3-4E8A-4007-BC44-53994C58F2F6}">
      <dgm:prSet/>
      <dgm:spPr/>
      <dgm:t>
        <a:bodyPr/>
        <a:lstStyle/>
        <a:p>
          <a:endParaRPr lang="en-US"/>
        </a:p>
      </dgm:t>
    </dgm:pt>
    <dgm:pt modelId="{18A13D6B-07AD-4A10-9C6D-4460E31C8ABD}">
      <dgm:prSet/>
      <dgm:spPr/>
      <dgm:t>
        <a:bodyPr/>
        <a:lstStyle/>
        <a:p>
          <a:r>
            <a:rPr lang="nl-NL"/>
            <a:t>Verbonden</a:t>
          </a:r>
          <a:endParaRPr lang="en-US"/>
        </a:p>
      </dgm:t>
    </dgm:pt>
    <dgm:pt modelId="{693796CD-2EAC-4CAB-8071-177535D8CDB9}" type="parTrans" cxnId="{56D10F0D-5876-4D71-A6B8-6FEC80DDD313}">
      <dgm:prSet/>
      <dgm:spPr/>
      <dgm:t>
        <a:bodyPr/>
        <a:lstStyle/>
        <a:p>
          <a:endParaRPr lang="en-US"/>
        </a:p>
      </dgm:t>
    </dgm:pt>
    <dgm:pt modelId="{FE6AB742-5072-4C94-BB8E-5D7CA5ABDA86}" type="sibTrans" cxnId="{56D10F0D-5876-4D71-A6B8-6FEC80DDD313}">
      <dgm:prSet/>
      <dgm:spPr/>
      <dgm:t>
        <a:bodyPr/>
        <a:lstStyle/>
        <a:p>
          <a:endParaRPr lang="en-US"/>
        </a:p>
      </dgm:t>
    </dgm:pt>
    <dgm:pt modelId="{65831240-DBAE-4C2F-A036-9BDF302174A6}" type="pres">
      <dgm:prSet presAssocID="{DDDEAF4D-E878-42BD-86AE-A8E1E80DDA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D90FDD-62F0-4211-99AE-12BF9D1C4B81}" type="pres">
      <dgm:prSet presAssocID="{79E7A447-3070-46F6-A2EB-7F248CB58BC8}" presName="hierRoot1" presStyleCnt="0"/>
      <dgm:spPr/>
    </dgm:pt>
    <dgm:pt modelId="{321671E5-329F-4744-8539-4D018BF31221}" type="pres">
      <dgm:prSet presAssocID="{79E7A447-3070-46F6-A2EB-7F248CB58BC8}" presName="composite" presStyleCnt="0"/>
      <dgm:spPr/>
    </dgm:pt>
    <dgm:pt modelId="{62D96499-B6EF-44C2-80FE-E7F2CAE45625}" type="pres">
      <dgm:prSet presAssocID="{79E7A447-3070-46F6-A2EB-7F248CB58BC8}" presName="background" presStyleLbl="node0" presStyleIdx="0" presStyleCnt="3"/>
      <dgm:spPr/>
    </dgm:pt>
    <dgm:pt modelId="{A3A94212-B724-49AC-AA1F-49CA873A839B}" type="pres">
      <dgm:prSet presAssocID="{79E7A447-3070-46F6-A2EB-7F248CB58BC8}" presName="text" presStyleLbl="fgAcc0" presStyleIdx="0" presStyleCnt="3">
        <dgm:presLayoutVars>
          <dgm:chPref val="3"/>
        </dgm:presLayoutVars>
      </dgm:prSet>
      <dgm:spPr/>
    </dgm:pt>
    <dgm:pt modelId="{30DE1533-3882-4AD7-98C4-C56F94120395}" type="pres">
      <dgm:prSet presAssocID="{79E7A447-3070-46F6-A2EB-7F248CB58BC8}" presName="hierChild2" presStyleCnt="0"/>
      <dgm:spPr/>
    </dgm:pt>
    <dgm:pt modelId="{09BD932D-93E1-41A8-ACA3-D5D0EBE29D66}" type="pres">
      <dgm:prSet presAssocID="{D9AFA088-A425-4698-A37C-A8F95FEFB7A9}" presName="hierRoot1" presStyleCnt="0"/>
      <dgm:spPr/>
    </dgm:pt>
    <dgm:pt modelId="{AF080FA6-F956-4B24-80AD-44359B666AD6}" type="pres">
      <dgm:prSet presAssocID="{D9AFA088-A425-4698-A37C-A8F95FEFB7A9}" presName="composite" presStyleCnt="0"/>
      <dgm:spPr/>
    </dgm:pt>
    <dgm:pt modelId="{46C02C14-0120-4529-99A5-B592C6DD00B9}" type="pres">
      <dgm:prSet presAssocID="{D9AFA088-A425-4698-A37C-A8F95FEFB7A9}" presName="background" presStyleLbl="node0" presStyleIdx="1" presStyleCnt="3"/>
      <dgm:spPr/>
    </dgm:pt>
    <dgm:pt modelId="{67438D8E-E154-420D-BB1D-79954E7B5622}" type="pres">
      <dgm:prSet presAssocID="{D9AFA088-A425-4698-A37C-A8F95FEFB7A9}" presName="text" presStyleLbl="fgAcc0" presStyleIdx="1" presStyleCnt="3">
        <dgm:presLayoutVars>
          <dgm:chPref val="3"/>
        </dgm:presLayoutVars>
      </dgm:prSet>
      <dgm:spPr/>
    </dgm:pt>
    <dgm:pt modelId="{954D0D62-7E00-4FC4-ACEA-1AC3840CEE3F}" type="pres">
      <dgm:prSet presAssocID="{D9AFA088-A425-4698-A37C-A8F95FEFB7A9}" presName="hierChild2" presStyleCnt="0"/>
      <dgm:spPr/>
    </dgm:pt>
    <dgm:pt modelId="{836C2613-CB2C-4D94-9047-FF0BA6EFBC4F}" type="pres">
      <dgm:prSet presAssocID="{18A13D6B-07AD-4A10-9C6D-4460E31C8ABD}" presName="hierRoot1" presStyleCnt="0"/>
      <dgm:spPr/>
    </dgm:pt>
    <dgm:pt modelId="{BD98810F-E638-481D-BA13-EA87691113B4}" type="pres">
      <dgm:prSet presAssocID="{18A13D6B-07AD-4A10-9C6D-4460E31C8ABD}" presName="composite" presStyleCnt="0"/>
      <dgm:spPr/>
    </dgm:pt>
    <dgm:pt modelId="{E339B460-1001-4690-AAFF-29D0A6D65311}" type="pres">
      <dgm:prSet presAssocID="{18A13D6B-07AD-4A10-9C6D-4460E31C8ABD}" presName="background" presStyleLbl="node0" presStyleIdx="2" presStyleCnt="3"/>
      <dgm:spPr/>
    </dgm:pt>
    <dgm:pt modelId="{51B3A3B3-1C5E-44D9-9667-376EE9FEFC86}" type="pres">
      <dgm:prSet presAssocID="{18A13D6B-07AD-4A10-9C6D-4460E31C8ABD}" presName="text" presStyleLbl="fgAcc0" presStyleIdx="2" presStyleCnt="3">
        <dgm:presLayoutVars>
          <dgm:chPref val="3"/>
        </dgm:presLayoutVars>
      </dgm:prSet>
      <dgm:spPr/>
    </dgm:pt>
    <dgm:pt modelId="{04DA35EE-4E0B-4823-9F3B-D44FB9A3BA9E}" type="pres">
      <dgm:prSet presAssocID="{18A13D6B-07AD-4A10-9C6D-4460E31C8ABD}" presName="hierChild2" presStyleCnt="0"/>
      <dgm:spPr/>
    </dgm:pt>
  </dgm:ptLst>
  <dgm:cxnLst>
    <dgm:cxn modelId="{56D10F0D-5876-4D71-A6B8-6FEC80DDD313}" srcId="{DDDEAF4D-E878-42BD-86AE-A8E1E80DDA8D}" destId="{18A13D6B-07AD-4A10-9C6D-4460E31C8ABD}" srcOrd="2" destOrd="0" parTransId="{693796CD-2EAC-4CAB-8071-177535D8CDB9}" sibTransId="{FE6AB742-5072-4C94-BB8E-5D7CA5ABDA86}"/>
    <dgm:cxn modelId="{9DBAB31C-F85E-41D8-B5D3-96E9715E301A}" type="presOf" srcId="{D9AFA088-A425-4698-A37C-A8F95FEFB7A9}" destId="{67438D8E-E154-420D-BB1D-79954E7B5622}" srcOrd="0" destOrd="0" presId="urn:microsoft.com/office/officeart/2005/8/layout/hierarchy1"/>
    <dgm:cxn modelId="{705DE125-0277-4D77-A734-3F2F22AAD306}" type="presOf" srcId="{18A13D6B-07AD-4A10-9C6D-4460E31C8ABD}" destId="{51B3A3B3-1C5E-44D9-9667-376EE9FEFC86}" srcOrd="0" destOrd="0" presId="urn:microsoft.com/office/officeart/2005/8/layout/hierarchy1"/>
    <dgm:cxn modelId="{3B6353A0-4C4F-4BE5-AC28-51F3D431C976}" type="presOf" srcId="{79E7A447-3070-46F6-A2EB-7F248CB58BC8}" destId="{A3A94212-B724-49AC-AA1F-49CA873A839B}" srcOrd="0" destOrd="0" presId="urn:microsoft.com/office/officeart/2005/8/layout/hierarchy1"/>
    <dgm:cxn modelId="{777848D9-655F-478F-AD3B-C015CA30C5E5}" type="presOf" srcId="{DDDEAF4D-E878-42BD-86AE-A8E1E80DDA8D}" destId="{65831240-DBAE-4C2F-A036-9BDF302174A6}" srcOrd="0" destOrd="0" presId="urn:microsoft.com/office/officeart/2005/8/layout/hierarchy1"/>
    <dgm:cxn modelId="{408869DB-8CAE-4714-AA60-39154A40786D}" srcId="{DDDEAF4D-E878-42BD-86AE-A8E1E80DDA8D}" destId="{79E7A447-3070-46F6-A2EB-7F248CB58BC8}" srcOrd="0" destOrd="0" parTransId="{B8F91F82-0772-441C-8CAF-2A4DFBBE87A4}" sibTransId="{3BF76E65-3D80-442A-9099-A902614EA7A5}"/>
    <dgm:cxn modelId="{822330E3-4E8A-4007-BC44-53994C58F2F6}" srcId="{DDDEAF4D-E878-42BD-86AE-A8E1E80DDA8D}" destId="{D9AFA088-A425-4698-A37C-A8F95FEFB7A9}" srcOrd="1" destOrd="0" parTransId="{910FF8CF-13A3-439E-B1BE-4B33345D7AF5}" sibTransId="{A35CD630-9751-4E1D-A1FE-968CFA701D02}"/>
    <dgm:cxn modelId="{512E7D76-DEAC-44FF-8C93-572D2541E198}" type="presParOf" srcId="{65831240-DBAE-4C2F-A036-9BDF302174A6}" destId="{4AD90FDD-62F0-4211-99AE-12BF9D1C4B81}" srcOrd="0" destOrd="0" presId="urn:microsoft.com/office/officeart/2005/8/layout/hierarchy1"/>
    <dgm:cxn modelId="{C7C5AA1D-547A-4B98-B04D-CE4F69990709}" type="presParOf" srcId="{4AD90FDD-62F0-4211-99AE-12BF9D1C4B81}" destId="{321671E5-329F-4744-8539-4D018BF31221}" srcOrd="0" destOrd="0" presId="urn:microsoft.com/office/officeart/2005/8/layout/hierarchy1"/>
    <dgm:cxn modelId="{C2D2C2C3-FAD5-46E2-A49B-7D1BF3674921}" type="presParOf" srcId="{321671E5-329F-4744-8539-4D018BF31221}" destId="{62D96499-B6EF-44C2-80FE-E7F2CAE45625}" srcOrd="0" destOrd="0" presId="urn:microsoft.com/office/officeart/2005/8/layout/hierarchy1"/>
    <dgm:cxn modelId="{ECDC3E4F-3B9E-4C74-B54A-58C0E255E2C1}" type="presParOf" srcId="{321671E5-329F-4744-8539-4D018BF31221}" destId="{A3A94212-B724-49AC-AA1F-49CA873A839B}" srcOrd="1" destOrd="0" presId="urn:microsoft.com/office/officeart/2005/8/layout/hierarchy1"/>
    <dgm:cxn modelId="{A7F2677D-6822-4F41-92B3-03D4370935E8}" type="presParOf" srcId="{4AD90FDD-62F0-4211-99AE-12BF9D1C4B81}" destId="{30DE1533-3882-4AD7-98C4-C56F94120395}" srcOrd="1" destOrd="0" presId="urn:microsoft.com/office/officeart/2005/8/layout/hierarchy1"/>
    <dgm:cxn modelId="{001557D9-22D7-4C8C-9BF7-A8948C1F5BB5}" type="presParOf" srcId="{65831240-DBAE-4C2F-A036-9BDF302174A6}" destId="{09BD932D-93E1-41A8-ACA3-D5D0EBE29D66}" srcOrd="1" destOrd="0" presId="urn:microsoft.com/office/officeart/2005/8/layout/hierarchy1"/>
    <dgm:cxn modelId="{BBBB05D7-F8C0-4AEC-8753-15EE513CBA2B}" type="presParOf" srcId="{09BD932D-93E1-41A8-ACA3-D5D0EBE29D66}" destId="{AF080FA6-F956-4B24-80AD-44359B666AD6}" srcOrd="0" destOrd="0" presId="urn:microsoft.com/office/officeart/2005/8/layout/hierarchy1"/>
    <dgm:cxn modelId="{034BB3D8-A854-4251-8665-3F8D68F56A0A}" type="presParOf" srcId="{AF080FA6-F956-4B24-80AD-44359B666AD6}" destId="{46C02C14-0120-4529-99A5-B592C6DD00B9}" srcOrd="0" destOrd="0" presId="urn:microsoft.com/office/officeart/2005/8/layout/hierarchy1"/>
    <dgm:cxn modelId="{301409F1-34BF-41C8-81F6-609C3BAFA56E}" type="presParOf" srcId="{AF080FA6-F956-4B24-80AD-44359B666AD6}" destId="{67438D8E-E154-420D-BB1D-79954E7B5622}" srcOrd="1" destOrd="0" presId="urn:microsoft.com/office/officeart/2005/8/layout/hierarchy1"/>
    <dgm:cxn modelId="{9DCE2FD6-DCE1-4878-A603-30D324241D83}" type="presParOf" srcId="{09BD932D-93E1-41A8-ACA3-D5D0EBE29D66}" destId="{954D0D62-7E00-4FC4-ACEA-1AC3840CEE3F}" srcOrd="1" destOrd="0" presId="urn:microsoft.com/office/officeart/2005/8/layout/hierarchy1"/>
    <dgm:cxn modelId="{BB690969-910E-4C8E-B52C-3062CBB4C94E}" type="presParOf" srcId="{65831240-DBAE-4C2F-A036-9BDF302174A6}" destId="{836C2613-CB2C-4D94-9047-FF0BA6EFBC4F}" srcOrd="2" destOrd="0" presId="urn:microsoft.com/office/officeart/2005/8/layout/hierarchy1"/>
    <dgm:cxn modelId="{0D08CDB4-FB56-4BE6-9AB6-AEAC16B1ED8F}" type="presParOf" srcId="{836C2613-CB2C-4D94-9047-FF0BA6EFBC4F}" destId="{BD98810F-E638-481D-BA13-EA87691113B4}" srcOrd="0" destOrd="0" presId="urn:microsoft.com/office/officeart/2005/8/layout/hierarchy1"/>
    <dgm:cxn modelId="{BCCB1F0B-B3FC-422B-8791-C6F957986010}" type="presParOf" srcId="{BD98810F-E638-481D-BA13-EA87691113B4}" destId="{E339B460-1001-4690-AAFF-29D0A6D65311}" srcOrd="0" destOrd="0" presId="urn:microsoft.com/office/officeart/2005/8/layout/hierarchy1"/>
    <dgm:cxn modelId="{8AC3B34F-138F-4B7E-A412-FE20A706BA5C}" type="presParOf" srcId="{BD98810F-E638-481D-BA13-EA87691113B4}" destId="{51B3A3B3-1C5E-44D9-9667-376EE9FEFC86}" srcOrd="1" destOrd="0" presId="urn:microsoft.com/office/officeart/2005/8/layout/hierarchy1"/>
    <dgm:cxn modelId="{A8DD6942-565F-4B52-B5F9-7D8CF2E07984}" type="presParOf" srcId="{836C2613-CB2C-4D94-9047-FF0BA6EFBC4F}" destId="{04DA35EE-4E0B-4823-9F3B-D44FB9A3BA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82079-433B-419B-BB90-1904F43F1A1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0240722-6ABC-4FA0-A5E9-24D0058C6087}">
      <dgm:prSet/>
      <dgm:spPr/>
      <dgm:t>
        <a:bodyPr/>
        <a:lstStyle/>
        <a:p>
          <a:r>
            <a:rPr lang="nl-NL" dirty="0"/>
            <a:t>Sinds 2021 is de missie:</a:t>
          </a:r>
          <a:endParaRPr lang="en-US" dirty="0"/>
        </a:p>
      </dgm:t>
    </dgm:pt>
    <dgm:pt modelId="{3A24A754-C1C8-45B4-9E89-4AF140E76420}" type="parTrans" cxnId="{A83149DA-5A6A-45BB-B49E-981D1F740766}">
      <dgm:prSet/>
      <dgm:spPr/>
      <dgm:t>
        <a:bodyPr/>
        <a:lstStyle/>
        <a:p>
          <a:endParaRPr lang="en-US"/>
        </a:p>
      </dgm:t>
    </dgm:pt>
    <dgm:pt modelId="{F4FE6E71-7C40-4048-9B54-3B7D47E91FA8}" type="sibTrans" cxnId="{A83149DA-5A6A-45BB-B49E-981D1F740766}">
      <dgm:prSet/>
      <dgm:spPr/>
      <dgm:t>
        <a:bodyPr/>
        <a:lstStyle/>
        <a:p>
          <a:endParaRPr lang="en-US"/>
        </a:p>
      </dgm:t>
    </dgm:pt>
    <dgm:pt modelId="{19AFC03E-8C72-4410-87DE-A636146C87C6}">
      <dgm:prSet/>
      <dgm:spPr/>
      <dgm:t>
        <a:bodyPr/>
        <a:lstStyle/>
        <a:p>
          <a:r>
            <a:rPr lang="nl-NL" b="1"/>
            <a:t>De energietransitie verloopt veilig voor de leefomgeving én ...</a:t>
          </a:r>
          <a:endParaRPr lang="en-US"/>
        </a:p>
      </dgm:t>
    </dgm:pt>
    <dgm:pt modelId="{682EB7EC-1CE0-47A3-8E7E-F42F99604C12}" type="parTrans" cxnId="{0843DC3C-5D81-4AEA-9457-30D9E577C2BD}">
      <dgm:prSet/>
      <dgm:spPr/>
      <dgm:t>
        <a:bodyPr/>
        <a:lstStyle/>
        <a:p>
          <a:endParaRPr lang="en-US"/>
        </a:p>
      </dgm:t>
    </dgm:pt>
    <dgm:pt modelId="{78F305D2-3C97-4891-96A2-2982D298CD89}" type="sibTrans" cxnId="{0843DC3C-5D81-4AEA-9457-30D9E577C2BD}">
      <dgm:prSet/>
      <dgm:spPr/>
      <dgm:t>
        <a:bodyPr/>
        <a:lstStyle/>
        <a:p>
          <a:endParaRPr lang="en-US"/>
        </a:p>
      </dgm:t>
    </dgm:pt>
    <dgm:pt modelId="{02B7A34F-346E-47A4-898E-A71D3F4D15E2}">
      <dgm:prSet/>
      <dgm:spPr/>
      <dgm:t>
        <a:bodyPr/>
        <a:lstStyle/>
        <a:p>
          <a:r>
            <a:rPr lang="nl-NL" b="1" dirty="0"/>
            <a:t>... wordt ook als zodanig ervaren</a:t>
          </a:r>
          <a:endParaRPr lang="en-US" dirty="0"/>
        </a:p>
      </dgm:t>
    </dgm:pt>
    <dgm:pt modelId="{E52BA72F-AD40-438E-A377-3AEC6F9D060E}" type="parTrans" cxnId="{CAA9A0D0-9664-4273-92F2-52D38BFE8116}">
      <dgm:prSet/>
      <dgm:spPr/>
      <dgm:t>
        <a:bodyPr/>
        <a:lstStyle/>
        <a:p>
          <a:endParaRPr lang="en-US"/>
        </a:p>
      </dgm:t>
    </dgm:pt>
    <dgm:pt modelId="{F513F86B-4FDC-4CAE-82AB-8026D79ED734}" type="sibTrans" cxnId="{CAA9A0D0-9664-4273-92F2-52D38BFE8116}">
      <dgm:prSet/>
      <dgm:spPr/>
      <dgm:t>
        <a:bodyPr/>
        <a:lstStyle/>
        <a:p>
          <a:endParaRPr lang="en-US"/>
        </a:p>
      </dgm:t>
    </dgm:pt>
    <dgm:pt modelId="{701B8C0E-57D9-4DA5-A776-44CF168BD91B}">
      <dgm:prSet/>
      <dgm:spPr/>
      <dgm:t>
        <a:bodyPr/>
        <a:lstStyle/>
        <a:p>
          <a:r>
            <a:rPr lang="nl-NL" b="1" dirty="0"/>
            <a:t>Dit draagt bij aan een nog veiligere energievoorziening</a:t>
          </a:r>
        </a:p>
      </dgm:t>
    </dgm:pt>
    <dgm:pt modelId="{7F4AB278-D862-4C40-A8F0-09150C524635}" type="parTrans" cxnId="{CB99B8D8-DD62-4838-AAB1-0ABDF720F204}">
      <dgm:prSet/>
      <dgm:spPr/>
      <dgm:t>
        <a:bodyPr/>
        <a:lstStyle/>
        <a:p>
          <a:endParaRPr lang="en-US"/>
        </a:p>
      </dgm:t>
    </dgm:pt>
    <dgm:pt modelId="{A841A59D-502E-48C4-AFCD-C99CF0D2B29F}" type="sibTrans" cxnId="{CB99B8D8-DD62-4838-AAB1-0ABDF720F204}">
      <dgm:prSet/>
      <dgm:spPr/>
      <dgm:t>
        <a:bodyPr/>
        <a:lstStyle/>
        <a:p>
          <a:endParaRPr lang="en-US"/>
        </a:p>
      </dgm:t>
    </dgm:pt>
    <dgm:pt modelId="{955435E2-688A-45FC-907D-D82713263E99}" type="pres">
      <dgm:prSet presAssocID="{9F282079-433B-419B-BB90-1904F43F1A12}" presName="linear" presStyleCnt="0">
        <dgm:presLayoutVars>
          <dgm:animLvl val="lvl"/>
          <dgm:resizeHandles val="exact"/>
        </dgm:presLayoutVars>
      </dgm:prSet>
      <dgm:spPr/>
    </dgm:pt>
    <dgm:pt modelId="{D45189F8-42A0-4E8B-904F-CB7FE7AE3047}" type="pres">
      <dgm:prSet presAssocID="{90240722-6ABC-4FA0-A5E9-24D0058C608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76DD743-E9CE-42BF-B66D-6AE5FFE568C8}" type="pres">
      <dgm:prSet presAssocID="{F4FE6E71-7C40-4048-9B54-3B7D47E91FA8}" presName="spacer" presStyleCnt="0"/>
      <dgm:spPr/>
    </dgm:pt>
    <dgm:pt modelId="{88695EE8-D558-4745-A07F-1A5DF4D9878D}" type="pres">
      <dgm:prSet presAssocID="{19AFC03E-8C72-4410-87DE-A636146C87C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A0B13EE-9547-41E5-BBB5-DA8970E2DB27}" type="pres">
      <dgm:prSet presAssocID="{78F305D2-3C97-4891-96A2-2982D298CD89}" presName="spacer" presStyleCnt="0"/>
      <dgm:spPr/>
    </dgm:pt>
    <dgm:pt modelId="{F061AA44-3670-4B44-8514-E7B41F2174E7}" type="pres">
      <dgm:prSet presAssocID="{02B7A34F-346E-47A4-898E-A71D3F4D15E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E95A9B-969A-46D0-A268-220FE1E6FA46}" type="pres">
      <dgm:prSet presAssocID="{F513F86B-4FDC-4CAE-82AB-8026D79ED734}" presName="spacer" presStyleCnt="0"/>
      <dgm:spPr/>
    </dgm:pt>
    <dgm:pt modelId="{1DBE3B3D-1E87-43C9-8569-94441CBB2891}" type="pres">
      <dgm:prSet presAssocID="{701B8C0E-57D9-4DA5-A776-44CF168BD91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E581E1F-43F5-4CD8-916C-498C370C0BE9}" type="presOf" srcId="{701B8C0E-57D9-4DA5-A776-44CF168BD91B}" destId="{1DBE3B3D-1E87-43C9-8569-94441CBB2891}" srcOrd="0" destOrd="0" presId="urn:microsoft.com/office/officeart/2005/8/layout/vList2"/>
    <dgm:cxn modelId="{EA97F133-06D5-4B3E-BFCA-99B3472595E6}" type="presOf" srcId="{90240722-6ABC-4FA0-A5E9-24D0058C6087}" destId="{D45189F8-42A0-4E8B-904F-CB7FE7AE3047}" srcOrd="0" destOrd="0" presId="urn:microsoft.com/office/officeart/2005/8/layout/vList2"/>
    <dgm:cxn modelId="{0843DC3C-5D81-4AEA-9457-30D9E577C2BD}" srcId="{9F282079-433B-419B-BB90-1904F43F1A12}" destId="{19AFC03E-8C72-4410-87DE-A636146C87C6}" srcOrd="1" destOrd="0" parTransId="{682EB7EC-1CE0-47A3-8E7E-F42F99604C12}" sibTransId="{78F305D2-3C97-4891-96A2-2982D298CD89}"/>
    <dgm:cxn modelId="{0C48C15F-AE59-4115-BFFA-A0E599AE05AD}" type="presOf" srcId="{19AFC03E-8C72-4410-87DE-A636146C87C6}" destId="{88695EE8-D558-4745-A07F-1A5DF4D9878D}" srcOrd="0" destOrd="0" presId="urn:microsoft.com/office/officeart/2005/8/layout/vList2"/>
    <dgm:cxn modelId="{35ED42C1-914E-4727-B014-0FFE436FAEE5}" type="presOf" srcId="{9F282079-433B-419B-BB90-1904F43F1A12}" destId="{955435E2-688A-45FC-907D-D82713263E99}" srcOrd="0" destOrd="0" presId="urn:microsoft.com/office/officeart/2005/8/layout/vList2"/>
    <dgm:cxn modelId="{CAA9A0D0-9664-4273-92F2-52D38BFE8116}" srcId="{9F282079-433B-419B-BB90-1904F43F1A12}" destId="{02B7A34F-346E-47A4-898E-A71D3F4D15E2}" srcOrd="2" destOrd="0" parTransId="{E52BA72F-AD40-438E-A377-3AEC6F9D060E}" sibTransId="{F513F86B-4FDC-4CAE-82AB-8026D79ED734}"/>
    <dgm:cxn modelId="{CB99B8D8-DD62-4838-AAB1-0ABDF720F204}" srcId="{9F282079-433B-419B-BB90-1904F43F1A12}" destId="{701B8C0E-57D9-4DA5-A776-44CF168BD91B}" srcOrd="3" destOrd="0" parTransId="{7F4AB278-D862-4C40-A8F0-09150C524635}" sibTransId="{A841A59D-502E-48C4-AFCD-C99CF0D2B29F}"/>
    <dgm:cxn modelId="{A83149DA-5A6A-45BB-B49E-981D1F740766}" srcId="{9F282079-433B-419B-BB90-1904F43F1A12}" destId="{90240722-6ABC-4FA0-A5E9-24D0058C6087}" srcOrd="0" destOrd="0" parTransId="{3A24A754-C1C8-45B4-9E89-4AF140E76420}" sibTransId="{F4FE6E71-7C40-4048-9B54-3B7D47E91FA8}"/>
    <dgm:cxn modelId="{91E0F9FB-15B5-469B-AE21-A8FC03B2C581}" type="presOf" srcId="{02B7A34F-346E-47A4-898E-A71D3F4D15E2}" destId="{F061AA44-3670-4B44-8514-E7B41F2174E7}" srcOrd="0" destOrd="0" presId="urn:microsoft.com/office/officeart/2005/8/layout/vList2"/>
    <dgm:cxn modelId="{3B961B79-2829-47AA-84A5-6808F8C1BDA9}" type="presParOf" srcId="{955435E2-688A-45FC-907D-D82713263E99}" destId="{D45189F8-42A0-4E8B-904F-CB7FE7AE3047}" srcOrd="0" destOrd="0" presId="urn:microsoft.com/office/officeart/2005/8/layout/vList2"/>
    <dgm:cxn modelId="{2078EC15-EE1E-4198-B04D-8B6F767E9422}" type="presParOf" srcId="{955435E2-688A-45FC-907D-D82713263E99}" destId="{876DD743-E9CE-42BF-B66D-6AE5FFE568C8}" srcOrd="1" destOrd="0" presId="urn:microsoft.com/office/officeart/2005/8/layout/vList2"/>
    <dgm:cxn modelId="{BEDF37D6-34BF-4AF5-8F4C-757C8DF768F7}" type="presParOf" srcId="{955435E2-688A-45FC-907D-D82713263E99}" destId="{88695EE8-D558-4745-A07F-1A5DF4D9878D}" srcOrd="2" destOrd="0" presId="urn:microsoft.com/office/officeart/2005/8/layout/vList2"/>
    <dgm:cxn modelId="{526B7E97-7D20-4DDB-AAF4-E05CC4336F23}" type="presParOf" srcId="{955435E2-688A-45FC-907D-D82713263E99}" destId="{DA0B13EE-9547-41E5-BBB5-DA8970E2DB27}" srcOrd="3" destOrd="0" presId="urn:microsoft.com/office/officeart/2005/8/layout/vList2"/>
    <dgm:cxn modelId="{7EE13FFD-E790-4063-A33E-9312B20D4211}" type="presParOf" srcId="{955435E2-688A-45FC-907D-D82713263E99}" destId="{F061AA44-3670-4B44-8514-E7B41F2174E7}" srcOrd="4" destOrd="0" presId="urn:microsoft.com/office/officeart/2005/8/layout/vList2"/>
    <dgm:cxn modelId="{51A1B3A1-4121-4B17-9CB6-8E179C96ECE1}" type="presParOf" srcId="{955435E2-688A-45FC-907D-D82713263E99}" destId="{E9E95A9B-969A-46D0-A268-220FE1E6FA46}" srcOrd="5" destOrd="0" presId="urn:microsoft.com/office/officeart/2005/8/layout/vList2"/>
    <dgm:cxn modelId="{A3D3486C-5E32-4218-9866-40B1FF1DAE75}" type="presParOf" srcId="{955435E2-688A-45FC-907D-D82713263E99}" destId="{1DBE3B3D-1E87-43C9-8569-94441CBB289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CCDDE1-00FC-4F71-B57C-9267EF445181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EAE14E8-8DE8-40CA-A1C6-05C4B4538D75}">
      <dgm:prSet custT="1"/>
      <dgm:spPr/>
      <dgm:t>
        <a:bodyPr/>
        <a:lstStyle/>
        <a:p>
          <a:r>
            <a:rPr lang="nl-NL" sz="1800" dirty="0"/>
            <a:t>Ontwikkelingen </a:t>
          </a:r>
          <a:r>
            <a:rPr lang="nl-NL" sz="1800" b="1" dirty="0"/>
            <a:t>onderzoeken en signaleren, agenderen</a:t>
          </a:r>
          <a:r>
            <a:rPr lang="nl-NL" sz="1800" dirty="0"/>
            <a:t>; opdrachten aan o.a. RIVM; rekenmethode veiligheidsafstanden, </a:t>
          </a:r>
          <a:r>
            <a:rPr lang="nl-NL" sz="1800" dirty="0" err="1"/>
            <a:t>SsbD</a:t>
          </a:r>
          <a:endParaRPr lang="en-US" sz="1800" dirty="0"/>
        </a:p>
      </dgm:t>
    </dgm:pt>
    <dgm:pt modelId="{C11C8459-EF70-4DDC-9FE7-84D1BA60605C}" type="parTrans" cxnId="{10A0934B-1890-4E13-BC9F-F39B2EA3999B}">
      <dgm:prSet/>
      <dgm:spPr/>
      <dgm:t>
        <a:bodyPr/>
        <a:lstStyle/>
        <a:p>
          <a:endParaRPr lang="en-US"/>
        </a:p>
      </dgm:t>
    </dgm:pt>
    <dgm:pt modelId="{6B2C7728-7C2A-4379-B667-678B5AF07CCA}" type="sibTrans" cxnId="{10A0934B-1890-4E13-BC9F-F39B2EA3999B}">
      <dgm:prSet/>
      <dgm:spPr/>
      <dgm:t>
        <a:bodyPr/>
        <a:lstStyle/>
        <a:p>
          <a:endParaRPr lang="en-US"/>
        </a:p>
      </dgm:t>
    </dgm:pt>
    <dgm:pt modelId="{E23ED02B-C520-4A99-855E-7DB00F7A9979}">
      <dgm:prSet custT="1"/>
      <dgm:spPr/>
      <dgm:t>
        <a:bodyPr/>
        <a:lstStyle/>
        <a:p>
          <a:r>
            <a:rPr lang="nl-NL" sz="1800" b="1" dirty="0"/>
            <a:t>Beleidskaders actualiseren/</a:t>
          </a:r>
        </a:p>
        <a:p>
          <a:r>
            <a:rPr lang="nl-NL" sz="1800" b="1" dirty="0"/>
            <a:t>opstellen</a:t>
          </a:r>
          <a:r>
            <a:rPr lang="nl-NL" sz="1800" dirty="0"/>
            <a:t>: PGS 37-1 verankeren in Bal/</a:t>
          </a:r>
          <a:r>
            <a:rPr lang="nl-NL" sz="1800" dirty="0" err="1"/>
            <a:t>Bkl</a:t>
          </a:r>
          <a:r>
            <a:rPr lang="nl-NL" sz="1800" dirty="0"/>
            <a:t>, bijdragen aan </a:t>
          </a:r>
          <a:r>
            <a:rPr lang="nl-NL" sz="1800" dirty="0" err="1"/>
            <a:t>batterijenstrate-gie</a:t>
          </a:r>
          <a:endParaRPr lang="en-US" sz="1800" dirty="0"/>
        </a:p>
      </dgm:t>
    </dgm:pt>
    <dgm:pt modelId="{A77F738F-DACD-4745-824F-56CE08637B92}" type="parTrans" cxnId="{122FA587-ADEA-4EE6-829B-B472E1192C5E}">
      <dgm:prSet/>
      <dgm:spPr/>
      <dgm:t>
        <a:bodyPr/>
        <a:lstStyle/>
        <a:p>
          <a:endParaRPr lang="en-US"/>
        </a:p>
      </dgm:t>
    </dgm:pt>
    <dgm:pt modelId="{0D2A0735-4E14-40D8-A804-F4CF6634A62F}" type="sibTrans" cxnId="{122FA587-ADEA-4EE6-829B-B472E1192C5E}">
      <dgm:prSet/>
      <dgm:spPr/>
      <dgm:t>
        <a:bodyPr/>
        <a:lstStyle/>
        <a:p>
          <a:endParaRPr lang="en-US"/>
        </a:p>
      </dgm:t>
    </dgm:pt>
    <dgm:pt modelId="{62088A43-0AB4-4F0A-9CB4-FED830EED91E}">
      <dgm:prSet custT="1"/>
      <dgm:spPr/>
      <dgm:t>
        <a:bodyPr/>
        <a:lstStyle/>
        <a:p>
          <a:r>
            <a:rPr lang="nl-NL" sz="1800" b="1" dirty="0"/>
            <a:t>Adviseren politiek en mede-uitdragen van kennis</a:t>
          </a:r>
          <a:r>
            <a:rPr lang="nl-NL" sz="1800" dirty="0"/>
            <a:t>, zoals bv. vandaag i.s.m. IPLO</a:t>
          </a:r>
          <a:endParaRPr lang="en-US" sz="1800" dirty="0"/>
        </a:p>
      </dgm:t>
    </dgm:pt>
    <dgm:pt modelId="{5FBD8C43-6676-463B-9EA9-F3E97D146686}" type="parTrans" cxnId="{77503D03-9E39-495B-9BA5-564E7863CD6D}">
      <dgm:prSet/>
      <dgm:spPr/>
      <dgm:t>
        <a:bodyPr/>
        <a:lstStyle/>
        <a:p>
          <a:endParaRPr lang="en-US"/>
        </a:p>
      </dgm:t>
    </dgm:pt>
    <dgm:pt modelId="{16CF7E69-A113-4749-8E7E-37FFBE00949E}" type="sibTrans" cxnId="{77503D03-9E39-495B-9BA5-564E7863CD6D}">
      <dgm:prSet/>
      <dgm:spPr/>
      <dgm:t>
        <a:bodyPr/>
        <a:lstStyle/>
        <a:p>
          <a:endParaRPr lang="en-US"/>
        </a:p>
      </dgm:t>
    </dgm:pt>
    <dgm:pt modelId="{715C4D2E-AC1A-470C-88CF-63EB670F59BA}" type="pres">
      <dgm:prSet presAssocID="{1BCCDDE1-00FC-4F71-B57C-9267EF4451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86DD72-A186-4C6E-BBEE-1B76E2799BCF}" type="pres">
      <dgm:prSet presAssocID="{FEAE14E8-8DE8-40CA-A1C6-05C4B4538D75}" presName="hierRoot1" presStyleCnt="0"/>
      <dgm:spPr/>
    </dgm:pt>
    <dgm:pt modelId="{EDA67204-6397-4D95-BCBE-6CF43CB7E6B8}" type="pres">
      <dgm:prSet presAssocID="{FEAE14E8-8DE8-40CA-A1C6-05C4B4538D75}" presName="composite" presStyleCnt="0"/>
      <dgm:spPr/>
    </dgm:pt>
    <dgm:pt modelId="{7960E126-8FEC-446B-BE2D-E5F4DE7CB197}" type="pres">
      <dgm:prSet presAssocID="{FEAE14E8-8DE8-40CA-A1C6-05C4B4538D75}" presName="background" presStyleLbl="node0" presStyleIdx="0" presStyleCnt="3"/>
      <dgm:spPr/>
    </dgm:pt>
    <dgm:pt modelId="{CB5C443B-1909-4CBA-A7B2-BA78FB719C2A}" type="pres">
      <dgm:prSet presAssocID="{FEAE14E8-8DE8-40CA-A1C6-05C4B4538D75}" presName="text" presStyleLbl="fgAcc0" presStyleIdx="0" presStyleCnt="3" custScaleY="174085">
        <dgm:presLayoutVars>
          <dgm:chPref val="3"/>
        </dgm:presLayoutVars>
      </dgm:prSet>
      <dgm:spPr/>
    </dgm:pt>
    <dgm:pt modelId="{95048B43-8CD2-48D4-B9E7-563E0705183E}" type="pres">
      <dgm:prSet presAssocID="{FEAE14E8-8DE8-40CA-A1C6-05C4B4538D75}" presName="hierChild2" presStyleCnt="0"/>
      <dgm:spPr/>
    </dgm:pt>
    <dgm:pt modelId="{F8CF7A84-3E88-4756-9D3F-B24C05783D76}" type="pres">
      <dgm:prSet presAssocID="{E23ED02B-C520-4A99-855E-7DB00F7A9979}" presName="hierRoot1" presStyleCnt="0"/>
      <dgm:spPr/>
    </dgm:pt>
    <dgm:pt modelId="{E68EC414-02C7-4DA9-90EB-F9BCCAB30B40}" type="pres">
      <dgm:prSet presAssocID="{E23ED02B-C520-4A99-855E-7DB00F7A9979}" presName="composite" presStyleCnt="0"/>
      <dgm:spPr/>
    </dgm:pt>
    <dgm:pt modelId="{5EB1B267-4DBE-4043-8CDB-B83735E6B03D}" type="pres">
      <dgm:prSet presAssocID="{E23ED02B-C520-4A99-855E-7DB00F7A9979}" presName="background" presStyleLbl="node0" presStyleIdx="1" presStyleCnt="3"/>
      <dgm:spPr/>
    </dgm:pt>
    <dgm:pt modelId="{1CBE8311-F3DF-4120-853A-423E185EB294}" type="pres">
      <dgm:prSet presAssocID="{E23ED02B-C520-4A99-855E-7DB00F7A9979}" presName="text" presStyleLbl="fgAcc0" presStyleIdx="1" presStyleCnt="3" custScaleY="175113">
        <dgm:presLayoutVars>
          <dgm:chPref val="3"/>
        </dgm:presLayoutVars>
      </dgm:prSet>
      <dgm:spPr/>
    </dgm:pt>
    <dgm:pt modelId="{F8E0FA07-8A3B-4E67-8FAE-85119672DBB4}" type="pres">
      <dgm:prSet presAssocID="{E23ED02B-C520-4A99-855E-7DB00F7A9979}" presName="hierChild2" presStyleCnt="0"/>
      <dgm:spPr/>
    </dgm:pt>
    <dgm:pt modelId="{78167549-82C4-44A4-9A93-DB4573C4AB82}" type="pres">
      <dgm:prSet presAssocID="{62088A43-0AB4-4F0A-9CB4-FED830EED91E}" presName="hierRoot1" presStyleCnt="0"/>
      <dgm:spPr/>
    </dgm:pt>
    <dgm:pt modelId="{2159C1ED-3280-45C1-9665-FDADC9E6FB4F}" type="pres">
      <dgm:prSet presAssocID="{62088A43-0AB4-4F0A-9CB4-FED830EED91E}" presName="composite" presStyleCnt="0"/>
      <dgm:spPr/>
    </dgm:pt>
    <dgm:pt modelId="{EBA259A2-30D8-4425-963A-69DB0CF78387}" type="pres">
      <dgm:prSet presAssocID="{62088A43-0AB4-4F0A-9CB4-FED830EED91E}" presName="background" presStyleLbl="node0" presStyleIdx="2" presStyleCnt="3"/>
      <dgm:spPr/>
    </dgm:pt>
    <dgm:pt modelId="{63121679-A3E6-4CCD-8CFD-366A65F9388D}" type="pres">
      <dgm:prSet presAssocID="{62088A43-0AB4-4F0A-9CB4-FED830EED91E}" presName="text" presStyleLbl="fgAcc0" presStyleIdx="2" presStyleCnt="3" custScaleY="177154">
        <dgm:presLayoutVars>
          <dgm:chPref val="3"/>
        </dgm:presLayoutVars>
      </dgm:prSet>
      <dgm:spPr/>
    </dgm:pt>
    <dgm:pt modelId="{F390D476-5B08-4926-828A-80756BE75D5B}" type="pres">
      <dgm:prSet presAssocID="{62088A43-0AB4-4F0A-9CB4-FED830EED91E}" presName="hierChild2" presStyleCnt="0"/>
      <dgm:spPr/>
    </dgm:pt>
  </dgm:ptLst>
  <dgm:cxnLst>
    <dgm:cxn modelId="{77503D03-9E39-495B-9BA5-564E7863CD6D}" srcId="{1BCCDDE1-00FC-4F71-B57C-9267EF445181}" destId="{62088A43-0AB4-4F0A-9CB4-FED830EED91E}" srcOrd="2" destOrd="0" parTransId="{5FBD8C43-6676-463B-9EA9-F3E97D146686}" sibTransId="{16CF7E69-A113-4749-8E7E-37FFBE00949E}"/>
    <dgm:cxn modelId="{27C0E704-8AE8-4CB3-B511-4D737C2B1FF3}" type="presOf" srcId="{1BCCDDE1-00FC-4F71-B57C-9267EF445181}" destId="{715C4D2E-AC1A-470C-88CF-63EB670F59BA}" srcOrd="0" destOrd="0" presId="urn:microsoft.com/office/officeart/2005/8/layout/hierarchy1"/>
    <dgm:cxn modelId="{E7F66A6B-0E6F-4748-AC7A-D394A10A9007}" type="presOf" srcId="{E23ED02B-C520-4A99-855E-7DB00F7A9979}" destId="{1CBE8311-F3DF-4120-853A-423E185EB294}" srcOrd="0" destOrd="0" presId="urn:microsoft.com/office/officeart/2005/8/layout/hierarchy1"/>
    <dgm:cxn modelId="{10A0934B-1890-4E13-BC9F-F39B2EA3999B}" srcId="{1BCCDDE1-00FC-4F71-B57C-9267EF445181}" destId="{FEAE14E8-8DE8-40CA-A1C6-05C4B4538D75}" srcOrd="0" destOrd="0" parTransId="{C11C8459-EF70-4DDC-9FE7-84D1BA60605C}" sibTransId="{6B2C7728-7C2A-4379-B667-678B5AF07CCA}"/>
    <dgm:cxn modelId="{122FA587-ADEA-4EE6-829B-B472E1192C5E}" srcId="{1BCCDDE1-00FC-4F71-B57C-9267EF445181}" destId="{E23ED02B-C520-4A99-855E-7DB00F7A9979}" srcOrd="1" destOrd="0" parTransId="{A77F738F-DACD-4745-824F-56CE08637B92}" sibTransId="{0D2A0735-4E14-40D8-A804-F4CF6634A62F}"/>
    <dgm:cxn modelId="{D4919493-881C-49F2-A9D2-927E7BEC857E}" type="presOf" srcId="{FEAE14E8-8DE8-40CA-A1C6-05C4B4538D75}" destId="{CB5C443B-1909-4CBA-A7B2-BA78FB719C2A}" srcOrd="0" destOrd="0" presId="urn:microsoft.com/office/officeart/2005/8/layout/hierarchy1"/>
    <dgm:cxn modelId="{B338B4B7-7008-4867-BE5F-E77FAB699EB2}" type="presOf" srcId="{62088A43-0AB4-4F0A-9CB4-FED830EED91E}" destId="{63121679-A3E6-4CCD-8CFD-366A65F9388D}" srcOrd="0" destOrd="0" presId="urn:microsoft.com/office/officeart/2005/8/layout/hierarchy1"/>
    <dgm:cxn modelId="{DAD67F32-F022-4040-8A58-4B9F7886A3CA}" type="presParOf" srcId="{715C4D2E-AC1A-470C-88CF-63EB670F59BA}" destId="{8F86DD72-A186-4C6E-BBEE-1B76E2799BCF}" srcOrd="0" destOrd="0" presId="urn:microsoft.com/office/officeart/2005/8/layout/hierarchy1"/>
    <dgm:cxn modelId="{CD039EE5-F0C7-4A0A-B268-251B9079B6F0}" type="presParOf" srcId="{8F86DD72-A186-4C6E-BBEE-1B76E2799BCF}" destId="{EDA67204-6397-4D95-BCBE-6CF43CB7E6B8}" srcOrd="0" destOrd="0" presId="urn:microsoft.com/office/officeart/2005/8/layout/hierarchy1"/>
    <dgm:cxn modelId="{DACA4781-F2C9-4754-9014-0204825E6D61}" type="presParOf" srcId="{EDA67204-6397-4D95-BCBE-6CF43CB7E6B8}" destId="{7960E126-8FEC-446B-BE2D-E5F4DE7CB197}" srcOrd="0" destOrd="0" presId="urn:microsoft.com/office/officeart/2005/8/layout/hierarchy1"/>
    <dgm:cxn modelId="{818E252A-3336-4427-9A87-681381D37188}" type="presParOf" srcId="{EDA67204-6397-4D95-BCBE-6CF43CB7E6B8}" destId="{CB5C443B-1909-4CBA-A7B2-BA78FB719C2A}" srcOrd="1" destOrd="0" presId="urn:microsoft.com/office/officeart/2005/8/layout/hierarchy1"/>
    <dgm:cxn modelId="{62A74ACB-B7DD-4D56-AB80-E5902DF65C69}" type="presParOf" srcId="{8F86DD72-A186-4C6E-BBEE-1B76E2799BCF}" destId="{95048B43-8CD2-48D4-B9E7-563E0705183E}" srcOrd="1" destOrd="0" presId="urn:microsoft.com/office/officeart/2005/8/layout/hierarchy1"/>
    <dgm:cxn modelId="{8C4AA819-35C8-4E51-8CCA-A98F41EEBF09}" type="presParOf" srcId="{715C4D2E-AC1A-470C-88CF-63EB670F59BA}" destId="{F8CF7A84-3E88-4756-9D3F-B24C05783D76}" srcOrd="1" destOrd="0" presId="urn:microsoft.com/office/officeart/2005/8/layout/hierarchy1"/>
    <dgm:cxn modelId="{0D96C813-81FC-49D9-A647-B44BE647CD4F}" type="presParOf" srcId="{F8CF7A84-3E88-4756-9D3F-B24C05783D76}" destId="{E68EC414-02C7-4DA9-90EB-F9BCCAB30B40}" srcOrd="0" destOrd="0" presId="urn:microsoft.com/office/officeart/2005/8/layout/hierarchy1"/>
    <dgm:cxn modelId="{86060C6E-7953-4AD6-ADD0-A35AA2A52363}" type="presParOf" srcId="{E68EC414-02C7-4DA9-90EB-F9BCCAB30B40}" destId="{5EB1B267-4DBE-4043-8CDB-B83735E6B03D}" srcOrd="0" destOrd="0" presId="urn:microsoft.com/office/officeart/2005/8/layout/hierarchy1"/>
    <dgm:cxn modelId="{97EF16C0-AD3E-41B9-BDE1-1F58141ED81F}" type="presParOf" srcId="{E68EC414-02C7-4DA9-90EB-F9BCCAB30B40}" destId="{1CBE8311-F3DF-4120-853A-423E185EB294}" srcOrd="1" destOrd="0" presId="urn:microsoft.com/office/officeart/2005/8/layout/hierarchy1"/>
    <dgm:cxn modelId="{4BB428C4-4610-478D-A59E-D20DA1D08D41}" type="presParOf" srcId="{F8CF7A84-3E88-4756-9D3F-B24C05783D76}" destId="{F8E0FA07-8A3B-4E67-8FAE-85119672DBB4}" srcOrd="1" destOrd="0" presId="urn:microsoft.com/office/officeart/2005/8/layout/hierarchy1"/>
    <dgm:cxn modelId="{B9672979-4E55-4E3C-AF8D-1CECA3341929}" type="presParOf" srcId="{715C4D2E-AC1A-470C-88CF-63EB670F59BA}" destId="{78167549-82C4-44A4-9A93-DB4573C4AB82}" srcOrd="2" destOrd="0" presId="urn:microsoft.com/office/officeart/2005/8/layout/hierarchy1"/>
    <dgm:cxn modelId="{5202F154-5CDE-4B4F-B463-6A4F102854C2}" type="presParOf" srcId="{78167549-82C4-44A4-9A93-DB4573C4AB82}" destId="{2159C1ED-3280-45C1-9665-FDADC9E6FB4F}" srcOrd="0" destOrd="0" presId="urn:microsoft.com/office/officeart/2005/8/layout/hierarchy1"/>
    <dgm:cxn modelId="{5D0D3463-A892-4CFA-BA5F-182542CBC7C6}" type="presParOf" srcId="{2159C1ED-3280-45C1-9665-FDADC9E6FB4F}" destId="{EBA259A2-30D8-4425-963A-69DB0CF78387}" srcOrd="0" destOrd="0" presId="urn:microsoft.com/office/officeart/2005/8/layout/hierarchy1"/>
    <dgm:cxn modelId="{8BB535A0-3184-413A-A56D-639815A8D557}" type="presParOf" srcId="{2159C1ED-3280-45C1-9665-FDADC9E6FB4F}" destId="{63121679-A3E6-4CCD-8CFD-366A65F9388D}" srcOrd="1" destOrd="0" presId="urn:microsoft.com/office/officeart/2005/8/layout/hierarchy1"/>
    <dgm:cxn modelId="{02C2219B-253A-4092-9BCA-3E7DD819DD0A}" type="presParOf" srcId="{78167549-82C4-44A4-9A93-DB4573C4AB82}" destId="{F390D476-5B08-4926-828A-80756BE75D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F07245-1DDD-4F30-A3DF-599944004AF1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96C8FAA-B981-431A-BB32-22A7A817E807}">
      <dgm:prSet/>
      <dgm:spPr/>
      <dgm:t>
        <a:bodyPr/>
        <a:lstStyle/>
        <a:p>
          <a:r>
            <a:rPr lang="nl-NL">
              <a:hlinkClick xmlns:r="http://schemas.openxmlformats.org/officeDocument/2006/relationships" r:id="rId1"/>
            </a:rPr>
            <a:t>Meer weten over andere Vet-onderwerpen?</a:t>
          </a:r>
          <a:endParaRPr lang="en-US"/>
        </a:p>
      </dgm:t>
    </dgm:pt>
    <dgm:pt modelId="{406FDC3B-13DC-49ED-84DF-BC5F9441391C}" type="parTrans" cxnId="{9DA3EA2A-9226-435F-8BD5-0AB125540DCE}">
      <dgm:prSet/>
      <dgm:spPr/>
      <dgm:t>
        <a:bodyPr/>
        <a:lstStyle/>
        <a:p>
          <a:endParaRPr lang="en-US"/>
        </a:p>
      </dgm:t>
    </dgm:pt>
    <dgm:pt modelId="{8A6585DE-6594-4009-9902-4E2692B4DC3B}" type="sibTrans" cxnId="{9DA3EA2A-9226-435F-8BD5-0AB125540DCE}">
      <dgm:prSet/>
      <dgm:spPr/>
      <dgm:t>
        <a:bodyPr/>
        <a:lstStyle/>
        <a:p>
          <a:endParaRPr lang="en-US"/>
        </a:p>
      </dgm:t>
    </dgm:pt>
    <dgm:pt modelId="{82CD8DF1-40B2-4C4C-8A91-A8E927EDBF1D}">
      <dgm:prSet/>
      <dgm:spPr/>
      <dgm:t>
        <a:bodyPr/>
        <a:lstStyle/>
        <a:p>
          <a:r>
            <a:rPr lang="nl-NL">
              <a:hlinkClick xmlns:r="http://schemas.openxmlformats.org/officeDocument/2006/relationships" r:id="rId1"/>
            </a:rPr>
            <a:t>Linda.docter@minienw.nl</a:t>
          </a:r>
          <a:endParaRPr lang="en-US"/>
        </a:p>
      </dgm:t>
    </dgm:pt>
    <dgm:pt modelId="{0059474D-C692-4C9C-86B2-54EC99F7E3CE}" type="parTrans" cxnId="{64096458-8E0C-42AF-8A31-256A4C05EF79}">
      <dgm:prSet/>
      <dgm:spPr/>
      <dgm:t>
        <a:bodyPr/>
        <a:lstStyle/>
        <a:p>
          <a:endParaRPr lang="en-US"/>
        </a:p>
      </dgm:t>
    </dgm:pt>
    <dgm:pt modelId="{6F8A62F6-6EE7-485D-940C-DDBCBC6236F8}" type="sibTrans" cxnId="{64096458-8E0C-42AF-8A31-256A4C05EF79}">
      <dgm:prSet/>
      <dgm:spPr/>
      <dgm:t>
        <a:bodyPr/>
        <a:lstStyle/>
        <a:p>
          <a:endParaRPr lang="en-US"/>
        </a:p>
      </dgm:t>
    </dgm:pt>
    <dgm:pt modelId="{6CF6B6BB-90D9-4529-AA85-78149DB2A527}" type="pres">
      <dgm:prSet presAssocID="{38F07245-1DDD-4F30-A3DF-599944004AF1}" presName="root" presStyleCnt="0">
        <dgm:presLayoutVars>
          <dgm:dir/>
          <dgm:resizeHandles val="exact"/>
        </dgm:presLayoutVars>
      </dgm:prSet>
      <dgm:spPr/>
    </dgm:pt>
    <dgm:pt modelId="{3B0DACF1-4502-4D7E-99C1-3CBCEEF1216C}" type="pres">
      <dgm:prSet presAssocID="{896C8FAA-B981-431A-BB32-22A7A817E807}" presName="compNode" presStyleCnt="0"/>
      <dgm:spPr/>
    </dgm:pt>
    <dgm:pt modelId="{98A50C0E-06C9-4C66-AEB9-09C014A95DFC}" type="pres">
      <dgm:prSet presAssocID="{896C8FAA-B981-431A-BB32-22A7A817E807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ons"/>
        </a:ext>
      </dgm:extLst>
    </dgm:pt>
    <dgm:pt modelId="{22C5165C-220C-475E-A725-AAFF10E31D31}" type="pres">
      <dgm:prSet presAssocID="{896C8FAA-B981-431A-BB32-22A7A817E807}" presName="spaceRect" presStyleCnt="0"/>
      <dgm:spPr/>
    </dgm:pt>
    <dgm:pt modelId="{5758DF19-7BF4-49F6-9AB7-ACA8F469D5F5}" type="pres">
      <dgm:prSet presAssocID="{896C8FAA-B981-431A-BB32-22A7A817E807}" presName="textRect" presStyleLbl="revTx" presStyleIdx="0" presStyleCnt="2">
        <dgm:presLayoutVars>
          <dgm:chMax val="1"/>
          <dgm:chPref val="1"/>
        </dgm:presLayoutVars>
      </dgm:prSet>
      <dgm:spPr/>
    </dgm:pt>
    <dgm:pt modelId="{371CE1C3-4698-4BB9-9193-99633A6EA4CF}" type="pres">
      <dgm:prSet presAssocID="{8A6585DE-6594-4009-9902-4E2692B4DC3B}" presName="sibTrans" presStyleCnt="0"/>
      <dgm:spPr/>
    </dgm:pt>
    <dgm:pt modelId="{5913F527-4C80-4FBF-89C3-6BF2B5FC334B}" type="pres">
      <dgm:prSet presAssocID="{82CD8DF1-40B2-4C4C-8A91-A8E927EDBF1D}" presName="compNode" presStyleCnt="0"/>
      <dgm:spPr/>
    </dgm:pt>
    <dgm:pt modelId="{C424BA8C-B74E-475D-84B8-A592232A5511}" type="pres">
      <dgm:prSet presAssocID="{82CD8DF1-40B2-4C4C-8A91-A8E927EDBF1D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"/>
        </a:ext>
      </dgm:extLst>
    </dgm:pt>
    <dgm:pt modelId="{608FFF83-D7E3-4DB0-9891-AB3A6495CC25}" type="pres">
      <dgm:prSet presAssocID="{82CD8DF1-40B2-4C4C-8A91-A8E927EDBF1D}" presName="spaceRect" presStyleCnt="0"/>
      <dgm:spPr/>
    </dgm:pt>
    <dgm:pt modelId="{761F1840-87E3-46CB-AA64-A2068F1FF148}" type="pres">
      <dgm:prSet presAssocID="{82CD8DF1-40B2-4C4C-8A91-A8E927EDBF1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DA3EA2A-9226-435F-8BD5-0AB125540DCE}" srcId="{38F07245-1DDD-4F30-A3DF-599944004AF1}" destId="{896C8FAA-B981-431A-BB32-22A7A817E807}" srcOrd="0" destOrd="0" parTransId="{406FDC3B-13DC-49ED-84DF-BC5F9441391C}" sibTransId="{8A6585DE-6594-4009-9902-4E2692B4DC3B}"/>
    <dgm:cxn modelId="{19DA4D34-6A65-424E-B8CA-E9DC7C566ED2}" type="presOf" srcId="{38F07245-1DDD-4F30-A3DF-599944004AF1}" destId="{6CF6B6BB-90D9-4529-AA85-78149DB2A527}" srcOrd="0" destOrd="0" presId="urn:microsoft.com/office/officeart/2018/2/layout/IconLabelList"/>
    <dgm:cxn modelId="{8376BE43-ADED-4160-BE32-2D7FACE88E22}" type="presOf" srcId="{896C8FAA-B981-431A-BB32-22A7A817E807}" destId="{5758DF19-7BF4-49F6-9AB7-ACA8F469D5F5}" srcOrd="0" destOrd="0" presId="urn:microsoft.com/office/officeart/2018/2/layout/IconLabelList"/>
    <dgm:cxn modelId="{64096458-8E0C-42AF-8A31-256A4C05EF79}" srcId="{38F07245-1DDD-4F30-A3DF-599944004AF1}" destId="{82CD8DF1-40B2-4C4C-8A91-A8E927EDBF1D}" srcOrd="1" destOrd="0" parTransId="{0059474D-C692-4C9C-86B2-54EC99F7E3CE}" sibTransId="{6F8A62F6-6EE7-485D-940C-DDBCBC6236F8}"/>
    <dgm:cxn modelId="{F0CA9AB1-EAB7-4168-B23F-E33CCA47A8F2}" type="presOf" srcId="{82CD8DF1-40B2-4C4C-8A91-A8E927EDBF1D}" destId="{761F1840-87E3-46CB-AA64-A2068F1FF148}" srcOrd="0" destOrd="0" presId="urn:microsoft.com/office/officeart/2018/2/layout/IconLabelList"/>
    <dgm:cxn modelId="{985681B4-45C9-446A-8A75-199F099C26F9}" type="presParOf" srcId="{6CF6B6BB-90D9-4529-AA85-78149DB2A527}" destId="{3B0DACF1-4502-4D7E-99C1-3CBCEEF1216C}" srcOrd="0" destOrd="0" presId="urn:microsoft.com/office/officeart/2018/2/layout/IconLabelList"/>
    <dgm:cxn modelId="{1B7F01BD-C1CD-4A7C-8F16-8D29B4300409}" type="presParOf" srcId="{3B0DACF1-4502-4D7E-99C1-3CBCEEF1216C}" destId="{98A50C0E-06C9-4C66-AEB9-09C014A95DFC}" srcOrd="0" destOrd="0" presId="urn:microsoft.com/office/officeart/2018/2/layout/IconLabelList"/>
    <dgm:cxn modelId="{4D8273B7-A0DD-44E6-9AAD-B39BC566911C}" type="presParOf" srcId="{3B0DACF1-4502-4D7E-99C1-3CBCEEF1216C}" destId="{22C5165C-220C-475E-A725-AAFF10E31D31}" srcOrd="1" destOrd="0" presId="urn:microsoft.com/office/officeart/2018/2/layout/IconLabelList"/>
    <dgm:cxn modelId="{451D9EB6-AA1E-4048-9608-F3370D11324B}" type="presParOf" srcId="{3B0DACF1-4502-4D7E-99C1-3CBCEEF1216C}" destId="{5758DF19-7BF4-49F6-9AB7-ACA8F469D5F5}" srcOrd="2" destOrd="0" presId="urn:microsoft.com/office/officeart/2018/2/layout/IconLabelList"/>
    <dgm:cxn modelId="{C333BB26-9FF8-4BB5-A721-11B5CDB9BC2C}" type="presParOf" srcId="{6CF6B6BB-90D9-4529-AA85-78149DB2A527}" destId="{371CE1C3-4698-4BB9-9193-99633A6EA4CF}" srcOrd="1" destOrd="0" presId="urn:microsoft.com/office/officeart/2018/2/layout/IconLabelList"/>
    <dgm:cxn modelId="{B14F5C07-F3F8-4E2F-AD9F-3A2F0DA78335}" type="presParOf" srcId="{6CF6B6BB-90D9-4529-AA85-78149DB2A527}" destId="{5913F527-4C80-4FBF-89C3-6BF2B5FC334B}" srcOrd="2" destOrd="0" presId="urn:microsoft.com/office/officeart/2018/2/layout/IconLabelList"/>
    <dgm:cxn modelId="{6FAD36E6-F386-40B9-93B3-91E08C9C596D}" type="presParOf" srcId="{5913F527-4C80-4FBF-89C3-6BF2B5FC334B}" destId="{C424BA8C-B74E-475D-84B8-A592232A5511}" srcOrd="0" destOrd="0" presId="urn:microsoft.com/office/officeart/2018/2/layout/IconLabelList"/>
    <dgm:cxn modelId="{471F64C8-EE52-4558-864F-1261BF4534FB}" type="presParOf" srcId="{5913F527-4C80-4FBF-89C3-6BF2B5FC334B}" destId="{608FFF83-D7E3-4DB0-9891-AB3A6495CC25}" srcOrd="1" destOrd="0" presId="urn:microsoft.com/office/officeart/2018/2/layout/IconLabelList"/>
    <dgm:cxn modelId="{B2707A7C-4216-499C-B83B-10B99AEF45DB}" type="presParOf" srcId="{5913F527-4C80-4FBF-89C3-6BF2B5FC334B}" destId="{761F1840-87E3-46CB-AA64-A2068F1FF14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96499-B6EF-44C2-80FE-E7F2CAE45625}">
      <dsp:nvSpPr>
        <dsp:cNvPr id="0" name=""/>
        <dsp:cNvSpPr/>
      </dsp:nvSpPr>
      <dsp:spPr>
        <a:xfrm>
          <a:off x="0" y="834879"/>
          <a:ext cx="3072259" cy="19508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A94212-B724-49AC-AA1F-49CA873A839B}">
      <dsp:nvSpPr>
        <dsp:cNvPr id="0" name=""/>
        <dsp:cNvSpPr/>
      </dsp:nvSpPr>
      <dsp:spPr>
        <a:xfrm>
          <a:off x="341362" y="1159173"/>
          <a:ext cx="3072259" cy="1950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Verantwoord </a:t>
          </a:r>
          <a:endParaRPr lang="en-US" sz="3300" kern="1200"/>
        </a:p>
      </dsp:txBody>
      <dsp:txXfrm>
        <a:off x="398501" y="1216312"/>
        <a:ext cx="2957981" cy="1836606"/>
      </dsp:txXfrm>
    </dsp:sp>
    <dsp:sp modelId="{46C02C14-0120-4529-99A5-B592C6DD00B9}">
      <dsp:nvSpPr>
        <dsp:cNvPr id="0" name=""/>
        <dsp:cNvSpPr/>
      </dsp:nvSpPr>
      <dsp:spPr>
        <a:xfrm>
          <a:off x="3754983" y="834879"/>
          <a:ext cx="3072259" cy="19508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438D8E-E154-420D-BB1D-79954E7B5622}">
      <dsp:nvSpPr>
        <dsp:cNvPr id="0" name=""/>
        <dsp:cNvSpPr/>
      </dsp:nvSpPr>
      <dsp:spPr>
        <a:xfrm>
          <a:off x="4096345" y="1159173"/>
          <a:ext cx="3072259" cy="1950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Voortvarend</a:t>
          </a:r>
          <a:endParaRPr lang="en-US" sz="3300" kern="1200"/>
        </a:p>
      </dsp:txBody>
      <dsp:txXfrm>
        <a:off x="4153484" y="1216312"/>
        <a:ext cx="2957981" cy="1836606"/>
      </dsp:txXfrm>
    </dsp:sp>
    <dsp:sp modelId="{E339B460-1001-4690-AAFF-29D0A6D65311}">
      <dsp:nvSpPr>
        <dsp:cNvPr id="0" name=""/>
        <dsp:cNvSpPr/>
      </dsp:nvSpPr>
      <dsp:spPr>
        <a:xfrm>
          <a:off x="7509966" y="834879"/>
          <a:ext cx="3072259" cy="19508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B3A3B3-1C5E-44D9-9667-376EE9FEFC86}">
      <dsp:nvSpPr>
        <dsp:cNvPr id="0" name=""/>
        <dsp:cNvSpPr/>
      </dsp:nvSpPr>
      <dsp:spPr>
        <a:xfrm>
          <a:off x="7851328" y="1159173"/>
          <a:ext cx="3072259" cy="1950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Verbonden</a:t>
          </a:r>
          <a:endParaRPr lang="en-US" sz="3300" kern="1200"/>
        </a:p>
      </dsp:txBody>
      <dsp:txXfrm>
        <a:off x="7908467" y="1216312"/>
        <a:ext cx="2957981" cy="1836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189F8-42A0-4E8B-904F-CB7FE7AE3047}">
      <dsp:nvSpPr>
        <dsp:cNvPr id="0" name=""/>
        <dsp:cNvSpPr/>
      </dsp:nvSpPr>
      <dsp:spPr>
        <a:xfrm>
          <a:off x="0" y="48936"/>
          <a:ext cx="5004000" cy="1220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Sinds 2021 is de missie:</a:t>
          </a:r>
          <a:endParaRPr lang="en-US" sz="2200" kern="1200" dirty="0"/>
        </a:p>
      </dsp:txBody>
      <dsp:txXfrm>
        <a:off x="59567" y="108503"/>
        <a:ext cx="4884866" cy="1101102"/>
      </dsp:txXfrm>
    </dsp:sp>
    <dsp:sp modelId="{88695EE8-D558-4745-A07F-1A5DF4D9878D}">
      <dsp:nvSpPr>
        <dsp:cNvPr id="0" name=""/>
        <dsp:cNvSpPr/>
      </dsp:nvSpPr>
      <dsp:spPr>
        <a:xfrm>
          <a:off x="0" y="1332533"/>
          <a:ext cx="5004000" cy="1220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/>
            <a:t>De energietransitie verloopt veilig voor de leefomgeving én ...</a:t>
          </a:r>
          <a:endParaRPr lang="en-US" sz="2200" kern="1200"/>
        </a:p>
      </dsp:txBody>
      <dsp:txXfrm>
        <a:off x="59567" y="1392100"/>
        <a:ext cx="4884866" cy="1101102"/>
      </dsp:txXfrm>
    </dsp:sp>
    <dsp:sp modelId="{F061AA44-3670-4B44-8514-E7B41F2174E7}">
      <dsp:nvSpPr>
        <dsp:cNvPr id="0" name=""/>
        <dsp:cNvSpPr/>
      </dsp:nvSpPr>
      <dsp:spPr>
        <a:xfrm>
          <a:off x="0" y="2616130"/>
          <a:ext cx="5004000" cy="1220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 dirty="0"/>
            <a:t>... wordt ook als zodanig ervaren</a:t>
          </a:r>
          <a:endParaRPr lang="en-US" sz="2200" kern="1200" dirty="0"/>
        </a:p>
      </dsp:txBody>
      <dsp:txXfrm>
        <a:off x="59567" y="2675697"/>
        <a:ext cx="4884866" cy="1101102"/>
      </dsp:txXfrm>
    </dsp:sp>
    <dsp:sp modelId="{1DBE3B3D-1E87-43C9-8569-94441CBB2891}">
      <dsp:nvSpPr>
        <dsp:cNvPr id="0" name=""/>
        <dsp:cNvSpPr/>
      </dsp:nvSpPr>
      <dsp:spPr>
        <a:xfrm>
          <a:off x="0" y="3899726"/>
          <a:ext cx="5004000" cy="1220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 dirty="0"/>
            <a:t>Dit draagt bij aan een nog veiligere energievoorziening</a:t>
          </a:r>
        </a:p>
      </dsp:txBody>
      <dsp:txXfrm>
        <a:off x="59567" y="3959293"/>
        <a:ext cx="4884866" cy="1101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0E126-8FEC-446B-BE2D-E5F4DE7CB197}">
      <dsp:nvSpPr>
        <dsp:cNvPr id="0" name=""/>
        <dsp:cNvSpPr/>
      </dsp:nvSpPr>
      <dsp:spPr>
        <a:xfrm>
          <a:off x="1472124" y="598"/>
          <a:ext cx="2244189" cy="24808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5C443B-1909-4CBA-A7B2-BA78FB719C2A}">
      <dsp:nvSpPr>
        <dsp:cNvPr id="0" name=""/>
        <dsp:cNvSpPr/>
      </dsp:nvSpPr>
      <dsp:spPr>
        <a:xfrm>
          <a:off x="1721478" y="237484"/>
          <a:ext cx="2244189" cy="2480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Ontwikkelingen </a:t>
          </a:r>
          <a:r>
            <a:rPr lang="nl-NL" sz="1800" b="1" kern="1200" dirty="0"/>
            <a:t>onderzoeken en signaleren, agenderen</a:t>
          </a:r>
          <a:r>
            <a:rPr lang="nl-NL" sz="1800" kern="1200" dirty="0"/>
            <a:t>; opdrachten aan o.a. RIVM; rekenmethode veiligheidsafstanden, </a:t>
          </a:r>
          <a:r>
            <a:rPr lang="nl-NL" sz="1800" kern="1200" dirty="0" err="1"/>
            <a:t>SsbD</a:t>
          </a:r>
          <a:endParaRPr lang="en-US" sz="1800" kern="1200" dirty="0"/>
        </a:p>
      </dsp:txBody>
      <dsp:txXfrm>
        <a:off x="1787208" y="303214"/>
        <a:ext cx="2112729" cy="2349356"/>
      </dsp:txXfrm>
    </dsp:sp>
    <dsp:sp modelId="{5EB1B267-4DBE-4043-8CDB-B83735E6B03D}">
      <dsp:nvSpPr>
        <dsp:cNvPr id="0" name=""/>
        <dsp:cNvSpPr/>
      </dsp:nvSpPr>
      <dsp:spPr>
        <a:xfrm>
          <a:off x="4215022" y="598"/>
          <a:ext cx="2244189" cy="2495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BE8311-F3DF-4120-853A-423E185EB294}">
      <dsp:nvSpPr>
        <dsp:cNvPr id="0" name=""/>
        <dsp:cNvSpPr/>
      </dsp:nvSpPr>
      <dsp:spPr>
        <a:xfrm>
          <a:off x="4464376" y="237484"/>
          <a:ext cx="2244189" cy="2495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/>
            <a:t>Beleidskaders actualiseren/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/>
            <a:t>opstellen</a:t>
          </a:r>
          <a:r>
            <a:rPr lang="nl-NL" sz="1800" kern="1200" dirty="0"/>
            <a:t>: PGS 37-1 verankeren in Bal/</a:t>
          </a:r>
          <a:r>
            <a:rPr lang="nl-NL" sz="1800" kern="1200" dirty="0" err="1"/>
            <a:t>Bkl</a:t>
          </a:r>
          <a:r>
            <a:rPr lang="nl-NL" sz="1800" kern="1200" dirty="0"/>
            <a:t>, bijdragen aan </a:t>
          </a:r>
          <a:r>
            <a:rPr lang="nl-NL" sz="1800" kern="1200" dirty="0" err="1"/>
            <a:t>batterijenstrate-gie</a:t>
          </a:r>
          <a:endParaRPr lang="en-US" sz="1800" kern="1200" dirty="0"/>
        </a:p>
      </dsp:txBody>
      <dsp:txXfrm>
        <a:off x="4530106" y="303214"/>
        <a:ext cx="2112729" cy="2364005"/>
      </dsp:txXfrm>
    </dsp:sp>
    <dsp:sp modelId="{EBA259A2-30D8-4425-963A-69DB0CF78387}">
      <dsp:nvSpPr>
        <dsp:cNvPr id="0" name=""/>
        <dsp:cNvSpPr/>
      </dsp:nvSpPr>
      <dsp:spPr>
        <a:xfrm>
          <a:off x="6957920" y="598"/>
          <a:ext cx="2244189" cy="25245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121679-A3E6-4CCD-8CFD-366A65F9388D}">
      <dsp:nvSpPr>
        <dsp:cNvPr id="0" name=""/>
        <dsp:cNvSpPr/>
      </dsp:nvSpPr>
      <dsp:spPr>
        <a:xfrm>
          <a:off x="7207274" y="237484"/>
          <a:ext cx="2244189" cy="2524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/>
            <a:t>Adviseren politiek en mede-uitdragen van kennis</a:t>
          </a:r>
          <a:r>
            <a:rPr lang="nl-NL" sz="1800" kern="1200" dirty="0"/>
            <a:t>, zoals bv. vandaag i.s.m. IPLO</a:t>
          </a:r>
          <a:endParaRPr lang="en-US" sz="1800" kern="1200" dirty="0"/>
        </a:p>
      </dsp:txBody>
      <dsp:txXfrm>
        <a:off x="7273004" y="303214"/>
        <a:ext cx="2112729" cy="2393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50C0E-06C9-4C66-AEB9-09C014A95DFC}">
      <dsp:nvSpPr>
        <dsp:cNvPr id="0" name=""/>
        <dsp:cNvSpPr/>
      </dsp:nvSpPr>
      <dsp:spPr>
        <a:xfrm>
          <a:off x="1951794" y="405390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8DF19-7BF4-49F6-9AB7-ACA8F469D5F5}">
      <dsp:nvSpPr>
        <dsp:cNvPr id="0" name=""/>
        <dsp:cNvSpPr/>
      </dsp:nvSpPr>
      <dsp:spPr>
        <a:xfrm>
          <a:off x="763793" y="281954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>
              <a:hlinkClick xmlns:r="http://schemas.openxmlformats.org/officeDocument/2006/relationships" r:id="rId3"/>
            </a:rPr>
            <a:t>Meer weten over andere Vet-onderwerpen?</a:t>
          </a:r>
          <a:endParaRPr lang="en-US" sz="2500" kern="1200"/>
        </a:p>
      </dsp:txBody>
      <dsp:txXfrm>
        <a:off x="763793" y="2819547"/>
        <a:ext cx="4320000" cy="720000"/>
      </dsp:txXfrm>
    </dsp:sp>
    <dsp:sp modelId="{C424BA8C-B74E-475D-84B8-A592232A5511}">
      <dsp:nvSpPr>
        <dsp:cNvPr id="0" name=""/>
        <dsp:cNvSpPr/>
      </dsp:nvSpPr>
      <dsp:spPr>
        <a:xfrm>
          <a:off x="7027794" y="405390"/>
          <a:ext cx="1944000" cy="1944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F1840-87E3-46CB-AA64-A2068F1FF148}">
      <dsp:nvSpPr>
        <dsp:cNvPr id="0" name=""/>
        <dsp:cNvSpPr/>
      </dsp:nvSpPr>
      <dsp:spPr>
        <a:xfrm>
          <a:off x="5839794" y="281954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>
              <a:hlinkClick xmlns:r="http://schemas.openxmlformats.org/officeDocument/2006/relationships" r:id="rId3"/>
            </a:rPr>
            <a:t>Linda.docter@minienw.nl</a:t>
          </a:r>
          <a:endParaRPr lang="en-US" sz="2500" kern="1200"/>
        </a:p>
      </dsp:txBody>
      <dsp:txXfrm>
        <a:off x="5839794" y="281954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2-12-2024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2-12-2024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6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1" spcCol="468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35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3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5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0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 hasCustomPrompt="1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 hasCustomPrompt="1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4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5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026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44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49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9635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335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694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689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2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5715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83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216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53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803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388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251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595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9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9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25665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15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 hasCustomPrompt="1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 hasCustomPrompt="1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450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63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12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18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inda.docter@minienw.n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554588" y="2718262"/>
            <a:ext cx="5004000" cy="1500937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Veiligheid van de Energietransitie (VET)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6554588" y="4215599"/>
            <a:ext cx="5004000" cy="2283171"/>
          </a:xfrm>
        </p:spPr>
        <p:txBody>
          <a:bodyPr>
            <a:normAutofit/>
          </a:bodyPr>
          <a:lstStyle/>
          <a:p>
            <a:r>
              <a:rPr lang="nl-NL" dirty="0"/>
              <a:t>Linda Docter</a:t>
            </a:r>
          </a:p>
          <a:p>
            <a:r>
              <a:rPr lang="nl-NL" dirty="0"/>
              <a:t>Programmacoördinator </a:t>
            </a:r>
          </a:p>
          <a:p>
            <a:r>
              <a:rPr lang="nl-NL" dirty="0"/>
              <a:t>IPLO-dag 11-11-2024</a:t>
            </a:r>
          </a:p>
          <a:p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Linda.docter@minienw.nl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711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itle 2">
            <a:extLst>
              <a:ext uri="{FF2B5EF4-FFF2-40B4-BE49-F238E27FC236}">
                <a16:creationId xmlns:a16="http://schemas.microsoft.com/office/drawing/2014/main" id="{0B63B17B-52E3-C0CB-815B-22AF4297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/>
          <a:p>
            <a:r>
              <a:rPr lang="en-US" dirty="0"/>
              <a:t>Binnen I&amp;W</a:t>
            </a:r>
          </a:p>
        </p:txBody>
      </p:sp>
      <p:pic>
        <p:nvPicPr>
          <p:cNvPr id="6146" name="Picture 2" descr="De mens werkt voor milieuproject">
            <a:extLst>
              <a:ext uri="{FF2B5EF4-FFF2-40B4-BE49-F238E27FC236}">
                <a16:creationId xmlns:a16="http://schemas.microsoft.com/office/drawing/2014/main" id="{50326CF3-948C-D23F-C8D6-9D6303D69E8E}"/>
              </a:ext>
            </a:extLst>
          </p:cNvPr>
          <p:cNvPicPr>
            <a:picLocks noGrp="1" noChangeAspect="1" noChangeArrowheads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6" r="-2" b="14974"/>
          <a:stretch/>
        </p:blipFill>
        <p:spPr bwMode="auto">
          <a:xfrm>
            <a:off x="635000" y="1066799"/>
            <a:ext cx="5003800" cy="515461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88DC40A-E749-2278-633A-FE8DAD6A16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0024" y="2732690"/>
            <a:ext cx="5004000" cy="3488722"/>
          </a:xfrm>
        </p:spPr>
        <p:txBody>
          <a:bodyPr anchor="t">
            <a:normAutofit/>
          </a:bodyPr>
          <a:lstStyle/>
          <a:p>
            <a:r>
              <a:rPr lang="nl-NL" sz="2800" dirty="0"/>
              <a:t>DGMI/Directie O&amp;M</a:t>
            </a:r>
          </a:p>
          <a:p>
            <a:r>
              <a:rPr lang="nl-NL" sz="2800" dirty="0"/>
              <a:t>Programma “VET”</a:t>
            </a:r>
          </a:p>
          <a:p>
            <a:r>
              <a:rPr lang="nl-NL" sz="2800" dirty="0"/>
              <a:t>“</a:t>
            </a:r>
            <a:r>
              <a:rPr lang="nl-NL" sz="2800" dirty="0" err="1"/>
              <a:t>Dedicated</a:t>
            </a:r>
            <a:r>
              <a:rPr lang="nl-NL" sz="2800" dirty="0"/>
              <a:t>” team plus</a:t>
            </a:r>
          </a:p>
          <a:p>
            <a:r>
              <a:rPr lang="nl-NL" sz="2800" dirty="0"/>
              <a:t>Samenwerking met team voor maatwerkafspraken</a:t>
            </a:r>
          </a:p>
          <a:p>
            <a:endParaRPr lang="nl-NL" dirty="0"/>
          </a:p>
        </p:txBody>
      </p:sp>
      <p:sp>
        <p:nvSpPr>
          <p:cNvPr id="6153" name="Date Placeholder 4">
            <a:extLst>
              <a:ext uri="{FF2B5EF4-FFF2-40B4-BE49-F238E27FC236}">
                <a16:creationId xmlns:a16="http://schemas.microsoft.com/office/drawing/2014/main" id="{29C2827E-24BE-C420-1F03-3F166FBD7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6155" name="Footer Placeholder 5">
            <a:extLst>
              <a:ext uri="{FF2B5EF4-FFF2-40B4-BE49-F238E27FC236}">
                <a16:creationId xmlns:a16="http://schemas.microsoft.com/office/drawing/2014/main" id="{6762128D-02F9-BB81-BE40-C09B6819E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Afbeelding: </a:t>
            </a:r>
            <a:r>
              <a:rPr lang="nl-NL" dirty="0" err="1"/>
              <a:t>Freepik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DB81C6-659A-ECCE-AC69-82B266B22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9287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42253A3-DA34-4A24-8CBB-0559DEEB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>
            <a:normAutofit/>
          </a:bodyPr>
          <a:lstStyle/>
          <a:p>
            <a:r>
              <a:rPr lang="nl-NL" dirty="0"/>
              <a:t>Thema’s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387DC55-F575-7D61-F6E5-E911B9CFC7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392190" cy="5168900"/>
          </a:xfrm>
        </p:spPr>
        <p:txBody>
          <a:bodyPr anchor="ctr">
            <a:noAutofit/>
          </a:bodyPr>
          <a:lstStyle/>
          <a:p>
            <a:r>
              <a:rPr lang="nl-NL" sz="2800" dirty="0"/>
              <a:t>Waterstof(dragers), waaronder ammoniak </a:t>
            </a:r>
          </a:p>
          <a:p>
            <a:endParaRPr lang="nl-NL" sz="2800" dirty="0"/>
          </a:p>
          <a:p>
            <a:r>
              <a:rPr lang="nl-NL" sz="2800" dirty="0"/>
              <a:t>Buizen CO2, waterstof(dragers) </a:t>
            </a:r>
          </a:p>
          <a:p>
            <a:endParaRPr lang="nl-NL" sz="2800" dirty="0"/>
          </a:p>
          <a:p>
            <a:r>
              <a:rPr lang="nl-NL" sz="2800" dirty="0"/>
              <a:t>Windturbines</a:t>
            </a:r>
          </a:p>
          <a:p>
            <a:endParaRPr lang="nl-NL" sz="2800" dirty="0"/>
          </a:p>
          <a:p>
            <a:r>
              <a:rPr lang="nl-NL" sz="2800" dirty="0"/>
              <a:t>Energieopslagsystemen (</a:t>
            </a:r>
            <a:r>
              <a:rPr lang="nl-NL" sz="2800" dirty="0" err="1"/>
              <a:t>electronen</a:t>
            </a:r>
            <a:r>
              <a:rPr lang="nl-NL" sz="2800" dirty="0"/>
              <a:t>/</a:t>
            </a:r>
            <a:r>
              <a:rPr lang="nl-NL" sz="2800" dirty="0" err="1"/>
              <a:t>electriciteit</a:t>
            </a:r>
            <a:r>
              <a:rPr lang="nl-NL" sz="2800" dirty="0"/>
              <a:t>)</a:t>
            </a:r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DD62BDB-406E-95D1-A0C4-77773A261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EC15313-99DB-6AD6-0992-9E73C1783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3E3314-2890-E3E8-4666-3F8D42A9A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127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B805934-F69A-6C7D-FAE7-750D645CE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>
            <a:normAutofit/>
          </a:bodyPr>
          <a:lstStyle/>
          <a:p>
            <a:endParaRPr kumimoji="0" lang="nl-NL" altLang="nl-NL" b="1" i="0" u="none" strike="noStrike" cap="none" normalizeH="0" baseline="0">
              <a:ln>
                <a:noFill/>
              </a:ln>
              <a:effectLst/>
            </a:endParaRP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C3B7C3-960E-8BCE-0D8A-079F4F8C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 anchor="b">
            <a:normAutofit/>
          </a:bodyPr>
          <a:lstStyle/>
          <a:p>
            <a:r>
              <a:rPr lang="nl-NL" sz="3100" dirty="0"/>
              <a:t>Programma Veiligheid van de Energietransitie</a:t>
            </a:r>
          </a:p>
        </p:txBody>
      </p:sp>
      <p:sp>
        <p:nvSpPr>
          <p:cNvPr id="21" name="Date Placeholder 4">
            <a:extLst>
              <a:ext uri="{FF2B5EF4-FFF2-40B4-BE49-F238E27FC236}">
                <a16:creationId xmlns:a16="http://schemas.microsoft.com/office/drawing/2014/main" id="{D4F8A999-E46D-26B9-13E7-20CF2B51C3A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2188ED46-A027-2226-1928-4B4FC98E13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4DB50A-7AB6-3F64-B6C8-39829D6CAC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12</a:t>
            </a:fld>
            <a:endParaRPr lang="nl-NL"/>
          </a:p>
        </p:txBody>
      </p:sp>
      <p:graphicFrame>
        <p:nvGraphicFramePr>
          <p:cNvPr id="8" name="Tijdelijke aanduiding voor inhoud 1">
            <a:extLst>
              <a:ext uri="{FF2B5EF4-FFF2-40B4-BE49-F238E27FC236}">
                <a16:creationId xmlns:a16="http://schemas.microsoft.com/office/drawing/2014/main" id="{DEF3801E-DE0F-FC28-028F-1E59E8777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7178040"/>
              </p:ext>
            </p:extLst>
          </p:nvPr>
        </p:nvGraphicFramePr>
        <p:xfrm>
          <a:off x="6554588" y="1052513"/>
          <a:ext cx="5004000" cy="51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8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39496CB-C399-D5F8-8D8B-189E2032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1051199"/>
            <a:ext cx="5004000" cy="3310735"/>
          </a:xfrm>
        </p:spPr>
        <p:txBody>
          <a:bodyPr anchor="b">
            <a:normAutofit/>
          </a:bodyPr>
          <a:lstStyle/>
          <a:p>
            <a:pPr marL="0" indent="0"/>
            <a:r>
              <a:rPr lang="nl-NL" dirty="0"/>
              <a:t>Waterstof </a:t>
            </a:r>
            <a:br>
              <a:rPr lang="nl-NL" dirty="0"/>
            </a:br>
            <a:r>
              <a:rPr lang="nl-NL" dirty="0"/>
              <a:t>klinkt als water</a:t>
            </a:r>
            <a:br>
              <a:rPr lang="nl-NL" dirty="0"/>
            </a:br>
            <a:endParaRPr lang="nl-NL" dirty="0"/>
          </a:p>
        </p:txBody>
      </p:sp>
      <p:pic>
        <p:nvPicPr>
          <p:cNvPr id="3074" name="Picture 2" descr="Ecosysteem waterdruppel natuur achtergrond voor aarde dag campagne">
            <a:extLst>
              <a:ext uri="{FF2B5EF4-FFF2-40B4-BE49-F238E27FC236}">
                <a16:creationId xmlns:a16="http://schemas.microsoft.com/office/drawing/2014/main" id="{51F47F4D-9DAA-F195-F8D3-7170C737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7"/>
          <a:stretch/>
        </p:blipFill>
        <p:spPr bwMode="auto">
          <a:xfrm>
            <a:off x="20" y="10"/>
            <a:ext cx="6098222" cy="685799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3079" name="Date Placeholder 4">
            <a:extLst>
              <a:ext uri="{FF2B5EF4-FFF2-40B4-BE49-F238E27FC236}">
                <a16:creationId xmlns:a16="http://schemas.microsoft.com/office/drawing/2014/main" id="{4AC13EC1-F5A7-545B-A2F1-5C773532467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3081" name="Footer Placeholder 5">
            <a:extLst>
              <a:ext uri="{FF2B5EF4-FFF2-40B4-BE49-F238E27FC236}">
                <a16:creationId xmlns:a16="http://schemas.microsoft.com/office/drawing/2014/main" id="{AC6C2E89-3190-73D1-FB62-0C6E3C5C3E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Bron: </a:t>
            </a:r>
            <a:r>
              <a:rPr lang="nl-NL" dirty="0" err="1"/>
              <a:t>Freepik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402BCE-E41D-093E-14F0-DF9A495FAC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41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itle 2">
            <a:extLst>
              <a:ext uri="{FF2B5EF4-FFF2-40B4-BE49-F238E27FC236}">
                <a16:creationId xmlns:a16="http://schemas.microsoft.com/office/drawing/2014/main" id="{258940B4-DFEE-716D-521D-07D414F1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4163351"/>
          </a:xfrm>
        </p:spPr>
        <p:txBody>
          <a:bodyPr>
            <a:normAutofit/>
          </a:bodyPr>
          <a:lstStyle/>
          <a:p>
            <a:r>
              <a:rPr lang="en-US" dirty="0" err="1"/>
              <a:t>Ammoniak</a:t>
            </a:r>
            <a:r>
              <a:rPr lang="en-US" dirty="0"/>
              <a:t> in je </a:t>
            </a:r>
            <a:r>
              <a:rPr lang="en-US" dirty="0" err="1"/>
              <a:t>keukenkastje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6%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107" name="Date Placeholder 3">
            <a:extLst>
              <a:ext uri="{FF2B5EF4-FFF2-40B4-BE49-F238E27FC236}">
                <a16:creationId xmlns:a16="http://schemas.microsoft.com/office/drawing/2014/main" id="{EF05E434-169B-6C1D-8D30-5757E23418F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4109" name="Footer Placeholder 4">
            <a:extLst>
              <a:ext uri="{FF2B5EF4-FFF2-40B4-BE49-F238E27FC236}">
                <a16:creationId xmlns:a16="http://schemas.microsoft.com/office/drawing/2014/main" id="{F6D7E32B-34A2-A505-53A8-AC261C1863B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Bron: </a:t>
            </a:r>
            <a:r>
              <a:rPr lang="nl-NL" dirty="0" err="1"/>
              <a:t>Freepik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ED8E89-5314-2058-1B5F-597D1BFCC5F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14</a:t>
            </a:fld>
            <a:endParaRPr lang="nl-NL"/>
          </a:p>
        </p:txBody>
      </p:sp>
      <p:pic>
        <p:nvPicPr>
          <p:cNvPr id="4098" name="Picture 2" descr="Regeling met wasmiddelflessen in bekken">
            <a:extLst>
              <a:ext uri="{FF2B5EF4-FFF2-40B4-BE49-F238E27FC236}">
                <a16:creationId xmlns:a16="http://schemas.microsoft.com/office/drawing/2014/main" id="{9691198D-2433-3ACE-D387-25FAC8512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r="36092"/>
          <a:stretch/>
        </p:blipFill>
        <p:spPr bwMode="auto"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0753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le 2">
            <a:extLst>
              <a:ext uri="{FF2B5EF4-FFF2-40B4-BE49-F238E27FC236}">
                <a16:creationId xmlns:a16="http://schemas.microsoft.com/office/drawing/2014/main" id="{075020EC-E1A5-FD89-0257-8F72C607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3310735"/>
          </a:xfrm>
        </p:spPr>
        <p:txBody>
          <a:bodyPr>
            <a:normAutofit/>
          </a:bodyPr>
          <a:lstStyle/>
          <a:p>
            <a:r>
              <a:rPr lang="nl-NL" dirty="0"/>
              <a:t>Of uit de veehouderij...</a:t>
            </a:r>
            <a:br>
              <a:rPr lang="nl-NL" dirty="0"/>
            </a:br>
            <a:endParaRPr lang="en-US" dirty="0"/>
          </a:p>
        </p:txBody>
      </p:sp>
      <p:pic>
        <p:nvPicPr>
          <p:cNvPr id="13314" name="Picture 2" descr="Herd of cows producing milk for Gruyere cheese in France in the spring">
            <a:extLst>
              <a:ext uri="{FF2B5EF4-FFF2-40B4-BE49-F238E27FC236}">
                <a16:creationId xmlns:a16="http://schemas.microsoft.com/office/drawing/2014/main" id="{FDC62F64-32EE-5757-5DB2-C32897EC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5" r="2" b="2571"/>
          <a:stretch/>
        </p:blipFill>
        <p:spPr bwMode="auto">
          <a:xfrm>
            <a:off x="20" y="10"/>
            <a:ext cx="6098222" cy="685799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3321" name="Date Placeholder 4">
            <a:extLst>
              <a:ext uri="{FF2B5EF4-FFF2-40B4-BE49-F238E27FC236}">
                <a16:creationId xmlns:a16="http://schemas.microsoft.com/office/drawing/2014/main" id="{D52D012C-9094-B72E-366C-FE9A618BF14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3323" name="Footer Placeholder 5">
            <a:extLst>
              <a:ext uri="{FF2B5EF4-FFF2-40B4-BE49-F238E27FC236}">
                <a16:creationId xmlns:a16="http://schemas.microsoft.com/office/drawing/2014/main" id="{6F56E1F6-0384-E68B-3F6A-7A97F1E30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Afbeelding: </a:t>
            </a:r>
            <a:r>
              <a:rPr lang="nl-NL" dirty="0" err="1"/>
              <a:t>Freepik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84648E-588E-7229-C261-61E2CFED3E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143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CCE6236-7C91-E13B-F710-772C56E4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24" y="856211"/>
            <a:ext cx="5004000" cy="606830"/>
          </a:xfrm>
        </p:spPr>
        <p:txBody>
          <a:bodyPr anchor="b">
            <a:normAutofit/>
          </a:bodyPr>
          <a:lstStyle/>
          <a:p>
            <a:r>
              <a:rPr lang="nl-NL" dirty="0"/>
              <a:t>Concreet</a:t>
            </a:r>
          </a:p>
        </p:txBody>
      </p:sp>
      <p:pic>
        <p:nvPicPr>
          <p:cNvPr id="1026" name="Picture 2" descr="Externe veiligheid | Atlas Leefomgeving">
            <a:extLst>
              <a:ext uri="{FF2B5EF4-FFF2-40B4-BE49-F238E27FC236}">
                <a16:creationId xmlns:a16="http://schemas.microsoft.com/office/drawing/2014/main" id="{7BBFEA00-01B2-9885-F329-92B113FA2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00" y="2277936"/>
            <a:ext cx="5003800" cy="2732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B497496-1BA3-6B17-046C-538DDB1E36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7673" y="1554481"/>
            <a:ext cx="5519651" cy="5034726"/>
          </a:xfrm>
        </p:spPr>
        <p:txBody>
          <a:bodyPr anchor="t">
            <a:normAutofit fontScale="92500" lnSpcReduction="10000"/>
          </a:bodyPr>
          <a:lstStyle/>
          <a:p>
            <a:pPr marL="135450" indent="0">
              <a:buNone/>
            </a:pPr>
            <a:endParaRPr lang="nl-NL" sz="3000" dirty="0"/>
          </a:p>
          <a:p>
            <a:pPr marL="135450" indent="0">
              <a:buNone/>
            </a:pPr>
            <a:r>
              <a:rPr lang="nl-NL" sz="3000" dirty="0"/>
              <a:t>Behoud basisbeschermingsniveau voor mens en milieu: </a:t>
            </a:r>
          </a:p>
          <a:p>
            <a:pPr marL="135450" indent="0">
              <a:buNone/>
            </a:pPr>
            <a:r>
              <a:rPr lang="nl-NL" sz="3000" dirty="0"/>
              <a:t>plaatsgebonden risico (10</a:t>
            </a:r>
            <a:r>
              <a:rPr lang="nl-NL" sz="3000" baseline="30000" dirty="0"/>
              <a:t>-6</a:t>
            </a:r>
            <a:r>
              <a:rPr lang="nl-NL" sz="3000" dirty="0"/>
              <a:t>) en groepsrisico (aandachtsgebieden)</a:t>
            </a:r>
          </a:p>
          <a:p>
            <a:pPr marL="478350" indent="-342900"/>
            <a:endParaRPr lang="nl-NL" sz="3000" dirty="0"/>
          </a:p>
          <a:p>
            <a:pPr marL="478350" indent="-342900"/>
            <a:r>
              <a:rPr lang="nl-NL" sz="3000" dirty="0"/>
              <a:t>Waar mogelijk bevorderen van continue verbetering bij bestaande en nieuwe ontwikkelingen (bv. BBT)</a:t>
            </a:r>
          </a:p>
          <a:p>
            <a:endParaRPr lang="nl-NL" sz="2000" dirty="0"/>
          </a:p>
        </p:txBody>
      </p:sp>
      <p:sp>
        <p:nvSpPr>
          <p:cNvPr id="1031" name="Date Placeholder 4">
            <a:extLst>
              <a:ext uri="{FF2B5EF4-FFF2-40B4-BE49-F238E27FC236}">
                <a16:creationId xmlns:a16="http://schemas.microsoft.com/office/drawing/2014/main" id="{0843FA0F-BFA0-C10F-5D4C-B4B19B42B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33" name="Footer Placeholder 5">
            <a:extLst>
              <a:ext uri="{FF2B5EF4-FFF2-40B4-BE49-F238E27FC236}">
                <a16:creationId xmlns:a16="http://schemas.microsoft.com/office/drawing/2014/main" id="{41F66E72-A20E-BA69-65CB-FC6B79640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Afbeelding: Atlas Leefomgeving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5A6365-A8BD-71D7-381D-CC2B7D10D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 flipV="1">
            <a:off x="6553199" y="6543488"/>
            <a:ext cx="5005389" cy="45719"/>
          </a:xfrm>
        </p:spPr>
        <p:txBody>
          <a:bodyPr anchor="b">
            <a:normAutofit fontScale="25000" lnSpcReduction="20000"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0041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609C789-1B6E-07E2-F9B1-C42557F3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anchor="b">
            <a:normAutofit/>
          </a:bodyPr>
          <a:lstStyle/>
          <a:p>
            <a:r>
              <a:rPr lang="nl-NL" dirty="0"/>
              <a:t>Hoe?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1E51432-F470-F6D9-7ED6-7B2D88C9357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FA572F5-00A7-FCDE-A4BF-CF89ABE21D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82138E-C64D-CE57-147C-439F29981D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17</a:t>
            </a:fld>
            <a:endParaRPr lang="nl-NL"/>
          </a:p>
        </p:txBody>
      </p:sp>
      <p:graphicFrame>
        <p:nvGraphicFramePr>
          <p:cNvPr id="8" name="Tijdelijke aanduiding voor inhoud 1">
            <a:extLst>
              <a:ext uri="{FF2B5EF4-FFF2-40B4-BE49-F238E27FC236}">
                <a16:creationId xmlns:a16="http://schemas.microsoft.com/office/drawing/2014/main" id="{32C05BE7-71E0-2BBE-DBC0-527CA6D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3881817"/>
              </p:ext>
            </p:extLst>
          </p:nvPr>
        </p:nvGraphicFramePr>
        <p:xfrm>
          <a:off x="635000" y="2000560"/>
          <a:ext cx="10923588" cy="276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3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023BAB8-49AA-0DC9-1A8E-1BF8CDA8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anchor="b">
            <a:normAutofit/>
          </a:bodyPr>
          <a:lstStyle/>
          <a:p>
            <a:r>
              <a:rPr lang="nl-NL" dirty="0"/>
              <a:t>Vragen?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1FDCE7E-7F85-8DC2-31CE-6F95318BCBA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942FAB2-4DB2-69DF-7697-784668A333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3DF325-78FD-78E1-F128-64B225138E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18</a:t>
            </a:fld>
            <a:endParaRPr lang="nl-NL"/>
          </a:p>
        </p:txBody>
      </p:sp>
      <p:graphicFrame>
        <p:nvGraphicFramePr>
          <p:cNvPr id="8" name="Tijdelijke aanduiding voor inhoud 1">
            <a:extLst>
              <a:ext uri="{FF2B5EF4-FFF2-40B4-BE49-F238E27FC236}">
                <a16:creationId xmlns:a16="http://schemas.microsoft.com/office/drawing/2014/main" id="{FE4D16A4-CFFA-D5C6-61C7-BA1BD1604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89710314"/>
              </p:ext>
            </p:extLst>
          </p:nvPr>
        </p:nvGraphicFramePr>
        <p:xfrm>
          <a:off x="635000" y="2276475"/>
          <a:ext cx="10923588" cy="394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69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itle 2">
            <a:extLst>
              <a:ext uri="{FF2B5EF4-FFF2-40B4-BE49-F238E27FC236}">
                <a16:creationId xmlns:a16="http://schemas.microsoft.com/office/drawing/2014/main" id="{FC9728A7-2422-B655-BA6B-5644F5AD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>
            <a:normAutofit fontScale="90000"/>
          </a:bodyPr>
          <a:lstStyle/>
          <a:p>
            <a:r>
              <a:rPr lang="nl-NL" b="0" i="0" dirty="0">
                <a:solidFill>
                  <a:schemeClr val="tx1"/>
                </a:solidFill>
                <a:effectLst/>
                <a:latin typeface="Effra-Bold"/>
              </a:rPr>
              <a:t>4 januari 2023, NOS Nieuws:</a:t>
            </a:r>
            <a:br>
              <a:rPr lang="nl-NL" b="0" i="0" dirty="0">
                <a:solidFill>
                  <a:srgbClr val="666666"/>
                </a:solidFill>
                <a:effectLst/>
                <a:latin typeface="Effra-Bold"/>
              </a:rPr>
            </a:br>
            <a:endParaRPr lang="en-US" dirty="0"/>
          </a:p>
        </p:txBody>
      </p:sp>
      <p:pic>
        <p:nvPicPr>
          <p:cNvPr id="9219" name="Picture 3" descr="Windmolen incident">
            <a:extLst>
              <a:ext uri="{FF2B5EF4-FFF2-40B4-BE49-F238E27FC236}">
                <a16:creationId xmlns:a16="http://schemas.microsoft.com/office/drawing/2014/main" id="{18792C4D-3375-7E44-833C-0F0E28F70E1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5" r="24307"/>
          <a:stretch/>
        </p:blipFill>
        <p:spPr bwMode="auto">
          <a:xfrm>
            <a:off x="20" y="10"/>
            <a:ext cx="6098222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224" name="Text Placeholder 1">
            <a:extLst>
              <a:ext uri="{FF2B5EF4-FFF2-40B4-BE49-F238E27FC236}">
                <a16:creationId xmlns:a16="http://schemas.microsoft.com/office/drawing/2014/main" id="{235BF3AA-406C-D3A2-3DEA-0DF7F9389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/>
          <a:p>
            <a:pPr marL="0" indent="0" algn="l">
              <a:buNone/>
            </a:pPr>
            <a:r>
              <a:rPr lang="nl-NL" sz="3200" b="1" i="0" dirty="0">
                <a:solidFill>
                  <a:srgbClr val="202020"/>
                </a:solidFill>
                <a:effectLst/>
                <a:latin typeface="Effra-Bold"/>
              </a:rPr>
              <a:t>Hoe kan het dat een windmolen afbreekt?</a:t>
            </a:r>
          </a:p>
          <a:p>
            <a:pPr marL="0" indent="0" algn="l">
              <a:buNone/>
            </a:pPr>
            <a:r>
              <a:rPr lang="nl-NL" sz="3200" b="1" i="0" dirty="0">
                <a:solidFill>
                  <a:srgbClr val="202020"/>
                </a:solidFill>
                <a:effectLst/>
                <a:latin typeface="Effra-Bold"/>
              </a:rPr>
              <a:t> </a:t>
            </a:r>
          </a:p>
          <a:p>
            <a:pPr marL="0" indent="0" algn="l">
              <a:buNone/>
            </a:pPr>
            <a:r>
              <a:rPr lang="nl-NL" sz="3200" b="1" i="0" dirty="0">
                <a:solidFill>
                  <a:srgbClr val="202020"/>
                </a:solidFill>
                <a:effectLst/>
                <a:latin typeface="Effra-Bold"/>
              </a:rPr>
              <a:t>'Nog nooit meegemaakt'</a:t>
            </a:r>
          </a:p>
          <a:p>
            <a:endParaRPr lang="en-US" dirty="0"/>
          </a:p>
        </p:txBody>
      </p:sp>
      <p:sp>
        <p:nvSpPr>
          <p:cNvPr id="9228" name="Date Placeholder 4">
            <a:extLst>
              <a:ext uri="{FF2B5EF4-FFF2-40B4-BE49-F238E27FC236}">
                <a16:creationId xmlns:a16="http://schemas.microsoft.com/office/drawing/2014/main" id="{936C3DAA-7CCF-4160-D7CE-EDFC052DF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9230" name="Footer Placeholder 5">
            <a:extLst>
              <a:ext uri="{FF2B5EF4-FFF2-40B4-BE49-F238E27FC236}">
                <a16:creationId xmlns:a16="http://schemas.microsoft.com/office/drawing/2014/main" id="{D39A7D75-E390-6ADD-CB2B-CAD3BBC7C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678DCB-F877-D97F-6C24-D49FD357A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15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B2A18F8-0900-5707-6243-7D11CF18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 anchor="b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700" b="1" i="0" u="none" strike="noStrike" cap="none" normalizeH="0" baseline="0" dirty="0">
                <a:ln>
                  <a:noFill/>
                </a:ln>
                <a:effectLst/>
              </a:rPr>
              <a:t>21 februari 2023, Nu.nl</a:t>
            </a:r>
            <a:endParaRPr kumimoji="0" lang="nl-NL" altLang="nl-NL" sz="17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2306" name="Text Placeholder 1">
            <a:extLst>
              <a:ext uri="{FF2B5EF4-FFF2-40B4-BE49-F238E27FC236}">
                <a16:creationId xmlns:a16="http://schemas.microsoft.com/office/drawing/2014/main" id="{91F4DF17-0CAF-82EB-7B74-9FFBE30A0A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/>
          <a:p>
            <a:pPr marL="0" indent="0">
              <a:buNone/>
            </a:pPr>
            <a:r>
              <a:rPr kumimoji="0" lang="nl-NL" altLang="nl-NL" sz="2400" b="1" i="0" u="none" strike="noStrike" cap="none" normalizeH="0" baseline="0" dirty="0">
                <a:ln>
                  <a:noFill/>
                </a:ln>
                <a:effectLst/>
              </a:rPr>
              <a:t>Toezichthouder vreest voor grote incidenten met ammoniak in havens</a:t>
            </a:r>
          </a:p>
          <a:p>
            <a:pPr marL="0" indent="0">
              <a:buNone/>
            </a:pPr>
            <a:endParaRPr lang="nl-NL" altLang="nl-NL" b="1" dirty="0"/>
          </a:p>
          <a:p>
            <a:pPr marL="0" indent="0">
              <a:buNone/>
            </a:pPr>
            <a:r>
              <a:rPr lang="nl-NL" b="1" i="0" dirty="0">
                <a:solidFill>
                  <a:srgbClr val="1F2544"/>
                </a:solidFill>
                <a:effectLst/>
                <a:latin typeface="Arial" panose="020B0604020202020204" pitchFamily="34" charset="0"/>
              </a:rPr>
              <a:t>"Niemand heeft de vraag ooit beantwoord over hoe we alles veilig gaan transporteren."</a:t>
            </a:r>
            <a:endParaRPr lang="en-US" dirty="0"/>
          </a:p>
        </p:txBody>
      </p:sp>
      <p:sp>
        <p:nvSpPr>
          <p:cNvPr id="12308" name="Date Placeholder 3">
            <a:extLst>
              <a:ext uri="{FF2B5EF4-FFF2-40B4-BE49-F238E27FC236}">
                <a16:creationId xmlns:a16="http://schemas.microsoft.com/office/drawing/2014/main" id="{514320AC-CD1F-7539-9136-F05F67CAF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2310" name="Footer Placeholder 4">
            <a:extLst>
              <a:ext uri="{FF2B5EF4-FFF2-40B4-BE49-F238E27FC236}">
                <a16:creationId xmlns:a16="http://schemas.microsoft.com/office/drawing/2014/main" id="{0BEBF18F-A32C-8FC1-D7F9-917EDFEFB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595B5D-8FA1-4BC4-1B16-3AE70F6BE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pic>
        <p:nvPicPr>
          <p:cNvPr id="12301" name="Picture 13" descr="Waterstof">
            <a:extLst>
              <a:ext uri="{FF2B5EF4-FFF2-40B4-BE49-F238E27FC236}">
                <a16:creationId xmlns:a16="http://schemas.microsoft.com/office/drawing/2014/main" id="{0D34A59B-2F5A-0562-0E7D-35A510559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2" r="24366" b="1"/>
          <a:stretch/>
        </p:blipFill>
        <p:spPr bwMode="auto"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2815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B63C73-2C8C-CB1A-EFD3-DD9424B9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z="3100" dirty="0"/>
              <a:t>22 juli 2024, Rijnmond.nl:</a:t>
            </a:r>
            <a:endParaRPr lang="nl-NL" sz="3100" b="0" kern="1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2031EC4-4877-9419-9265-961935C0D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2289600"/>
            <a:ext cx="5005388" cy="3935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80000"/>
              <a:tabLst/>
            </a:pPr>
            <a:r>
              <a:rPr kumimoji="0" lang="nl-NL" altLang="nl-NL" sz="24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Weinig blussen, dagenlang koelen: zo bestrijd je accubranden</a:t>
            </a:r>
            <a:endParaRPr kumimoji="0" lang="nl-NL" altLang="nl-NL" sz="2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R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80000"/>
              <a:tabLst/>
            </a:pPr>
            <a:r>
              <a:rPr kumimoji="0" lang="nl-NL" altLang="nl-NL" sz="24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        </a:t>
            </a:r>
          </a:p>
          <a:p>
            <a:pPr marR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80000"/>
              <a:tabLst/>
            </a:pPr>
            <a:r>
              <a:rPr kumimoji="0" lang="nl-NL" altLang="nl-NL" sz="24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Bij de brand sloegen de vlammen uit het dak van de schuur waarin de containers staan.</a:t>
            </a:r>
          </a:p>
          <a:p>
            <a:pPr marL="316800" marR="0" indent="-31680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Verdana" panose="020B0604030504040204" pitchFamily="34" charset="0"/>
              <a:buChar char="›"/>
              <a:tabLst/>
            </a:pPr>
            <a:endParaRPr lang="nl-NL" altLang="nl-NL" sz="2400" dirty="0">
              <a:solidFill>
                <a:schemeClr val="bg1"/>
              </a:solidFill>
              <a:latin typeface="+mn-lt"/>
            </a:endParaRPr>
          </a:p>
          <a:p>
            <a:pPr marR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80000"/>
              <a:tabLst/>
            </a:pPr>
            <a:endParaRPr kumimoji="0" lang="nl-NL" altLang="nl-NL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175" name="Date Placeholder 3">
            <a:extLst>
              <a:ext uri="{FF2B5EF4-FFF2-40B4-BE49-F238E27FC236}">
                <a16:creationId xmlns:a16="http://schemas.microsoft.com/office/drawing/2014/main" id="{4815AB14-59F3-D667-F530-EF1F55855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7177" name="Footer Placeholder 4">
            <a:extLst>
              <a:ext uri="{FF2B5EF4-FFF2-40B4-BE49-F238E27FC236}">
                <a16:creationId xmlns:a16="http://schemas.microsoft.com/office/drawing/2014/main" id="{344B35F7-7760-F1B5-7F94-59F7D6191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747766-1DB8-6797-BBA3-533765785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 vert="horz" lIns="91440" tIns="45720" rIns="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pic>
        <p:nvPicPr>
          <p:cNvPr id="7170" name="Picture 2" descr="Bij de brand sloegen de vlammen uit het dak van de schuur waarin de containers staan.">
            <a:extLst>
              <a:ext uri="{FF2B5EF4-FFF2-40B4-BE49-F238E27FC236}">
                <a16:creationId xmlns:a16="http://schemas.microsoft.com/office/drawing/2014/main" id="{D9FF109A-B59B-0281-4A73-8B1F66D60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r="15729"/>
          <a:stretch/>
        </p:blipFill>
        <p:spPr bwMode="auto"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0553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A944BE8-9B29-9842-E413-7E6D7771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 anchor="b">
            <a:noAutofit/>
          </a:bodyPr>
          <a:lstStyle/>
          <a:p>
            <a:r>
              <a:rPr lang="nl-NL" sz="3200" dirty="0"/>
              <a:t>Veiligheid van de energietransitie - Rijksoverheid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0301FFD-AE66-D5E1-EBDB-7DBA857D8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000" y="2818015"/>
            <a:ext cx="5003800" cy="3403398"/>
          </a:xfrm>
        </p:spPr>
        <p:txBody>
          <a:bodyPr anchor="t">
            <a:normAutofit/>
          </a:bodyPr>
          <a:lstStyle/>
          <a:p>
            <a:r>
              <a:rPr lang="nl-NL" sz="2800" dirty="0"/>
              <a:t>Belegd bij Ministerie I&amp;W </a:t>
            </a:r>
          </a:p>
          <a:p>
            <a:r>
              <a:rPr lang="nl-NL" sz="2800" dirty="0"/>
              <a:t>Omgevingsveiligheid in portefeuille Staatsecretaris</a:t>
            </a:r>
          </a:p>
          <a:p>
            <a:endParaRPr lang="nl-NL" sz="2800" dirty="0"/>
          </a:p>
          <a:p>
            <a:r>
              <a:rPr lang="nl-NL" sz="2800" dirty="0"/>
              <a:t>Samenwerking met ministerie KGG: risico’s van de energietransitie</a:t>
            </a:r>
          </a:p>
          <a:p>
            <a:endParaRPr lang="nl-NL" dirty="0"/>
          </a:p>
        </p:txBody>
      </p:sp>
      <p:pic>
        <p:nvPicPr>
          <p:cNvPr id="5124" name="Picture 4" descr="Vrouwelijke planningsmilieuprojecten">
            <a:extLst>
              <a:ext uri="{FF2B5EF4-FFF2-40B4-BE49-F238E27FC236}">
                <a16:creationId xmlns:a16="http://schemas.microsoft.com/office/drawing/2014/main" id="{52CEBBB1-1FAB-92A5-8AAD-4B3B10EF59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r="40245" b="-1"/>
          <a:stretch/>
        </p:blipFill>
        <p:spPr bwMode="auto"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134" name="Date Placeholder 4">
            <a:extLst>
              <a:ext uri="{FF2B5EF4-FFF2-40B4-BE49-F238E27FC236}">
                <a16:creationId xmlns:a16="http://schemas.microsoft.com/office/drawing/2014/main" id="{D39E9312-1034-45FB-7463-8AF0313CB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5129" name="Footer Placeholder 4">
            <a:extLst>
              <a:ext uri="{FF2B5EF4-FFF2-40B4-BE49-F238E27FC236}">
                <a16:creationId xmlns:a16="http://schemas.microsoft.com/office/drawing/2014/main" id="{CAA377AE-1C63-882A-5BF9-624283870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5000" y="6221413"/>
            <a:ext cx="5003800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Afbeelding: </a:t>
            </a:r>
            <a:r>
              <a:rPr lang="nl-NL" dirty="0" err="1"/>
              <a:t>Freepik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35CA56-124E-9BF4-C488-4749AFE4E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75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76D4D46-6B9F-E187-7D2D-DA6630F79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anchor="b">
            <a:normAutofit/>
          </a:bodyPr>
          <a:lstStyle/>
          <a:p>
            <a:r>
              <a:rPr lang="nl-NL" dirty="0"/>
              <a:t>Uitgangspunten Veilige Energietransitie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520D19-3272-58E7-342D-CC10ADD734A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401D9E20-AF18-3805-361C-A42E47682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EE81E0-1D39-202B-2EAC-87ED95AA69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  <p:graphicFrame>
        <p:nvGraphicFramePr>
          <p:cNvPr id="9" name="Tijdelijke aanduiding voor tekst 1">
            <a:extLst>
              <a:ext uri="{FF2B5EF4-FFF2-40B4-BE49-F238E27FC236}">
                <a16:creationId xmlns:a16="http://schemas.microsoft.com/office/drawing/2014/main" id="{1866DD71-2A36-F7D9-A613-DCDDF6EA5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824369"/>
              </p:ext>
            </p:extLst>
          </p:nvPr>
        </p:nvGraphicFramePr>
        <p:xfrm>
          <a:off x="635000" y="2276475"/>
          <a:ext cx="10923588" cy="394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55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4597F7-56CF-E596-8EEF-9B8CDCD7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>
            <a:normAutofit/>
          </a:bodyPr>
          <a:lstStyle/>
          <a:p>
            <a:r>
              <a:rPr lang="nl-NL" dirty="0"/>
              <a:t>Verantwoord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7F8EC45-84C9-E93F-0B02-EF3DBBC92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4588" y="546538"/>
            <a:ext cx="5004000" cy="6261222"/>
          </a:xfrm>
        </p:spPr>
        <p:txBody>
          <a:bodyPr anchor="ctr">
            <a:normAutofit lnSpcReduction="10000"/>
          </a:bodyPr>
          <a:lstStyle/>
          <a:p>
            <a:r>
              <a:rPr lang="nl-NL" sz="2800" dirty="0"/>
              <a:t>Minstens even veilig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Initiatieven toetsen m.b.v. realistische inzichten uit wetenschap en praktijk </a:t>
            </a:r>
          </a:p>
          <a:p>
            <a:endParaRPr lang="nl-NL" sz="2800" dirty="0"/>
          </a:p>
          <a:p>
            <a:r>
              <a:rPr lang="nl-NL" sz="2800" dirty="0"/>
              <a:t>Bij verdere risicoreductie staat proportionaliteit centraal </a:t>
            </a:r>
          </a:p>
          <a:p>
            <a:endParaRPr lang="nl-NL" sz="2800" dirty="0"/>
          </a:p>
          <a:p>
            <a:r>
              <a:rPr lang="nl-NL" sz="2800" dirty="0"/>
              <a:t>Voorzorgsmaatregelen, later opschalen of afschalen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E4BB9B6-1C66-1872-2DCD-C9868EF1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B7C51EF-65AA-E5B9-21B4-7026BA5EE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3A0063-7F14-0BFE-8CC5-6F61E710D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74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776C378-CE12-7FD8-1041-71FA9C46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>
            <a:normAutofit/>
          </a:bodyPr>
          <a:lstStyle/>
          <a:p>
            <a:r>
              <a:rPr lang="nl-NL" dirty="0"/>
              <a:t>Voortvarend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B82C782-92F4-7CC1-22FA-E54CDD93C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>
            <a:normAutofit/>
          </a:bodyPr>
          <a:lstStyle/>
          <a:p>
            <a:r>
              <a:rPr lang="nl-NL" sz="2800" dirty="0"/>
              <a:t>Waar nodig risicobeleid formuleren voorafgaand aan wetgeving</a:t>
            </a:r>
          </a:p>
          <a:p>
            <a:endParaRPr lang="nl-NL" sz="2800" dirty="0"/>
          </a:p>
          <a:p>
            <a:r>
              <a:rPr lang="nl-NL" sz="2800" dirty="0"/>
              <a:t>Ruimte voor gereguleerd experimenteren</a:t>
            </a:r>
          </a:p>
          <a:p>
            <a:endParaRPr lang="nl-NL" sz="2800" dirty="0"/>
          </a:p>
          <a:p>
            <a:r>
              <a:rPr lang="nl-NL" sz="2800" dirty="0"/>
              <a:t>Monitoren en leren van pilotprojecten en incidenten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8113BD5-ECC5-9D6E-8224-39E54FDC2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7D005BB-7C7B-DADF-0BE3-41F5C43B7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A577BF-4E42-E315-BCF8-FC9E816D3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90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BA4E675-EED3-6D88-9627-D021415C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>
            <a:normAutofit/>
          </a:bodyPr>
          <a:lstStyle/>
          <a:p>
            <a:r>
              <a:rPr lang="nl-NL" dirty="0"/>
              <a:t>Verbonden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A9F0E56-CDE9-A613-A8E1-2049729FE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6717" y="557048"/>
            <a:ext cx="5707117" cy="5906814"/>
          </a:xfrm>
        </p:spPr>
        <p:txBody>
          <a:bodyPr anchor="ctr">
            <a:noAutofit/>
          </a:bodyPr>
          <a:lstStyle/>
          <a:p>
            <a:r>
              <a:rPr lang="nl-NL" sz="2800" dirty="0"/>
              <a:t>Uitbreiding kennis </a:t>
            </a:r>
          </a:p>
          <a:p>
            <a:endParaRPr lang="nl-NL" sz="2800" dirty="0"/>
          </a:p>
          <a:p>
            <a:r>
              <a:rPr lang="nl-NL" sz="2800" dirty="0"/>
              <a:t>Openhartige en eenduidige communicatie </a:t>
            </a:r>
          </a:p>
          <a:p>
            <a:endParaRPr lang="nl-NL" sz="2800" dirty="0"/>
          </a:p>
          <a:p>
            <a:r>
              <a:rPr lang="nl-NL" sz="2800" dirty="0"/>
              <a:t>Bij belemmeringen door wet- en regelgeving, helpt de overheid bij het zoeken naar een oplossing</a:t>
            </a:r>
          </a:p>
          <a:p>
            <a:endParaRPr lang="nl-NL" sz="2800" dirty="0"/>
          </a:p>
          <a:p>
            <a:r>
              <a:rPr lang="nl-NL" sz="2800" dirty="0"/>
              <a:t>Deze uitgangspunten worden gehanteerd door zoveel mogelijk overheidspartijen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1A3FAF-663F-2E72-090D-676620BB2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1CBBFEA-36C3-FA92-C80E-0C14B549B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CB62A9-DD67-6931-AF97-DA817C6E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570632"/>
      </p:ext>
    </p:extLst>
  </p:cSld>
  <p:clrMapOvr>
    <a:masterClrMapping/>
  </p:clrMapOvr>
</p:sld>
</file>

<file path=ppt/theme/theme1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2.xml><?xml version="1.0" encoding="utf-8"?>
<a:theme xmlns:a="http://schemas.openxmlformats.org/drawingml/2006/main" name="IenW Engel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18067 RIJK - Sjabloon 16x9 Hemelblauw</Template>
  <TotalTime>0</TotalTime>
  <Words>484</Words>
  <Application>Microsoft Office PowerPoint</Application>
  <PresentationFormat>Breedbeeld</PresentationFormat>
  <Paragraphs>108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Effra-Bold</vt:lpstr>
      <vt:lpstr>Verdana</vt:lpstr>
      <vt:lpstr>Wingdings</vt:lpstr>
      <vt:lpstr>IenW Nederlands 16:9</vt:lpstr>
      <vt:lpstr>IenW Engels 16:9</vt:lpstr>
      <vt:lpstr>                      Veiligheid van de Energietransitie (VET)  </vt:lpstr>
      <vt:lpstr>4 januari 2023, NOS Nieuws: </vt:lpstr>
      <vt:lpstr>21 februari 2023, Nu.nl</vt:lpstr>
      <vt:lpstr>22 juli 2024, Rijnmond.nl:</vt:lpstr>
      <vt:lpstr>Veiligheid van de energietransitie - Rijksoverheid</vt:lpstr>
      <vt:lpstr>Uitgangspunten Veilige Energietransitie</vt:lpstr>
      <vt:lpstr>Verantwoord</vt:lpstr>
      <vt:lpstr>Voortvarend</vt:lpstr>
      <vt:lpstr>Verbonden</vt:lpstr>
      <vt:lpstr>Binnen I&amp;W</vt:lpstr>
      <vt:lpstr>Thema’s</vt:lpstr>
      <vt:lpstr>Programma Veiligheid van de Energietransitie</vt:lpstr>
      <vt:lpstr>Waterstof  klinkt als water </vt:lpstr>
      <vt:lpstr>Ammoniak in je keukenkastje  6%    </vt:lpstr>
      <vt:lpstr>Of uit de veehouderij... </vt:lpstr>
      <vt:lpstr>Concreet</vt:lpstr>
      <vt:lpstr>Hoe?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2022-10-05T11:24:09Z</dcterms:created>
  <dcterms:modified xsi:type="dcterms:W3CDTF">2024-12-02T14:12:47Z</dcterms:modified>
</cp:coreProperties>
</file>