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8" r:id="rId2"/>
  </p:sldMasterIdLst>
  <p:notesMasterIdLst>
    <p:notesMasterId r:id="rId33"/>
  </p:notesMasterIdLst>
  <p:sldIdLst>
    <p:sldId id="256" r:id="rId3"/>
    <p:sldId id="257" r:id="rId4"/>
    <p:sldId id="259" r:id="rId5"/>
    <p:sldId id="266" r:id="rId6"/>
    <p:sldId id="301" r:id="rId7"/>
    <p:sldId id="303" r:id="rId8"/>
    <p:sldId id="308" r:id="rId9"/>
    <p:sldId id="304" r:id="rId10"/>
    <p:sldId id="305" r:id="rId11"/>
    <p:sldId id="306" r:id="rId12"/>
    <p:sldId id="309" r:id="rId13"/>
    <p:sldId id="310" r:id="rId14"/>
    <p:sldId id="311" r:id="rId15"/>
    <p:sldId id="316" r:id="rId16"/>
    <p:sldId id="307" r:id="rId17"/>
    <p:sldId id="312" r:id="rId18"/>
    <p:sldId id="315" r:id="rId19"/>
    <p:sldId id="314" r:id="rId20"/>
    <p:sldId id="317" r:id="rId21"/>
    <p:sldId id="318" r:id="rId22"/>
    <p:sldId id="319" r:id="rId23"/>
    <p:sldId id="320" r:id="rId24"/>
    <p:sldId id="321" r:id="rId25"/>
    <p:sldId id="322" r:id="rId26"/>
    <p:sldId id="323" r:id="rId27"/>
    <p:sldId id="324" r:id="rId28"/>
    <p:sldId id="325" r:id="rId29"/>
    <p:sldId id="300" r:id="rId30"/>
    <p:sldId id="269" r:id="rId31"/>
    <p:sldId id="328" r:id="rId32"/>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840" userDrawn="1">
          <p15:clr>
            <a:srgbClr val="A4A3A4"/>
          </p15:clr>
        </p15:guide>
        <p15:guide id="3" orient="horz"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13" autoAdjust="0"/>
    <p:restoredTop sz="76183" autoAdjust="0"/>
  </p:normalViewPr>
  <p:slideViewPr>
    <p:cSldViewPr snapToGrid="0" showGuides="1">
      <p:cViewPr varScale="1">
        <p:scale>
          <a:sx n="96" d="100"/>
          <a:sy n="96" d="100"/>
        </p:scale>
        <p:origin x="96" y="114"/>
      </p:cViewPr>
      <p:guideLst>
        <p:guide pos="3840"/>
        <p:guide orient="horz" pos="216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B59695-2CA7-400E-896D-210B5153E9FD}" type="datetimeFigureOut">
              <a:rPr lang="nl-NL" smtClean="0"/>
              <a:t>1-12-2025</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2F04C93-797C-4EBB-9AAD-63C2F3576D20}" type="slidenum">
              <a:rPr lang="nl-NL" smtClean="0"/>
              <a:t>‹nr.›</a:t>
            </a:fld>
            <a:endParaRPr lang="nl-NL"/>
          </a:p>
        </p:txBody>
      </p:sp>
    </p:spTree>
    <p:extLst>
      <p:ext uri="{BB962C8B-B14F-4D97-AF65-F5344CB8AC3E}">
        <p14:creationId xmlns:p14="http://schemas.microsoft.com/office/powerpoint/2010/main" val="13888378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iplo.nl/regelgeving/overzicht-procedures/korte-uitgebreide-voorbereidingsprocedure/"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Voorstellen + check wie zitten er in de zaal</a:t>
            </a:r>
          </a:p>
        </p:txBody>
      </p:sp>
      <p:sp>
        <p:nvSpPr>
          <p:cNvPr id="4" name="Tijdelijke aanduiding voor dianummer 3"/>
          <p:cNvSpPr>
            <a:spLocks noGrp="1"/>
          </p:cNvSpPr>
          <p:nvPr>
            <p:ph type="sldNum" sz="quarter" idx="5"/>
          </p:nvPr>
        </p:nvSpPr>
        <p:spPr/>
        <p:txBody>
          <a:bodyPr/>
          <a:lstStyle/>
          <a:p>
            <a:fld id="{62F04C93-797C-4EBB-9AAD-63C2F3576D20}" type="slidenum">
              <a:rPr lang="nl-NL" smtClean="0"/>
              <a:t>2</a:t>
            </a:fld>
            <a:endParaRPr lang="nl-NL"/>
          </a:p>
        </p:txBody>
      </p:sp>
    </p:spTree>
    <p:extLst>
      <p:ext uri="{BB962C8B-B14F-4D97-AF65-F5344CB8AC3E}">
        <p14:creationId xmlns:p14="http://schemas.microsoft.com/office/powerpoint/2010/main" val="10336489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56344E-7712-266D-C752-658BB817D5BE}"/>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7753ED81-0524-A78B-BED1-77341E8DF924}"/>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C35022D9-DB4D-0A73-8841-D0C0AE377A3D}"/>
              </a:ext>
            </a:extLst>
          </p:cNvPr>
          <p:cNvSpPr>
            <a:spLocks noGrp="1"/>
          </p:cNvSpPr>
          <p:nvPr>
            <p:ph type="body" idx="1"/>
          </p:nvPr>
        </p:nvSpPr>
        <p:spPr/>
        <p:txBody>
          <a:bodyPr/>
          <a:lstStyle/>
          <a:p>
            <a:r>
              <a:rPr lang="nl-NL" dirty="0"/>
              <a:t>Voorbeelden van gevallen die zijn aangewezen in de Omgevingswet / Omgevingsbesluit zijn: </a:t>
            </a:r>
          </a:p>
          <a:p>
            <a:pPr marL="171450" indent="-171450">
              <a:buFontTx/>
              <a:buChar char="-"/>
            </a:pPr>
            <a:r>
              <a:rPr lang="nl-NL" dirty="0"/>
              <a:t>Activiteit die betrekking heeft op een rijksmonumentenactiviteit, activiteit bij een IPPC inrichting, Natura 2000 activiteit, etc.</a:t>
            </a:r>
          </a:p>
          <a:p>
            <a:pPr marL="171450" indent="-171450">
              <a:buFontTx/>
              <a:buChar char="-"/>
            </a:pPr>
            <a:r>
              <a:rPr lang="nl-NL" dirty="0"/>
              <a:t>Als er een </a:t>
            </a:r>
            <a:r>
              <a:rPr lang="nl-NL" dirty="0" err="1"/>
              <a:t>mer</a:t>
            </a:r>
            <a:r>
              <a:rPr lang="nl-NL" dirty="0"/>
              <a:t>-plicht geldt</a:t>
            </a:r>
          </a:p>
          <a:p>
            <a:pPr marL="171450" indent="-171450">
              <a:buFontTx/>
              <a:buChar char="-"/>
            </a:pPr>
            <a:endParaRPr lang="nl-NL" dirty="0"/>
          </a:p>
          <a:p>
            <a:pPr marL="0" indent="0">
              <a:buFontTx/>
              <a:buNone/>
            </a:pPr>
            <a:r>
              <a:rPr lang="nl-NL" dirty="0"/>
              <a:t>Zie: </a:t>
            </a:r>
            <a:r>
              <a:rPr lang="nl-NL" dirty="0">
                <a:hlinkClick r:id="rId3"/>
              </a:rPr>
              <a:t>Korte en uitgebreide voorbereidingsprocedure | Informatiepunt Leefomgeving</a:t>
            </a:r>
            <a:endParaRPr lang="nl-NL" dirty="0"/>
          </a:p>
        </p:txBody>
      </p:sp>
      <p:sp>
        <p:nvSpPr>
          <p:cNvPr id="4" name="Tijdelijke aanduiding voor dianummer 3">
            <a:extLst>
              <a:ext uri="{FF2B5EF4-FFF2-40B4-BE49-F238E27FC236}">
                <a16:creationId xmlns:a16="http://schemas.microsoft.com/office/drawing/2014/main" id="{96894475-36D1-42E0-9DC3-3A1E43E62B45}"/>
              </a:ext>
            </a:extLst>
          </p:cNvPr>
          <p:cNvSpPr>
            <a:spLocks noGrp="1"/>
          </p:cNvSpPr>
          <p:nvPr>
            <p:ph type="sldNum" sz="quarter" idx="5"/>
          </p:nvPr>
        </p:nvSpPr>
        <p:spPr/>
        <p:txBody>
          <a:bodyPr/>
          <a:lstStyle/>
          <a:p>
            <a:fld id="{62F04C93-797C-4EBB-9AAD-63C2F3576D20}" type="slidenum">
              <a:rPr lang="nl-NL" smtClean="0"/>
              <a:t>11</a:t>
            </a:fld>
            <a:endParaRPr lang="nl-NL"/>
          </a:p>
        </p:txBody>
      </p:sp>
    </p:spTree>
    <p:extLst>
      <p:ext uri="{BB962C8B-B14F-4D97-AF65-F5344CB8AC3E}">
        <p14:creationId xmlns:p14="http://schemas.microsoft.com/office/powerpoint/2010/main" val="6798960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3A827B-8C92-18BB-80C7-491506B94D2A}"/>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F92A88A6-A297-EBD8-CBD5-84A8486A205E}"/>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7399532A-3573-5C48-EB6B-79B848A1E21C}"/>
              </a:ext>
            </a:extLst>
          </p:cNvPr>
          <p:cNvSpPr>
            <a:spLocks noGrp="1"/>
          </p:cNvSpPr>
          <p:nvPr>
            <p:ph type="body" idx="1"/>
          </p:nvPr>
        </p:nvSpPr>
        <p:spPr/>
        <p:txBody>
          <a:bodyPr/>
          <a:lstStyle/>
          <a:p>
            <a:endParaRPr lang="nl-NL" dirty="0"/>
          </a:p>
        </p:txBody>
      </p:sp>
      <p:sp>
        <p:nvSpPr>
          <p:cNvPr id="4" name="Tijdelijke aanduiding voor dianummer 3">
            <a:extLst>
              <a:ext uri="{FF2B5EF4-FFF2-40B4-BE49-F238E27FC236}">
                <a16:creationId xmlns:a16="http://schemas.microsoft.com/office/drawing/2014/main" id="{51187941-457C-C03F-A19B-FEA26719CF8D}"/>
              </a:ext>
            </a:extLst>
          </p:cNvPr>
          <p:cNvSpPr>
            <a:spLocks noGrp="1"/>
          </p:cNvSpPr>
          <p:nvPr>
            <p:ph type="sldNum" sz="quarter" idx="5"/>
          </p:nvPr>
        </p:nvSpPr>
        <p:spPr/>
        <p:txBody>
          <a:bodyPr/>
          <a:lstStyle/>
          <a:p>
            <a:fld id="{62F04C93-797C-4EBB-9AAD-63C2F3576D20}" type="slidenum">
              <a:rPr lang="nl-NL" smtClean="0"/>
              <a:t>12</a:t>
            </a:fld>
            <a:endParaRPr lang="nl-NL"/>
          </a:p>
        </p:txBody>
      </p:sp>
    </p:spTree>
    <p:extLst>
      <p:ext uri="{BB962C8B-B14F-4D97-AF65-F5344CB8AC3E}">
        <p14:creationId xmlns:p14="http://schemas.microsoft.com/office/powerpoint/2010/main" val="8291468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D74A13-B776-345B-3F2F-FD6DB210EFBB}"/>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6F04D6C8-E402-74A7-2784-3D7D7841723B}"/>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E5144A19-A166-8E5F-919C-906B2A00FA43}"/>
              </a:ext>
            </a:extLst>
          </p:cNvPr>
          <p:cNvSpPr>
            <a:spLocks noGrp="1"/>
          </p:cNvSpPr>
          <p:nvPr>
            <p:ph type="body" idx="1"/>
          </p:nvPr>
        </p:nvSpPr>
        <p:spPr/>
        <p:txBody>
          <a:bodyPr/>
          <a:lstStyle/>
          <a:p>
            <a:r>
              <a:rPr lang="nl-NL" dirty="0"/>
              <a:t>Voorbeelden???</a:t>
            </a:r>
          </a:p>
        </p:txBody>
      </p:sp>
      <p:sp>
        <p:nvSpPr>
          <p:cNvPr id="4" name="Tijdelijke aanduiding voor dianummer 3">
            <a:extLst>
              <a:ext uri="{FF2B5EF4-FFF2-40B4-BE49-F238E27FC236}">
                <a16:creationId xmlns:a16="http://schemas.microsoft.com/office/drawing/2014/main" id="{4E37901B-2900-1286-C6D1-C8F5C7A945D3}"/>
              </a:ext>
            </a:extLst>
          </p:cNvPr>
          <p:cNvSpPr>
            <a:spLocks noGrp="1"/>
          </p:cNvSpPr>
          <p:nvPr>
            <p:ph type="sldNum" sz="quarter" idx="5"/>
          </p:nvPr>
        </p:nvSpPr>
        <p:spPr/>
        <p:txBody>
          <a:bodyPr/>
          <a:lstStyle/>
          <a:p>
            <a:fld id="{62F04C93-797C-4EBB-9AAD-63C2F3576D20}" type="slidenum">
              <a:rPr lang="nl-NL" smtClean="0"/>
              <a:t>13</a:t>
            </a:fld>
            <a:endParaRPr lang="nl-NL"/>
          </a:p>
        </p:txBody>
      </p:sp>
    </p:spTree>
    <p:extLst>
      <p:ext uri="{BB962C8B-B14F-4D97-AF65-F5344CB8AC3E}">
        <p14:creationId xmlns:p14="http://schemas.microsoft.com/office/powerpoint/2010/main" val="42625760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C6B38E-2256-B720-DD06-BDA2B33F4460}"/>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508883C9-9BE3-A558-C01A-7CD443E8D5D7}"/>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E09EF0FE-4268-2EB7-554F-43A64B1203E0}"/>
              </a:ext>
            </a:extLst>
          </p:cNvPr>
          <p:cNvSpPr>
            <a:spLocks noGrp="1"/>
          </p:cNvSpPr>
          <p:nvPr>
            <p:ph type="body" idx="1"/>
          </p:nvPr>
        </p:nvSpPr>
        <p:spPr/>
        <p:txBody>
          <a:bodyPr/>
          <a:lstStyle/>
          <a:p>
            <a:endParaRPr lang="nl-NL" dirty="0"/>
          </a:p>
        </p:txBody>
      </p:sp>
      <p:sp>
        <p:nvSpPr>
          <p:cNvPr id="4" name="Tijdelijke aanduiding voor dianummer 3">
            <a:extLst>
              <a:ext uri="{FF2B5EF4-FFF2-40B4-BE49-F238E27FC236}">
                <a16:creationId xmlns:a16="http://schemas.microsoft.com/office/drawing/2014/main" id="{C3F935EB-6E6F-9E06-9DD8-70E444437081}"/>
              </a:ext>
            </a:extLst>
          </p:cNvPr>
          <p:cNvSpPr>
            <a:spLocks noGrp="1"/>
          </p:cNvSpPr>
          <p:nvPr>
            <p:ph type="sldNum" sz="quarter" idx="5"/>
          </p:nvPr>
        </p:nvSpPr>
        <p:spPr/>
        <p:txBody>
          <a:bodyPr/>
          <a:lstStyle/>
          <a:p>
            <a:fld id="{62F04C93-797C-4EBB-9AAD-63C2F3576D20}" type="slidenum">
              <a:rPr lang="nl-NL" smtClean="0"/>
              <a:t>14</a:t>
            </a:fld>
            <a:endParaRPr lang="nl-NL"/>
          </a:p>
        </p:txBody>
      </p:sp>
    </p:spTree>
    <p:extLst>
      <p:ext uri="{BB962C8B-B14F-4D97-AF65-F5344CB8AC3E}">
        <p14:creationId xmlns:p14="http://schemas.microsoft.com/office/powerpoint/2010/main" val="18818755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BB0463-390C-CF0E-E867-0A83321C5865}"/>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5642B4CD-5DA3-DFEA-9A0B-4604F0C26E59}"/>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11C1A8A0-AC2E-75A0-9889-B3FFE657F07A}"/>
              </a:ext>
            </a:extLst>
          </p:cNvPr>
          <p:cNvSpPr>
            <a:spLocks noGrp="1"/>
          </p:cNvSpPr>
          <p:nvPr>
            <p:ph type="body" idx="1"/>
          </p:nvPr>
        </p:nvSpPr>
        <p:spPr/>
        <p:txBody>
          <a:bodyPr/>
          <a:lstStyle/>
          <a:p>
            <a:r>
              <a:rPr lang="nl-NL" dirty="0"/>
              <a:t>Voorbeeld wijziging van regels buiten omgevingsplan:</a:t>
            </a:r>
          </a:p>
          <a:p>
            <a:pPr marL="171450" indent="-171450">
              <a:buFontTx/>
              <a:buChar char="-"/>
            </a:pPr>
            <a:r>
              <a:rPr lang="nl-NL" dirty="0"/>
              <a:t>Er zijn beperkingen nodig bij bedrijven buiten plangebied &gt; eventueel wel maatwerkvoorschriften mogelijk</a:t>
            </a:r>
          </a:p>
          <a:p>
            <a:pPr marL="171450" indent="-171450">
              <a:buFontTx/>
              <a:buChar char="-"/>
            </a:pPr>
            <a:r>
              <a:rPr lang="nl-NL" dirty="0"/>
              <a:t>Er moet een leiding worden verlegd en deze heeft een zone waarin beperkingen gelden voor de omgeving</a:t>
            </a:r>
          </a:p>
        </p:txBody>
      </p:sp>
      <p:sp>
        <p:nvSpPr>
          <p:cNvPr id="4" name="Tijdelijke aanduiding voor dianummer 3">
            <a:extLst>
              <a:ext uri="{FF2B5EF4-FFF2-40B4-BE49-F238E27FC236}">
                <a16:creationId xmlns:a16="http://schemas.microsoft.com/office/drawing/2014/main" id="{14F049F7-B0EB-0FD5-9CA4-F98B536182E2}"/>
              </a:ext>
            </a:extLst>
          </p:cNvPr>
          <p:cNvSpPr>
            <a:spLocks noGrp="1"/>
          </p:cNvSpPr>
          <p:nvPr>
            <p:ph type="sldNum" sz="quarter" idx="5"/>
          </p:nvPr>
        </p:nvSpPr>
        <p:spPr/>
        <p:txBody>
          <a:bodyPr/>
          <a:lstStyle/>
          <a:p>
            <a:fld id="{62F04C93-797C-4EBB-9AAD-63C2F3576D20}" type="slidenum">
              <a:rPr lang="nl-NL" smtClean="0"/>
              <a:t>15</a:t>
            </a:fld>
            <a:endParaRPr lang="nl-NL"/>
          </a:p>
        </p:txBody>
      </p:sp>
    </p:spTree>
    <p:extLst>
      <p:ext uri="{BB962C8B-B14F-4D97-AF65-F5344CB8AC3E}">
        <p14:creationId xmlns:p14="http://schemas.microsoft.com/office/powerpoint/2010/main" val="5702202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B707BF-E2AA-C43E-0645-9D7958BC7E46}"/>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569FC4F7-693B-25A5-D2C9-44653A720E57}"/>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371697AB-1F6B-B32B-3B0A-45E38E940DCA}"/>
              </a:ext>
            </a:extLst>
          </p:cNvPr>
          <p:cNvSpPr>
            <a:spLocks noGrp="1"/>
          </p:cNvSpPr>
          <p:nvPr>
            <p:ph type="body" idx="1"/>
          </p:nvPr>
        </p:nvSpPr>
        <p:spPr/>
        <p:txBody>
          <a:bodyPr/>
          <a:lstStyle/>
          <a:p>
            <a:endParaRPr lang="nl-NL" dirty="0"/>
          </a:p>
        </p:txBody>
      </p:sp>
      <p:sp>
        <p:nvSpPr>
          <p:cNvPr id="4" name="Tijdelijke aanduiding voor dianummer 3">
            <a:extLst>
              <a:ext uri="{FF2B5EF4-FFF2-40B4-BE49-F238E27FC236}">
                <a16:creationId xmlns:a16="http://schemas.microsoft.com/office/drawing/2014/main" id="{8008691E-256E-F8C2-036D-8461E0574E27}"/>
              </a:ext>
            </a:extLst>
          </p:cNvPr>
          <p:cNvSpPr>
            <a:spLocks noGrp="1"/>
          </p:cNvSpPr>
          <p:nvPr>
            <p:ph type="sldNum" sz="quarter" idx="5"/>
          </p:nvPr>
        </p:nvSpPr>
        <p:spPr/>
        <p:txBody>
          <a:bodyPr/>
          <a:lstStyle/>
          <a:p>
            <a:fld id="{62F04C93-797C-4EBB-9AAD-63C2F3576D20}" type="slidenum">
              <a:rPr lang="nl-NL" smtClean="0"/>
              <a:t>16</a:t>
            </a:fld>
            <a:endParaRPr lang="nl-NL"/>
          </a:p>
        </p:txBody>
      </p:sp>
    </p:spTree>
    <p:extLst>
      <p:ext uri="{BB962C8B-B14F-4D97-AF65-F5344CB8AC3E}">
        <p14:creationId xmlns:p14="http://schemas.microsoft.com/office/powerpoint/2010/main" val="22797919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858ADB-C7B2-712D-DAED-AF87B72D881E}"/>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4FDB6043-8E58-6BE5-9A0D-77DEFA95A06F}"/>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84317CD8-5CB0-D64B-373B-0C908080970D}"/>
              </a:ext>
            </a:extLst>
          </p:cNvPr>
          <p:cNvSpPr>
            <a:spLocks noGrp="1"/>
          </p:cNvSpPr>
          <p:nvPr>
            <p:ph type="body" idx="1"/>
          </p:nvPr>
        </p:nvSpPr>
        <p:spPr/>
        <p:txBody>
          <a:bodyPr/>
          <a:lstStyle/>
          <a:p>
            <a:endParaRPr lang="nl-NL" dirty="0"/>
          </a:p>
        </p:txBody>
      </p:sp>
      <p:sp>
        <p:nvSpPr>
          <p:cNvPr id="4" name="Tijdelijke aanduiding voor dianummer 3">
            <a:extLst>
              <a:ext uri="{FF2B5EF4-FFF2-40B4-BE49-F238E27FC236}">
                <a16:creationId xmlns:a16="http://schemas.microsoft.com/office/drawing/2014/main" id="{7C36B0FA-D329-4CFC-C139-8E45EC226741}"/>
              </a:ext>
            </a:extLst>
          </p:cNvPr>
          <p:cNvSpPr>
            <a:spLocks noGrp="1"/>
          </p:cNvSpPr>
          <p:nvPr>
            <p:ph type="sldNum" sz="quarter" idx="5"/>
          </p:nvPr>
        </p:nvSpPr>
        <p:spPr/>
        <p:txBody>
          <a:bodyPr/>
          <a:lstStyle/>
          <a:p>
            <a:fld id="{62F04C93-797C-4EBB-9AAD-63C2F3576D20}" type="slidenum">
              <a:rPr lang="nl-NL" smtClean="0"/>
              <a:t>17</a:t>
            </a:fld>
            <a:endParaRPr lang="nl-NL"/>
          </a:p>
        </p:txBody>
      </p:sp>
    </p:spTree>
    <p:extLst>
      <p:ext uri="{BB962C8B-B14F-4D97-AF65-F5344CB8AC3E}">
        <p14:creationId xmlns:p14="http://schemas.microsoft.com/office/powerpoint/2010/main" val="7597256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A9A241-50A1-DAB7-5E0A-A572E16FB4A7}"/>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9BDE8EB5-D539-640C-DD4C-8BB9DDA0D81D}"/>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9BC51CAB-399A-8C43-8560-F71013EC7E15}"/>
              </a:ext>
            </a:extLst>
          </p:cNvPr>
          <p:cNvSpPr>
            <a:spLocks noGrp="1"/>
          </p:cNvSpPr>
          <p:nvPr>
            <p:ph type="body" idx="1"/>
          </p:nvPr>
        </p:nvSpPr>
        <p:spPr/>
        <p:txBody>
          <a:bodyPr/>
          <a:lstStyle/>
          <a:p>
            <a:endParaRPr lang="nl-NL" dirty="0"/>
          </a:p>
        </p:txBody>
      </p:sp>
      <p:sp>
        <p:nvSpPr>
          <p:cNvPr id="4" name="Tijdelijke aanduiding voor dianummer 3">
            <a:extLst>
              <a:ext uri="{FF2B5EF4-FFF2-40B4-BE49-F238E27FC236}">
                <a16:creationId xmlns:a16="http://schemas.microsoft.com/office/drawing/2014/main" id="{3DFA0F16-4B03-D5DD-3ECD-B5FE2589F28C}"/>
              </a:ext>
            </a:extLst>
          </p:cNvPr>
          <p:cNvSpPr>
            <a:spLocks noGrp="1"/>
          </p:cNvSpPr>
          <p:nvPr>
            <p:ph type="sldNum" sz="quarter" idx="5"/>
          </p:nvPr>
        </p:nvSpPr>
        <p:spPr/>
        <p:txBody>
          <a:bodyPr/>
          <a:lstStyle/>
          <a:p>
            <a:fld id="{62F04C93-797C-4EBB-9AAD-63C2F3576D20}" type="slidenum">
              <a:rPr lang="nl-NL" smtClean="0"/>
              <a:t>18</a:t>
            </a:fld>
            <a:endParaRPr lang="nl-NL"/>
          </a:p>
        </p:txBody>
      </p:sp>
    </p:spTree>
    <p:extLst>
      <p:ext uri="{BB962C8B-B14F-4D97-AF65-F5344CB8AC3E}">
        <p14:creationId xmlns:p14="http://schemas.microsoft.com/office/powerpoint/2010/main" val="13637356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A34347-DAE4-AD17-F9D3-4CC486105128}"/>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3F40862B-64FC-8928-9ADB-47B87119393E}"/>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692D3D9D-4EED-95B7-DC33-540B36F7A5C0}"/>
              </a:ext>
            </a:extLst>
          </p:cNvPr>
          <p:cNvSpPr>
            <a:spLocks noGrp="1"/>
          </p:cNvSpPr>
          <p:nvPr>
            <p:ph type="body" idx="1"/>
          </p:nvPr>
        </p:nvSpPr>
        <p:spPr/>
        <p:txBody>
          <a:bodyPr/>
          <a:lstStyle/>
          <a:p>
            <a:endParaRPr lang="nl-NL" dirty="0"/>
          </a:p>
        </p:txBody>
      </p:sp>
      <p:sp>
        <p:nvSpPr>
          <p:cNvPr id="4" name="Tijdelijke aanduiding voor dianummer 3">
            <a:extLst>
              <a:ext uri="{FF2B5EF4-FFF2-40B4-BE49-F238E27FC236}">
                <a16:creationId xmlns:a16="http://schemas.microsoft.com/office/drawing/2014/main" id="{357DFF3D-8046-4FDD-A45C-6829E95F2A21}"/>
              </a:ext>
            </a:extLst>
          </p:cNvPr>
          <p:cNvSpPr>
            <a:spLocks noGrp="1"/>
          </p:cNvSpPr>
          <p:nvPr>
            <p:ph type="sldNum" sz="quarter" idx="5"/>
          </p:nvPr>
        </p:nvSpPr>
        <p:spPr/>
        <p:txBody>
          <a:bodyPr/>
          <a:lstStyle/>
          <a:p>
            <a:fld id="{62F04C93-797C-4EBB-9AAD-63C2F3576D20}" type="slidenum">
              <a:rPr lang="nl-NL" smtClean="0"/>
              <a:t>19</a:t>
            </a:fld>
            <a:endParaRPr lang="nl-NL"/>
          </a:p>
        </p:txBody>
      </p:sp>
    </p:spTree>
    <p:extLst>
      <p:ext uri="{BB962C8B-B14F-4D97-AF65-F5344CB8AC3E}">
        <p14:creationId xmlns:p14="http://schemas.microsoft.com/office/powerpoint/2010/main" val="11078431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62F04C93-797C-4EBB-9AAD-63C2F3576D20}" type="slidenum">
              <a:rPr lang="nl-NL" smtClean="0"/>
              <a:t>20</a:t>
            </a:fld>
            <a:endParaRPr lang="nl-NL"/>
          </a:p>
        </p:txBody>
      </p:sp>
    </p:spTree>
    <p:extLst>
      <p:ext uri="{BB962C8B-B14F-4D97-AF65-F5344CB8AC3E}">
        <p14:creationId xmlns:p14="http://schemas.microsoft.com/office/powerpoint/2010/main" val="40801229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62F04C93-797C-4EBB-9AAD-63C2F3576D20}" type="slidenum">
              <a:rPr lang="nl-NL" smtClean="0"/>
              <a:t>3</a:t>
            </a:fld>
            <a:endParaRPr lang="nl-NL"/>
          </a:p>
        </p:txBody>
      </p:sp>
    </p:spTree>
    <p:extLst>
      <p:ext uri="{BB962C8B-B14F-4D97-AF65-F5344CB8AC3E}">
        <p14:creationId xmlns:p14="http://schemas.microsoft.com/office/powerpoint/2010/main" val="2203922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62F04C93-797C-4EBB-9AAD-63C2F3576D20}" type="slidenum">
              <a:rPr lang="nl-NL" smtClean="0"/>
              <a:t>23</a:t>
            </a:fld>
            <a:endParaRPr lang="nl-NL"/>
          </a:p>
        </p:txBody>
      </p:sp>
    </p:spTree>
    <p:extLst>
      <p:ext uri="{BB962C8B-B14F-4D97-AF65-F5344CB8AC3E}">
        <p14:creationId xmlns:p14="http://schemas.microsoft.com/office/powerpoint/2010/main" val="35116494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62F04C93-797C-4EBB-9AAD-63C2F3576D20}" type="slidenum">
              <a:rPr lang="nl-NL" smtClean="0"/>
              <a:t>24</a:t>
            </a:fld>
            <a:endParaRPr lang="nl-NL"/>
          </a:p>
        </p:txBody>
      </p:sp>
    </p:spTree>
    <p:extLst>
      <p:ext uri="{BB962C8B-B14F-4D97-AF65-F5344CB8AC3E}">
        <p14:creationId xmlns:p14="http://schemas.microsoft.com/office/powerpoint/2010/main" val="193764315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62F04C93-797C-4EBB-9AAD-63C2F3576D20}" type="slidenum">
              <a:rPr lang="nl-NL" smtClean="0"/>
              <a:t>25</a:t>
            </a:fld>
            <a:endParaRPr lang="nl-NL"/>
          </a:p>
        </p:txBody>
      </p:sp>
    </p:spTree>
    <p:extLst>
      <p:ext uri="{BB962C8B-B14F-4D97-AF65-F5344CB8AC3E}">
        <p14:creationId xmlns:p14="http://schemas.microsoft.com/office/powerpoint/2010/main" val="297676197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62F04C93-797C-4EBB-9AAD-63C2F3576D20}" type="slidenum">
              <a:rPr lang="nl-NL" smtClean="0"/>
              <a:t>28</a:t>
            </a:fld>
            <a:endParaRPr lang="nl-NL"/>
          </a:p>
        </p:txBody>
      </p:sp>
    </p:spTree>
    <p:extLst>
      <p:ext uri="{BB962C8B-B14F-4D97-AF65-F5344CB8AC3E}">
        <p14:creationId xmlns:p14="http://schemas.microsoft.com/office/powerpoint/2010/main" val="6009484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Deze slide is voor de medewerkers van IPLO. Werkzaam bij een andere organisatie, pas dan aan zoals gewenst</a:t>
            </a:r>
          </a:p>
        </p:txBody>
      </p:sp>
      <p:sp>
        <p:nvSpPr>
          <p:cNvPr id="4" name="Tijdelijke aanduiding voor dianummer 3"/>
          <p:cNvSpPr>
            <a:spLocks noGrp="1"/>
          </p:cNvSpPr>
          <p:nvPr>
            <p:ph type="sldNum" sz="quarter" idx="5"/>
          </p:nvPr>
        </p:nvSpPr>
        <p:spPr/>
        <p:txBody>
          <a:bodyPr/>
          <a:lstStyle/>
          <a:p>
            <a:fld id="{62F04C93-797C-4EBB-9AAD-63C2F3576D20}" type="slidenum">
              <a:rPr lang="nl-NL" smtClean="0"/>
              <a:t>29</a:t>
            </a:fld>
            <a:endParaRPr lang="nl-NL"/>
          </a:p>
        </p:txBody>
      </p:sp>
    </p:spTree>
    <p:extLst>
      <p:ext uri="{BB962C8B-B14F-4D97-AF65-F5344CB8AC3E}">
        <p14:creationId xmlns:p14="http://schemas.microsoft.com/office/powerpoint/2010/main" val="6933911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spcBef>
                <a:spcPts val="300"/>
              </a:spcBef>
              <a:spcAft>
                <a:spcPts val="600"/>
              </a:spcAft>
              <a:buNone/>
            </a:pPr>
            <a:r>
              <a:rPr lang="nl-NL" b="0" i="0" dirty="0">
                <a:solidFill>
                  <a:srgbClr val="333333"/>
                </a:solidFill>
                <a:effectLst/>
                <a:latin typeface="Asap"/>
              </a:rPr>
              <a:t>Voorbeelden hiervan zijn de volgende:</a:t>
            </a:r>
          </a:p>
          <a:p>
            <a:pPr algn="l">
              <a:spcBef>
                <a:spcPts val="300"/>
              </a:spcBef>
              <a:spcAft>
                <a:spcPts val="600"/>
              </a:spcAft>
              <a:buFont typeface="+mj-lt"/>
              <a:buAutoNum type="arabicPeriod"/>
            </a:pPr>
            <a:r>
              <a:rPr lang="nl-NL" b="0" i="0" dirty="0">
                <a:solidFill>
                  <a:srgbClr val="333333"/>
                </a:solidFill>
                <a:effectLst/>
                <a:latin typeface="Asap"/>
              </a:rPr>
              <a:t>Een initiatiefnemer wil een gebouw realiseren met een bouwhoogte van 13 meter. In het omgevingsplan staat een algemene regel voor de bouwhoogte. Deze is maximaal 10 meter. Via een </a:t>
            </a:r>
            <a:r>
              <a:rPr lang="nl-NL" b="0" i="0" dirty="0" err="1">
                <a:solidFill>
                  <a:srgbClr val="333333"/>
                </a:solidFill>
                <a:effectLst/>
                <a:latin typeface="Asap"/>
              </a:rPr>
              <a:t>binnenplanse</a:t>
            </a:r>
            <a:r>
              <a:rPr lang="nl-NL" b="0" i="0" dirty="0">
                <a:solidFill>
                  <a:srgbClr val="333333"/>
                </a:solidFill>
                <a:effectLst/>
                <a:latin typeface="Asap"/>
              </a:rPr>
              <a:t> omgevingsplanactiviteit is ook een bouwhoogte van 12 meter toegestaan, als voldaan wordt aan de beoordelingsregels van het omgevingsplan. Een aanvraag om te mogen bouwen is dan een aanvraag voor vergunning voor een </a:t>
            </a:r>
            <a:r>
              <a:rPr lang="nl-NL" b="0" i="0" dirty="0" err="1">
                <a:solidFill>
                  <a:srgbClr val="333333"/>
                </a:solidFill>
                <a:effectLst/>
                <a:latin typeface="Asap"/>
              </a:rPr>
              <a:t>buitenplanse</a:t>
            </a:r>
            <a:r>
              <a:rPr lang="nl-NL" b="0" i="0" dirty="0">
                <a:solidFill>
                  <a:srgbClr val="333333"/>
                </a:solidFill>
                <a:effectLst/>
                <a:latin typeface="Asap"/>
              </a:rPr>
              <a:t> omgevingsactiviteit.</a:t>
            </a:r>
          </a:p>
          <a:p>
            <a:pPr algn="l">
              <a:spcBef>
                <a:spcPts val="300"/>
              </a:spcBef>
              <a:spcAft>
                <a:spcPts val="600"/>
              </a:spcAft>
              <a:buFont typeface="+mj-lt"/>
              <a:buAutoNum type="arabicPeriod"/>
            </a:pPr>
            <a:r>
              <a:rPr lang="nl-NL" b="0" i="0" dirty="0">
                <a:solidFill>
                  <a:srgbClr val="333333"/>
                </a:solidFill>
                <a:effectLst/>
                <a:latin typeface="Asap"/>
              </a:rPr>
              <a:t>Een initiatiefnemer wil detailhandel realiseren. Uit de regels in het omgevingsplan volgt dat op de locatie alleen wonen is toegestaan. Het omgevingsplan bevat geen </a:t>
            </a:r>
            <a:r>
              <a:rPr lang="nl-NL" b="0" i="0" dirty="0" err="1">
                <a:solidFill>
                  <a:srgbClr val="333333"/>
                </a:solidFill>
                <a:effectLst/>
                <a:latin typeface="Asap"/>
              </a:rPr>
              <a:t>binnenplanse</a:t>
            </a:r>
            <a:r>
              <a:rPr lang="nl-NL" b="0" i="0" dirty="0">
                <a:solidFill>
                  <a:srgbClr val="333333"/>
                </a:solidFill>
                <a:effectLst/>
                <a:latin typeface="Asap"/>
              </a:rPr>
              <a:t> vergunningplicht waarmee detailhandel in dit gebouw kan worden toegestaan. Een aanvraag om het gebouw te mogen gebruiken voor detailhandel, is dan een aanvraag voor een vergunning voor een </a:t>
            </a:r>
            <a:r>
              <a:rPr lang="nl-NL" b="0" i="0" dirty="0" err="1">
                <a:solidFill>
                  <a:srgbClr val="333333"/>
                </a:solidFill>
                <a:effectLst/>
                <a:latin typeface="Asap"/>
              </a:rPr>
              <a:t>buitenplanse</a:t>
            </a:r>
            <a:r>
              <a:rPr lang="nl-NL" b="0" i="0" dirty="0">
                <a:solidFill>
                  <a:srgbClr val="333333"/>
                </a:solidFill>
                <a:effectLst/>
                <a:latin typeface="Asap"/>
              </a:rPr>
              <a:t> omgevingsactiviteit.</a:t>
            </a:r>
          </a:p>
          <a:p>
            <a:endParaRPr lang="nl-NL" dirty="0"/>
          </a:p>
        </p:txBody>
      </p:sp>
      <p:sp>
        <p:nvSpPr>
          <p:cNvPr id="4" name="Tijdelijke aanduiding voor dianummer 3"/>
          <p:cNvSpPr>
            <a:spLocks noGrp="1"/>
          </p:cNvSpPr>
          <p:nvPr>
            <p:ph type="sldNum" sz="quarter" idx="5"/>
          </p:nvPr>
        </p:nvSpPr>
        <p:spPr/>
        <p:txBody>
          <a:bodyPr/>
          <a:lstStyle/>
          <a:p>
            <a:fld id="{62F04C93-797C-4EBB-9AAD-63C2F3576D20}" type="slidenum">
              <a:rPr lang="nl-NL" smtClean="0"/>
              <a:t>4</a:t>
            </a:fld>
            <a:endParaRPr lang="nl-NL"/>
          </a:p>
        </p:txBody>
      </p:sp>
    </p:spTree>
    <p:extLst>
      <p:ext uri="{BB962C8B-B14F-4D97-AF65-F5344CB8AC3E}">
        <p14:creationId xmlns:p14="http://schemas.microsoft.com/office/powerpoint/2010/main" val="10406542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97CD3D-30CF-57B5-078F-14736C8F447F}"/>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8A7772FE-6753-EAE5-F6D7-4B17B933179F}"/>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F818FEBC-1841-5A89-17EC-5F4635B40EC3}"/>
              </a:ext>
            </a:extLst>
          </p:cNvPr>
          <p:cNvSpPr>
            <a:spLocks noGrp="1"/>
          </p:cNvSpPr>
          <p:nvPr>
            <p:ph type="body" idx="1"/>
          </p:nvPr>
        </p:nvSpPr>
        <p:spPr/>
        <p:txBody>
          <a:bodyPr/>
          <a:lstStyle/>
          <a:p>
            <a:r>
              <a:rPr lang="nl-NL" dirty="0"/>
              <a:t>Instructieregels voor het omgevingsplan uit hoofdstuk 5 van het </a:t>
            </a:r>
            <a:r>
              <a:rPr lang="nl-NL" dirty="0" err="1"/>
              <a:t>Bkl</a:t>
            </a:r>
            <a:r>
              <a:rPr lang="nl-NL" dirty="0"/>
              <a:t> zijn van overeenkomstige toepassing op de BOPA. </a:t>
            </a:r>
            <a:r>
              <a:rPr lang="nl-NL" b="0" i="0" dirty="0">
                <a:solidFill>
                  <a:srgbClr val="333333"/>
                </a:solidFill>
                <a:effectLst/>
                <a:latin typeface="Asap"/>
              </a:rPr>
              <a:t>Expliciet gemaakt via artikel 8.0b, lid 1, onder a, van het </a:t>
            </a:r>
            <a:r>
              <a:rPr lang="nl-NL" b="0" i="0" dirty="0" err="1">
                <a:solidFill>
                  <a:srgbClr val="333333"/>
                </a:solidFill>
                <a:effectLst/>
                <a:latin typeface="Asap"/>
              </a:rPr>
              <a:t>Bkl</a:t>
            </a:r>
            <a:r>
              <a:rPr lang="nl-NL" b="0" i="0" dirty="0">
                <a:solidFill>
                  <a:srgbClr val="333333"/>
                </a:solidFill>
                <a:effectLst/>
                <a:latin typeface="Asap"/>
              </a:rPr>
              <a:t>.</a:t>
            </a:r>
            <a:endParaRPr lang="nl-NL" dirty="0"/>
          </a:p>
        </p:txBody>
      </p:sp>
      <p:sp>
        <p:nvSpPr>
          <p:cNvPr id="4" name="Tijdelijke aanduiding voor dianummer 3">
            <a:extLst>
              <a:ext uri="{FF2B5EF4-FFF2-40B4-BE49-F238E27FC236}">
                <a16:creationId xmlns:a16="http://schemas.microsoft.com/office/drawing/2014/main" id="{102DC539-190E-3229-C8C2-715B46F8FB4F}"/>
              </a:ext>
            </a:extLst>
          </p:cNvPr>
          <p:cNvSpPr>
            <a:spLocks noGrp="1"/>
          </p:cNvSpPr>
          <p:nvPr>
            <p:ph type="sldNum" sz="quarter" idx="5"/>
          </p:nvPr>
        </p:nvSpPr>
        <p:spPr/>
        <p:txBody>
          <a:bodyPr/>
          <a:lstStyle/>
          <a:p>
            <a:fld id="{62F04C93-797C-4EBB-9AAD-63C2F3576D20}" type="slidenum">
              <a:rPr lang="nl-NL" smtClean="0"/>
              <a:t>5</a:t>
            </a:fld>
            <a:endParaRPr lang="nl-NL"/>
          </a:p>
        </p:txBody>
      </p:sp>
    </p:spTree>
    <p:extLst>
      <p:ext uri="{BB962C8B-B14F-4D97-AF65-F5344CB8AC3E}">
        <p14:creationId xmlns:p14="http://schemas.microsoft.com/office/powerpoint/2010/main" val="29087585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43C644-A6E5-A582-6BDC-E801C7C957BA}"/>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D9DA183B-57D9-3D8B-9790-3D554628E158}"/>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93967EB9-B159-E037-CA34-80F533661D3A}"/>
              </a:ext>
            </a:extLst>
          </p:cNvPr>
          <p:cNvSpPr>
            <a:spLocks noGrp="1"/>
          </p:cNvSpPr>
          <p:nvPr>
            <p:ph type="body" idx="1"/>
          </p:nvPr>
        </p:nvSpPr>
        <p:spPr/>
        <p:txBody>
          <a:bodyPr/>
          <a:lstStyle/>
          <a:p>
            <a:endParaRPr lang="nl-NL" dirty="0"/>
          </a:p>
        </p:txBody>
      </p:sp>
      <p:sp>
        <p:nvSpPr>
          <p:cNvPr id="4" name="Tijdelijke aanduiding voor dianummer 3">
            <a:extLst>
              <a:ext uri="{FF2B5EF4-FFF2-40B4-BE49-F238E27FC236}">
                <a16:creationId xmlns:a16="http://schemas.microsoft.com/office/drawing/2014/main" id="{2BA52617-03B2-9B69-9465-B00D596F161C}"/>
              </a:ext>
            </a:extLst>
          </p:cNvPr>
          <p:cNvSpPr>
            <a:spLocks noGrp="1"/>
          </p:cNvSpPr>
          <p:nvPr>
            <p:ph type="sldNum" sz="quarter" idx="5"/>
          </p:nvPr>
        </p:nvSpPr>
        <p:spPr/>
        <p:txBody>
          <a:bodyPr/>
          <a:lstStyle/>
          <a:p>
            <a:fld id="{62F04C93-797C-4EBB-9AAD-63C2F3576D20}" type="slidenum">
              <a:rPr lang="nl-NL" smtClean="0"/>
              <a:t>6</a:t>
            </a:fld>
            <a:endParaRPr lang="nl-NL"/>
          </a:p>
        </p:txBody>
      </p:sp>
    </p:spTree>
    <p:extLst>
      <p:ext uri="{BB962C8B-B14F-4D97-AF65-F5344CB8AC3E}">
        <p14:creationId xmlns:p14="http://schemas.microsoft.com/office/powerpoint/2010/main" val="5516594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2D1095-3012-EDD6-BD93-0AA6CC981E6B}"/>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D0EEB7BC-B7AB-6A20-C58A-624CA84628C5}"/>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2C2FD027-AF20-106C-201F-1E24C2042FD5}"/>
              </a:ext>
            </a:extLst>
          </p:cNvPr>
          <p:cNvSpPr>
            <a:spLocks noGrp="1"/>
          </p:cNvSpPr>
          <p:nvPr>
            <p:ph type="body" idx="1"/>
          </p:nvPr>
        </p:nvSpPr>
        <p:spPr/>
        <p:txBody>
          <a:bodyPr/>
          <a:lstStyle/>
          <a:p>
            <a:r>
              <a:rPr lang="nl-NL" dirty="0"/>
              <a:t>Het is de verantwoordelijkheid van de initiatiefnemer / aanvrager om ervoor te zorgen dat deze alle benodigde toestemmingen heeft voordat deze gaat bouwen.</a:t>
            </a:r>
          </a:p>
          <a:p>
            <a:r>
              <a:rPr lang="nl-NL" dirty="0"/>
              <a:t>Gemeente moet aanvrager er wel op wijzen dat er mogelijk andere toestemmingen nodig zijn.</a:t>
            </a:r>
          </a:p>
          <a:p>
            <a:endParaRPr lang="nl-NL" dirty="0"/>
          </a:p>
          <a:p>
            <a:r>
              <a:rPr lang="nl-NL" dirty="0"/>
              <a:t>Aanvrager bepaald zelf welke aanvraag deze als eerste doet.</a:t>
            </a:r>
          </a:p>
          <a:p>
            <a:r>
              <a:rPr lang="nl-NL" dirty="0"/>
              <a:t>Als het kritisch is qua natuur, dan kan deze ook eerst de natuur vergunning aanvragen.</a:t>
            </a:r>
          </a:p>
        </p:txBody>
      </p:sp>
      <p:sp>
        <p:nvSpPr>
          <p:cNvPr id="4" name="Tijdelijke aanduiding voor dianummer 3">
            <a:extLst>
              <a:ext uri="{FF2B5EF4-FFF2-40B4-BE49-F238E27FC236}">
                <a16:creationId xmlns:a16="http://schemas.microsoft.com/office/drawing/2014/main" id="{8850AC3F-3D6E-F590-FD29-F8AD75C0479C}"/>
              </a:ext>
            </a:extLst>
          </p:cNvPr>
          <p:cNvSpPr>
            <a:spLocks noGrp="1"/>
          </p:cNvSpPr>
          <p:nvPr>
            <p:ph type="sldNum" sz="quarter" idx="5"/>
          </p:nvPr>
        </p:nvSpPr>
        <p:spPr/>
        <p:txBody>
          <a:bodyPr/>
          <a:lstStyle/>
          <a:p>
            <a:fld id="{62F04C93-797C-4EBB-9AAD-63C2F3576D20}" type="slidenum">
              <a:rPr lang="nl-NL" smtClean="0"/>
              <a:t>7</a:t>
            </a:fld>
            <a:endParaRPr lang="nl-NL"/>
          </a:p>
        </p:txBody>
      </p:sp>
    </p:spTree>
    <p:extLst>
      <p:ext uri="{BB962C8B-B14F-4D97-AF65-F5344CB8AC3E}">
        <p14:creationId xmlns:p14="http://schemas.microsoft.com/office/powerpoint/2010/main" val="21991384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8485DE-4136-86E7-C7AB-7018B317BAEA}"/>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0F8D26D1-1307-9189-CA46-BE82AE258190}"/>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4CC7ACDD-A7F6-1416-8978-19BDC207BEF3}"/>
              </a:ext>
            </a:extLst>
          </p:cNvPr>
          <p:cNvSpPr>
            <a:spLocks noGrp="1"/>
          </p:cNvSpPr>
          <p:nvPr>
            <p:ph type="body" idx="1"/>
          </p:nvPr>
        </p:nvSpPr>
        <p:spPr/>
        <p:txBody>
          <a:bodyPr/>
          <a:lstStyle/>
          <a:p>
            <a:r>
              <a:rPr lang="nl-NL" b="0" i="0" dirty="0">
                <a:solidFill>
                  <a:srgbClr val="333333"/>
                </a:solidFill>
                <a:effectLst/>
                <a:latin typeface="Asap"/>
              </a:rPr>
              <a:t>Het bevoegd gezag geeft bijvoorbeeld eerst toestemming voor de plaatsing van het bouwblok, de bouwhoogte en het bouwvolume.</a:t>
            </a:r>
            <a:endParaRPr lang="nl-NL" dirty="0"/>
          </a:p>
          <a:p>
            <a:r>
              <a:rPr lang="nl-NL" b="0" i="0" dirty="0">
                <a:solidFill>
                  <a:srgbClr val="333333"/>
                </a:solidFill>
                <a:effectLst/>
                <a:latin typeface="Asap"/>
              </a:rPr>
              <a:t>Ook bij een opvolgende aanvraag om een vergunning omgevingsplanactiviteit, bijvoorbeeld voor het kappen van de aanwezige bomen, beoordeelt de gemeente eerst of met de bestaande beoordelingsregels in het omgevingsplan de omgevingsvergunning </a:t>
            </a:r>
            <a:r>
              <a:rPr lang="nl-NL" b="0" i="0" dirty="0" err="1">
                <a:solidFill>
                  <a:srgbClr val="333333"/>
                </a:solidFill>
                <a:effectLst/>
                <a:latin typeface="Asap"/>
              </a:rPr>
              <a:t>binnenplans</a:t>
            </a:r>
            <a:r>
              <a:rPr lang="nl-NL" b="0" i="0" dirty="0">
                <a:solidFill>
                  <a:srgbClr val="333333"/>
                </a:solidFill>
                <a:effectLst/>
                <a:latin typeface="Asap"/>
              </a:rPr>
              <a:t> kan worden verleend.</a:t>
            </a:r>
          </a:p>
          <a:p>
            <a:r>
              <a:rPr lang="nl-NL" dirty="0"/>
              <a:t>Als opvolgende activiteit niet past in het omgevingsplan, dan blijft het een BOPA. Bijvoorbeeld als aantal woningen of bouwhoogte net iets afwijkt van eerdere aanvraag.</a:t>
            </a:r>
          </a:p>
          <a:p>
            <a:endParaRPr lang="nl-NL" dirty="0"/>
          </a:p>
          <a:p>
            <a:r>
              <a:rPr lang="nl-NL" dirty="0"/>
              <a:t>Hoe ver je hierin kunt gaan, moet uit de praktijk en jurisprudentie nog blijken. </a:t>
            </a:r>
          </a:p>
          <a:p>
            <a:r>
              <a:rPr lang="nl-NL" dirty="0"/>
              <a:t>De 1</a:t>
            </a:r>
            <a:r>
              <a:rPr lang="nl-NL" baseline="30000" dirty="0"/>
              <a:t>e</a:t>
            </a:r>
            <a:r>
              <a:rPr lang="nl-NL" dirty="0"/>
              <a:t> BOPA moet voldoen aan ETFAL. Dus afhankelijk van aanvraag en locatie hoe globaal dit kan zijn.</a:t>
            </a:r>
          </a:p>
        </p:txBody>
      </p:sp>
      <p:sp>
        <p:nvSpPr>
          <p:cNvPr id="4" name="Tijdelijke aanduiding voor dianummer 3">
            <a:extLst>
              <a:ext uri="{FF2B5EF4-FFF2-40B4-BE49-F238E27FC236}">
                <a16:creationId xmlns:a16="http://schemas.microsoft.com/office/drawing/2014/main" id="{EC0A0F0C-6BFE-7A45-FBC8-A7C40A513D9D}"/>
              </a:ext>
            </a:extLst>
          </p:cNvPr>
          <p:cNvSpPr>
            <a:spLocks noGrp="1"/>
          </p:cNvSpPr>
          <p:nvPr>
            <p:ph type="sldNum" sz="quarter" idx="5"/>
          </p:nvPr>
        </p:nvSpPr>
        <p:spPr/>
        <p:txBody>
          <a:bodyPr/>
          <a:lstStyle/>
          <a:p>
            <a:fld id="{62F04C93-797C-4EBB-9AAD-63C2F3576D20}" type="slidenum">
              <a:rPr lang="nl-NL" smtClean="0"/>
              <a:t>8</a:t>
            </a:fld>
            <a:endParaRPr lang="nl-NL"/>
          </a:p>
        </p:txBody>
      </p:sp>
    </p:spTree>
    <p:extLst>
      <p:ext uri="{BB962C8B-B14F-4D97-AF65-F5344CB8AC3E}">
        <p14:creationId xmlns:p14="http://schemas.microsoft.com/office/powerpoint/2010/main" val="3902546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A43D4F-67B8-9D4A-6CEA-C7E49B0AA285}"/>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137ED928-AEAD-A2C7-8DB9-14FA1D295E66}"/>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49E26AB5-DAB1-46AF-6351-445EC5AA642A}"/>
              </a:ext>
            </a:extLst>
          </p:cNvPr>
          <p:cNvSpPr>
            <a:spLocks noGrp="1"/>
          </p:cNvSpPr>
          <p:nvPr>
            <p:ph type="body" idx="1"/>
          </p:nvPr>
        </p:nvSpPr>
        <p:spPr/>
        <p:txBody>
          <a:bodyPr/>
          <a:lstStyle/>
          <a:p>
            <a:endParaRPr lang="nl-NL" dirty="0"/>
          </a:p>
        </p:txBody>
      </p:sp>
      <p:sp>
        <p:nvSpPr>
          <p:cNvPr id="4" name="Tijdelijke aanduiding voor dianummer 3">
            <a:extLst>
              <a:ext uri="{FF2B5EF4-FFF2-40B4-BE49-F238E27FC236}">
                <a16:creationId xmlns:a16="http://schemas.microsoft.com/office/drawing/2014/main" id="{A2CAC51E-E254-CB32-2861-F68A86518CFA}"/>
              </a:ext>
            </a:extLst>
          </p:cNvPr>
          <p:cNvSpPr>
            <a:spLocks noGrp="1"/>
          </p:cNvSpPr>
          <p:nvPr>
            <p:ph type="sldNum" sz="quarter" idx="5"/>
          </p:nvPr>
        </p:nvSpPr>
        <p:spPr/>
        <p:txBody>
          <a:bodyPr/>
          <a:lstStyle/>
          <a:p>
            <a:fld id="{62F04C93-797C-4EBB-9AAD-63C2F3576D20}" type="slidenum">
              <a:rPr lang="nl-NL" smtClean="0"/>
              <a:t>9</a:t>
            </a:fld>
            <a:endParaRPr lang="nl-NL"/>
          </a:p>
        </p:txBody>
      </p:sp>
    </p:spTree>
    <p:extLst>
      <p:ext uri="{BB962C8B-B14F-4D97-AF65-F5344CB8AC3E}">
        <p14:creationId xmlns:p14="http://schemas.microsoft.com/office/powerpoint/2010/main" val="42570965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9E7461-8B9E-E10A-F032-F2409D03E2E0}"/>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E606D46A-AC03-3394-F5D5-D2B9402E586A}"/>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B910FCA5-1E44-E023-6079-2E9B32D35095}"/>
              </a:ext>
            </a:extLst>
          </p:cNvPr>
          <p:cNvSpPr>
            <a:spLocks noGrp="1"/>
          </p:cNvSpPr>
          <p:nvPr>
            <p:ph type="body" idx="1"/>
          </p:nvPr>
        </p:nvSpPr>
        <p:spPr/>
        <p:txBody>
          <a:bodyPr/>
          <a:lstStyle/>
          <a:p>
            <a:r>
              <a:rPr lang="nl-NL" dirty="0"/>
              <a:t>BOPA is geen </a:t>
            </a:r>
            <a:r>
              <a:rPr lang="nl-NL" dirty="0" err="1"/>
              <a:t>kaderstellend</a:t>
            </a:r>
            <a:r>
              <a:rPr lang="nl-NL" dirty="0"/>
              <a:t> plan, zoals het omgevingsplan. Dus geen regels voor herhaalde toepassing.</a:t>
            </a:r>
          </a:p>
          <a:p>
            <a:r>
              <a:rPr lang="nl-NL" dirty="0"/>
              <a:t>Wel mogelijk voorschriften te stellen bij de omgevingsvergunning.</a:t>
            </a:r>
          </a:p>
          <a:p>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Wat is een voorschrift vergunning en wat een </a:t>
            </a:r>
            <a:r>
              <a:rPr lang="nl-NL" dirty="0" err="1"/>
              <a:t>kaderstellende</a:t>
            </a:r>
            <a:r>
              <a:rPr lang="nl-NL" dirty="0"/>
              <a:t> regel? &gt; voorbeeld Nijmegen</a:t>
            </a:r>
          </a:p>
          <a:p>
            <a:endParaRPr lang="nl-NL" dirty="0"/>
          </a:p>
        </p:txBody>
      </p:sp>
      <p:sp>
        <p:nvSpPr>
          <p:cNvPr id="4" name="Tijdelijke aanduiding voor dianummer 3">
            <a:extLst>
              <a:ext uri="{FF2B5EF4-FFF2-40B4-BE49-F238E27FC236}">
                <a16:creationId xmlns:a16="http://schemas.microsoft.com/office/drawing/2014/main" id="{8E31C57E-9935-97E0-D154-1887585E40A3}"/>
              </a:ext>
            </a:extLst>
          </p:cNvPr>
          <p:cNvSpPr>
            <a:spLocks noGrp="1"/>
          </p:cNvSpPr>
          <p:nvPr>
            <p:ph type="sldNum" sz="quarter" idx="5"/>
          </p:nvPr>
        </p:nvSpPr>
        <p:spPr/>
        <p:txBody>
          <a:bodyPr/>
          <a:lstStyle/>
          <a:p>
            <a:fld id="{62F04C93-797C-4EBB-9AAD-63C2F3576D20}" type="slidenum">
              <a:rPr lang="nl-NL" smtClean="0"/>
              <a:t>10</a:t>
            </a:fld>
            <a:endParaRPr lang="nl-NL"/>
          </a:p>
        </p:txBody>
      </p:sp>
    </p:spTree>
    <p:extLst>
      <p:ext uri="{BB962C8B-B14F-4D97-AF65-F5344CB8AC3E}">
        <p14:creationId xmlns:p14="http://schemas.microsoft.com/office/powerpoint/2010/main" val="161067276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V01">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5ECE853-2255-F7B8-67E5-DAAFAECFA9F7}"/>
              </a:ext>
            </a:extLst>
          </p:cNvPr>
          <p:cNvSpPr>
            <a:spLocks noGrp="1"/>
          </p:cNvSpPr>
          <p:nvPr>
            <p:ph type="ctrTitle"/>
          </p:nvPr>
        </p:nvSpPr>
        <p:spPr>
          <a:xfrm>
            <a:off x="571500" y="2327770"/>
            <a:ext cx="5380037" cy="1312423"/>
          </a:xfrm>
        </p:spPr>
        <p:txBody>
          <a:bodyPr anchor="b">
            <a:noAutofit/>
          </a:bodyPr>
          <a:lstStyle>
            <a:lvl1pPr algn="l">
              <a:lnSpc>
                <a:spcPts val="4800"/>
              </a:lnSpc>
              <a:defRPr sz="4800">
                <a:solidFill>
                  <a:schemeClr val="accent1"/>
                </a:solidFill>
              </a:defRPr>
            </a:lvl1pPr>
          </a:lstStyle>
          <a:p>
            <a:r>
              <a:rPr lang="nl-NL" dirty="0"/>
              <a:t>Klik om stijl te bewerken</a:t>
            </a:r>
          </a:p>
        </p:txBody>
      </p:sp>
      <p:sp>
        <p:nvSpPr>
          <p:cNvPr id="3" name="Ondertitel 2">
            <a:extLst>
              <a:ext uri="{FF2B5EF4-FFF2-40B4-BE49-F238E27FC236}">
                <a16:creationId xmlns:a16="http://schemas.microsoft.com/office/drawing/2014/main" id="{9873BF13-E6EB-2FF3-1304-EE52DF7DD3CA}"/>
              </a:ext>
            </a:extLst>
          </p:cNvPr>
          <p:cNvSpPr>
            <a:spLocks noGrp="1"/>
          </p:cNvSpPr>
          <p:nvPr>
            <p:ph type="subTitle" idx="1"/>
          </p:nvPr>
        </p:nvSpPr>
        <p:spPr>
          <a:xfrm>
            <a:off x="571500" y="3821295"/>
            <a:ext cx="5380037" cy="672596"/>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Klikken om de ondertitelstijl van het model te bewerken</a:t>
            </a:r>
          </a:p>
        </p:txBody>
      </p:sp>
      <p:sp>
        <p:nvSpPr>
          <p:cNvPr id="5" name="Tijdelijke aanduiding voor voettekst 4">
            <a:extLst>
              <a:ext uri="{FF2B5EF4-FFF2-40B4-BE49-F238E27FC236}">
                <a16:creationId xmlns:a16="http://schemas.microsoft.com/office/drawing/2014/main" id="{50745F0E-5B56-504F-F9F9-F047CE4A0B0D}"/>
              </a:ext>
            </a:extLst>
          </p:cNvPr>
          <p:cNvSpPr>
            <a:spLocks noGrp="1"/>
          </p:cNvSpPr>
          <p:nvPr>
            <p:ph type="ftr" sz="quarter" idx="11"/>
          </p:nvPr>
        </p:nvSpPr>
        <p:spPr>
          <a:xfrm>
            <a:off x="571500" y="6324037"/>
            <a:ext cx="5380037" cy="180000"/>
          </a:xfrm>
        </p:spPr>
        <p:txBody>
          <a:bodyPr/>
          <a:lstStyle/>
          <a:p>
            <a:r>
              <a:rPr lang="nl-NL"/>
              <a:t>invoegen &gt; Koptekst en voettekst</a:t>
            </a:r>
            <a:endParaRPr lang="nl-NL" dirty="0"/>
          </a:p>
        </p:txBody>
      </p:sp>
      <p:pic>
        <p:nvPicPr>
          <p:cNvPr id="9" name="Graphic 8">
            <a:extLst>
              <a:ext uri="{FF2B5EF4-FFF2-40B4-BE49-F238E27FC236}">
                <a16:creationId xmlns:a16="http://schemas.microsoft.com/office/drawing/2014/main" id="{5700EAFD-ACD8-8E83-310B-BDDC6421DC1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73882" y="386556"/>
            <a:ext cx="1663255" cy="360000"/>
          </a:xfrm>
          <a:prstGeom prst="rect">
            <a:avLst/>
          </a:prstGeom>
        </p:spPr>
      </p:pic>
      <p:pic>
        <p:nvPicPr>
          <p:cNvPr id="11" name="Graphic 10">
            <a:extLst>
              <a:ext uri="{FF2B5EF4-FFF2-40B4-BE49-F238E27FC236}">
                <a16:creationId xmlns:a16="http://schemas.microsoft.com/office/drawing/2014/main" id="{6055F990-61A8-0786-78A7-F0D3C04C5DA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5325671" y="10400"/>
            <a:ext cx="6896065" cy="3420000"/>
          </a:xfrm>
          <a:prstGeom prst="rect">
            <a:avLst/>
          </a:prstGeom>
        </p:spPr>
      </p:pic>
      <p:sp>
        <p:nvSpPr>
          <p:cNvPr id="14" name="Tijdelijke aanduiding voor afbeelding 13">
            <a:extLst>
              <a:ext uri="{FF2B5EF4-FFF2-40B4-BE49-F238E27FC236}">
                <a16:creationId xmlns:a16="http://schemas.microsoft.com/office/drawing/2014/main" id="{62D6F59B-43A4-9275-111B-9050F0A3B7A5}"/>
              </a:ext>
            </a:extLst>
          </p:cNvPr>
          <p:cNvSpPr>
            <a:spLocks noGrp="1"/>
          </p:cNvSpPr>
          <p:nvPr>
            <p:ph type="pic" sz="quarter" idx="12" hasCustomPrompt="1"/>
          </p:nvPr>
        </p:nvSpPr>
        <p:spPr>
          <a:xfrm>
            <a:off x="5294400" y="3398800"/>
            <a:ext cx="6897600" cy="6897600"/>
          </a:xfrm>
          <a:prstGeom prst="ellipse">
            <a:avLst/>
          </a:prstGeom>
          <a:solidFill>
            <a:schemeClr val="accent5"/>
          </a:solidFill>
        </p:spPr>
        <p:txBody>
          <a:bodyPr tIns="468000" bIns="0"/>
          <a:lstStyle>
            <a:lvl1pPr marL="0" indent="0" algn="ctr">
              <a:buNone/>
              <a:defRPr>
                <a:solidFill>
                  <a:schemeClr val="tx2"/>
                </a:solidFill>
              </a:defRPr>
            </a:lvl1pPr>
          </a:lstStyle>
          <a:p>
            <a:r>
              <a:rPr lang="nl-NL" dirty="0"/>
              <a:t>Afbeelding</a:t>
            </a:r>
          </a:p>
        </p:txBody>
      </p:sp>
    </p:spTree>
    <p:extLst>
      <p:ext uri="{BB962C8B-B14F-4D97-AF65-F5344CB8AC3E}">
        <p14:creationId xmlns:p14="http://schemas.microsoft.com/office/powerpoint/2010/main" val="3491689702"/>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_Titeldi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4107068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Titel">
    <p:bg>
      <p:bgPr>
        <a:solidFill>
          <a:schemeClr val="bg1"/>
        </a:solidFill>
        <a:effectLst/>
      </p:bgPr>
    </p:bg>
    <p:spTree>
      <p:nvGrpSpPr>
        <p:cNvPr id="1" name=""/>
        <p:cNvGrpSpPr/>
        <p:nvPr/>
      </p:nvGrpSpPr>
      <p:grpSpPr>
        <a:xfrm>
          <a:off x="0" y="0"/>
          <a:ext cx="0" cy="0"/>
          <a:chOff x="0" y="0"/>
          <a:chExt cx="0" cy="0"/>
        </a:xfrm>
      </p:grpSpPr>
      <p:sp>
        <p:nvSpPr>
          <p:cNvPr id="8" name="Rechthoek 7">
            <a:extLst>
              <a:ext uri="{FF2B5EF4-FFF2-40B4-BE49-F238E27FC236}">
                <a16:creationId xmlns:a16="http://schemas.microsoft.com/office/drawing/2014/main" id="{126CAFB3-B952-5E41-8366-D28F5BBD163D}"/>
              </a:ext>
            </a:extLst>
          </p:cNvPr>
          <p:cNvSpPr/>
          <p:nvPr userDrawn="1"/>
        </p:nvSpPr>
        <p:spPr>
          <a:xfrm>
            <a:off x="251" y="892799"/>
            <a:ext cx="12208683" cy="5609601"/>
          </a:xfrm>
          <a:prstGeom prst="rect">
            <a:avLst/>
          </a:prstGeom>
          <a:solidFill>
            <a:srgbClr val="39870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1800" dirty="0"/>
          </a:p>
        </p:txBody>
      </p:sp>
      <p:pic>
        <p:nvPicPr>
          <p:cNvPr id="7" name="Afbeelding 6">
            <a:extLst>
              <a:ext uri="{FF2B5EF4-FFF2-40B4-BE49-F238E27FC236}">
                <a16:creationId xmlns:a16="http://schemas.microsoft.com/office/drawing/2014/main" id="{10E62FF2-996E-EE4F-8AD3-63F8BA2B3C9F}"/>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el 1"/>
          <p:cNvSpPr>
            <a:spLocks noGrp="1"/>
          </p:cNvSpPr>
          <p:nvPr>
            <p:ph type="ctrTitle"/>
          </p:nvPr>
        </p:nvSpPr>
        <p:spPr>
          <a:xfrm>
            <a:off x="6356144" y="1171764"/>
            <a:ext cx="5353512" cy="1235234"/>
          </a:xfrm>
        </p:spPr>
        <p:txBody>
          <a:bodyPr anchor="t"/>
          <a:lstStyle>
            <a:lvl1pPr algn="l">
              <a:defRPr b="1">
                <a:solidFill>
                  <a:schemeClr val="bg1"/>
                </a:solidFill>
              </a:defRPr>
            </a:lvl1pPr>
          </a:lstStyle>
          <a:p>
            <a:r>
              <a:rPr lang="nl-NL"/>
              <a:t>Klik om de stijl te bewerken</a:t>
            </a:r>
            <a:endParaRPr lang="nl-NL" dirty="0"/>
          </a:p>
        </p:txBody>
      </p:sp>
      <p:sp>
        <p:nvSpPr>
          <p:cNvPr id="3" name="Subtitel 2"/>
          <p:cNvSpPr>
            <a:spLocks noGrp="1"/>
          </p:cNvSpPr>
          <p:nvPr>
            <p:ph type="subTitle" idx="1" hasCustomPrompt="1"/>
          </p:nvPr>
        </p:nvSpPr>
        <p:spPr>
          <a:xfrm>
            <a:off x="6356145" y="3424048"/>
            <a:ext cx="5171671" cy="1550153"/>
          </a:xfrm>
        </p:spPr>
        <p:txBody>
          <a:bodyPr>
            <a:normAutofit/>
          </a:bodyPr>
          <a:lstStyle>
            <a:lvl1pPr marL="0" indent="0" algn="l">
              <a:buNone/>
              <a:defRPr sz="18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&lt;naam&gt;</a:t>
            </a:r>
          </a:p>
          <a:p>
            <a:endParaRPr lang="nl-NL" dirty="0"/>
          </a:p>
        </p:txBody>
      </p:sp>
      <p:sp>
        <p:nvSpPr>
          <p:cNvPr id="17" name="Tijdelijke aanduiding voor tekst 16"/>
          <p:cNvSpPr>
            <a:spLocks noGrp="1"/>
          </p:cNvSpPr>
          <p:nvPr>
            <p:ph type="body" sz="quarter" idx="11" hasCustomPrompt="1"/>
          </p:nvPr>
        </p:nvSpPr>
        <p:spPr>
          <a:xfrm>
            <a:off x="6356351" y="5402697"/>
            <a:ext cx="5171016" cy="931863"/>
          </a:xfrm>
        </p:spPr>
        <p:txBody>
          <a:bodyPr anchor="b">
            <a:noAutofit/>
          </a:bodyPr>
          <a:lstStyle>
            <a:lvl1pPr marL="0" indent="0" algn="l">
              <a:buFontTx/>
              <a:buNone/>
              <a:defRPr sz="1000">
                <a:solidFill>
                  <a:schemeClr val="bg1"/>
                </a:solidFill>
              </a:defRPr>
            </a:lvl1pPr>
            <a:lvl2pPr marL="457200" indent="0" algn="l">
              <a:buFontTx/>
              <a:buNone/>
              <a:defRPr sz="1000">
                <a:solidFill>
                  <a:schemeClr val="bg1"/>
                </a:solidFill>
              </a:defRPr>
            </a:lvl2pPr>
            <a:lvl3pPr marL="914400" indent="0" algn="l">
              <a:buFontTx/>
              <a:buNone/>
              <a:defRPr sz="1000">
                <a:solidFill>
                  <a:schemeClr val="bg1"/>
                </a:solidFill>
              </a:defRPr>
            </a:lvl3pPr>
            <a:lvl4pPr marL="1371600" indent="0" algn="l">
              <a:buFontTx/>
              <a:buNone/>
              <a:defRPr sz="1000">
                <a:solidFill>
                  <a:schemeClr val="bg1"/>
                </a:solidFill>
              </a:defRPr>
            </a:lvl4pPr>
            <a:lvl5pPr marL="1828800" indent="0" algn="l">
              <a:buFontTx/>
              <a:buNone/>
              <a:defRPr sz="1000">
                <a:solidFill>
                  <a:schemeClr val="bg1"/>
                </a:solidFill>
              </a:defRPr>
            </a:lvl5pPr>
          </a:lstStyle>
          <a:p>
            <a:pPr lvl="0"/>
            <a:r>
              <a:rPr lang="nl-NL" dirty="0"/>
              <a:t>&lt;versie&gt;</a:t>
            </a:r>
          </a:p>
        </p:txBody>
      </p:sp>
      <p:sp>
        <p:nvSpPr>
          <p:cNvPr id="10" name="Tekstvak 9">
            <a:extLst>
              <a:ext uri="{FF2B5EF4-FFF2-40B4-BE49-F238E27FC236}">
                <a16:creationId xmlns:a16="http://schemas.microsoft.com/office/drawing/2014/main" id="{6C38CDB2-3601-9440-8755-F766D2452C38}"/>
              </a:ext>
            </a:extLst>
          </p:cNvPr>
          <p:cNvSpPr txBox="1"/>
          <p:nvPr userDrawn="1"/>
        </p:nvSpPr>
        <p:spPr>
          <a:xfrm>
            <a:off x="2022231" y="325315"/>
            <a:ext cx="184731" cy="369332"/>
          </a:xfrm>
          <a:prstGeom prst="rect">
            <a:avLst/>
          </a:prstGeom>
          <a:noFill/>
        </p:spPr>
        <p:txBody>
          <a:bodyPr wrap="none" rtlCol="0">
            <a:spAutoFit/>
          </a:bodyPr>
          <a:lstStyle/>
          <a:p>
            <a:endParaRPr lang="nl-NL" dirty="0"/>
          </a:p>
        </p:txBody>
      </p:sp>
    </p:spTree>
    <p:extLst>
      <p:ext uri="{BB962C8B-B14F-4D97-AF65-F5344CB8AC3E}">
        <p14:creationId xmlns:p14="http://schemas.microsoft.com/office/powerpoint/2010/main" val="3534939837"/>
      </p:ext>
    </p:extLst>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_Titel">
    <p:bg>
      <p:bgPr>
        <a:solidFill>
          <a:schemeClr val="bg1"/>
        </a:solidFill>
        <a:effectLst/>
      </p:bgPr>
    </p:bg>
    <p:spTree>
      <p:nvGrpSpPr>
        <p:cNvPr id="1" name=""/>
        <p:cNvGrpSpPr/>
        <p:nvPr/>
      </p:nvGrpSpPr>
      <p:grpSpPr>
        <a:xfrm>
          <a:off x="0" y="0"/>
          <a:ext cx="0" cy="0"/>
          <a:chOff x="0" y="0"/>
          <a:chExt cx="0" cy="0"/>
        </a:xfrm>
      </p:grpSpPr>
      <p:sp>
        <p:nvSpPr>
          <p:cNvPr id="9" name="Rechthoek 8">
            <a:extLst>
              <a:ext uri="{FF2B5EF4-FFF2-40B4-BE49-F238E27FC236}">
                <a16:creationId xmlns:a16="http://schemas.microsoft.com/office/drawing/2014/main" id="{CAF4B903-1467-C34F-9567-8E31016B8910}"/>
              </a:ext>
            </a:extLst>
          </p:cNvPr>
          <p:cNvSpPr/>
          <p:nvPr userDrawn="1"/>
        </p:nvSpPr>
        <p:spPr>
          <a:xfrm>
            <a:off x="6105907" y="890588"/>
            <a:ext cx="6102776" cy="5609264"/>
          </a:xfrm>
          <a:prstGeom prst="rect">
            <a:avLst/>
          </a:prstGeom>
          <a:solidFill>
            <a:srgbClr val="39870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1800" dirty="0"/>
          </a:p>
        </p:txBody>
      </p:sp>
      <p:pic>
        <p:nvPicPr>
          <p:cNvPr id="7" name="Afbeelding 6">
            <a:extLst>
              <a:ext uri="{FF2B5EF4-FFF2-40B4-BE49-F238E27FC236}">
                <a16:creationId xmlns:a16="http://schemas.microsoft.com/office/drawing/2014/main" id="{10E62FF2-996E-EE4F-8AD3-63F8BA2B3C9F}"/>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el 1"/>
          <p:cNvSpPr>
            <a:spLocks noGrp="1"/>
          </p:cNvSpPr>
          <p:nvPr>
            <p:ph type="ctrTitle"/>
          </p:nvPr>
        </p:nvSpPr>
        <p:spPr>
          <a:xfrm>
            <a:off x="6356144" y="1171764"/>
            <a:ext cx="5353512" cy="1235234"/>
          </a:xfrm>
        </p:spPr>
        <p:txBody>
          <a:bodyPr anchor="t"/>
          <a:lstStyle>
            <a:lvl1pPr algn="l">
              <a:defRPr b="1">
                <a:solidFill>
                  <a:schemeClr val="bg1"/>
                </a:solidFill>
              </a:defRPr>
            </a:lvl1pPr>
          </a:lstStyle>
          <a:p>
            <a:r>
              <a:rPr lang="nl-NL"/>
              <a:t>Klik om de stijl te bewerken</a:t>
            </a:r>
            <a:endParaRPr lang="nl-NL" dirty="0"/>
          </a:p>
        </p:txBody>
      </p:sp>
      <p:sp>
        <p:nvSpPr>
          <p:cNvPr id="3" name="Subtitel 2"/>
          <p:cNvSpPr>
            <a:spLocks noGrp="1"/>
          </p:cNvSpPr>
          <p:nvPr>
            <p:ph type="subTitle" idx="1" hasCustomPrompt="1"/>
          </p:nvPr>
        </p:nvSpPr>
        <p:spPr>
          <a:xfrm>
            <a:off x="6356145" y="3424048"/>
            <a:ext cx="5171671" cy="1550153"/>
          </a:xfrm>
        </p:spPr>
        <p:txBody>
          <a:bodyPr>
            <a:normAutofit/>
          </a:bodyPr>
          <a:lstStyle>
            <a:lvl1pPr marL="0" indent="0" algn="l">
              <a:buNone/>
              <a:defRPr sz="18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&lt;naam&gt;</a:t>
            </a:r>
          </a:p>
          <a:p>
            <a:endParaRPr lang="nl-NL" dirty="0"/>
          </a:p>
        </p:txBody>
      </p:sp>
      <p:sp>
        <p:nvSpPr>
          <p:cNvPr id="17" name="Tijdelijke aanduiding voor tekst 16"/>
          <p:cNvSpPr>
            <a:spLocks noGrp="1"/>
          </p:cNvSpPr>
          <p:nvPr>
            <p:ph type="body" sz="quarter" idx="11" hasCustomPrompt="1"/>
          </p:nvPr>
        </p:nvSpPr>
        <p:spPr>
          <a:xfrm>
            <a:off x="6356351" y="5402697"/>
            <a:ext cx="5171016" cy="931863"/>
          </a:xfrm>
        </p:spPr>
        <p:txBody>
          <a:bodyPr anchor="b">
            <a:noAutofit/>
          </a:bodyPr>
          <a:lstStyle>
            <a:lvl1pPr marL="0" indent="0" algn="l">
              <a:buFontTx/>
              <a:buNone/>
              <a:defRPr sz="1000">
                <a:solidFill>
                  <a:schemeClr val="bg1"/>
                </a:solidFill>
              </a:defRPr>
            </a:lvl1pPr>
            <a:lvl2pPr marL="457200" indent="0" algn="l">
              <a:buFontTx/>
              <a:buNone/>
              <a:defRPr sz="1000">
                <a:solidFill>
                  <a:schemeClr val="bg1"/>
                </a:solidFill>
              </a:defRPr>
            </a:lvl2pPr>
            <a:lvl3pPr marL="914400" indent="0" algn="l">
              <a:buFontTx/>
              <a:buNone/>
              <a:defRPr sz="1000">
                <a:solidFill>
                  <a:schemeClr val="bg1"/>
                </a:solidFill>
              </a:defRPr>
            </a:lvl3pPr>
            <a:lvl4pPr marL="1371600" indent="0" algn="l">
              <a:buFontTx/>
              <a:buNone/>
              <a:defRPr sz="1000">
                <a:solidFill>
                  <a:schemeClr val="bg1"/>
                </a:solidFill>
              </a:defRPr>
            </a:lvl4pPr>
            <a:lvl5pPr marL="1828800" indent="0" algn="l">
              <a:buFontTx/>
              <a:buNone/>
              <a:defRPr sz="1000">
                <a:solidFill>
                  <a:schemeClr val="bg1"/>
                </a:solidFill>
              </a:defRPr>
            </a:lvl5pPr>
          </a:lstStyle>
          <a:p>
            <a:pPr lvl="0"/>
            <a:r>
              <a:rPr lang="nl-NL" dirty="0"/>
              <a:t>&lt;versie&gt;</a:t>
            </a:r>
          </a:p>
        </p:txBody>
      </p:sp>
      <p:sp>
        <p:nvSpPr>
          <p:cNvPr id="10" name="Tekstvak 9">
            <a:extLst>
              <a:ext uri="{FF2B5EF4-FFF2-40B4-BE49-F238E27FC236}">
                <a16:creationId xmlns:a16="http://schemas.microsoft.com/office/drawing/2014/main" id="{6C38CDB2-3601-9440-8755-F766D2452C38}"/>
              </a:ext>
            </a:extLst>
          </p:cNvPr>
          <p:cNvSpPr txBox="1"/>
          <p:nvPr userDrawn="1"/>
        </p:nvSpPr>
        <p:spPr>
          <a:xfrm>
            <a:off x="2022231" y="325315"/>
            <a:ext cx="184731" cy="369332"/>
          </a:xfrm>
          <a:prstGeom prst="rect">
            <a:avLst/>
          </a:prstGeom>
          <a:noFill/>
        </p:spPr>
        <p:txBody>
          <a:bodyPr wrap="none" rtlCol="0">
            <a:spAutoFit/>
          </a:bodyPr>
          <a:lstStyle/>
          <a:p>
            <a:endParaRPr lang="nl-NL" dirty="0"/>
          </a:p>
        </p:txBody>
      </p:sp>
      <p:pic>
        <p:nvPicPr>
          <p:cNvPr id="8" name="Afbeelding 7">
            <a:extLst>
              <a:ext uri="{FF2B5EF4-FFF2-40B4-BE49-F238E27FC236}">
                <a16:creationId xmlns:a16="http://schemas.microsoft.com/office/drawing/2014/main" id="{22DC3BBA-D385-EF47-B9A6-F185736EA7F7}"/>
              </a:ext>
            </a:extLst>
          </p:cNvPr>
          <p:cNvPicPr>
            <a:picLocks noChangeAspect="1"/>
          </p:cNvPicPr>
          <p:nvPr userDrawn="1"/>
        </p:nvPicPr>
        <p:blipFill rotWithShape="1">
          <a:blip r:embed="rId3"/>
          <a:srcRect l="31526" r="118"/>
          <a:stretch/>
        </p:blipFill>
        <p:spPr>
          <a:xfrm>
            <a:off x="2039" y="890588"/>
            <a:ext cx="6111369" cy="5609264"/>
          </a:xfrm>
          <a:prstGeom prst="rect">
            <a:avLst/>
          </a:prstGeom>
        </p:spPr>
      </p:pic>
    </p:spTree>
    <p:extLst>
      <p:ext uri="{BB962C8B-B14F-4D97-AF65-F5344CB8AC3E}">
        <p14:creationId xmlns:p14="http://schemas.microsoft.com/office/powerpoint/2010/main" val="3113392817"/>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Titel">
    <p:bg>
      <p:bgPr>
        <a:solidFill>
          <a:schemeClr val="bg1"/>
        </a:solidFill>
        <a:effectLst/>
      </p:bgPr>
    </p:bg>
    <p:spTree>
      <p:nvGrpSpPr>
        <p:cNvPr id="1" name=""/>
        <p:cNvGrpSpPr/>
        <p:nvPr/>
      </p:nvGrpSpPr>
      <p:grpSpPr>
        <a:xfrm>
          <a:off x="0" y="0"/>
          <a:ext cx="0" cy="0"/>
          <a:chOff x="0" y="0"/>
          <a:chExt cx="0" cy="0"/>
        </a:xfrm>
      </p:grpSpPr>
      <p:sp>
        <p:nvSpPr>
          <p:cNvPr id="8" name="Rechthoek 7">
            <a:extLst>
              <a:ext uri="{FF2B5EF4-FFF2-40B4-BE49-F238E27FC236}">
                <a16:creationId xmlns:a16="http://schemas.microsoft.com/office/drawing/2014/main" id="{17CBC099-CCD2-3C47-AD87-7F5EFB280463}"/>
              </a:ext>
            </a:extLst>
          </p:cNvPr>
          <p:cNvSpPr/>
          <p:nvPr userDrawn="1"/>
        </p:nvSpPr>
        <p:spPr>
          <a:xfrm>
            <a:off x="6105907" y="890588"/>
            <a:ext cx="6102776" cy="5609264"/>
          </a:xfrm>
          <a:prstGeom prst="rect">
            <a:avLst/>
          </a:prstGeom>
          <a:solidFill>
            <a:srgbClr val="39870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1800" dirty="0"/>
          </a:p>
        </p:txBody>
      </p:sp>
      <p:sp>
        <p:nvSpPr>
          <p:cNvPr id="2" name="Titel 1"/>
          <p:cNvSpPr>
            <a:spLocks noGrp="1"/>
          </p:cNvSpPr>
          <p:nvPr>
            <p:ph type="ctrTitle"/>
          </p:nvPr>
        </p:nvSpPr>
        <p:spPr>
          <a:xfrm>
            <a:off x="6356144" y="1171764"/>
            <a:ext cx="5353512" cy="1235234"/>
          </a:xfrm>
        </p:spPr>
        <p:txBody>
          <a:bodyPr anchor="t"/>
          <a:lstStyle>
            <a:lvl1pPr algn="l">
              <a:defRPr b="1">
                <a:solidFill>
                  <a:schemeClr val="bg1"/>
                </a:solidFill>
              </a:defRPr>
            </a:lvl1pPr>
          </a:lstStyle>
          <a:p>
            <a:r>
              <a:rPr lang="nl-NL"/>
              <a:t>Klik om de stijl te bewerken</a:t>
            </a:r>
            <a:endParaRPr lang="nl-NL" dirty="0"/>
          </a:p>
        </p:txBody>
      </p:sp>
      <p:sp>
        <p:nvSpPr>
          <p:cNvPr id="3" name="Subtitel 2"/>
          <p:cNvSpPr>
            <a:spLocks noGrp="1"/>
          </p:cNvSpPr>
          <p:nvPr>
            <p:ph type="subTitle" idx="1" hasCustomPrompt="1"/>
          </p:nvPr>
        </p:nvSpPr>
        <p:spPr>
          <a:xfrm>
            <a:off x="6356145" y="3424048"/>
            <a:ext cx="5171671" cy="1550153"/>
          </a:xfrm>
        </p:spPr>
        <p:txBody>
          <a:bodyPr>
            <a:normAutofit/>
          </a:bodyPr>
          <a:lstStyle>
            <a:lvl1pPr marL="0" indent="0" algn="l">
              <a:buNone/>
              <a:defRPr sz="18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&lt;naam&gt;</a:t>
            </a:r>
          </a:p>
          <a:p>
            <a:endParaRPr lang="nl-NL" dirty="0"/>
          </a:p>
        </p:txBody>
      </p:sp>
      <p:sp>
        <p:nvSpPr>
          <p:cNvPr id="17" name="Tijdelijke aanduiding voor tekst 16"/>
          <p:cNvSpPr>
            <a:spLocks noGrp="1"/>
          </p:cNvSpPr>
          <p:nvPr>
            <p:ph type="body" sz="quarter" idx="11" hasCustomPrompt="1"/>
          </p:nvPr>
        </p:nvSpPr>
        <p:spPr>
          <a:xfrm>
            <a:off x="6356351" y="5402697"/>
            <a:ext cx="5171016" cy="931863"/>
          </a:xfrm>
        </p:spPr>
        <p:txBody>
          <a:bodyPr anchor="b">
            <a:noAutofit/>
          </a:bodyPr>
          <a:lstStyle>
            <a:lvl1pPr marL="0" indent="0" algn="l">
              <a:buFontTx/>
              <a:buNone/>
              <a:defRPr sz="1000">
                <a:solidFill>
                  <a:schemeClr val="bg1"/>
                </a:solidFill>
              </a:defRPr>
            </a:lvl1pPr>
            <a:lvl2pPr marL="457200" indent="0" algn="l">
              <a:buFontTx/>
              <a:buNone/>
              <a:defRPr sz="1000">
                <a:solidFill>
                  <a:schemeClr val="bg1"/>
                </a:solidFill>
              </a:defRPr>
            </a:lvl2pPr>
            <a:lvl3pPr marL="914400" indent="0" algn="l">
              <a:buFontTx/>
              <a:buNone/>
              <a:defRPr sz="1000">
                <a:solidFill>
                  <a:schemeClr val="bg1"/>
                </a:solidFill>
              </a:defRPr>
            </a:lvl3pPr>
            <a:lvl4pPr marL="1371600" indent="0" algn="l">
              <a:buFontTx/>
              <a:buNone/>
              <a:defRPr sz="1000">
                <a:solidFill>
                  <a:schemeClr val="bg1"/>
                </a:solidFill>
              </a:defRPr>
            </a:lvl4pPr>
            <a:lvl5pPr marL="1828800" indent="0" algn="l">
              <a:buFontTx/>
              <a:buNone/>
              <a:defRPr sz="1000">
                <a:solidFill>
                  <a:schemeClr val="bg1"/>
                </a:solidFill>
              </a:defRPr>
            </a:lvl5pPr>
          </a:lstStyle>
          <a:p>
            <a:pPr lvl="0"/>
            <a:r>
              <a:rPr lang="nl-NL" dirty="0"/>
              <a:t>&lt;versie&gt;</a:t>
            </a:r>
          </a:p>
        </p:txBody>
      </p:sp>
      <p:sp>
        <p:nvSpPr>
          <p:cNvPr id="10" name="Tekstvak 9">
            <a:extLst>
              <a:ext uri="{FF2B5EF4-FFF2-40B4-BE49-F238E27FC236}">
                <a16:creationId xmlns:a16="http://schemas.microsoft.com/office/drawing/2014/main" id="{6C38CDB2-3601-9440-8755-F766D2452C38}"/>
              </a:ext>
            </a:extLst>
          </p:cNvPr>
          <p:cNvSpPr txBox="1"/>
          <p:nvPr userDrawn="1"/>
        </p:nvSpPr>
        <p:spPr>
          <a:xfrm>
            <a:off x="2022231" y="325315"/>
            <a:ext cx="184731" cy="369332"/>
          </a:xfrm>
          <a:prstGeom prst="rect">
            <a:avLst/>
          </a:prstGeom>
          <a:noFill/>
        </p:spPr>
        <p:txBody>
          <a:bodyPr wrap="none" rtlCol="0">
            <a:spAutoFit/>
          </a:bodyPr>
          <a:lstStyle/>
          <a:p>
            <a:endParaRPr lang="nl-NL" dirty="0"/>
          </a:p>
        </p:txBody>
      </p:sp>
      <p:pic>
        <p:nvPicPr>
          <p:cNvPr id="13" name="Afbeelding 12">
            <a:extLst>
              <a:ext uri="{FF2B5EF4-FFF2-40B4-BE49-F238E27FC236}">
                <a16:creationId xmlns:a16="http://schemas.microsoft.com/office/drawing/2014/main" id="{E77F28CE-3807-4F4B-962D-474278733B72}"/>
              </a:ext>
            </a:extLst>
          </p:cNvPr>
          <p:cNvPicPr>
            <a:picLocks noChangeAspect="1"/>
          </p:cNvPicPr>
          <p:nvPr userDrawn="1"/>
        </p:nvPicPr>
        <p:blipFill rotWithShape="1">
          <a:blip r:embed="rId2"/>
          <a:srcRect l="31526" r="118"/>
          <a:stretch/>
        </p:blipFill>
        <p:spPr>
          <a:xfrm>
            <a:off x="2039" y="890588"/>
            <a:ext cx="6111369" cy="5609264"/>
          </a:xfrm>
          <a:prstGeom prst="rect">
            <a:avLst/>
          </a:prstGeom>
        </p:spPr>
      </p:pic>
    </p:spTree>
    <p:extLst>
      <p:ext uri="{BB962C8B-B14F-4D97-AF65-F5344CB8AC3E}">
        <p14:creationId xmlns:p14="http://schemas.microsoft.com/office/powerpoint/2010/main" val="3750797150"/>
      </p:ext>
    </p:extLst>
  </p:cSld>
  <p:clrMapOvr>
    <a:overrideClrMapping bg1="lt1" tx1="dk1" bg2="lt2" tx2="dk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Hoofdstuk + afb ">
    <p:spTree>
      <p:nvGrpSpPr>
        <p:cNvPr id="1" name=""/>
        <p:cNvGrpSpPr/>
        <p:nvPr/>
      </p:nvGrpSpPr>
      <p:grpSpPr>
        <a:xfrm>
          <a:off x="0" y="0"/>
          <a:ext cx="0" cy="0"/>
          <a:chOff x="0" y="0"/>
          <a:chExt cx="0" cy="0"/>
        </a:xfrm>
      </p:grpSpPr>
      <p:sp>
        <p:nvSpPr>
          <p:cNvPr id="7" name="Rechthoek 6">
            <a:extLst>
              <a:ext uri="{FF2B5EF4-FFF2-40B4-BE49-F238E27FC236}">
                <a16:creationId xmlns:a16="http://schemas.microsoft.com/office/drawing/2014/main" id="{3E99B19B-C344-0D42-81F4-64B43FAE8D5D}"/>
              </a:ext>
            </a:extLst>
          </p:cNvPr>
          <p:cNvSpPr/>
          <p:nvPr userDrawn="1"/>
        </p:nvSpPr>
        <p:spPr>
          <a:xfrm>
            <a:off x="6105907" y="890588"/>
            <a:ext cx="6102776" cy="5609264"/>
          </a:xfrm>
          <a:prstGeom prst="rect">
            <a:avLst/>
          </a:prstGeom>
          <a:solidFill>
            <a:srgbClr val="39870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1800" dirty="0"/>
          </a:p>
        </p:txBody>
      </p:sp>
      <p:pic>
        <p:nvPicPr>
          <p:cNvPr id="6" name="Afbeelding 5">
            <a:extLst>
              <a:ext uri="{FF2B5EF4-FFF2-40B4-BE49-F238E27FC236}">
                <a16:creationId xmlns:a16="http://schemas.microsoft.com/office/drawing/2014/main" id="{D4AF8A1A-4A3E-584A-A9A1-B9AF37AAC0C2}"/>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el 1"/>
          <p:cNvSpPr>
            <a:spLocks noGrp="1"/>
          </p:cNvSpPr>
          <p:nvPr>
            <p:ph type="ctrTitle" hasCustomPrompt="1"/>
          </p:nvPr>
        </p:nvSpPr>
        <p:spPr>
          <a:xfrm>
            <a:off x="6356144" y="1171764"/>
            <a:ext cx="5353512" cy="1235234"/>
          </a:xfrm>
        </p:spPr>
        <p:txBody>
          <a:bodyPr anchor="t"/>
          <a:lstStyle>
            <a:lvl1pPr algn="l">
              <a:defRPr b="1" baseline="0">
                <a:solidFill>
                  <a:schemeClr val="bg1"/>
                </a:solidFill>
              </a:defRPr>
            </a:lvl1pPr>
          </a:lstStyle>
          <a:p>
            <a:r>
              <a:rPr lang="nl-NL" dirty="0"/>
              <a:t>&lt;hoofdstuk titel&gt;</a:t>
            </a:r>
          </a:p>
        </p:txBody>
      </p:sp>
      <p:sp>
        <p:nvSpPr>
          <p:cNvPr id="3" name="Subtitel 2"/>
          <p:cNvSpPr>
            <a:spLocks noGrp="1"/>
          </p:cNvSpPr>
          <p:nvPr>
            <p:ph type="subTitle" idx="1" hasCustomPrompt="1"/>
          </p:nvPr>
        </p:nvSpPr>
        <p:spPr>
          <a:xfrm>
            <a:off x="6356145" y="2413591"/>
            <a:ext cx="5171671" cy="1550153"/>
          </a:xfrm>
        </p:spPr>
        <p:txBody>
          <a:bodyPr>
            <a:normAutofit/>
          </a:bodyPr>
          <a:lstStyle>
            <a:lvl1pPr marL="285750" indent="-285750" algn="l">
              <a:buFont typeface="Arial"/>
              <a:buChar char="•"/>
              <a:defRPr sz="1800"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&lt;inhoud hoofdstuk&gt;</a:t>
            </a:r>
          </a:p>
          <a:p>
            <a:endParaRPr lang="nl-NL" dirty="0"/>
          </a:p>
        </p:txBody>
      </p:sp>
      <p:pic>
        <p:nvPicPr>
          <p:cNvPr id="11" name="Afbeelding 10">
            <a:extLst>
              <a:ext uri="{FF2B5EF4-FFF2-40B4-BE49-F238E27FC236}">
                <a16:creationId xmlns:a16="http://schemas.microsoft.com/office/drawing/2014/main" id="{4AE6D71D-11A7-9F49-9E1B-C6D812DC6BF3}"/>
              </a:ext>
            </a:extLst>
          </p:cNvPr>
          <p:cNvPicPr>
            <a:picLocks noChangeAspect="1"/>
          </p:cNvPicPr>
          <p:nvPr userDrawn="1"/>
        </p:nvPicPr>
        <p:blipFill rotWithShape="1">
          <a:blip r:embed="rId3"/>
          <a:srcRect l="31526" r="118"/>
          <a:stretch/>
        </p:blipFill>
        <p:spPr>
          <a:xfrm>
            <a:off x="2039" y="890588"/>
            <a:ext cx="6111369" cy="5609264"/>
          </a:xfrm>
          <a:prstGeom prst="rect">
            <a:avLst/>
          </a:prstGeom>
        </p:spPr>
      </p:pic>
    </p:spTree>
    <p:extLst>
      <p:ext uri="{BB962C8B-B14F-4D97-AF65-F5344CB8AC3E}">
        <p14:creationId xmlns:p14="http://schemas.microsoft.com/office/powerpoint/2010/main" val="24982706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Hoofdstuk + afb ">
    <p:spTree>
      <p:nvGrpSpPr>
        <p:cNvPr id="1" name=""/>
        <p:cNvGrpSpPr/>
        <p:nvPr/>
      </p:nvGrpSpPr>
      <p:grpSpPr>
        <a:xfrm>
          <a:off x="0" y="0"/>
          <a:ext cx="0" cy="0"/>
          <a:chOff x="0" y="0"/>
          <a:chExt cx="0" cy="0"/>
        </a:xfrm>
      </p:grpSpPr>
      <p:sp>
        <p:nvSpPr>
          <p:cNvPr id="8" name="Rechthoek 7"/>
          <p:cNvSpPr/>
          <p:nvPr userDrawn="1"/>
        </p:nvSpPr>
        <p:spPr>
          <a:xfrm>
            <a:off x="6105907" y="890588"/>
            <a:ext cx="6102776" cy="5609264"/>
          </a:xfrm>
          <a:prstGeom prst="rect">
            <a:avLst/>
          </a:prstGeom>
          <a:solidFill>
            <a:srgbClr val="39870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1800" dirty="0"/>
          </a:p>
        </p:txBody>
      </p:sp>
      <p:sp>
        <p:nvSpPr>
          <p:cNvPr id="2" name="Titel 1"/>
          <p:cNvSpPr>
            <a:spLocks noGrp="1"/>
          </p:cNvSpPr>
          <p:nvPr>
            <p:ph type="ctrTitle" hasCustomPrompt="1"/>
          </p:nvPr>
        </p:nvSpPr>
        <p:spPr>
          <a:xfrm>
            <a:off x="6356144" y="1171764"/>
            <a:ext cx="5353512" cy="1235234"/>
          </a:xfrm>
        </p:spPr>
        <p:txBody>
          <a:bodyPr anchor="t"/>
          <a:lstStyle>
            <a:lvl1pPr algn="l">
              <a:defRPr b="1" baseline="0">
                <a:solidFill>
                  <a:schemeClr val="bg1"/>
                </a:solidFill>
              </a:defRPr>
            </a:lvl1pPr>
          </a:lstStyle>
          <a:p>
            <a:r>
              <a:rPr lang="nl-NL" dirty="0"/>
              <a:t>&lt;hoofdstuk titel&gt;</a:t>
            </a:r>
          </a:p>
        </p:txBody>
      </p:sp>
      <p:sp>
        <p:nvSpPr>
          <p:cNvPr id="3" name="Subtitel 2"/>
          <p:cNvSpPr>
            <a:spLocks noGrp="1"/>
          </p:cNvSpPr>
          <p:nvPr>
            <p:ph type="subTitle" idx="1" hasCustomPrompt="1"/>
          </p:nvPr>
        </p:nvSpPr>
        <p:spPr>
          <a:xfrm>
            <a:off x="6356145" y="2413591"/>
            <a:ext cx="5171671" cy="1550153"/>
          </a:xfrm>
        </p:spPr>
        <p:txBody>
          <a:bodyPr>
            <a:normAutofit/>
          </a:bodyPr>
          <a:lstStyle>
            <a:lvl1pPr marL="285750" indent="-285750" algn="l">
              <a:buFont typeface="Arial"/>
              <a:buChar char="•"/>
              <a:defRPr sz="1800"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&lt;inhoud hoofdstuk&gt;</a:t>
            </a:r>
          </a:p>
          <a:p>
            <a:endParaRPr lang="nl-NL" dirty="0"/>
          </a:p>
        </p:txBody>
      </p:sp>
      <p:pic>
        <p:nvPicPr>
          <p:cNvPr id="9" name="Afbeelding 8">
            <a:extLst>
              <a:ext uri="{FF2B5EF4-FFF2-40B4-BE49-F238E27FC236}">
                <a16:creationId xmlns:a16="http://schemas.microsoft.com/office/drawing/2014/main" id="{1EF75599-F1CF-3C43-89DE-9AFFD388489D}"/>
              </a:ext>
            </a:extLst>
          </p:cNvPr>
          <p:cNvPicPr>
            <a:picLocks noChangeAspect="1"/>
          </p:cNvPicPr>
          <p:nvPr userDrawn="1"/>
        </p:nvPicPr>
        <p:blipFill rotWithShape="1">
          <a:blip r:embed="rId2"/>
          <a:srcRect l="31526" r="118"/>
          <a:stretch/>
        </p:blipFill>
        <p:spPr>
          <a:xfrm>
            <a:off x="2039" y="890588"/>
            <a:ext cx="6111369" cy="5609264"/>
          </a:xfrm>
          <a:prstGeom prst="rect">
            <a:avLst/>
          </a:prstGeom>
        </p:spPr>
      </p:pic>
    </p:spTree>
    <p:extLst>
      <p:ext uri="{BB962C8B-B14F-4D97-AF65-F5344CB8AC3E}">
        <p14:creationId xmlns:p14="http://schemas.microsoft.com/office/powerpoint/2010/main" val="18173428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_Hoofdstuk + afb">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6356144" y="1171764"/>
            <a:ext cx="5353512" cy="1235234"/>
          </a:xfrm>
        </p:spPr>
        <p:txBody>
          <a:bodyPr anchor="t"/>
          <a:lstStyle>
            <a:lvl1pPr algn="l">
              <a:defRPr b="1" baseline="0">
                <a:solidFill>
                  <a:srgbClr val="275937"/>
                </a:solidFill>
              </a:defRPr>
            </a:lvl1pPr>
          </a:lstStyle>
          <a:p>
            <a:r>
              <a:rPr lang="nl-NL" dirty="0"/>
              <a:t>&lt;hoofdstuk titel&gt;</a:t>
            </a:r>
          </a:p>
        </p:txBody>
      </p:sp>
      <p:sp>
        <p:nvSpPr>
          <p:cNvPr id="3" name="Subtitel 2"/>
          <p:cNvSpPr>
            <a:spLocks noGrp="1"/>
          </p:cNvSpPr>
          <p:nvPr>
            <p:ph type="subTitle" idx="1" hasCustomPrompt="1"/>
          </p:nvPr>
        </p:nvSpPr>
        <p:spPr>
          <a:xfrm>
            <a:off x="6356145" y="2413591"/>
            <a:ext cx="5171671" cy="1550153"/>
          </a:xfrm>
        </p:spPr>
        <p:txBody>
          <a:bodyPr>
            <a:normAutofit/>
          </a:bodyPr>
          <a:lstStyle>
            <a:lvl1pPr marL="285750" indent="-285750" algn="l">
              <a:buFont typeface="Arial"/>
              <a:buChar char="•"/>
              <a:defRPr sz="1800" baseline="0">
                <a:solidFill>
                  <a:srgbClr val="275937"/>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&lt;inhoud hoofdstuk&gt;</a:t>
            </a:r>
          </a:p>
          <a:p>
            <a:endParaRPr lang="nl-NL" dirty="0"/>
          </a:p>
        </p:txBody>
      </p:sp>
      <p:pic>
        <p:nvPicPr>
          <p:cNvPr id="8" name="Afbeelding 7">
            <a:extLst>
              <a:ext uri="{FF2B5EF4-FFF2-40B4-BE49-F238E27FC236}">
                <a16:creationId xmlns:a16="http://schemas.microsoft.com/office/drawing/2014/main" id="{F6A851FF-3974-124A-B209-6F99BD08377F}"/>
              </a:ext>
            </a:extLst>
          </p:cNvPr>
          <p:cNvPicPr>
            <a:picLocks noChangeAspect="1"/>
          </p:cNvPicPr>
          <p:nvPr userDrawn="1"/>
        </p:nvPicPr>
        <p:blipFill rotWithShape="1">
          <a:blip r:embed="rId2"/>
          <a:srcRect l="31526" r="118"/>
          <a:stretch/>
        </p:blipFill>
        <p:spPr>
          <a:xfrm>
            <a:off x="2039" y="890588"/>
            <a:ext cx="6111369" cy="5609264"/>
          </a:xfrm>
          <a:prstGeom prst="rect">
            <a:avLst/>
          </a:prstGeom>
        </p:spPr>
      </p:pic>
    </p:spTree>
    <p:extLst>
      <p:ext uri="{BB962C8B-B14F-4D97-AF65-F5344CB8AC3E}">
        <p14:creationId xmlns:p14="http://schemas.microsoft.com/office/powerpoint/2010/main" val="14773852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_Hoofdstuk alleen tekst">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590550" y="1171764"/>
            <a:ext cx="10954905" cy="1235234"/>
          </a:xfrm>
        </p:spPr>
        <p:txBody>
          <a:bodyPr anchor="t"/>
          <a:lstStyle>
            <a:lvl1pPr algn="l">
              <a:defRPr b="1" baseline="0">
                <a:solidFill>
                  <a:srgbClr val="275937"/>
                </a:solidFill>
              </a:defRPr>
            </a:lvl1pPr>
          </a:lstStyle>
          <a:p>
            <a:r>
              <a:rPr lang="nl-NL" dirty="0"/>
              <a:t>&lt;hoofdstuk titel&gt;</a:t>
            </a:r>
          </a:p>
        </p:txBody>
      </p:sp>
      <p:sp>
        <p:nvSpPr>
          <p:cNvPr id="3" name="Subtitel 2"/>
          <p:cNvSpPr>
            <a:spLocks noGrp="1"/>
          </p:cNvSpPr>
          <p:nvPr>
            <p:ph type="subTitle" idx="1" hasCustomPrompt="1"/>
          </p:nvPr>
        </p:nvSpPr>
        <p:spPr>
          <a:xfrm>
            <a:off x="590551" y="2413591"/>
            <a:ext cx="10954904" cy="1550153"/>
          </a:xfrm>
        </p:spPr>
        <p:txBody>
          <a:bodyPr>
            <a:normAutofit/>
          </a:bodyPr>
          <a:lstStyle>
            <a:lvl1pPr marL="285750" indent="-285750" algn="l">
              <a:buFont typeface="Arial"/>
              <a:buChar char="•"/>
              <a:defRPr sz="1800" baseline="0">
                <a:solidFill>
                  <a:srgbClr val="275937"/>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&lt;inhoud hoofdstuk&gt;</a:t>
            </a:r>
          </a:p>
          <a:p>
            <a:endParaRPr lang="nl-NL" dirty="0"/>
          </a:p>
        </p:txBody>
      </p:sp>
      <p:sp>
        <p:nvSpPr>
          <p:cNvPr id="10" name="Rechthoek 9"/>
          <p:cNvSpPr/>
          <p:nvPr userDrawn="1"/>
        </p:nvSpPr>
        <p:spPr>
          <a:xfrm>
            <a:off x="-8342" y="6499852"/>
            <a:ext cx="12208683" cy="383172"/>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1800"/>
          </a:p>
        </p:txBody>
      </p:sp>
    </p:spTree>
    <p:extLst>
      <p:ext uri="{BB962C8B-B14F-4D97-AF65-F5344CB8AC3E}">
        <p14:creationId xmlns:p14="http://schemas.microsoft.com/office/powerpoint/2010/main" val="6745502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_Hoofdstuk alleen tekst">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590550" y="1171764"/>
            <a:ext cx="10954905" cy="1235234"/>
          </a:xfrm>
        </p:spPr>
        <p:txBody>
          <a:bodyPr anchor="t"/>
          <a:lstStyle>
            <a:lvl1pPr algn="l">
              <a:defRPr b="1" baseline="0">
                <a:solidFill>
                  <a:schemeClr val="bg1"/>
                </a:solidFill>
              </a:defRPr>
            </a:lvl1pPr>
          </a:lstStyle>
          <a:p>
            <a:r>
              <a:rPr lang="nl-NL" dirty="0"/>
              <a:t>&lt;hoofdstuk titel&gt;</a:t>
            </a:r>
          </a:p>
        </p:txBody>
      </p:sp>
      <p:sp>
        <p:nvSpPr>
          <p:cNvPr id="3" name="Subtitel 2"/>
          <p:cNvSpPr>
            <a:spLocks noGrp="1"/>
          </p:cNvSpPr>
          <p:nvPr>
            <p:ph type="subTitle" idx="1" hasCustomPrompt="1"/>
          </p:nvPr>
        </p:nvSpPr>
        <p:spPr>
          <a:xfrm>
            <a:off x="590551" y="2413591"/>
            <a:ext cx="10954904" cy="1550153"/>
          </a:xfrm>
        </p:spPr>
        <p:txBody>
          <a:bodyPr>
            <a:normAutofit/>
          </a:bodyPr>
          <a:lstStyle>
            <a:lvl1pPr marL="285750" indent="-285750" algn="l">
              <a:buFont typeface="Arial"/>
              <a:buChar char="•"/>
              <a:defRPr sz="1800"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&lt;inhoud hoofdstuk&gt;</a:t>
            </a:r>
          </a:p>
          <a:p>
            <a:endParaRPr lang="nl-NL" dirty="0"/>
          </a:p>
        </p:txBody>
      </p:sp>
      <p:sp>
        <p:nvSpPr>
          <p:cNvPr id="13" name="Rechthoek 12"/>
          <p:cNvSpPr/>
          <p:nvPr userDrawn="1"/>
        </p:nvSpPr>
        <p:spPr>
          <a:xfrm>
            <a:off x="0" y="6506109"/>
            <a:ext cx="12192000" cy="358149"/>
          </a:xfrm>
          <a:prstGeom prst="rect">
            <a:avLst/>
          </a:prstGeom>
          <a:solidFill>
            <a:srgbClr val="FFFFFF"/>
          </a:solidFill>
          <a:ln>
            <a:solidFill>
              <a:srgbClr val="FFFFFF"/>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nl-NL" sz="1800"/>
          </a:p>
        </p:txBody>
      </p:sp>
      <p:sp>
        <p:nvSpPr>
          <p:cNvPr id="7" name="Rechthoek 6">
            <a:extLst>
              <a:ext uri="{FF2B5EF4-FFF2-40B4-BE49-F238E27FC236}">
                <a16:creationId xmlns:a16="http://schemas.microsoft.com/office/drawing/2014/main" id="{E18E1D89-AC64-E14C-A351-0097B0BA1A06}"/>
              </a:ext>
            </a:extLst>
          </p:cNvPr>
          <p:cNvSpPr/>
          <p:nvPr userDrawn="1"/>
        </p:nvSpPr>
        <p:spPr>
          <a:xfrm>
            <a:off x="251" y="892799"/>
            <a:ext cx="12208683" cy="5609601"/>
          </a:xfrm>
          <a:prstGeom prst="rect">
            <a:avLst/>
          </a:prstGeom>
          <a:solidFill>
            <a:srgbClr val="39870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1800" dirty="0"/>
          </a:p>
        </p:txBody>
      </p:sp>
    </p:spTree>
    <p:extLst>
      <p:ext uri="{BB962C8B-B14F-4D97-AF65-F5344CB8AC3E}">
        <p14:creationId xmlns:p14="http://schemas.microsoft.com/office/powerpoint/2010/main" val="18139988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kst">
    <p:spTree>
      <p:nvGrpSpPr>
        <p:cNvPr id="1" name=""/>
        <p:cNvGrpSpPr/>
        <p:nvPr/>
      </p:nvGrpSpPr>
      <p:grpSpPr>
        <a:xfrm>
          <a:off x="0" y="0"/>
          <a:ext cx="0" cy="0"/>
          <a:chOff x="0" y="0"/>
          <a:chExt cx="0" cy="0"/>
        </a:xfrm>
      </p:grpSpPr>
      <p:sp>
        <p:nvSpPr>
          <p:cNvPr id="7" name="Rechthoek 6">
            <a:extLst>
              <a:ext uri="{FF2B5EF4-FFF2-40B4-BE49-F238E27FC236}">
                <a16:creationId xmlns:a16="http://schemas.microsoft.com/office/drawing/2014/main" id="{9D71E858-B10F-3F46-9281-6B6F1FFFB294}"/>
              </a:ext>
            </a:extLst>
          </p:cNvPr>
          <p:cNvSpPr/>
          <p:nvPr userDrawn="1"/>
        </p:nvSpPr>
        <p:spPr>
          <a:xfrm>
            <a:off x="0" y="6513085"/>
            <a:ext cx="12192000" cy="358149"/>
          </a:xfrm>
          <a:prstGeom prst="rect">
            <a:avLst/>
          </a:prstGeom>
          <a:solidFill>
            <a:srgbClr val="39870C"/>
          </a:solidFill>
          <a:ln>
            <a:solidFill>
              <a:srgbClr val="39870C"/>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nl-NL" sz="1800"/>
          </a:p>
        </p:txBody>
      </p:sp>
      <p:sp>
        <p:nvSpPr>
          <p:cNvPr id="2" name="Titel 1"/>
          <p:cNvSpPr>
            <a:spLocks noGrp="1"/>
          </p:cNvSpPr>
          <p:nvPr>
            <p:ph type="title"/>
          </p:nvPr>
        </p:nvSpPr>
        <p:spPr/>
        <p:txBody>
          <a:bodyPr/>
          <a:lstStyle/>
          <a:p>
            <a:r>
              <a:rPr lang="nl-NL"/>
              <a:t>Klik om de stijl te bewerken</a:t>
            </a:r>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6" name="Tijdelijke aanduiding voor tekst 5"/>
          <p:cNvSpPr>
            <a:spLocks noGrp="1"/>
          </p:cNvSpPr>
          <p:nvPr>
            <p:ph type="body" sz="quarter" idx="12"/>
          </p:nvPr>
        </p:nvSpPr>
        <p:spPr>
          <a:xfrm>
            <a:off x="601134" y="1811338"/>
            <a:ext cx="10964333" cy="4305685"/>
          </a:xfrm>
        </p:spPr>
        <p:txBody>
          <a:bodyPr>
            <a:normAutofit/>
          </a:bodyPr>
          <a:lstStyle>
            <a:lvl1pPr marL="0" indent="0">
              <a:lnSpc>
                <a:spcPts val="2400"/>
              </a:lnSpc>
              <a:buFontTx/>
              <a:buNone/>
              <a:defRPr sz="1600">
                <a:solidFill>
                  <a:srgbClr val="000000"/>
                </a:solidFill>
              </a:defRPr>
            </a:lvl1pPr>
            <a:lvl2pPr marL="457200" indent="0">
              <a:lnSpc>
                <a:spcPts val="2400"/>
              </a:lnSpc>
              <a:buFontTx/>
              <a:buNone/>
              <a:defRPr sz="1600">
                <a:solidFill>
                  <a:srgbClr val="000000"/>
                </a:solidFill>
              </a:defRPr>
            </a:lvl2pPr>
            <a:lvl3pPr marL="914400" indent="0">
              <a:lnSpc>
                <a:spcPts val="2400"/>
              </a:lnSpc>
              <a:buFontTx/>
              <a:buNone/>
              <a:defRPr sz="1600">
                <a:solidFill>
                  <a:srgbClr val="000000"/>
                </a:solidFill>
              </a:defRPr>
            </a:lvl3pPr>
            <a:lvl4pPr marL="1371600" indent="0">
              <a:lnSpc>
                <a:spcPts val="2400"/>
              </a:lnSpc>
              <a:buFontTx/>
              <a:buNone/>
              <a:defRPr sz="1600">
                <a:solidFill>
                  <a:srgbClr val="000000"/>
                </a:solidFill>
              </a:defRPr>
            </a:lvl4pPr>
            <a:lvl5pPr marL="1828800" indent="0">
              <a:lnSpc>
                <a:spcPts val="2400"/>
              </a:lnSpc>
              <a:buFontTx/>
              <a:buNone/>
              <a:defRPr sz="1600">
                <a:solidFill>
                  <a:srgbClr val="000000"/>
                </a:solidFill>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NL" dirty="0"/>
          </a:p>
        </p:txBody>
      </p:sp>
    </p:spTree>
    <p:extLst>
      <p:ext uri="{BB962C8B-B14F-4D97-AF65-F5344CB8AC3E}">
        <p14:creationId xmlns:p14="http://schemas.microsoft.com/office/powerpoint/2010/main" val="15108447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V02">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CBEF4368-5F82-CF1A-D5D2-4AC66AAAD89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324136" y="10400"/>
            <a:ext cx="6897600" cy="3420761"/>
          </a:xfrm>
          <a:prstGeom prst="rect">
            <a:avLst/>
          </a:prstGeom>
        </p:spPr>
      </p:pic>
      <p:sp>
        <p:nvSpPr>
          <p:cNvPr id="2" name="Titel 1">
            <a:extLst>
              <a:ext uri="{FF2B5EF4-FFF2-40B4-BE49-F238E27FC236}">
                <a16:creationId xmlns:a16="http://schemas.microsoft.com/office/drawing/2014/main" id="{85ECE853-2255-F7B8-67E5-DAAFAECFA9F7}"/>
              </a:ext>
            </a:extLst>
          </p:cNvPr>
          <p:cNvSpPr>
            <a:spLocks noGrp="1"/>
          </p:cNvSpPr>
          <p:nvPr>
            <p:ph type="ctrTitle"/>
          </p:nvPr>
        </p:nvSpPr>
        <p:spPr>
          <a:xfrm>
            <a:off x="571500" y="2327770"/>
            <a:ext cx="5380037" cy="1312423"/>
          </a:xfrm>
        </p:spPr>
        <p:txBody>
          <a:bodyPr anchor="b">
            <a:noAutofit/>
          </a:bodyPr>
          <a:lstStyle>
            <a:lvl1pPr algn="l">
              <a:lnSpc>
                <a:spcPts val="4800"/>
              </a:lnSpc>
              <a:defRPr sz="4800">
                <a:solidFill>
                  <a:schemeClr val="accent1"/>
                </a:solidFill>
              </a:defRPr>
            </a:lvl1pPr>
          </a:lstStyle>
          <a:p>
            <a:r>
              <a:rPr lang="nl-NL" dirty="0"/>
              <a:t>Klik om stijl te bewerken</a:t>
            </a:r>
          </a:p>
        </p:txBody>
      </p:sp>
      <p:sp>
        <p:nvSpPr>
          <p:cNvPr id="3" name="Ondertitel 2">
            <a:extLst>
              <a:ext uri="{FF2B5EF4-FFF2-40B4-BE49-F238E27FC236}">
                <a16:creationId xmlns:a16="http://schemas.microsoft.com/office/drawing/2014/main" id="{9873BF13-E6EB-2FF3-1304-EE52DF7DD3CA}"/>
              </a:ext>
            </a:extLst>
          </p:cNvPr>
          <p:cNvSpPr>
            <a:spLocks noGrp="1"/>
          </p:cNvSpPr>
          <p:nvPr>
            <p:ph type="subTitle" idx="1"/>
          </p:nvPr>
        </p:nvSpPr>
        <p:spPr>
          <a:xfrm>
            <a:off x="571500" y="3821295"/>
            <a:ext cx="5380037" cy="672596"/>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Klikken om de ondertitelstijl van het model te bewerken</a:t>
            </a:r>
          </a:p>
        </p:txBody>
      </p:sp>
      <p:sp>
        <p:nvSpPr>
          <p:cNvPr id="5" name="Tijdelijke aanduiding voor voettekst 4">
            <a:extLst>
              <a:ext uri="{FF2B5EF4-FFF2-40B4-BE49-F238E27FC236}">
                <a16:creationId xmlns:a16="http://schemas.microsoft.com/office/drawing/2014/main" id="{50745F0E-5B56-504F-F9F9-F047CE4A0B0D}"/>
              </a:ext>
            </a:extLst>
          </p:cNvPr>
          <p:cNvSpPr>
            <a:spLocks noGrp="1"/>
          </p:cNvSpPr>
          <p:nvPr>
            <p:ph type="ftr" sz="quarter" idx="11"/>
          </p:nvPr>
        </p:nvSpPr>
        <p:spPr>
          <a:xfrm>
            <a:off x="571500" y="6324037"/>
            <a:ext cx="5380037" cy="180000"/>
          </a:xfrm>
        </p:spPr>
        <p:txBody>
          <a:bodyPr/>
          <a:lstStyle/>
          <a:p>
            <a:r>
              <a:rPr lang="nl-NL"/>
              <a:t>invoegen &gt; Koptekst en voettekst</a:t>
            </a:r>
            <a:endParaRPr lang="nl-NL" dirty="0"/>
          </a:p>
        </p:txBody>
      </p:sp>
      <p:pic>
        <p:nvPicPr>
          <p:cNvPr id="9" name="Graphic 8">
            <a:extLst>
              <a:ext uri="{FF2B5EF4-FFF2-40B4-BE49-F238E27FC236}">
                <a16:creationId xmlns:a16="http://schemas.microsoft.com/office/drawing/2014/main" id="{5700EAFD-ACD8-8E83-310B-BDDC6421DC16}"/>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573882" y="386556"/>
            <a:ext cx="1663255" cy="360000"/>
          </a:xfrm>
          <a:prstGeom prst="rect">
            <a:avLst/>
          </a:prstGeom>
        </p:spPr>
      </p:pic>
      <p:sp>
        <p:nvSpPr>
          <p:cNvPr id="14" name="Tijdelijke aanduiding voor afbeelding 13">
            <a:extLst>
              <a:ext uri="{FF2B5EF4-FFF2-40B4-BE49-F238E27FC236}">
                <a16:creationId xmlns:a16="http://schemas.microsoft.com/office/drawing/2014/main" id="{62D6F59B-43A4-9275-111B-9050F0A3B7A5}"/>
              </a:ext>
            </a:extLst>
          </p:cNvPr>
          <p:cNvSpPr>
            <a:spLocks noGrp="1"/>
          </p:cNvSpPr>
          <p:nvPr>
            <p:ph type="pic" sz="quarter" idx="12" hasCustomPrompt="1"/>
          </p:nvPr>
        </p:nvSpPr>
        <p:spPr>
          <a:xfrm>
            <a:off x="5294400" y="3398800"/>
            <a:ext cx="6897600" cy="6897600"/>
          </a:xfrm>
          <a:prstGeom prst="ellipse">
            <a:avLst/>
          </a:prstGeom>
          <a:solidFill>
            <a:schemeClr val="accent5"/>
          </a:solidFill>
        </p:spPr>
        <p:txBody>
          <a:bodyPr tIns="468000" bIns="0"/>
          <a:lstStyle>
            <a:lvl1pPr marL="0" indent="0" algn="ctr">
              <a:buNone/>
              <a:defRPr>
                <a:solidFill>
                  <a:schemeClr val="tx2"/>
                </a:solidFill>
              </a:defRPr>
            </a:lvl1pPr>
          </a:lstStyle>
          <a:p>
            <a:r>
              <a:rPr lang="nl-NL" dirty="0"/>
              <a:t>Afbeelding</a:t>
            </a:r>
          </a:p>
        </p:txBody>
      </p:sp>
    </p:spTree>
    <p:extLst>
      <p:ext uri="{BB962C8B-B14F-4D97-AF65-F5344CB8AC3E}">
        <p14:creationId xmlns:p14="http://schemas.microsoft.com/office/powerpoint/2010/main" val="3898295162"/>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opsomming">
    <p:spTree>
      <p:nvGrpSpPr>
        <p:cNvPr id="1" name=""/>
        <p:cNvGrpSpPr/>
        <p:nvPr/>
      </p:nvGrpSpPr>
      <p:grpSpPr>
        <a:xfrm>
          <a:off x="0" y="0"/>
          <a:ext cx="0" cy="0"/>
          <a:chOff x="0" y="0"/>
          <a:chExt cx="0" cy="0"/>
        </a:xfrm>
      </p:grpSpPr>
      <p:sp>
        <p:nvSpPr>
          <p:cNvPr id="7" name="Rechthoek 6">
            <a:extLst>
              <a:ext uri="{FF2B5EF4-FFF2-40B4-BE49-F238E27FC236}">
                <a16:creationId xmlns:a16="http://schemas.microsoft.com/office/drawing/2014/main" id="{F3612BFF-8B8D-A445-BE85-25A4D5787366}"/>
              </a:ext>
            </a:extLst>
          </p:cNvPr>
          <p:cNvSpPr/>
          <p:nvPr userDrawn="1"/>
        </p:nvSpPr>
        <p:spPr>
          <a:xfrm>
            <a:off x="0" y="6513085"/>
            <a:ext cx="12192000" cy="358149"/>
          </a:xfrm>
          <a:prstGeom prst="rect">
            <a:avLst/>
          </a:prstGeom>
          <a:solidFill>
            <a:srgbClr val="39870C"/>
          </a:solidFill>
          <a:ln>
            <a:solidFill>
              <a:srgbClr val="39870C"/>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nl-NL" sz="1800"/>
          </a:p>
        </p:txBody>
      </p:sp>
      <p:sp>
        <p:nvSpPr>
          <p:cNvPr id="2" name="Titel 1"/>
          <p:cNvSpPr>
            <a:spLocks noGrp="1"/>
          </p:cNvSpPr>
          <p:nvPr>
            <p:ph type="title"/>
          </p:nvPr>
        </p:nvSpPr>
        <p:spPr/>
        <p:txBody>
          <a:bodyPr/>
          <a:lstStyle/>
          <a:p>
            <a:r>
              <a:rPr lang="nl-NL"/>
              <a:t>Klik om de stijl te bewerken</a:t>
            </a:r>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6" name="Tijdelijke aanduiding voor tekst 5"/>
          <p:cNvSpPr>
            <a:spLocks noGrp="1"/>
          </p:cNvSpPr>
          <p:nvPr>
            <p:ph type="body" sz="quarter" idx="12"/>
          </p:nvPr>
        </p:nvSpPr>
        <p:spPr>
          <a:xfrm>
            <a:off x="601134" y="1811338"/>
            <a:ext cx="10964333" cy="4305685"/>
          </a:xfrm>
        </p:spPr>
        <p:txBody>
          <a:bodyPr>
            <a:normAutofit/>
          </a:bodyPr>
          <a:lstStyle>
            <a:lvl1pPr marL="285750" indent="-285750">
              <a:lnSpc>
                <a:spcPts val="2400"/>
              </a:lnSpc>
              <a:buFont typeface="Arial"/>
              <a:buChar char="•"/>
              <a:defRPr sz="1600">
                <a:solidFill>
                  <a:schemeClr val="tx1"/>
                </a:solidFill>
              </a:defRPr>
            </a:lvl1pPr>
            <a:lvl2pPr marL="457200" indent="0">
              <a:lnSpc>
                <a:spcPts val="2400"/>
              </a:lnSpc>
              <a:buFontTx/>
              <a:buNone/>
              <a:defRPr sz="1800"/>
            </a:lvl2pPr>
            <a:lvl3pPr marL="914400" indent="0">
              <a:lnSpc>
                <a:spcPts val="2400"/>
              </a:lnSpc>
              <a:buFontTx/>
              <a:buNone/>
              <a:defRPr sz="1800"/>
            </a:lvl3pPr>
            <a:lvl4pPr marL="1371600" indent="0">
              <a:lnSpc>
                <a:spcPts val="2400"/>
              </a:lnSpc>
              <a:buFontTx/>
              <a:buNone/>
              <a:defRPr sz="1800"/>
            </a:lvl4pPr>
            <a:lvl5pPr marL="1828800" indent="0">
              <a:lnSpc>
                <a:spcPts val="2400"/>
              </a:lnSpc>
              <a:buFontTx/>
              <a:buNone/>
              <a:defRPr sz="1800"/>
            </a:lvl5pPr>
          </a:lstStyle>
          <a:p>
            <a:pPr lvl="0"/>
            <a:r>
              <a:rPr lang="nl-NL"/>
              <a:t>Tekststijl van het model bewerken</a:t>
            </a:r>
          </a:p>
        </p:txBody>
      </p:sp>
    </p:spTree>
    <p:extLst>
      <p:ext uri="{BB962C8B-B14F-4D97-AF65-F5344CB8AC3E}">
        <p14:creationId xmlns:p14="http://schemas.microsoft.com/office/powerpoint/2010/main" val="264058656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opsomming + beeld">
    <p:spTree>
      <p:nvGrpSpPr>
        <p:cNvPr id="1" name=""/>
        <p:cNvGrpSpPr/>
        <p:nvPr/>
      </p:nvGrpSpPr>
      <p:grpSpPr>
        <a:xfrm>
          <a:off x="0" y="0"/>
          <a:ext cx="0" cy="0"/>
          <a:chOff x="0" y="0"/>
          <a:chExt cx="0" cy="0"/>
        </a:xfrm>
      </p:grpSpPr>
      <p:sp>
        <p:nvSpPr>
          <p:cNvPr id="8" name="Rechthoek 7">
            <a:extLst>
              <a:ext uri="{FF2B5EF4-FFF2-40B4-BE49-F238E27FC236}">
                <a16:creationId xmlns:a16="http://schemas.microsoft.com/office/drawing/2014/main" id="{C9F7C79B-7513-0040-807E-BCD64B44B924}"/>
              </a:ext>
            </a:extLst>
          </p:cNvPr>
          <p:cNvSpPr/>
          <p:nvPr userDrawn="1"/>
        </p:nvSpPr>
        <p:spPr>
          <a:xfrm>
            <a:off x="0" y="6513085"/>
            <a:ext cx="12192000" cy="358149"/>
          </a:xfrm>
          <a:prstGeom prst="rect">
            <a:avLst/>
          </a:prstGeom>
          <a:solidFill>
            <a:srgbClr val="39870C"/>
          </a:solidFill>
          <a:ln>
            <a:solidFill>
              <a:srgbClr val="39870C"/>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nl-NL" sz="1800"/>
          </a:p>
        </p:txBody>
      </p:sp>
      <p:sp>
        <p:nvSpPr>
          <p:cNvPr id="2" name="Titel 1"/>
          <p:cNvSpPr>
            <a:spLocks noGrp="1"/>
          </p:cNvSpPr>
          <p:nvPr>
            <p:ph type="title"/>
          </p:nvPr>
        </p:nvSpPr>
        <p:spPr/>
        <p:txBody>
          <a:bodyPr/>
          <a:lstStyle/>
          <a:p>
            <a:r>
              <a:rPr lang="nl-NL"/>
              <a:t>Klik om de stijl te bewerken</a:t>
            </a:r>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6" name="Tijdelijke aanduiding voor tekst 5"/>
          <p:cNvSpPr>
            <a:spLocks noGrp="1"/>
          </p:cNvSpPr>
          <p:nvPr>
            <p:ph type="body" sz="quarter" idx="12"/>
          </p:nvPr>
        </p:nvSpPr>
        <p:spPr>
          <a:xfrm>
            <a:off x="590551" y="1811338"/>
            <a:ext cx="5938399" cy="4305685"/>
          </a:xfrm>
        </p:spPr>
        <p:txBody>
          <a:bodyPr>
            <a:normAutofit/>
          </a:bodyPr>
          <a:lstStyle>
            <a:lvl1pPr marL="285750" indent="-285750">
              <a:lnSpc>
                <a:spcPts val="2400"/>
              </a:lnSpc>
              <a:buFont typeface="Arial"/>
              <a:buChar char="•"/>
              <a:defRPr sz="1600">
                <a:solidFill>
                  <a:schemeClr val="tx1"/>
                </a:solidFill>
              </a:defRPr>
            </a:lvl1pPr>
            <a:lvl2pPr marL="457200" indent="0">
              <a:lnSpc>
                <a:spcPts val="2400"/>
              </a:lnSpc>
              <a:buFontTx/>
              <a:buNone/>
              <a:defRPr sz="1800"/>
            </a:lvl2pPr>
            <a:lvl3pPr marL="914400" indent="0">
              <a:lnSpc>
                <a:spcPts val="2400"/>
              </a:lnSpc>
              <a:buFontTx/>
              <a:buNone/>
              <a:defRPr sz="1800"/>
            </a:lvl3pPr>
            <a:lvl4pPr marL="1371600" indent="0">
              <a:lnSpc>
                <a:spcPts val="2400"/>
              </a:lnSpc>
              <a:buFontTx/>
              <a:buNone/>
              <a:defRPr sz="1800"/>
            </a:lvl4pPr>
            <a:lvl5pPr marL="1828800" indent="0">
              <a:lnSpc>
                <a:spcPts val="2400"/>
              </a:lnSpc>
              <a:buFontTx/>
              <a:buNone/>
              <a:defRPr sz="1800"/>
            </a:lvl5pPr>
          </a:lstStyle>
          <a:p>
            <a:pPr lvl="0"/>
            <a:r>
              <a:rPr lang="nl-NL"/>
              <a:t>Tekststijl van het model bewerken</a:t>
            </a:r>
          </a:p>
        </p:txBody>
      </p:sp>
      <p:sp>
        <p:nvSpPr>
          <p:cNvPr id="7" name="Tijdelijke aanduiding voor afbeelding 6"/>
          <p:cNvSpPr>
            <a:spLocks noGrp="1"/>
          </p:cNvSpPr>
          <p:nvPr>
            <p:ph type="pic" sz="quarter" idx="13"/>
          </p:nvPr>
        </p:nvSpPr>
        <p:spPr>
          <a:xfrm>
            <a:off x="6915151" y="1811338"/>
            <a:ext cx="4658783" cy="4300538"/>
          </a:xfrm>
        </p:spPr>
        <p:txBody>
          <a:bodyPr/>
          <a:lstStyle/>
          <a:p>
            <a:r>
              <a:rPr lang="nl-NL"/>
              <a:t>Klik op het pictogram als u een afbeelding wilt toevoegen</a:t>
            </a:r>
            <a:endParaRPr lang="nl-NL" dirty="0"/>
          </a:p>
        </p:txBody>
      </p:sp>
    </p:spTree>
    <p:extLst>
      <p:ext uri="{BB962C8B-B14F-4D97-AF65-F5344CB8AC3E}">
        <p14:creationId xmlns:p14="http://schemas.microsoft.com/office/powerpoint/2010/main" val="11654601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kst + beeld">
    <p:spTree>
      <p:nvGrpSpPr>
        <p:cNvPr id="1" name=""/>
        <p:cNvGrpSpPr/>
        <p:nvPr/>
      </p:nvGrpSpPr>
      <p:grpSpPr>
        <a:xfrm>
          <a:off x="0" y="0"/>
          <a:ext cx="0" cy="0"/>
          <a:chOff x="0" y="0"/>
          <a:chExt cx="0" cy="0"/>
        </a:xfrm>
      </p:grpSpPr>
      <p:sp>
        <p:nvSpPr>
          <p:cNvPr id="9" name="Rechthoek 8">
            <a:extLst>
              <a:ext uri="{FF2B5EF4-FFF2-40B4-BE49-F238E27FC236}">
                <a16:creationId xmlns:a16="http://schemas.microsoft.com/office/drawing/2014/main" id="{059EE069-E041-7D4E-AF5F-769655BE0B20}"/>
              </a:ext>
            </a:extLst>
          </p:cNvPr>
          <p:cNvSpPr/>
          <p:nvPr userDrawn="1"/>
        </p:nvSpPr>
        <p:spPr>
          <a:xfrm>
            <a:off x="0" y="6513085"/>
            <a:ext cx="12192000" cy="358149"/>
          </a:xfrm>
          <a:prstGeom prst="rect">
            <a:avLst/>
          </a:prstGeom>
          <a:solidFill>
            <a:srgbClr val="39870C"/>
          </a:solidFill>
          <a:ln>
            <a:solidFill>
              <a:srgbClr val="39870C"/>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nl-NL" sz="1800"/>
          </a:p>
        </p:txBody>
      </p:sp>
      <p:sp>
        <p:nvSpPr>
          <p:cNvPr id="4" name="Tijdelijke aanduiding voor voettekst 3"/>
          <p:cNvSpPr>
            <a:spLocks noGrp="1"/>
          </p:cNvSpPr>
          <p:nvPr>
            <p:ph type="ftr" sz="quarter" idx="11"/>
          </p:nvPr>
        </p:nvSpPr>
        <p:spPr/>
        <p:txBody>
          <a:bodyPr/>
          <a:lstStyle/>
          <a:p>
            <a:endParaRPr lang="nl-NL" dirty="0"/>
          </a:p>
        </p:txBody>
      </p:sp>
      <p:sp>
        <p:nvSpPr>
          <p:cNvPr id="6" name="Tijdelijke aanduiding voor afbeelding 5"/>
          <p:cNvSpPr>
            <a:spLocks noGrp="1"/>
          </p:cNvSpPr>
          <p:nvPr>
            <p:ph type="pic" sz="quarter" idx="12"/>
          </p:nvPr>
        </p:nvSpPr>
        <p:spPr>
          <a:xfrm>
            <a:off x="0" y="4779819"/>
            <a:ext cx="12192000" cy="1486045"/>
          </a:xfrm>
        </p:spPr>
        <p:txBody>
          <a:bodyPr>
            <a:normAutofit/>
          </a:bodyPr>
          <a:lstStyle>
            <a:lvl1pPr>
              <a:defRPr sz="1400"/>
            </a:lvl1pPr>
          </a:lstStyle>
          <a:p>
            <a:r>
              <a:rPr lang="nl-NL"/>
              <a:t>Klik op het pictogram als u een afbeelding wilt toevoegen</a:t>
            </a:r>
            <a:endParaRPr lang="nl-NL" dirty="0"/>
          </a:p>
        </p:txBody>
      </p:sp>
      <p:sp>
        <p:nvSpPr>
          <p:cNvPr id="7" name="Titel 1"/>
          <p:cNvSpPr>
            <a:spLocks noGrp="1"/>
          </p:cNvSpPr>
          <p:nvPr>
            <p:ph type="title"/>
          </p:nvPr>
        </p:nvSpPr>
        <p:spPr>
          <a:xfrm>
            <a:off x="601133" y="1169391"/>
            <a:ext cx="10972800" cy="663123"/>
          </a:xfrm>
        </p:spPr>
        <p:txBody>
          <a:bodyPr/>
          <a:lstStyle/>
          <a:p>
            <a:r>
              <a:rPr lang="nl-NL"/>
              <a:t>Klik om de stijl te bewerken</a:t>
            </a:r>
            <a:endParaRPr lang="nl-NL" dirty="0"/>
          </a:p>
        </p:txBody>
      </p:sp>
      <p:sp>
        <p:nvSpPr>
          <p:cNvPr id="8" name="Tijdelijke aanduiding voor tekst 5"/>
          <p:cNvSpPr>
            <a:spLocks noGrp="1"/>
          </p:cNvSpPr>
          <p:nvPr>
            <p:ph type="body" sz="quarter" idx="13"/>
          </p:nvPr>
        </p:nvSpPr>
        <p:spPr>
          <a:xfrm>
            <a:off x="609600" y="1811338"/>
            <a:ext cx="10964333" cy="2743200"/>
          </a:xfrm>
        </p:spPr>
        <p:txBody>
          <a:bodyPr>
            <a:normAutofit/>
          </a:bodyPr>
          <a:lstStyle>
            <a:lvl1pPr marL="0" indent="0">
              <a:lnSpc>
                <a:spcPts val="2400"/>
              </a:lnSpc>
              <a:buFontTx/>
              <a:buNone/>
              <a:defRPr sz="1600">
                <a:solidFill>
                  <a:srgbClr val="000000"/>
                </a:solidFill>
              </a:defRPr>
            </a:lvl1pPr>
            <a:lvl2pPr marL="457200" indent="0">
              <a:lnSpc>
                <a:spcPts val="2400"/>
              </a:lnSpc>
              <a:buFontTx/>
              <a:buNone/>
              <a:defRPr sz="1600">
                <a:solidFill>
                  <a:srgbClr val="000000"/>
                </a:solidFill>
              </a:defRPr>
            </a:lvl2pPr>
            <a:lvl3pPr marL="914400" indent="0">
              <a:lnSpc>
                <a:spcPts val="2400"/>
              </a:lnSpc>
              <a:buFontTx/>
              <a:buNone/>
              <a:defRPr sz="1600">
                <a:solidFill>
                  <a:srgbClr val="000000"/>
                </a:solidFill>
              </a:defRPr>
            </a:lvl3pPr>
            <a:lvl4pPr marL="1371600" indent="0">
              <a:lnSpc>
                <a:spcPts val="2400"/>
              </a:lnSpc>
              <a:buFontTx/>
              <a:buNone/>
              <a:defRPr sz="1600">
                <a:solidFill>
                  <a:srgbClr val="000000"/>
                </a:solidFill>
              </a:defRPr>
            </a:lvl4pPr>
            <a:lvl5pPr marL="1828800" indent="0">
              <a:lnSpc>
                <a:spcPts val="2400"/>
              </a:lnSpc>
              <a:buFontTx/>
              <a:buNone/>
              <a:defRPr sz="1600">
                <a:solidFill>
                  <a:srgbClr val="000000"/>
                </a:solidFill>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NL" dirty="0"/>
          </a:p>
        </p:txBody>
      </p:sp>
    </p:spTree>
    <p:extLst>
      <p:ext uri="{BB962C8B-B14F-4D97-AF65-F5344CB8AC3E}">
        <p14:creationId xmlns:p14="http://schemas.microsoft.com/office/powerpoint/2010/main" val="97175427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Tekst + 2x beeld hor">
    <p:spTree>
      <p:nvGrpSpPr>
        <p:cNvPr id="1" name=""/>
        <p:cNvGrpSpPr/>
        <p:nvPr/>
      </p:nvGrpSpPr>
      <p:grpSpPr>
        <a:xfrm>
          <a:off x="0" y="0"/>
          <a:ext cx="0" cy="0"/>
          <a:chOff x="0" y="0"/>
          <a:chExt cx="0" cy="0"/>
        </a:xfrm>
      </p:grpSpPr>
      <p:sp>
        <p:nvSpPr>
          <p:cNvPr id="10" name="Rechthoek 9">
            <a:extLst>
              <a:ext uri="{FF2B5EF4-FFF2-40B4-BE49-F238E27FC236}">
                <a16:creationId xmlns:a16="http://schemas.microsoft.com/office/drawing/2014/main" id="{B8CC9E27-A66F-9947-B318-08B7BF55BA15}"/>
              </a:ext>
            </a:extLst>
          </p:cNvPr>
          <p:cNvSpPr/>
          <p:nvPr userDrawn="1"/>
        </p:nvSpPr>
        <p:spPr>
          <a:xfrm>
            <a:off x="0" y="6513085"/>
            <a:ext cx="12192000" cy="358149"/>
          </a:xfrm>
          <a:prstGeom prst="rect">
            <a:avLst/>
          </a:prstGeom>
          <a:solidFill>
            <a:srgbClr val="39870C"/>
          </a:solidFill>
          <a:ln>
            <a:solidFill>
              <a:srgbClr val="39870C"/>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nl-NL" sz="1800"/>
          </a:p>
        </p:txBody>
      </p:sp>
      <p:sp>
        <p:nvSpPr>
          <p:cNvPr id="4" name="Tijdelijke aanduiding voor voettekst 3"/>
          <p:cNvSpPr>
            <a:spLocks noGrp="1"/>
          </p:cNvSpPr>
          <p:nvPr>
            <p:ph type="ftr" sz="quarter" idx="11"/>
          </p:nvPr>
        </p:nvSpPr>
        <p:spPr/>
        <p:txBody>
          <a:bodyPr/>
          <a:lstStyle/>
          <a:p>
            <a:endParaRPr lang="nl-NL" dirty="0"/>
          </a:p>
        </p:txBody>
      </p:sp>
      <p:sp>
        <p:nvSpPr>
          <p:cNvPr id="6" name="Tijdelijke aanduiding voor afbeelding 5"/>
          <p:cNvSpPr>
            <a:spLocks noGrp="1"/>
          </p:cNvSpPr>
          <p:nvPr>
            <p:ph type="pic" sz="quarter" idx="12"/>
          </p:nvPr>
        </p:nvSpPr>
        <p:spPr>
          <a:xfrm>
            <a:off x="601133" y="4078830"/>
            <a:ext cx="5187672" cy="2053685"/>
          </a:xfrm>
        </p:spPr>
        <p:txBody>
          <a:bodyPr>
            <a:normAutofit/>
          </a:bodyPr>
          <a:lstStyle>
            <a:lvl1pPr>
              <a:defRPr sz="1400"/>
            </a:lvl1pPr>
          </a:lstStyle>
          <a:p>
            <a:r>
              <a:rPr lang="nl-NL"/>
              <a:t>Klik op het pictogram als u een afbeelding wilt toevoegen</a:t>
            </a:r>
            <a:endParaRPr lang="nl-NL" dirty="0"/>
          </a:p>
        </p:txBody>
      </p:sp>
      <p:sp>
        <p:nvSpPr>
          <p:cNvPr id="7" name="Titel 1"/>
          <p:cNvSpPr>
            <a:spLocks noGrp="1"/>
          </p:cNvSpPr>
          <p:nvPr>
            <p:ph type="title"/>
          </p:nvPr>
        </p:nvSpPr>
        <p:spPr>
          <a:xfrm>
            <a:off x="601133" y="1169391"/>
            <a:ext cx="10972800" cy="663123"/>
          </a:xfrm>
        </p:spPr>
        <p:txBody>
          <a:bodyPr/>
          <a:lstStyle/>
          <a:p>
            <a:r>
              <a:rPr lang="nl-NL"/>
              <a:t>Klik om de stijl te bewerken</a:t>
            </a:r>
            <a:endParaRPr lang="nl-NL" dirty="0"/>
          </a:p>
        </p:txBody>
      </p:sp>
      <p:sp>
        <p:nvSpPr>
          <p:cNvPr id="8" name="Tijdelijke aanduiding voor tekst 5"/>
          <p:cNvSpPr>
            <a:spLocks noGrp="1"/>
          </p:cNvSpPr>
          <p:nvPr>
            <p:ph type="body" sz="quarter" idx="13"/>
          </p:nvPr>
        </p:nvSpPr>
        <p:spPr>
          <a:xfrm>
            <a:off x="601133" y="1811339"/>
            <a:ext cx="10972800" cy="2073559"/>
          </a:xfrm>
        </p:spPr>
        <p:txBody>
          <a:bodyPr>
            <a:normAutofit/>
          </a:bodyPr>
          <a:lstStyle>
            <a:lvl1pPr marL="0" indent="0">
              <a:lnSpc>
                <a:spcPts val="2400"/>
              </a:lnSpc>
              <a:buFontTx/>
              <a:buNone/>
              <a:defRPr sz="1600">
                <a:solidFill>
                  <a:srgbClr val="000000"/>
                </a:solidFill>
              </a:defRPr>
            </a:lvl1pPr>
            <a:lvl2pPr marL="457200" indent="0">
              <a:lnSpc>
                <a:spcPts val="2400"/>
              </a:lnSpc>
              <a:buFontTx/>
              <a:buNone/>
              <a:defRPr sz="1600">
                <a:solidFill>
                  <a:srgbClr val="000000"/>
                </a:solidFill>
              </a:defRPr>
            </a:lvl2pPr>
            <a:lvl3pPr marL="914400" indent="0">
              <a:lnSpc>
                <a:spcPts val="2400"/>
              </a:lnSpc>
              <a:buFontTx/>
              <a:buNone/>
              <a:defRPr sz="1600">
                <a:solidFill>
                  <a:srgbClr val="000000"/>
                </a:solidFill>
              </a:defRPr>
            </a:lvl3pPr>
            <a:lvl4pPr marL="1371600" indent="0">
              <a:lnSpc>
                <a:spcPts val="2400"/>
              </a:lnSpc>
              <a:buFontTx/>
              <a:buNone/>
              <a:defRPr sz="1600">
                <a:solidFill>
                  <a:srgbClr val="000000"/>
                </a:solidFill>
              </a:defRPr>
            </a:lvl4pPr>
            <a:lvl5pPr marL="1828800" indent="0">
              <a:lnSpc>
                <a:spcPts val="2400"/>
              </a:lnSpc>
              <a:buFontTx/>
              <a:buNone/>
              <a:defRPr sz="1600">
                <a:solidFill>
                  <a:srgbClr val="000000"/>
                </a:solidFill>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9" name="Tijdelijke aanduiding voor afbeelding 5"/>
          <p:cNvSpPr>
            <a:spLocks noGrp="1"/>
          </p:cNvSpPr>
          <p:nvPr>
            <p:ph type="pic" sz="quarter" idx="14"/>
          </p:nvPr>
        </p:nvSpPr>
        <p:spPr>
          <a:xfrm>
            <a:off x="6386261" y="4078830"/>
            <a:ext cx="5187672" cy="2053685"/>
          </a:xfrm>
        </p:spPr>
        <p:txBody>
          <a:bodyPr>
            <a:normAutofit/>
          </a:bodyPr>
          <a:lstStyle>
            <a:lvl1pPr>
              <a:defRPr sz="1400"/>
            </a:lvl1pPr>
          </a:lstStyle>
          <a:p>
            <a:r>
              <a:rPr lang="nl-NL"/>
              <a:t>Klik op het pictogram als u een afbeelding wilt toevoegen</a:t>
            </a:r>
            <a:endParaRPr lang="nl-NL" dirty="0"/>
          </a:p>
        </p:txBody>
      </p:sp>
    </p:spTree>
    <p:extLst>
      <p:ext uri="{BB962C8B-B14F-4D97-AF65-F5344CB8AC3E}">
        <p14:creationId xmlns:p14="http://schemas.microsoft.com/office/powerpoint/2010/main" val="257431005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Tekst + 2x beeld ver">
    <p:spTree>
      <p:nvGrpSpPr>
        <p:cNvPr id="1" name=""/>
        <p:cNvGrpSpPr/>
        <p:nvPr/>
      </p:nvGrpSpPr>
      <p:grpSpPr>
        <a:xfrm>
          <a:off x="0" y="0"/>
          <a:ext cx="0" cy="0"/>
          <a:chOff x="0" y="0"/>
          <a:chExt cx="0" cy="0"/>
        </a:xfrm>
      </p:grpSpPr>
      <p:sp>
        <p:nvSpPr>
          <p:cNvPr id="10" name="Rechthoek 9">
            <a:extLst>
              <a:ext uri="{FF2B5EF4-FFF2-40B4-BE49-F238E27FC236}">
                <a16:creationId xmlns:a16="http://schemas.microsoft.com/office/drawing/2014/main" id="{BB9C7D7F-C5E1-0140-BB57-0FBAD6675830}"/>
              </a:ext>
            </a:extLst>
          </p:cNvPr>
          <p:cNvSpPr/>
          <p:nvPr userDrawn="1"/>
        </p:nvSpPr>
        <p:spPr>
          <a:xfrm>
            <a:off x="0" y="6513085"/>
            <a:ext cx="12192000" cy="358149"/>
          </a:xfrm>
          <a:prstGeom prst="rect">
            <a:avLst/>
          </a:prstGeom>
          <a:solidFill>
            <a:srgbClr val="39870C"/>
          </a:solidFill>
          <a:ln>
            <a:solidFill>
              <a:srgbClr val="39870C"/>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nl-NL" sz="1800"/>
          </a:p>
        </p:txBody>
      </p:sp>
      <p:sp>
        <p:nvSpPr>
          <p:cNvPr id="4" name="Tijdelijke aanduiding voor voettekst 3"/>
          <p:cNvSpPr>
            <a:spLocks noGrp="1"/>
          </p:cNvSpPr>
          <p:nvPr>
            <p:ph type="ftr" sz="quarter" idx="11"/>
          </p:nvPr>
        </p:nvSpPr>
        <p:spPr/>
        <p:txBody>
          <a:bodyPr/>
          <a:lstStyle/>
          <a:p>
            <a:endParaRPr lang="nl-NL" dirty="0"/>
          </a:p>
        </p:txBody>
      </p:sp>
      <p:sp>
        <p:nvSpPr>
          <p:cNvPr id="6" name="Tijdelijke aanduiding voor afbeelding 5"/>
          <p:cNvSpPr>
            <a:spLocks noGrp="1"/>
          </p:cNvSpPr>
          <p:nvPr>
            <p:ph type="pic" sz="quarter" idx="12"/>
          </p:nvPr>
        </p:nvSpPr>
        <p:spPr>
          <a:xfrm>
            <a:off x="6390192" y="1805083"/>
            <a:ext cx="5187672" cy="2053685"/>
          </a:xfrm>
        </p:spPr>
        <p:txBody>
          <a:bodyPr>
            <a:normAutofit/>
          </a:bodyPr>
          <a:lstStyle>
            <a:lvl1pPr>
              <a:defRPr sz="1400"/>
            </a:lvl1pPr>
          </a:lstStyle>
          <a:p>
            <a:r>
              <a:rPr lang="nl-NL"/>
              <a:t>Klik op het pictogram als u een afbeelding wilt toevoegen</a:t>
            </a:r>
            <a:endParaRPr lang="nl-NL" dirty="0"/>
          </a:p>
        </p:txBody>
      </p:sp>
      <p:sp>
        <p:nvSpPr>
          <p:cNvPr id="7" name="Titel 1"/>
          <p:cNvSpPr>
            <a:spLocks noGrp="1"/>
          </p:cNvSpPr>
          <p:nvPr>
            <p:ph type="title"/>
          </p:nvPr>
        </p:nvSpPr>
        <p:spPr>
          <a:xfrm>
            <a:off x="601133" y="1169391"/>
            <a:ext cx="10972800" cy="663123"/>
          </a:xfrm>
        </p:spPr>
        <p:txBody>
          <a:bodyPr/>
          <a:lstStyle/>
          <a:p>
            <a:r>
              <a:rPr lang="nl-NL"/>
              <a:t>Klik om de stijl te bewerken</a:t>
            </a:r>
            <a:endParaRPr lang="nl-NL" dirty="0"/>
          </a:p>
        </p:txBody>
      </p:sp>
      <p:sp>
        <p:nvSpPr>
          <p:cNvPr id="8" name="Tijdelijke aanduiding voor tekst 5"/>
          <p:cNvSpPr>
            <a:spLocks noGrp="1"/>
          </p:cNvSpPr>
          <p:nvPr>
            <p:ph type="body" sz="quarter" idx="13"/>
          </p:nvPr>
        </p:nvSpPr>
        <p:spPr>
          <a:xfrm>
            <a:off x="609600" y="1811339"/>
            <a:ext cx="5262747" cy="4321175"/>
          </a:xfrm>
        </p:spPr>
        <p:txBody>
          <a:bodyPr>
            <a:normAutofit/>
          </a:bodyPr>
          <a:lstStyle>
            <a:lvl1pPr marL="0" indent="0">
              <a:lnSpc>
                <a:spcPts val="2400"/>
              </a:lnSpc>
              <a:buFontTx/>
              <a:buNone/>
              <a:defRPr sz="1600">
                <a:solidFill>
                  <a:srgbClr val="000000"/>
                </a:solidFill>
              </a:defRPr>
            </a:lvl1pPr>
            <a:lvl2pPr marL="457200" indent="0">
              <a:lnSpc>
                <a:spcPts val="2400"/>
              </a:lnSpc>
              <a:buFontTx/>
              <a:buNone/>
              <a:defRPr sz="1600">
                <a:solidFill>
                  <a:srgbClr val="000000"/>
                </a:solidFill>
              </a:defRPr>
            </a:lvl2pPr>
            <a:lvl3pPr marL="914400" indent="0">
              <a:lnSpc>
                <a:spcPts val="2400"/>
              </a:lnSpc>
              <a:buFontTx/>
              <a:buNone/>
              <a:defRPr sz="1600">
                <a:solidFill>
                  <a:srgbClr val="000000"/>
                </a:solidFill>
              </a:defRPr>
            </a:lvl3pPr>
            <a:lvl4pPr marL="1371600" indent="0">
              <a:lnSpc>
                <a:spcPts val="2400"/>
              </a:lnSpc>
              <a:buFontTx/>
              <a:buNone/>
              <a:defRPr sz="1600">
                <a:solidFill>
                  <a:srgbClr val="000000"/>
                </a:solidFill>
              </a:defRPr>
            </a:lvl4pPr>
            <a:lvl5pPr marL="1828800" indent="0">
              <a:lnSpc>
                <a:spcPts val="2400"/>
              </a:lnSpc>
              <a:buFontTx/>
              <a:buNone/>
              <a:defRPr sz="1600">
                <a:solidFill>
                  <a:srgbClr val="000000"/>
                </a:solidFill>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9" name="Tijdelijke aanduiding voor afbeelding 5"/>
          <p:cNvSpPr>
            <a:spLocks noGrp="1"/>
          </p:cNvSpPr>
          <p:nvPr>
            <p:ph type="pic" sz="quarter" idx="14"/>
          </p:nvPr>
        </p:nvSpPr>
        <p:spPr>
          <a:xfrm>
            <a:off x="6386261" y="4078830"/>
            <a:ext cx="5187672" cy="2053685"/>
          </a:xfrm>
        </p:spPr>
        <p:txBody>
          <a:bodyPr>
            <a:normAutofit/>
          </a:bodyPr>
          <a:lstStyle>
            <a:lvl1pPr>
              <a:defRPr sz="1400"/>
            </a:lvl1pPr>
          </a:lstStyle>
          <a:p>
            <a:r>
              <a:rPr lang="nl-NL"/>
              <a:t>Klik op het pictogram als u een afbeelding wilt toevoegen</a:t>
            </a:r>
            <a:endParaRPr lang="nl-NL" dirty="0"/>
          </a:p>
        </p:txBody>
      </p:sp>
    </p:spTree>
    <p:extLst>
      <p:ext uri="{BB962C8B-B14F-4D97-AF65-F5344CB8AC3E}">
        <p14:creationId xmlns:p14="http://schemas.microsoft.com/office/powerpoint/2010/main" val="256811242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kst+afbeelding">
    <p:spTree>
      <p:nvGrpSpPr>
        <p:cNvPr id="1" name=""/>
        <p:cNvGrpSpPr/>
        <p:nvPr/>
      </p:nvGrpSpPr>
      <p:grpSpPr>
        <a:xfrm>
          <a:off x="0" y="0"/>
          <a:ext cx="0" cy="0"/>
          <a:chOff x="0" y="0"/>
          <a:chExt cx="0" cy="0"/>
        </a:xfrm>
      </p:grpSpPr>
      <p:sp>
        <p:nvSpPr>
          <p:cNvPr id="8" name="Rechthoek 7">
            <a:extLst>
              <a:ext uri="{FF2B5EF4-FFF2-40B4-BE49-F238E27FC236}">
                <a16:creationId xmlns:a16="http://schemas.microsoft.com/office/drawing/2014/main" id="{C3BE2A5B-4D60-474A-9000-DB2D4E891825}"/>
              </a:ext>
            </a:extLst>
          </p:cNvPr>
          <p:cNvSpPr/>
          <p:nvPr userDrawn="1"/>
        </p:nvSpPr>
        <p:spPr>
          <a:xfrm>
            <a:off x="0" y="6513085"/>
            <a:ext cx="12192000" cy="358149"/>
          </a:xfrm>
          <a:prstGeom prst="rect">
            <a:avLst/>
          </a:prstGeom>
          <a:solidFill>
            <a:srgbClr val="39870C"/>
          </a:solidFill>
          <a:ln>
            <a:solidFill>
              <a:srgbClr val="39870C"/>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nl-NL" sz="1800"/>
          </a:p>
        </p:txBody>
      </p:sp>
      <p:sp>
        <p:nvSpPr>
          <p:cNvPr id="2" name="Titel 1"/>
          <p:cNvSpPr>
            <a:spLocks noGrp="1"/>
          </p:cNvSpPr>
          <p:nvPr>
            <p:ph type="title"/>
          </p:nvPr>
        </p:nvSpPr>
        <p:spPr>
          <a:xfrm>
            <a:off x="601133" y="1169391"/>
            <a:ext cx="4981736" cy="663123"/>
          </a:xfrm>
        </p:spPr>
        <p:txBody>
          <a:bodyPr/>
          <a:lstStyle/>
          <a:p>
            <a:r>
              <a:rPr lang="nl-NL"/>
              <a:t>Klik om de stijl te bewerken</a:t>
            </a:r>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5" name="Tijdelijke aanduiding voor tekst 5"/>
          <p:cNvSpPr>
            <a:spLocks noGrp="1"/>
          </p:cNvSpPr>
          <p:nvPr>
            <p:ph type="body" sz="quarter" idx="13"/>
          </p:nvPr>
        </p:nvSpPr>
        <p:spPr>
          <a:xfrm>
            <a:off x="609600" y="2182862"/>
            <a:ext cx="4973269" cy="2743200"/>
          </a:xfrm>
        </p:spPr>
        <p:txBody>
          <a:bodyPr>
            <a:normAutofit/>
          </a:bodyPr>
          <a:lstStyle>
            <a:lvl1pPr marL="0" indent="0">
              <a:lnSpc>
                <a:spcPts val="2400"/>
              </a:lnSpc>
              <a:buFontTx/>
              <a:buNone/>
              <a:defRPr sz="1600">
                <a:solidFill>
                  <a:srgbClr val="000000"/>
                </a:solidFill>
              </a:defRPr>
            </a:lvl1pPr>
            <a:lvl2pPr marL="457200" indent="0">
              <a:lnSpc>
                <a:spcPts val="2400"/>
              </a:lnSpc>
              <a:buFontTx/>
              <a:buNone/>
              <a:defRPr sz="1600">
                <a:solidFill>
                  <a:srgbClr val="000000"/>
                </a:solidFill>
              </a:defRPr>
            </a:lvl2pPr>
            <a:lvl3pPr marL="914400" indent="0">
              <a:lnSpc>
                <a:spcPts val="2400"/>
              </a:lnSpc>
              <a:buFontTx/>
              <a:buNone/>
              <a:defRPr sz="1600">
                <a:solidFill>
                  <a:srgbClr val="000000"/>
                </a:solidFill>
              </a:defRPr>
            </a:lvl3pPr>
            <a:lvl4pPr marL="1371600" indent="0">
              <a:lnSpc>
                <a:spcPts val="2400"/>
              </a:lnSpc>
              <a:buFontTx/>
              <a:buNone/>
              <a:defRPr sz="1600">
                <a:solidFill>
                  <a:srgbClr val="000000"/>
                </a:solidFill>
              </a:defRPr>
            </a:lvl4pPr>
            <a:lvl5pPr marL="1828800" indent="0">
              <a:lnSpc>
                <a:spcPts val="2400"/>
              </a:lnSpc>
              <a:buFontTx/>
              <a:buNone/>
              <a:defRPr sz="1600">
                <a:solidFill>
                  <a:srgbClr val="000000"/>
                </a:solidFill>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7" name="Tijdelijke aanduiding voor afbeelding 6"/>
          <p:cNvSpPr>
            <a:spLocks noGrp="1"/>
          </p:cNvSpPr>
          <p:nvPr>
            <p:ph type="pic" sz="quarter" idx="14"/>
          </p:nvPr>
        </p:nvSpPr>
        <p:spPr>
          <a:xfrm>
            <a:off x="6089652" y="1160463"/>
            <a:ext cx="5646689" cy="4972051"/>
          </a:xfrm>
        </p:spPr>
        <p:txBody>
          <a:bodyPr>
            <a:normAutofit/>
          </a:bodyPr>
          <a:lstStyle>
            <a:lvl1pPr>
              <a:defRPr sz="1400"/>
            </a:lvl1pPr>
          </a:lstStyle>
          <a:p>
            <a:r>
              <a:rPr lang="nl-NL"/>
              <a:t>Klik op het pictogram als u een afbeelding wilt toevoegen</a:t>
            </a:r>
            <a:endParaRPr lang="nl-NL" dirty="0"/>
          </a:p>
        </p:txBody>
      </p:sp>
    </p:spTree>
    <p:extLst>
      <p:ext uri="{BB962C8B-B14F-4D97-AF65-F5344CB8AC3E}">
        <p14:creationId xmlns:p14="http://schemas.microsoft.com/office/powerpoint/2010/main" val="283278240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afbeelding">
    <p:spTree>
      <p:nvGrpSpPr>
        <p:cNvPr id="1" name=""/>
        <p:cNvGrpSpPr/>
        <p:nvPr/>
      </p:nvGrpSpPr>
      <p:grpSpPr>
        <a:xfrm>
          <a:off x="0" y="0"/>
          <a:ext cx="0" cy="0"/>
          <a:chOff x="0" y="0"/>
          <a:chExt cx="0" cy="0"/>
        </a:xfrm>
      </p:grpSpPr>
      <p:sp>
        <p:nvSpPr>
          <p:cNvPr id="8" name="Rechthoek 7">
            <a:extLst>
              <a:ext uri="{FF2B5EF4-FFF2-40B4-BE49-F238E27FC236}">
                <a16:creationId xmlns:a16="http://schemas.microsoft.com/office/drawing/2014/main" id="{2C612CF5-18B5-914F-B3E0-D3BD0CF3F514}"/>
              </a:ext>
            </a:extLst>
          </p:cNvPr>
          <p:cNvSpPr/>
          <p:nvPr userDrawn="1"/>
        </p:nvSpPr>
        <p:spPr>
          <a:xfrm>
            <a:off x="0" y="6513085"/>
            <a:ext cx="12192000" cy="358149"/>
          </a:xfrm>
          <a:prstGeom prst="rect">
            <a:avLst/>
          </a:prstGeom>
          <a:solidFill>
            <a:srgbClr val="39870C"/>
          </a:solidFill>
          <a:ln>
            <a:solidFill>
              <a:srgbClr val="39870C"/>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nl-NL" sz="1800"/>
          </a:p>
        </p:txBody>
      </p:sp>
      <p:sp>
        <p:nvSpPr>
          <p:cNvPr id="9" name="Tijdelijke aanduiding voor afbeelding 8"/>
          <p:cNvSpPr>
            <a:spLocks noGrp="1"/>
          </p:cNvSpPr>
          <p:nvPr>
            <p:ph type="pic" sz="quarter" idx="13"/>
          </p:nvPr>
        </p:nvSpPr>
        <p:spPr>
          <a:xfrm>
            <a:off x="1926167" y="1168400"/>
            <a:ext cx="8326197" cy="4159250"/>
          </a:xfrm>
        </p:spPr>
        <p:txBody>
          <a:bodyPr>
            <a:normAutofit/>
          </a:bodyPr>
          <a:lstStyle>
            <a:lvl1pPr>
              <a:defRPr sz="1400"/>
            </a:lvl1pPr>
          </a:lstStyle>
          <a:p>
            <a:r>
              <a:rPr lang="nl-NL"/>
              <a:t>Klik op het pictogram als u een afbeelding wilt toevoegen</a:t>
            </a:r>
            <a:endParaRPr lang="nl-NL" dirty="0"/>
          </a:p>
        </p:txBody>
      </p:sp>
      <p:sp>
        <p:nvSpPr>
          <p:cNvPr id="2" name="Titel 1"/>
          <p:cNvSpPr>
            <a:spLocks noGrp="1"/>
          </p:cNvSpPr>
          <p:nvPr>
            <p:ph type="title"/>
          </p:nvPr>
        </p:nvSpPr>
        <p:spPr>
          <a:xfrm>
            <a:off x="1926937" y="5384244"/>
            <a:ext cx="8325427" cy="519333"/>
          </a:xfrm>
        </p:spPr>
        <p:txBody>
          <a:bodyPr>
            <a:normAutofit/>
          </a:bodyPr>
          <a:lstStyle>
            <a:lvl1pPr>
              <a:defRPr sz="2000"/>
            </a:lvl1pPr>
          </a:lstStyle>
          <a:p>
            <a:r>
              <a:rPr lang="nl-NL"/>
              <a:t>Klik om de stijl te bewerken</a:t>
            </a:r>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7" name="Tijdelijke aanduiding voor tekst 6"/>
          <p:cNvSpPr>
            <a:spLocks noGrp="1"/>
          </p:cNvSpPr>
          <p:nvPr>
            <p:ph type="body" sz="quarter" idx="12"/>
          </p:nvPr>
        </p:nvSpPr>
        <p:spPr>
          <a:xfrm>
            <a:off x="1926167" y="5765368"/>
            <a:ext cx="8326967" cy="407987"/>
          </a:xfrm>
        </p:spPr>
        <p:txBody>
          <a:bodyPr>
            <a:noAutofit/>
          </a:bodyPr>
          <a:lstStyle>
            <a:lvl1pPr algn="l">
              <a:defRPr sz="1400">
                <a:solidFill>
                  <a:srgbClr val="000000"/>
                </a:solidFill>
              </a:defRPr>
            </a:lvl1pPr>
            <a:lvl2pPr algn="l">
              <a:defRPr sz="1400"/>
            </a:lvl2pPr>
            <a:lvl3pPr algn="l">
              <a:defRPr sz="1400"/>
            </a:lvl3pPr>
            <a:lvl4pPr algn="l">
              <a:defRPr sz="1400"/>
            </a:lvl4pPr>
            <a:lvl5pPr algn="l">
              <a:defRPr sz="1400"/>
            </a:lvl5pPr>
          </a:lstStyle>
          <a:p>
            <a:pPr lvl="0"/>
            <a:r>
              <a:rPr lang="nl-NL"/>
              <a:t>Tekststijl van het model bewerken</a:t>
            </a:r>
          </a:p>
        </p:txBody>
      </p:sp>
    </p:spTree>
    <p:extLst>
      <p:ext uri="{BB962C8B-B14F-4D97-AF65-F5344CB8AC3E}">
        <p14:creationId xmlns:p14="http://schemas.microsoft.com/office/powerpoint/2010/main" val="372176292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 afbeeldingen verticaal">
    <p:spTree>
      <p:nvGrpSpPr>
        <p:cNvPr id="1" name=""/>
        <p:cNvGrpSpPr/>
        <p:nvPr/>
      </p:nvGrpSpPr>
      <p:grpSpPr>
        <a:xfrm>
          <a:off x="0" y="0"/>
          <a:ext cx="0" cy="0"/>
          <a:chOff x="0" y="0"/>
          <a:chExt cx="0" cy="0"/>
        </a:xfrm>
      </p:grpSpPr>
      <p:sp>
        <p:nvSpPr>
          <p:cNvPr id="10" name="Rechthoek 9">
            <a:extLst>
              <a:ext uri="{FF2B5EF4-FFF2-40B4-BE49-F238E27FC236}">
                <a16:creationId xmlns:a16="http://schemas.microsoft.com/office/drawing/2014/main" id="{1D9D6F7E-172C-1F44-81E6-052D9B58844C}"/>
              </a:ext>
            </a:extLst>
          </p:cNvPr>
          <p:cNvSpPr/>
          <p:nvPr userDrawn="1"/>
        </p:nvSpPr>
        <p:spPr>
          <a:xfrm>
            <a:off x="0" y="6513085"/>
            <a:ext cx="12192000" cy="358149"/>
          </a:xfrm>
          <a:prstGeom prst="rect">
            <a:avLst/>
          </a:prstGeom>
          <a:solidFill>
            <a:srgbClr val="39870C"/>
          </a:solidFill>
          <a:ln>
            <a:solidFill>
              <a:srgbClr val="39870C"/>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nl-NL" sz="1800"/>
          </a:p>
        </p:txBody>
      </p:sp>
      <p:sp>
        <p:nvSpPr>
          <p:cNvPr id="9" name="Tijdelijke aanduiding voor afbeelding 8"/>
          <p:cNvSpPr>
            <a:spLocks noGrp="1"/>
          </p:cNvSpPr>
          <p:nvPr>
            <p:ph type="pic" sz="quarter" idx="13"/>
          </p:nvPr>
        </p:nvSpPr>
        <p:spPr>
          <a:xfrm>
            <a:off x="1926166" y="1168400"/>
            <a:ext cx="3892743" cy="4159250"/>
          </a:xfrm>
        </p:spPr>
        <p:txBody>
          <a:bodyPr>
            <a:normAutofit/>
          </a:bodyPr>
          <a:lstStyle>
            <a:lvl1pPr>
              <a:defRPr sz="1400"/>
            </a:lvl1pPr>
          </a:lstStyle>
          <a:p>
            <a:r>
              <a:rPr lang="nl-NL"/>
              <a:t>Klik op het pictogram als u een afbeelding wilt toevoegen</a:t>
            </a:r>
            <a:endParaRPr lang="nl-NL" dirty="0"/>
          </a:p>
        </p:txBody>
      </p:sp>
      <p:sp>
        <p:nvSpPr>
          <p:cNvPr id="2" name="Titel 1"/>
          <p:cNvSpPr>
            <a:spLocks noGrp="1"/>
          </p:cNvSpPr>
          <p:nvPr>
            <p:ph type="title"/>
          </p:nvPr>
        </p:nvSpPr>
        <p:spPr>
          <a:xfrm>
            <a:off x="1926937" y="5384244"/>
            <a:ext cx="8325427" cy="519333"/>
          </a:xfrm>
        </p:spPr>
        <p:txBody>
          <a:bodyPr>
            <a:normAutofit/>
          </a:bodyPr>
          <a:lstStyle>
            <a:lvl1pPr>
              <a:defRPr sz="2000"/>
            </a:lvl1pPr>
          </a:lstStyle>
          <a:p>
            <a:r>
              <a:rPr lang="nl-NL"/>
              <a:t>Klik om de stijl te bewerken</a:t>
            </a:r>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7" name="Tijdelijke aanduiding voor tekst 6"/>
          <p:cNvSpPr>
            <a:spLocks noGrp="1"/>
          </p:cNvSpPr>
          <p:nvPr>
            <p:ph type="body" sz="quarter" idx="12"/>
          </p:nvPr>
        </p:nvSpPr>
        <p:spPr>
          <a:xfrm>
            <a:off x="1926167" y="5765368"/>
            <a:ext cx="8326967" cy="407987"/>
          </a:xfrm>
        </p:spPr>
        <p:txBody>
          <a:bodyPr>
            <a:noAutofit/>
          </a:bodyPr>
          <a:lstStyle>
            <a:lvl1pPr algn="l">
              <a:defRPr sz="1400">
                <a:solidFill>
                  <a:srgbClr val="000000"/>
                </a:solidFill>
              </a:defRPr>
            </a:lvl1pPr>
            <a:lvl2pPr algn="l">
              <a:defRPr sz="1400"/>
            </a:lvl2pPr>
            <a:lvl3pPr algn="l">
              <a:defRPr sz="1400"/>
            </a:lvl3pPr>
            <a:lvl4pPr algn="l">
              <a:defRPr sz="1400"/>
            </a:lvl4pPr>
            <a:lvl5pPr algn="l">
              <a:defRPr sz="1400"/>
            </a:lvl5pPr>
          </a:lstStyle>
          <a:p>
            <a:pPr lvl="0"/>
            <a:r>
              <a:rPr lang="nl-NL"/>
              <a:t>Tekststijl van het model bewerken</a:t>
            </a:r>
          </a:p>
        </p:txBody>
      </p:sp>
      <p:sp>
        <p:nvSpPr>
          <p:cNvPr id="8" name="Tijdelijke aanduiding voor afbeelding 8"/>
          <p:cNvSpPr>
            <a:spLocks noGrp="1"/>
          </p:cNvSpPr>
          <p:nvPr>
            <p:ph type="pic" sz="quarter" idx="14"/>
          </p:nvPr>
        </p:nvSpPr>
        <p:spPr>
          <a:xfrm>
            <a:off x="6342303" y="1160463"/>
            <a:ext cx="3910061" cy="4159250"/>
          </a:xfrm>
        </p:spPr>
        <p:txBody>
          <a:bodyPr>
            <a:normAutofit/>
          </a:bodyPr>
          <a:lstStyle>
            <a:lvl1pPr>
              <a:defRPr sz="1400"/>
            </a:lvl1pPr>
          </a:lstStyle>
          <a:p>
            <a:r>
              <a:rPr lang="nl-NL"/>
              <a:t>Klik op het pictogram als u een afbeelding wilt toevoegen</a:t>
            </a:r>
            <a:endParaRPr lang="nl-NL" dirty="0"/>
          </a:p>
        </p:txBody>
      </p:sp>
    </p:spTree>
    <p:extLst>
      <p:ext uri="{BB962C8B-B14F-4D97-AF65-F5344CB8AC3E}">
        <p14:creationId xmlns:p14="http://schemas.microsoft.com/office/powerpoint/2010/main" val="6568395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 + Copy + Afbeelding">
    <p:spTree>
      <p:nvGrpSpPr>
        <p:cNvPr id="1" name=""/>
        <p:cNvGrpSpPr/>
        <p:nvPr/>
      </p:nvGrpSpPr>
      <p:grpSpPr>
        <a:xfrm>
          <a:off x="0" y="0"/>
          <a:ext cx="0" cy="0"/>
          <a:chOff x="0" y="0"/>
          <a:chExt cx="0" cy="0"/>
        </a:xfrm>
      </p:grpSpPr>
      <p:sp>
        <p:nvSpPr>
          <p:cNvPr id="11" name="Tijdelijke aanduiding voor afbeelding 10">
            <a:extLst>
              <a:ext uri="{FF2B5EF4-FFF2-40B4-BE49-F238E27FC236}">
                <a16:creationId xmlns:a16="http://schemas.microsoft.com/office/drawing/2014/main" id="{6BB8BF2D-6A06-B916-F03C-CD87D42F5E18}"/>
              </a:ext>
            </a:extLst>
          </p:cNvPr>
          <p:cNvSpPr>
            <a:spLocks noGrp="1"/>
          </p:cNvSpPr>
          <p:nvPr>
            <p:ph type="pic" sz="quarter" idx="13" hasCustomPrompt="1"/>
          </p:nvPr>
        </p:nvSpPr>
        <p:spPr>
          <a:xfrm>
            <a:off x="6246813" y="0"/>
            <a:ext cx="5945187" cy="6714000"/>
          </a:xfrm>
          <a:solidFill>
            <a:schemeClr val="accent5"/>
          </a:solidFill>
        </p:spPr>
        <p:txBody>
          <a:bodyPr tIns="864000" bIns="0" anchor="ctr"/>
          <a:lstStyle>
            <a:lvl1pPr marL="0" indent="0" algn="ctr">
              <a:buNone/>
              <a:defRPr>
                <a:solidFill>
                  <a:schemeClr val="tx2"/>
                </a:solidFill>
              </a:defRPr>
            </a:lvl1pPr>
          </a:lstStyle>
          <a:p>
            <a:r>
              <a:rPr lang="nl-NL" dirty="0"/>
              <a:t>Afbeelding</a:t>
            </a:r>
          </a:p>
        </p:txBody>
      </p:sp>
      <p:sp>
        <p:nvSpPr>
          <p:cNvPr id="2" name="Titel 1">
            <a:extLst>
              <a:ext uri="{FF2B5EF4-FFF2-40B4-BE49-F238E27FC236}">
                <a16:creationId xmlns:a16="http://schemas.microsoft.com/office/drawing/2014/main" id="{85ECE853-2255-F7B8-67E5-DAAFAECFA9F7}"/>
              </a:ext>
            </a:extLst>
          </p:cNvPr>
          <p:cNvSpPr>
            <a:spLocks noGrp="1"/>
          </p:cNvSpPr>
          <p:nvPr>
            <p:ph type="ctrTitle" hasCustomPrompt="1"/>
          </p:nvPr>
        </p:nvSpPr>
        <p:spPr>
          <a:xfrm>
            <a:off x="571500" y="336544"/>
            <a:ext cx="5380038" cy="492131"/>
          </a:xfrm>
        </p:spPr>
        <p:txBody>
          <a:bodyPr anchor="t">
            <a:noAutofit/>
          </a:bodyPr>
          <a:lstStyle>
            <a:lvl1pPr algn="l">
              <a:lnSpc>
                <a:spcPts val="5000"/>
              </a:lnSpc>
              <a:defRPr sz="5000">
                <a:solidFill>
                  <a:schemeClr val="accent1"/>
                </a:solidFill>
              </a:defRPr>
            </a:lvl1pPr>
          </a:lstStyle>
          <a:p>
            <a:r>
              <a:rPr lang="nl-NL" dirty="0"/>
              <a:t>Titel</a:t>
            </a:r>
          </a:p>
        </p:txBody>
      </p:sp>
      <p:sp>
        <p:nvSpPr>
          <p:cNvPr id="3" name="Ondertitel 2">
            <a:extLst>
              <a:ext uri="{FF2B5EF4-FFF2-40B4-BE49-F238E27FC236}">
                <a16:creationId xmlns:a16="http://schemas.microsoft.com/office/drawing/2014/main" id="{9873BF13-E6EB-2FF3-1304-EE52DF7DD3CA}"/>
              </a:ext>
            </a:extLst>
          </p:cNvPr>
          <p:cNvSpPr>
            <a:spLocks noGrp="1"/>
          </p:cNvSpPr>
          <p:nvPr>
            <p:ph type="subTitle" idx="1"/>
          </p:nvPr>
        </p:nvSpPr>
        <p:spPr>
          <a:xfrm>
            <a:off x="571500" y="1212850"/>
            <a:ext cx="5380038" cy="4786312"/>
          </a:xfrm>
        </p:spPr>
        <p:txBody>
          <a:bodyPr/>
          <a:lstStyle>
            <a:lvl1pPr marL="342900" indent="-342900" algn="l">
              <a:lnSpc>
                <a:spcPts val="2400"/>
              </a:lnSpc>
              <a:buClr>
                <a:schemeClr val="accent1"/>
              </a:buClr>
              <a:buFont typeface="Abadi Extra Light" panose="020B0204020104020204" pitchFamily="34" charset="0"/>
              <a:buChar char="●"/>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nl-NL" dirty="0"/>
          </a:p>
        </p:txBody>
      </p:sp>
      <p:sp>
        <p:nvSpPr>
          <p:cNvPr id="5" name="Tijdelijke aanduiding voor voettekst 4">
            <a:extLst>
              <a:ext uri="{FF2B5EF4-FFF2-40B4-BE49-F238E27FC236}">
                <a16:creationId xmlns:a16="http://schemas.microsoft.com/office/drawing/2014/main" id="{50745F0E-5B56-504F-F9F9-F047CE4A0B0D}"/>
              </a:ext>
            </a:extLst>
          </p:cNvPr>
          <p:cNvSpPr>
            <a:spLocks noGrp="1"/>
          </p:cNvSpPr>
          <p:nvPr>
            <p:ph type="ftr" sz="quarter" idx="11"/>
          </p:nvPr>
        </p:nvSpPr>
        <p:spPr/>
        <p:txBody>
          <a:bodyPr/>
          <a:lstStyle/>
          <a:p>
            <a:r>
              <a:rPr lang="nl-NL"/>
              <a:t>invoegen &gt; Koptekst en voettekst</a:t>
            </a:r>
            <a:endParaRPr lang="nl-NL" dirty="0"/>
          </a:p>
        </p:txBody>
      </p:sp>
      <p:sp>
        <p:nvSpPr>
          <p:cNvPr id="6" name="Tijdelijke aanduiding voor dianummer 5">
            <a:extLst>
              <a:ext uri="{FF2B5EF4-FFF2-40B4-BE49-F238E27FC236}">
                <a16:creationId xmlns:a16="http://schemas.microsoft.com/office/drawing/2014/main" id="{0C07BB04-031C-91AA-3F8E-375402162E3C}"/>
              </a:ext>
            </a:extLst>
          </p:cNvPr>
          <p:cNvSpPr>
            <a:spLocks noGrp="1"/>
          </p:cNvSpPr>
          <p:nvPr>
            <p:ph type="sldNum" sz="quarter" idx="12"/>
          </p:nvPr>
        </p:nvSpPr>
        <p:spPr/>
        <p:txBody>
          <a:bodyPr/>
          <a:lstStyle/>
          <a:p>
            <a:fld id="{1B71BB4A-7DC0-41F9-B589-288E53C2F0C1}" type="slidenum">
              <a:rPr lang="nl-NL" smtClean="0"/>
              <a:t>‹nr.›</a:t>
            </a:fld>
            <a:endParaRPr lang="nl-NL"/>
          </a:p>
        </p:txBody>
      </p:sp>
      <p:pic>
        <p:nvPicPr>
          <p:cNvPr id="9" name="Graphic 8">
            <a:extLst>
              <a:ext uri="{FF2B5EF4-FFF2-40B4-BE49-F238E27FC236}">
                <a16:creationId xmlns:a16="http://schemas.microsoft.com/office/drawing/2014/main" id="{A3CDA7EB-BB63-915B-36AE-AC797C135E8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362300" y="384176"/>
            <a:ext cx="444500" cy="444500"/>
          </a:xfrm>
          <a:prstGeom prst="rect">
            <a:avLst/>
          </a:prstGeom>
        </p:spPr>
      </p:pic>
      <p:sp>
        <p:nvSpPr>
          <p:cNvPr id="13" name="Rechthoek 12">
            <a:extLst>
              <a:ext uri="{FF2B5EF4-FFF2-40B4-BE49-F238E27FC236}">
                <a16:creationId xmlns:a16="http://schemas.microsoft.com/office/drawing/2014/main" id="{6C8B502F-A6C0-B5E9-FCB3-1D68A799762D}"/>
              </a:ext>
            </a:extLst>
          </p:cNvPr>
          <p:cNvSpPr>
            <a:spLocks noGrp="1" noRot="1" noMove="1" noResize="1" noEditPoints="1" noAdjustHandles="1" noChangeArrowheads="1" noChangeShapeType="1"/>
          </p:cNvSpPr>
          <p:nvPr userDrawn="1"/>
        </p:nvSpPr>
        <p:spPr>
          <a:xfrm>
            <a:off x="0" y="6714000"/>
            <a:ext cx="12192000" cy="144000"/>
          </a:xfrm>
          <a:prstGeom prst="rect">
            <a:avLst/>
          </a:prstGeom>
          <a:gradFill>
            <a:gsLst>
              <a:gs pos="100000">
                <a:srgbClr val="8EB83C"/>
              </a:gs>
              <a:gs pos="67000">
                <a:srgbClr val="50987D"/>
              </a:gs>
              <a:gs pos="34000">
                <a:srgbClr val="2482AC"/>
              </a:gs>
              <a:gs pos="0">
                <a:srgbClr val="147ABF"/>
              </a:gs>
            </a:gsLst>
            <a:lin ang="108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159541419"/>
      </p:ext>
    </p:extLst>
  </p:cSld>
  <p:clrMapOvr>
    <a:masterClrMapping/>
  </p:clrMapOvr>
  <p:extLst>
    <p:ext uri="{DCECCB84-F9BA-43D5-87BE-67443E8EF086}">
      <p15:sldGuideLst xmlns:p15="http://schemas.microsoft.com/office/powerpoint/2012/main">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fbeelding + Titel + Copy">
    <p:spTree>
      <p:nvGrpSpPr>
        <p:cNvPr id="1" name=""/>
        <p:cNvGrpSpPr/>
        <p:nvPr/>
      </p:nvGrpSpPr>
      <p:grpSpPr>
        <a:xfrm>
          <a:off x="0" y="0"/>
          <a:ext cx="0" cy="0"/>
          <a:chOff x="0" y="0"/>
          <a:chExt cx="0" cy="0"/>
        </a:xfrm>
      </p:grpSpPr>
      <p:sp>
        <p:nvSpPr>
          <p:cNvPr id="11" name="Tijdelijke aanduiding voor afbeelding 10">
            <a:extLst>
              <a:ext uri="{FF2B5EF4-FFF2-40B4-BE49-F238E27FC236}">
                <a16:creationId xmlns:a16="http://schemas.microsoft.com/office/drawing/2014/main" id="{6BB8BF2D-6A06-B916-F03C-CD87D42F5E18}"/>
              </a:ext>
            </a:extLst>
          </p:cNvPr>
          <p:cNvSpPr>
            <a:spLocks noGrp="1"/>
          </p:cNvSpPr>
          <p:nvPr>
            <p:ph type="pic" sz="quarter" idx="13" hasCustomPrompt="1"/>
          </p:nvPr>
        </p:nvSpPr>
        <p:spPr>
          <a:xfrm>
            <a:off x="6351" y="0"/>
            <a:ext cx="5945187" cy="6714000"/>
          </a:xfrm>
          <a:solidFill>
            <a:schemeClr val="accent5"/>
          </a:solidFill>
        </p:spPr>
        <p:txBody>
          <a:bodyPr tIns="864000" bIns="0" anchor="ctr"/>
          <a:lstStyle>
            <a:lvl1pPr marL="0" indent="0" algn="ctr">
              <a:buNone/>
              <a:defRPr>
                <a:solidFill>
                  <a:schemeClr val="tx2"/>
                </a:solidFill>
              </a:defRPr>
            </a:lvl1pPr>
          </a:lstStyle>
          <a:p>
            <a:r>
              <a:rPr lang="nl-NL" dirty="0"/>
              <a:t>Afbeelding</a:t>
            </a:r>
          </a:p>
        </p:txBody>
      </p:sp>
      <p:sp>
        <p:nvSpPr>
          <p:cNvPr id="2" name="Titel 1">
            <a:extLst>
              <a:ext uri="{FF2B5EF4-FFF2-40B4-BE49-F238E27FC236}">
                <a16:creationId xmlns:a16="http://schemas.microsoft.com/office/drawing/2014/main" id="{85ECE853-2255-F7B8-67E5-DAAFAECFA9F7}"/>
              </a:ext>
            </a:extLst>
          </p:cNvPr>
          <p:cNvSpPr>
            <a:spLocks noGrp="1"/>
          </p:cNvSpPr>
          <p:nvPr>
            <p:ph type="ctrTitle" hasCustomPrompt="1"/>
          </p:nvPr>
        </p:nvSpPr>
        <p:spPr>
          <a:xfrm>
            <a:off x="6246813" y="336544"/>
            <a:ext cx="5380038" cy="492131"/>
          </a:xfrm>
        </p:spPr>
        <p:txBody>
          <a:bodyPr anchor="t">
            <a:noAutofit/>
          </a:bodyPr>
          <a:lstStyle>
            <a:lvl1pPr algn="l">
              <a:lnSpc>
                <a:spcPts val="5000"/>
              </a:lnSpc>
              <a:defRPr sz="5000">
                <a:solidFill>
                  <a:schemeClr val="accent1"/>
                </a:solidFill>
              </a:defRPr>
            </a:lvl1pPr>
          </a:lstStyle>
          <a:p>
            <a:r>
              <a:rPr lang="nl-NL" dirty="0"/>
              <a:t>Titel</a:t>
            </a:r>
          </a:p>
        </p:txBody>
      </p:sp>
      <p:sp>
        <p:nvSpPr>
          <p:cNvPr id="3" name="Ondertitel 2">
            <a:extLst>
              <a:ext uri="{FF2B5EF4-FFF2-40B4-BE49-F238E27FC236}">
                <a16:creationId xmlns:a16="http://schemas.microsoft.com/office/drawing/2014/main" id="{9873BF13-E6EB-2FF3-1304-EE52DF7DD3CA}"/>
              </a:ext>
            </a:extLst>
          </p:cNvPr>
          <p:cNvSpPr>
            <a:spLocks noGrp="1"/>
          </p:cNvSpPr>
          <p:nvPr>
            <p:ph type="subTitle" idx="1"/>
          </p:nvPr>
        </p:nvSpPr>
        <p:spPr>
          <a:xfrm>
            <a:off x="6246813" y="1212850"/>
            <a:ext cx="5380038" cy="4786312"/>
          </a:xfrm>
        </p:spPr>
        <p:txBody>
          <a:bodyPr/>
          <a:lstStyle>
            <a:lvl1pPr marL="342900" indent="-342900" algn="l">
              <a:lnSpc>
                <a:spcPts val="2400"/>
              </a:lnSpc>
              <a:buClr>
                <a:schemeClr val="accent1"/>
              </a:buClr>
              <a:buFont typeface="Abadi Extra Light" panose="020B0204020104020204" pitchFamily="34" charset="0"/>
              <a:buChar char="●"/>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nl-NL" dirty="0"/>
          </a:p>
        </p:txBody>
      </p:sp>
      <p:sp>
        <p:nvSpPr>
          <p:cNvPr id="5" name="Tijdelijke aanduiding voor voettekst 4">
            <a:extLst>
              <a:ext uri="{FF2B5EF4-FFF2-40B4-BE49-F238E27FC236}">
                <a16:creationId xmlns:a16="http://schemas.microsoft.com/office/drawing/2014/main" id="{50745F0E-5B56-504F-F9F9-F047CE4A0B0D}"/>
              </a:ext>
            </a:extLst>
          </p:cNvPr>
          <p:cNvSpPr>
            <a:spLocks noGrp="1"/>
          </p:cNvSpPr>
          <p:nvPr>
            <p:ph type="ftr" sz="quarter" idx="11"/>
          </p:nvPr>
        </p:nvSpPr>
        <p:spPr/>
        <p:txBody>
          <a:bodyPr/>
          <a:lstStyle/>
          <a:p>
            <a:r>
              <a:rPr lang="nl-NL"/>
              <a:t>invoegen &gt; Koptekst en voettekst</a:t>
            </a:r>
            <a:endParaRPr lang="nl-NL" dirty="0"/>
          </a:p>
        </p:txBody>
      </p:sp>
      <p:sp>
        <p:nvSpPr>
          <p:cNvPr id="6" name="Tijdelijke aanduiding voor dianummer 5">
            <a:extLst>
              <a:ext uri="{FF2B5EF4-FFF2-40B4-BE49-F238E27FC236}">
                <a16:creationId xmlns:a16="http://schemas.microsoft.com/office/drawing/2014/main" id="{0C07BB04-031C-91AA-3F8E-375402162E3C}"/>
              </a:ext>
            </a:extLst>
          </p:cNvPr>
          <p:cNvSpPr>
            <a:spLocks noGrp="1"/>
          </p:cNvSpPr>
          <p:nvPr>
            <p:ph type="sldNum" sz="quarter" idx="12"/>
          </p:nvPr>
        </p:nvSpPr>
        <p:spPr/>
        <p:txBody>
          <a:bodyPr/>
          <a:lstStyle/>
          <a:p>
            <a:fld id="{1B71BB4A-7DC0-41F9-B589-288E53C2F0C1}" type="slidenum">
              <a:rPr lang="nl-NL" smtClean="0"/>
              <a:t>‹nr.›</a:t>
            </a:fld>
            <a:endParaRPr lang="nl-NL"/>
          </a:p>
        </p:txBody>
      </p:sp>
      <p:pic>
        <p:nvPicPr>
          <p:cNvPr id="9" name="Graphic 8">
            <a:extLst>
              <a:ext uri="{FF2B5EF4-FFF2-40B4-BE49-F238E27FC236}">
                <a16:creationId xmlns:a16="http://schemas.microsoft.com/office/drawing/2014/main" id="{A3CDA7EB-BB63-915B-36AE-AC797C135E8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362300" y="384176"/>
            <a:ext cx="444500" cy="444500"/>
          </a:xfrm>
          <a:prstGeom prst="rect">
            <a:avLst/>
          </a:prstGeom>
        </p:spPr>
      </p:pic>
      <p:sp>
        <p:nvSpPr>
          <p:cNvPr id="13" name="Rechthoek 12">
            <a:extLst>
              <a:ext uri="{FF2B5EF4-FFF2-40B4-BE49-F238E27FC236}">
                <a16:creationId xmlns:a16="http://schemas.microsoft.com/office/drawing/2014/main" id="{6C8B502F-A6C0-B5E9-FCB3-1D68A799762D}"/>
              </a:ext>
            </a:extLst>
          </p:cNvPr>
          <p:cNvSpPr>
            <a:spLocks noGrp="1" noRot="1" noMove="1" noResize="1" noEditPoints="1" noAdjustHandles="1" noChangeArrowheads="1" noChangeShapeType="1"/>
          </p:cNvSpPr>
          <p:nvPr userDrawn="1"/>
        </p:nvSpPr>
        <p:spPr>
          <a:xfrm>
            <a:off x="0" y="6714000"/>
            <a:ext cx="12192000" cy="144000"/>
          </a:xfrm>
          <a:prstGeom prst="rect">
            <a:avLst/>
          </a:prstGeom>
          <a:gradFill>
            <a:gsLst>
              <a:gs pos="100000">
                <a:srgbClr val="8EB83C"/>
              </a:gs>
              <a:gs pos="67000">
                <a:srgbClr val="50987D"/>
              </a:gs>
              <a:gs pos="34000">
                <a:srgbClr val="2482AC"/>
              </a:gs>
              <a:gs pos="0">
                <a:srgbClr val="147ABF"/>
              </a:gs>
            </a:gsLst>
            <a:lin ang="108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793401079"/>
      </p:ext>
    </p:extLst>
  </p:cSld>
  <p:clrMapOvr>
    <a:masterClrMapping/>
  </p:clrMapOvr>
  <p:extLst>
    <p:ext uri="{DCECCB84-F9BA-43D5-87BE-67443E8EF086}">
      <p15:sldGuideLst xmlns:p15="http://schemas.microsoft.com/office/powerpoint/2012/main">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fbeelding + ABC Copy">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5ECE853-2255-F7B8-67E5-DAAFAECFA9F7}"/>
              </a:ext>
            </a:extLst>
          </p:cNvPr>
          <p:cNvSpPr>
            <a:spLocks noGrp="1"/>
          </p:cNvSpPr>
          <p:nvPr>
            <p:ph type="ctrTitle" hasCustomPrompt="1"/>
          </p:nvPr>
        </p:nvSpPr>
        <p:spPr>
          <a:xfrm>
            <a:off x="6246813" y="1513304"/>
            <a:ext cx="5368925" cy="528222"/>
          </a:xfrm>
        </p:spPr>
        <p:txBody>
          <a:bodyPr anchor="t">
            <a:noAutofit/>
          </a:bodyPr>
          <a:lstStyle>
            <a:lvl1pPr algn="l">
              <a:lnSpc>
                <a:spcPts val="5000"/>
              </a:lnSpc>
              <a:defRPr sz="5000">
                <a:solidFill>
                  <a:schemeClr val="accent1"/>
                </a:solidFill>
              </a:defRPr>
            </a:lvl1pPr>
          </a:lstStyle>
          <a:p>
            <a:r>
              <a:rPr lang="nl-NL" dirty="0"/>
              <a:t>Titel</a:t>
            </a:r>
          </a:p>
        </p:txBody>
      </p:sp>
      <p:sp>
        <p:nvSpPr>
          <p:cNvPr id="3" name="Ondertitel 2">
            <a:extLst>
              <a:ext uri="{FF2B5EF4-FFF2-40B4-BE49-F238E27FC236}">
                <a16:creationId xmlns:a16="http://schemas.microsoft.com/office/drawing/2014/main" id="{9873BF13-E6EB-2FF3-1304-EE52DF7DD3CA}"/>
              </a:ext>
            </a:extLst>
          </p:cNvPr>
          <p:cNvSpPr>
            <a:spLocks noGrp="1"/>
          </p:cNvSpPr>
          <p:nvPr>
            <p:ph type="subTitle" idx="1" hasCustomPrompt="1"/>
          </p:nvPr>
        </p:nvSpPr>
        <p:spPr>
          <a:xfrm>
            <a:off x="6246814" y="2304359"/>
            <a:ext cx="5359500" cy="1002738"/>
          </a:xfrm>
        </p:spPr>
        <p:txBody>
          <a:bodyPr/>
          <a:lstStyle>
            <a:lvl1pPr marL="0" indent="0" algn="l">
              <a:lnSpc>
                <a:spcPct val="100000"/>
              </a:lnSpc>
              <a:buClr>
                <a:schemeClr val="accent1"/>
              </a:buClr>
              <a:buFont typeface="Abadi Extra Light" panose="020B0204020104020204" pitchFamily="34" charset="0"/>
              <a:buNone/>
              <a:defRPr sz="1600">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Duis </a:t>
            </a:r>
            <a:r>
              <a:rPr lang="nl-NL" dirty="0" err="1"/>
              <a:t>aute</a:t>
            </a:r>
            <a:r>
              <a:rPr lang="nl-NL" dirty="0"/>
              <a:t> </a:t>
            </a:r>
            <a:r>
              <a:rPr lang="nl-NL" dirty="0" err="1"/>
              <a:t>irure</a:t>
            </a:r>
            <a:r>
              <a:rPr lang="nl-NL" dirty="0"/>
              <a:t> </a:t>
            </a:r>
            <a:r>
              <a:rPr lang="nl-NL" dirty="0" err="1"/>
              <a:t>dolor</a:t>
            </a:r>
            <a:r>
              <a:rPr lang="nl-NL" dirty="0"/>
              <a:t> in </a:t>
            </a:r>
            <a:r>
              <a:rPr lang="nl-NL" dirty="0" err="1"/>
              <a:t>reprehenderit</a:t>
            </a:r>
            <a:r>
              <a:rPr lang="nl-NL" dirty="0"/>
              <a:t> in </a:t>
            </a:r>
            <a:r>
              <a:rPr lang="nl-NL" dirty="0" err="1"/>
              <a:t>voluptate</a:t>
            </a:r>
            <a:r>
              <a:rPr lang="nl-NL" dirty="0"/>
              <a:t> </a:t>
            </a:r>
            <a:r>
              <a:rPr lang="nl-NL" dirty="0" err="1"/>
              <a:t>velit</a:t>
            </a:r>
            <a:r>
              <a:rPr lang="nl-NL" dirty="0"/>
              <a:t> </a:t>
            </a:r>
            <a:r>
              <a:rPr lang="nl-NL" dirty="0" err="1"/>
              <a:t>esse</a:t>
            </a:r>
            <a:r>
              <a:rPr lang="nl-NL" dirty="0"/>
              <a:t> </a:t>
            </a:r>
            <a:r>
              <a:rPr lang="nl-NL" dirty="0" err="1"/>
              <a:t>cillum</a:t>
            </a:r>
            <a:r>
              <a:rPr lang="nl-NL" dirty="0"/>
              <a:t> </a:t>
            </a:r>
            <a:r>
              <a:rPr lang="nl-NL" dirty="0" err="1"/>
              <a:t>dolore</a:t>
            </a:r>
            <a:r>
              <a:rPr lang="nl-NL" dirty="0"/>
              <a:t> </a:t>
            </a:r>
            <a:r>
              <a:rPr lang="nl-NL" dirty="0" err="1"/>
              <a:t>eu</a:t>
            </a:r>
            <a:r>
              <a:rPr lang="nl-NL" dirty="0"/>
              <a:t> </a:t>
            </a:r>
            <a:r>
              <a:rPr lang="nl-NL" dirty="0" err="1"/>
              <a:t>fugiat</a:t>
            </a:r>
            <a:r>
              <a:rPr lang="nl-NL" dirty="0"/>
              <a:t> </a:t>
            </a:r>
            <a:r>
              <a:rPr lang="nl-NL" dirty="0" err="1"/>
              <a:t>nulla</a:t>
            </a:r>
            <a:r>
              <a:rPr lang="nl-NL" dirty="0"/>
              <a:t> </a:t>
            </a:r>
            <a:r>
              <a:rPr lang="nl-NL" dirty="0" err="1"/>
              <a:t>pariatur</a:t>
            </a:r>
            <a:r>
              <a:rPr lang="nl-NL" dirty="0"/>
              <a:t>. </a:t>
            </a:r>
            <a:r>
              <a:rPr lang="nl-NL" dirty="0" err="1"/>
              <a:t>Excepteur</a:t>
            </a:r>
            <a:r>
              <a:rPr lang="nl-NL" dirty="0"/>
              <a:t> sint </a:t>
            </a:r>
            <a:r>
              <a:rPr lang="nl-NL" dirty="0" err="1"/>
              <a:t>occaecat</a:t>
            </a:r>
            <a:r>
              <a:rPr lang="nl-NL" dirty="0"/>
              <a:t> </a:t>
            </a:r>
            <a:r>
              <a:rPr lang="nl-NL" dirty="0" err="1"/>
              <a:t>cupidatat</a:t>
            </a:r>
            <a:r>
              <a:rPr lang="nl-NL" dirty="0"/>
              <a:t> non </a:t>
            </a:r>
            <a:r>
              <a:rPr lang="nl-NL" dirty="0" err="1"/>
              <a:t>proident</a:t>
            </a:r>
            <a:r>
              <a:rPr lang="nl-NL" dirty="0"/>
              <a:t>, </a:t>
            </a:r>
            <a:r>
              <a:rPr lang="nl-NL" dirty="0" err="1"/>
              <a:t>sunt</a:t>
            </a:r>
            <a:r>
              <a:rPr lang="nl-NL" dirty="0"/>
              <a:t> in culpa </a:t>
            </a:r>
            <a:r>
              <a:rPr lang="nl-NL" dirty="0" err="1"/>
              <a:t>qui</a:t>
            </a:r>
            <a:r>
              <a:rPr lang="nl-NL" dirty="0"/>
              <a:t> officia </a:t>
            </a:r>
            <a:r>
              <a:rPr lang="nl-NL" dirty="0" err="1"/>
              <a:t>deserunt</a:t>
            </a:r>
            <a:r>
              <a:rPr lang="nl-NL" dirty="0"/>
              <a:t> </a:t>
            </a:r>
            <a:r>
              <a:rPr lang="nl-NL" dirty="0" err="1"/>
              <a:t>mollit</a:t>
            </a:r>
            <a:r>
              <a:rPr lang="nl-NL" dirty="0"/>
              <a:t> </a:t>
            </a:r>
            <a:r>
              <a:rPr lang="nl-NL" dirty="0" err="1"/>
              <a:t>anim</a:t>
            </a:r>
            <a:r>
              <a:rPr lang="nl-NL" dirty="0"/>
              <a:t> </a:t>
            </a:r>
            <a:r>
              <a:rPr lang="nl-NL" dirty="0" err="1"/>
              <a:t>id</a:t>
            </a:r>
            <a:r>
              <a:rPr lang="nl-NL" dirty="0"/>
              <a:t> </a:t>
            </a:r>
            <a:r>
              <a:rPr lang="nl-NL" dirty="0" err="1"/>
              <a:t>est</a:t>
            </a:r>
            <a:r>
              <a:rPr lang="nl-NL" dirty="0"/>
              <a:t> </a:t>
            </a:r>
            <a:r>
              <a:rPr lang="nl-NL" dirty="0" err="1"/>
              <a:t>laborum</a:t>
            </a:r>
            <a:r>
              <a:rPr lang="nl-NL" dirty="0"/>
              <a:t>.</a:t>
            </a:r>
          </a:p>
        </p:txBody>
      </p:sp>
      <p:sp>
        <p:nvSpPr>
          <p:cNvPr id="5" name="Tijdelijke aanduiding voor voettekst 4">
            <a:extLst>
              <a:ext uri="{FF2B5EF4-FFF2-40B4-BE49-F238E27FC236}">
                <a16:creationId xmlns:a16="http://schemas.microsoft.com/office/drawing/2014/main" id="{50745F0E-5B56-504F-F9F9-F047CE4A0B0D}"/>
              </a:ext>
            </a:extLst>
          </p:cNvPr>
          <p:cNvSpPr>
            <a:spLocks noGrp="1"/>
          </p:cNvSpPr>
          <p:nvPr>
            <p:ph type="ftr" sz="quarter" idx="11"/>
          </p:nvPr>
        </p:nvSpPr>
        <p:spPr/>
        <p:txBody>
          <a:bodyPr/>
          <a:lstStyle/>
          <a:p>
            <a:r>
              <a:rPr lang="nl-NL"/>
              <a:t>invoegen &gt; Koptekst en voettekst</a:t>
            </a:r>
            <a:endParaRPr lang="nl-NL" dirty="0"/>
          </a:p>
        </p:txBody>
      </p:sp>
      <p:sp>
        <p:nvSpPr>
          <p:cNvPr id="6" name="Tijdelijke aanduiding voor dianummer 5">
            <a:extLst>
              <a:ext uri="{FF2B5EF4-FFF2-40B4-BE49-F238E27FC236}">
                <a16:creationId xmlns:a16="http://schemas.microsoft.com/office/drawing/2014/main" id="{0C07BB04-031C-91AA-3F8E-375402162E3C}"/>
              </a:ext>
            </a:extLst>
          </p:cNvPr>
          <p:cNvSpPr>
            <a:spLocks noGrp="1"/>
          </p:cNvSpPr>
          <p:nvPr>
            <p:ph type="sldNum" sz="quarter" idx="12"/>
          </p:nvPr>
        </p:nvSpPr>
        <p:spPr/>
        <p:txBody>
          <a:bodyPr/>
          <a:lstStyle/>
          <a:p>
            <a:fld id="{1B71BB4A-7DC0-41F9-B589-288E53C2F0C1}" type="slidenum">
              <a:rPr lang="nl-NL" smtClean="0"/>
              <a:t>‹nr.›</a:t>
            </a:fld>
            <a:endParaRPr lang="nl-NL"/>
          </a:p>
        </p:txBody>
      </p:sp>
      <p:pic>
        <p:nvPicPr>
          <p:cNvPr id="9" name="Graphic 8">
            <a:extLst>
              <a:ext uri="{FF2B5EF4-FFF2-40B4-BE49-F238E27FC236}">
                <a16:creationId xmlns:a16="http://schemas.microsoft.com/office/drawing/2014/main" id="{A3CDA7EB-BB63-915B-36AE-AC797C135E8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362300" y="384176"/>
            <a:ext cx="444500" cy="444500"/>
          </a:xfrm>
          <a:prstGeom prst="rect">
            <a:avLst/>
          </a:prstGeom>
        </p:spPr>
      </p:pic>
      <p:sp>
        <p:nvSpPr>
          <p:cNvPr id="13" name="Rechthoek 12">
            <a:extLst>
              <a:ext uri="{FF2B5EF4-FFF2-40B4-BE49-F238E27FC236}">
                <a16:creationId xmlns:a16="http://schemas.microsoft.com/office/drawing/2014/main" id="{6C8B502F-A6C0-B5E9-FCB3-1D68A799762D}"/>
              </a:ext>
            </a:extLst>
          </p:cNvPr>
          <p:cNvSpPr>
            <a:spLocks noGrp="1" noRot="1" noMove="1" noResize="1" noEditPoints="1" noAdjustHandles="1" noChangeArrowheads="1" noChangeShapeType="1"/>
          </p:cNvSpPr>
          <p:nvPr userDrawn="1"/>
        </p:nvSpPr>
        <p:spPr>
          <a:xfrm>
            <a:off x="0" y="6714000"/>
            <a:ext cx="12192000" cy="144000"/>
          </a:xfrm>
          <a:prstGeom prst="rect">
            <a:avLst/>
          </a:prstGeom>
          <a:gradFill>
            <a:gsLst>
              <a:gs pos="100000">
                <a:srgbClr val="8EB83C"/>
              </a:gs>
              <a:gs pos="67000">
                <a:srgbClr val="50987D"/>
              </a:gs>
              <a:gs pos="34000">
                <a:srgbClr val="2482AC"/>
              </a:gs>
              <a:gs pos="0">
                <a:srgbClr val="147ABF"/>
              </a:gs>
            </a:gsLst>
            <a:lin ang="108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3" name="Tijdelijke aanduiding voor tekst 22">
            <a:extLst>
              <a:ext uri="{FF2B5EF4-FFF2-40B4-BE49-F238E27FC236}">
                <a16:creationId xmlns:a16="http://schemas.microsoft.com/office/drawing/2014/main" id="{72689890-0AA5-3E4A-1FFD-5A39EBF6BD9E}"/>
              </a:ext>
            </a:extLst>
          </p:cNvPr>
          <p:cNvSpPr>
            <a:spLocks noGrp="1"/>
          </p:cNvSpPr>
          <p:nvPr>
            <p:ph type="body" sz="quarter" idx="13" hasCustomPrompt="1"/>
          </p:nvPr>
        </p:nvSpPr>
        <p:spPr>
          <a:xfrm>
            <a:off x="6246813" y="3614451"/>
            <a:ext cx="540000" cy="612000"/>
          </a:xfrm>
        </p:spPr>
        <p:txBody>
          <a:bodyPr/>
          <a:lstStyle>
            <a:lvl1pPr marL="0" indent="0">
              <a:buNone/>
              <a:defRPr sz="4800">
                <a:solidFill>
                  <a:schemeClr val="tx2"/>
                </a:solidFill>
                <a:latin typeface="+mj-lt"/>
              </a:defRPr>
            </a:lvl1pPr>
          </a:lstStyle>
          <a:p>
            <a:pPr lvl="0"/>
            <a:r>
              <a:rPr lang="nl-NL" dirty="0"/>
              <a:t>A</a:t>
            </a:r>
          </a:p>
        </p:txBody>
      </p:sp>
      <p:sp>
        <p:nvSpPr>
          <p:cNvPr id="25" name="Tijdelijke aanduiding voor tekst 24">
            <a:extLst>
              <a:ext uri="{FF2B5EF4-FFF2-40B4-BE49-F238E27FC236}">
                <a16:creationId xmlns:a16="http://schemas.microsoft.com/office/drawing/2014/main" id="{4DEA1DA3-1493-C2AF-4B1D-FAE45B7C051C}"/>
              </a:ext>
            </a:extLst>
          </p:cNvPr>
          <p:cNvSpPr>
            <a:spLocks noGrp="1"/>
          </p:cNvSpPr>
          <p:nvPr>
            <p:ph type="body" sz="quarter" idx="14" hasCustomPrompt="1"/>
          </p:nvPr>
        </p:nvSpPr>
        <p:spPr>
          <a:xfrm>
            <a:off x="6786813" y="3614450"/>
            <a:ext cx="4819501" cy="611999"/>
          </a:xfrm>
        </p:spPr>
        <p:txBody>
          <a:bodyPr anchor="ctr"/>
          <a:lstStyle>
            <a:lvl1pPr marL="0" indent="0">
              <a:buNone/>
              <a:defRPr/>
            </a:lvl1pPr>
          </a:lstStyle>
          <a:p>
            <a:pPr lvl="0"/>
            <a:r>
              <a:rPr lang="nl-NL" dirty="0"/>
              <a:t>Duis </a:t>
            </a:r>
            <a:r>
              <a:rPr lang="nl-NL" dirty="0" err="1"/>
              <a:t>aute</a:t>
            </a:r>
            <a:r>
              <a:rPr lang="nl-NL" dirty="0"/>
              <a:t> </a:t>
            </a:r>
            <a:r>
              <a:rPr lang="nl-NL" dirty="0" err="1"/>
              <a:t>irure</a:t>
            </a:r>
            <a:r>
              <a:rPr lang="nl-NL" dirty="0"/>
              <a:t> </a:t>
            </a:r>
            <a:r>
              <a:rPr lang="nl-NL" dirty="0" err="1"/>
              <a:t>dolor</a:t>
            </a:r>
            <a:r>
              <a:rPr lang="nl-NL" dirty="0"/>
              <a:t> in </a:t>
            </a:r>
            <a:r>
              <a:rPr lang="nl-NL" dirty="0" err="1"/>
              <a:t>reprehenderit</a:t>
            </a:r>
            <a:r>
              <a:rPr lang="nl-NL" dirty="0"/>
              <a:t> in </a:t>
            </a:r>
            <a:r>
              <a:rPr lang="nl-NL" dirty="0" err="1"/>
              <a:t>voluptate</a:t>
            </a:r>
            <a:r>
              <a:rPr lang="nl-NL" dirty="0"/>
              <a:t> </a:t>
            </a:r>
            <a:r>
              <a:rPr lang="nl-NL" dirty="0" err="1"/>
              <a:t>velit</a:t>
            </a:r>
            <a:r>
              <a:rPr lang="nl-NL" dirty="0"/>
              <a:t> </a:t>
            </a:r>
            <a:r>
              <a:rPr lang="nl-NL" dirty="0" err="1"/>
              <a:t>esse</a:t>
            </a:r>
            <a:r>
              <a:rPr lang="nl-NL" dirty="0"/>
              <a:t> </a:t>
            </a:r>
            <a:r>
              <a:rPr lang="nl-NL" dirty="0" err="1"/>
              <a:t>cillum</a:t>
            </a:r>
            <a:r>
              <a:rPr lang="nl-NL" dirty="0"/>
              <a:t> </a:t>
            </a:r>
            <a:r>
              <a:rPr lang="nl-NL" dirty="0" err="1"/>
              <a:t>dolore</a:t>
            </a:r>
            <a:endParaRPr lang="nl-NL" dirty="0"/>
          </a:p>
        </p:txBody>
      </p:sp>
      <p:sp>
        <p:nvSpPr>
          <p:cNvPr id="26" name="Tijdelijke aanduiding voor tekst 22">
            <a:extLst>
              <a:ext uri="{FF2B5EF4-FFF2-40B4-BE49-F238E27FC236}">
                <a16:creationId xmlns:a16="http://schemas.microsoft.com/office/drawing/2014/main" id="{14305B85-52EE-C81A-CFC2-8B2A3AE37B01}"/>
              </a:ext>
            </a:extLst>
          </p:cNvPr>
          <p:cNvSpPr>
            <a:spLocks noGrp="1"/>
          </p:cNvSpPr>
          <p:nvPr>
            <p:ph type="body" sz="quarter" idx="15" hasCustomPrompt="1"/>
          </p:nvPr>
        </p:nvSpPr>
        <p:spPr>
          <a:xfrm>
            <a:off x="6249094" y="4355264"/>
            <a:ext cx="540000" cy="612000"/>
          </a:xfrm>
        </p:spPr>
        <p:txBody>
          <a:bodyPr/>
          <a:lstStyle>
            <a:lvl1pPr marL="0" indent="0">
              <a:buNone/>
              <a:defRPr sz="4800">
                <a:solidFill>
                  <a:schemeClr val="accent3"/>
                </a:solidFill>
                <a:latin typeface="+mj-lt"/>
              </a:defRPr>
            </a:lvl1pPr>
          </a:lstStyle>
          <a:p>
            <a:pPr lvl="0"/>
            <a:r>
              <a:rPr lang="nl-NL" dirty="0"/>
              <a:t>B</a:t>
            </a:r>
          </a:p>
        </p:txBody>
      </p:sp>
      <p:sp>
        <p:nvSpPr>
          <p:cNvPr id="27" name="Tijdelijke aanduiding voor tekst 24">
            <a:extLst>
              <a:ext uri="{FF2B5EF4-FFF2-40B4-BE49-F238E27FC236}">
                <a16:creationId xmlns:a16="http://schemas.microsoft.com/office/drawing/2014/main" id="{AB1F7EE0-4907-3BCC-91C8-78DF27065A60}"/>
              </a:ext>
            </a:extLst>
          </p:cNvPr>
          <p:cNvSpPr>
            <a:spLocks noGrp="1"/>
          </p:cNvSpPr>
          <p:nvPr>
            <p:ph type="body" sz="quarter" idx="16" hasCustomPrompt="1"/>
          </p:nvPr>
        </p:nvSpPr>
        <p:spPr>
          <a:xfrm>
            <a:off x="6789094" y="4355263"/>
            <a:ext cx="4819501" cy="611999"/>
          </a:xfrm>
        </p:spPr>
        <p:txBody>
          <a:bodyPr anchor="ctr"/>
          <a:lstStyle>
            <a:lvl1pPr marL="0" indent="0">
              <a:buNone/>
              <a:defRPr/>
            </a:lvl1pPr>
          </a:lstStyle>
          <a:p>
            <a:pPr lvl="0"/>
            <a:r>
              <a:rPr lang="nl-NL" dirty="0"/>
              <a:t>Duis </a:t>
            </a:r>
            <a:r>
              <a:rPr lang="nl-NL" dirty="0" err="1"/>
              <a:t>aute</a:t>
            </a:r>
            <a:r>
              <a:rPr lang="nl-NL" dirty="0"/>
              <a:t> </a:t>
            </a:r>
            <a:r>
              <a:rPr lang="nl-NL" dirty="0" err="1"/>
              <a:t>irure</a:t>
            </a:r>
            <a:r>
              <a:rPr lang="nl-NL" dirty="0"/>
              <a:t> </a:t>
            </a:r>
            <a:r>
              <a:rPr lang="nl-NL" dirty="0" err="1"/>
              <a:t>dolor</a:t>
            </a:r>
            <a:r>
              <a:rPr lang="nl-NL" dirty="0"/>
              <a:t> in </a:t>
            </a:r>
            <a:r>
              <a:rPr lang="nl-NL" dirty="0" err="1"/>
              <a:t>reprehenderit</a:t>
            </a:r>
            <a:r>
              <a:rPr lang="nl-NL" dirty="0"/>
              <a:t> in </a:t>
            </a:r>
            <a:r>
              <a:rPr lang="nl-NL" dirty="0" err="1"/>
              <a:t>voluptate</a:t>
            </a:r>
            <a:r>
              <a:rPr lang="nl-NL" dirty="0"/>
              <a:t> </a:t>
            </a:r>
            <a:r>
              <a:rPr lang="nl-NL" dirty="0" err="1"/>
              <a:t>velit</a:t>
            </a:r>
            <a:r>
              <a:rPr lang="nl-NL" dirty="0"/>
              <a:t> </a:t>
            </a:r>
            <a:r>
              <a:rPr lang="nl-NL" dirty="0" err="1"/>
              <a:t>esse</a:t>
            </a:r>
            <a:r>
              <a:rPr lang="nl-NL" dirty="0"/>
              <a:t> </a:t>
            </a:r>
            <a:r>
              <a:rPr lang="nl-NL" dirty="0" err="1"/>
              <a:t>cillum</a:t>
            </a:r>
            <a:r>
              <a:rPr lang="nl-NL" dirty="0"/>
              <a:t> </a:t>
            </a:r>
            <a:r>
              <a:rPr lang="nl-NL" dirty="0" err="1"/>
              <a:t>dolore</a:t>
            </a:r>
            <a:endParaRPr lang="nl-NL" dirty="0"/>
          </a:p>
        </p:txBody>
      </p:sp>
      <p:sp>
        <p:nvSpPr>
          <p:cNvPr id="28" name="Tijdelijke aanduiding voor tekst 22">
            <a:extLst>
              <a:ext uri="{FF2B5EF4-FFF2-40B4-BE49-F238E27FC236}">
                <a16:creationId xmlns:a16="http://schemas.microsoft.com/office/drawing/2014/main" id="{2743486A-E445-509B-635A-F53B50CC0C14}"/>
              </a:ext>
            </a:extLst>
          </p:cNvPr>
          <p:cNvSpPr>
            <a:spLocks noGrp="1"/>
          </p:cNvSpPr>
          <p:nvPr>
            <p:ph type="body" sz="quarter" idx="17" hasCustomPrompt="1"/>
          </p:nvPr>
        </p:nvSpPr>
        <p:spPr>
          <a:xfrm>
            <a:off x="6251475" y="5088212"/>
            <a:ext cx="540000" cy="612000"/>
          </a:xfrm>
        </p:spPr>
        <p:txBody>
          <a:bodyPr/>
          <a:lstStyle>
            <a:lvl1pPr marL="0" indent="0">
              <a:buNone/>
              <a:defRPr sz="4800">
                <a:solidFill>
                  <a:schemeClr val="accent4"/>
                </a:solidFill>
                <a:latin typeface="+mj-lt"/>
              </a:defRPr>
            </a:lvl1pPr>
          </a:lstStyle>
          <a:p>
            <a:pPr lvl="0"/>
            <a:r>
              <a:rPr lang="nl-NL" dirty="0"/>
              <a:t>C</a:t>
            </a:r>
          </a:p>
        </p:txBody>
      </p:sp>
      <p:sp>
        <p:nvSpPr>
          <p:cNvPr id="29" name="Tijdelijke aanduiding voor tekst 24">
            <a:extLst>
              <a:ext uri="{FF2B5EF4-FFF2-40B4-BE49-F238E27FC236}">
                <a16:creationId xmlns:a16="http://schemas.microsoft.com/office/drawing/2014/main" id="{422BFDF2-EE78-C84F-801E-B690D0AC184A}"/>
              </a:ext>
            </a:extLst>
          </p:cNvPr>
          <p:cNvSpPr>
            <a:spLocks noGrp="1"/>
          </p:cNvSpPr>
          <p:nvPr>
            <p:ph type="body" sz="quarter" idx="18" hasCustomPrompt="1"/>
          </p:nvPr>
        </p:nvSpPr>
        <p:spPr>
          <a:xfrm>
            <a:off x="6791475" y="5088211"/>
            <a:ext cx="4819501" cy="611999"/>
          </a:xfrm>
        </p:spPr>
        <p:txBody>
          <a:bodyPr anchor="ctr"/>
          <a:lstStyle>
            <a:lvl1pPr marL="0" indent="0">
              <a:buNone/>
              <a:defRPr/>
            </a:lvl1pPr>
          </a:lstStyle>
          <a:p>
            <a:pPr lvl="0"/>
            <a:r>
              <a:rPr lang="nl-NL" dirty="0"/>
              <a:t>Duis </a:t>
            </a:r>
            <a:r>
              <a:rPr lang="nl-NL" dirty="0" err="1"/>
              <a:t>aute</a:t>
            </a:r>
            <a:r>
              <a:rPr lang="nl-NL" dirty="0"/>
              <a:t> </a:t>
            </a:r>
            <a:r>
              <a:rPr lang="nl-NL" dirty="0" err="1"/>
              <a:t>irure</a:t>
            </a:r>
            <a:r>
              <a:rPr lang="nl-NL" dirty="0"/>
              <a:t> </a:t>
            </a:r>
            <a:r>
              <a:rPr lang="nl-NL" dirty="0" err="1"/>
              <a:t>dolor</a:t>
            </a:r>
            <a:r>
              <a:rPr lang="nl-NL" dirty="0"/>
              <a:t> in </a:t>
            </a:r>
            <a:r>
              <a:rPr lang="nl-NL" dirty="0" err="1"/>
              <a:t>reprehenderit</a:t>
            </a:r>
            <a:r>
              <a:rPr lang="nl-NL" dirty="0"/>
              <a:t> in </a:t>
            </a:r>
            <a:r>
              <a:rPr lang="nl-NL" dirty="0" err="1"/>
              <a:t>voluptate</a:t>
            </a:r>
            <a:r>
              <a:rPr lang="nl-NL" dirty="0"/>
              <a:t> </a:t>
            </a:r>
            <a:r>
              <a:rPr lang="nl-NL" dirty="0" err="1"/>
              <a:t>velit</a:t>
            </a:r>
            <a:r>
              <a:rPr lang="nl-NL" dirty="0"/>
              <a:t> </a:t>
            </a:r>
            <a:r>
              <a:rPr lang="nl-NL" dirty="0" err="1"/>
              <a:t>esse</a:t>
            </a:r>
            <a:r>
              <a:rPr lang="nl-NL" dirty="0"/>
              <a:t> </a:t>
            </a:r>
            <a:r>
              <a:rPr lang="nl-NL" dirty="0" err="1"/>
              <a:t>cillum</a:t>
            </a:r>
            <a:r>
              <a:rPr lang="nl-NL" dirty="0"/>
              <a:t> </a:t>
            </a:r>
            <a:r>
              <a:rPr lang="nl-NL" dirty="0" err="1"/>
              <a:t>dolore</a:t>
            </a:r>
            <a:endParaRPr lang="nl-NL" dirty="0"/>
          </a:p>
        </p:txBody>
      </p:sp>
      <p:sp>
        <p:nvSpPr>
          <p:cNvPr id="31" name="Tijdelijke aanduiding voor afbeelding 30">
            <a:extLst>
              <a:ext uri="{FF2B5EF4-FFF2-40B4-BE49-F238E27FC236}">
                <a16:creationId xmlns:a16="http://schemas.microsoft.com/office/drawing/2014/main" id="{FC04DBAC-CC27-1756-73A3-BA0FAC1EB2DC}"/>
              </a:ext>
            </a:extLst>
          </p:cNvPr>
          <p:cNvSpPr>
            <a:spLocks noGrp="1"/>
          </p:cNvSpPr>
          <p:nvPr>
            <p:ph type="pic" sz="quarter" idx="19" hasCustomPrompt="1"/>
          </p:nvPr>
        </p:nvSpPr>
        <p:spPr>
          <a:xfrm>
            <a:off x="-826861" y="-899885"/>
            <a:ext cx="6480000" cy="6480000"/>
          </a:xfrm>
          <a:prstGeom prst="round2DiagRect">
            <a:avLst>
              <a:gd name="adj1" fmla="val 40669"/>
              <a:gd name="adj2" fmla="val 0"/>
            </a:avLst>
          </a:prstGeom>
          <a:solidFill>
            <a:schemeClr val="accent5"/>
          </a:solidFill>
        </p:spPr>
        <p:txBody>
          <a:bodyPr tIns="1008000" anchor="ctr"/>
          <a:lstStyle>
            <a:lvl1pPr marL="0" indent="0" algn="ctr">
              <a:buNone/>
              <a:defRPr>
                <a:solidFill>
                  <a:schemeClr val="tx2"/>
                </a:solidFill>
              </a:defRPr>
            </a:lvl1pPr>
          </a:lstStyle>
          <a:p>
            <a:r>
              <a:rPr lang="nl-NL" dirty="0"/>
              <a:t>Afbeelding</a:t>
            </a:r>
          </a:p>
        </p:txBody>
      </p:sp>
    </p:spTree>
    <p:extLst>
      <p:ext uri="{BB962C8B-B14F-4D97-AF65-F5344CB8AC3E}">
        <p14:creationId xmlns:p14="http://schemas.microsoft.com/office/powerpoint/2010/main" val="2054669879"/>
      </p:ext>
    </p:extLst>
  </p:cSld>
  <p:clrMapOvr>
    <a:masterClrMapping/>
  </p:clrMapOvr>
  <p:extLst>
    <p:ext uri="{DCECCB84-F9BA-43D5-87BE-67443E8EF086}">
      <p15:sldGuideLst xmlns:p15="http://schemas.microsoft.com/office/powerpoint/2012/main">
        <p15:guide id="1" orient="horz" pos="3537"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BC Copy + Afbeeld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5ECE853-2255-F7B8-67E5-DAAFAECFA9F7}"/>
              </a:ext>
            </a:extLst>
          </p:cNvPr>
          <p:cNvSpPr>
            <a:spLocks noGrp="1"/>
          </p:cNvSpPr>
          <p:nvPr>
            <p:ph type="ctrTitle" hasCustomPrompt="1"/>
          </p:nvPr>
        </p:nvSpPr>
        <p:spPr>
          <a:xfrm>
            <a:off x="571500" y="1513304"/>
            <a:ext cx="5368925" cy="528222"/>
          </a:xfrm>
        </p:spPr>
        <p:txBody>
          <a:bodyPr anchor="t">
            <a:noAutofit/>
          </a:bodyPr>
          <a:lstStyle>
            <a:lvl1pPr algn="l">
              <a:lnSpc>
                <a:spcPts val="5000"/>
              </a:lnSpc>
              <a:defRPr sz="5000">
                <a:solidFill>
                  <a:schemeClr val="accent1"/>
                </a:solidFill>
              </a:defRPr>
            </a:lvl1pPr>
          </a:lstStyle>
          <a:p>
            <a:r>
              <a:rPr lang="nl-NL" dirty="0"/>
              <a:t>Titel</a:t>
            </a:r>
          </a:p>
        </p:txBody>
      </p:sp>
      <p:sp>
        <p:nvSpPr>
          <p:cNvPr id="3" name="Ondertitel 2">
            <a:extLst>
              <a:ext uri="{FF2B5EF4-FFF2-40B4-BE49-F238E27FC236}">
                <a16:creationId xmlns:a16="http://schemas.microsoft.com/office/drawing/2014/main" id="{9873BF13-E6EB-2FF3-1304-EE52DF7DD3CA}"/>
              </a:ext>
            </a:extLst>
          </p:cNvPr>
          <p:cNvSpPr>
            <a:spLocks noGrp="1"/>
          </p:cNvSpPr>
          <p:nvPr>
            <p:ph type="subTitle" idx="1" hasCustomPrompt="1"/>
          </p:nvPr>
        </p:nvSpPr>
        <p:spPr>
          <a:xfrm>
            <a:off x="571501" y="2304359"/>
            <a:ext cx="5359500" cy="1002738"/>
          </a:xfrm>
        </p:spPr>
        <p:txBody>
          <a:bodyPr/>
          <a:lstStyle>
            <a:lvl1pPr marL="0" indent="0" algn="l">
              <a:lnSpc>
                <a:spcPct val="100000"/>
              </a:lnSpc>
              <a:buClr>
                <a:schemeClr val="accent1"/>
              </a:buClr>
              <a:buFont typeface="Abadi Extra Light" panose="020B0204020104020204" pitchFamily="34" charset="0"/>
              <a:buNone/>
              <a:defRPr sz="1600">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Duis </a:t>
            </a:r>
            <a:r>
              <a:rPr lang="nl-NL" dirty="0" err="1"/>
              <a:t>aute</a:t>
            </a:r>
            <a:r>
              <a:rPr lang="nl-NL" dirty="0"/>
              <a:t> </a:t>
            </a:r>
            <a:r>
              <a:rPr lang="nl-NL" dirty="0" err="1"/>
              <a:t>irure</a:t>
            </a:r>
            <a:r>
              <a:rPr lang="nl-NL" dirty="0"/>
              <a:t> </a:t>
            </a:r>
            <a:r>
              <a:rPr lang="nl-NL" dirty="0" err="1"/>
              <a:t>dolor</a:t>
            </a:r>
            <a:r>
              <a:rPr lang="nl-NL" dirty="0"/>
              <a:t> in </a:t>
            </a:r>
            <a:r>
              <a:rPr lang="nl-NL" dirty="0" err="1"/>
              <a:t>reprehenderit</a:t>
            </a:r>
            <a:r>
              <a:rPr lang="nl-NL" dirty="0"/>
              <a:t> in </a:t>
            </a:r>
            <a:r>
              <a:rPr lang="nl-NL" dirty="0" err="1"/>
              <a:t>voluptate</a:t>
            </a:r>
            <a:r>
              <a:rPr lang="nl-NL" dirty="0"/>
              <a:t> </a:t>
            </a:r>
            <a:r>
              <a:rPr lang="nl-NL" dirty="0" err="1"/>
              <a:t>velit</a:t>
            </a:r>
            <a:r>
              <a:rPr lang="nl-NL" dirty="0"/>
              <a:t> </a:t>
            </a:r>
            <a:r>
              <a:rPr lang="nl-NL" dirty="0" err="1"/>
              <a:t>esse</a:t>
            </a:r>
            <a:r>
              <a:rPr lang="nl-NL" dirty="0"/>
              <a:t> </a:t>
            </a:r>
            <a:r>
              <a:rPr lang="nl-NL" dirty="0" err="1"/>
              <a:t>cillum</a:t>
            </a:r>
            <a:r>
              <a:rPr lang="nl-NL" dirty="0"/>
              <a:t> </a:t>
            </a:r>
            <a:r>
              <a:rPr lang="nl-NL" dirty="0" err="1"/>
              <a:t>dolore</a:t>
            </a:r>
            <a:r>
              <a:rPr lang="nl-NL" dirty="0"/>
              <a:t> </a:t>
            </a:r>
            <a:r>
              <a:rPr lang="nl-NL" dirty="0" err="1"/>
              <a:t>eu</a:t>
            </a:r>
            <a:r>
              <a:rPr lang="nl-NL" dirty="0"/>
              <a:t> </a:t>
            </a:r>
            <a:r>
              <a:rPr lang="nl-NL" dirty="0" err="1"/>
              <a:t>fugiat</a:t>
            </a:r>
            <a:r>
              <a:rPr lang="nl-NL" dirty="0"/>
              <a:t> </a:t>
            </a:r>
            <a:r>
              <a:rPr lang="nl-NL" dirty="0" err="1"/>
              <a:t>nulla</a:t>
            </a:r>
            <a:r>
              <a:rPr lang="nl-NL" dirty="0"/>
              <a:t> </a:t>
            </a:r>
            <a:r>
              <a:rPr lang="nl-NL" dirty="0" err="1"/>
              <a:t>pariatur</a:t>
            </a:r>
            <a:r>
              <a:rPr lang="nl-NL" dirty="0"/>
              <a:t>. </a:t>
            </a:r>
            <a:r>
              <a:rPr lang="nl-NL" dirty="0" err="1"/>
              <a:t>Excepteur</a:t>
            </a:r>
            <a:r>
              <a:rPr lang="nl-NL" dirty="0"/>
              <a:t> sint </a:t>
            </a:r>
            <a:r>
              <a:rPr lang="nl-NL" dirty="0" err="1"/>
              <a:t>occaecat</a:t>
            </a:r>
            <a:r>
              <a:rPr lang="nl-NL" dirty="0"/>
              <a:t> </a:t>
            </a:r>
            <a:r>
              <a:rPr lang="nl-NL" dirty="0" err="1"/>
              <a:t>cupidatat</a:t>
            </a:r>
            <a:r>
              <a:rPr lang="nl-NL" dirty="0"/>
              <a:t> non </a:t>
            </a:r>
            <a:r>
              <a:rPr lang="nl-NL" dirty="0" err="1"/>
              <a:t>proident</a:t>
            </a:r>
            <a:r>
              <a:rPr lang="nl-NL" dirty="0"/>
              <a:t>, </a:t>
            </a:r>
            <a:r>
              <a:rPr lang="nl-NL" dirty="0" err="1"/>
              <a:t>sunt</a:t>
            </a:r>
            <a:r>
              <a:rPr lang="nl-NL" dirty="0"/>
              <a:t> in culpa </a:t>
            </a:r>
            <a:r>
              <a:rPr lang="nl-NL" dirty="0" err="1"/>
              <a:t>qui</a:t>
            </a:r>
            <a:r>
              <a:rPr lang="nl-NL" dirty="0"/>
              <a:t> officia </a:t>
            </a:r>
            <a:r>
              <a:rPr lang="nl-NL" dirty="0" err="1"/>
              <a:t>deserunt</a:t>
            </a:r>
            <a:r>
              <a:rPr lang="nl-NL" dirty="0"/>
              <a:t> </a:t>
            </a:r>
            <a:r>
              <a:rPr lang="nl-NL" dirty="0" err="1"/>
              <a:t>mollit</a:t>
            </a:r>
            <a:r>
              <a:rPr lang="nl-NL" dirty="0"/>
              <a:t> </a:t>
            </a:r>
            <a:r>
              <a:rPr lang="nl-NL" dirty="0" err="1"/>
              <a:t>anim</a:t>
            </a:r>
            <a:r>
              <a:rPr lang="nl-NL" dirty="0"/>
              <a:t> </a:t>
            </a:r>
            <a:r>
              <a:rPr lang="nl-NL" dirty="0" err="1"/>
              <a:t>id</a:t>
            </a:r>
            <a:r>
              <a:rPr lang="nl-NL" dirty="0"/>
              <a:t> </a:t>
            </a:r>
            <a:r>
              <a:rPr lang="nl-NL" dirty="0" err="1"/>
              <a:t>est</a:t>
            </a:r>
            <a:r>
              <a:rPr lang="nl-NL" dirty="0"/>
              <a:t> </a:t>
            </a:r>
            <a:r>
              <a:rPr lang="nl-NL" dirty="0" err="1"/>
              <a:t>laborum</a:t>
            </a:r>
            <a:r>
              <a:rPr lang="nl-NL" dirty="0"/>
              <a:t>.</a:t>
            </a:r>
          </a:p>
        </p:txBody>
      </p:sp>
      <p:sp>
        <p:nvSpPr>
          <p:cNvPr id="5" name="Tijdelijke aanduiding voor voettekst 4">
            <a:extLst>
              <a:ext uri="{FF2B5EF4-FFF2-40B4-BE49-F238E27FC236}">
                <a16:creationId xmlns:a16="http://schemas.microsoft.com/office/drawing/2014/main" id="{50745F0E-5B56-504F-F9F9-F047CE4A0B0D}"/>
              </a:ext>
            </a:extLst>
          </p:cNvPr>
          <p:cNvSpPr>
            <a:spLocks noGrp="1"/>
          </p:cNvSpPr>
          <p:nvPr>
            <p:ph type="ftr" sz="quarter" idx="11"/>
          </p:nvPr>
        </p:nvSpPr>
        <p:spPr/>
        <p:txBody>
          <a:bodyPr/>
          <a:lstStyle/>
          <a:p>
            <a:r>
              <a:rPr lang="nl-NL"/>
              <a:t>invoegen &gt; Koptekst en voettekst</a:t>
            </a:r>
            <a:endParaRPr lang="nl-NL" dirty="0"/>
          </a:p>
        </p:txBody>
      </p:sp>
      <p:sp>
        <p:nvSpPr>
          <p:cNvPr id="6" name="Tijdelijke aanduiding voor dianummer 5">
            <a:extLst>
              <a:ext uri="{FF2B5EF4-FFF2-40B4-BE49-F238E27FC236}">
                <a16:creationId xmlns:a16="http://schemas.microsoft.com/office/drawing/2014/main" id="{0C07BB04-031C-91AA-3F8E-375402162E3C}"/>
              </a:ext>
            </a:extLst>
          </p:cNvPr>
          <p:cNvSpPr>
            <a:spLocks noGrp="1"/>
          </p:cNvSpPr>
          <p:nvPr>
            <p:ph type="sldNum" sz="quarter" idx="12"/>
          </p:nvPr>
        </p:nvSpPr>
        <p:spPr/>
        <p:txBody>
          <a:bodyPr/>
          <a:lstStyle/>
          <a:p>
            <a:fld id="{1B71BB4A-7DC0-41F9-B589-288E53C2F0C1}" type="slidenum">
              <a:rPr lang="nl-NL" smtClean="0"/>
              <a:t>‹nr.›</a:t>
            </a:fld>
            <a:endParaRPr lang="nl-NL"/>
          </a:p>
        </p:txBody>
      </p:sp>
      <p:pic>
        <p:nvPicPr>
          <p:cNvPr id="9" name="Graphic 8">
            <a:extLst>
              <a:ext uri="{FF2B5EF4-FFF2-40B4-BE49-F238E27FC236}">
                <a16:creationId xmlns:a16="http://schemas.microsoft.com/office/drawing/2014/main" id="{A3CDA7EB-BB63-915B-36AE-AC797C135E8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362300" y="384176"/>
            <a:ext cx="444500" cy="444500"/>
          </a:xfrm>
          <a:prstGeom prst="rect">
            <a:avLst/>
          </a:prstGeom>
        </p:spPr>
      </p:pic>
      <p:sp>
        <p:nvSpPr>
          <p:cNvPr id="13" name="Rechthoek 12">
            <a:extLst>
              <a:ext uri="{FF2B5EF4-FFF2-40B4-BE49-F238E27FC236}">
                <a16:creationId xmlns:a16="http://schemas.microsoft.com/office/drawing/2014/main" id="{6C8B502F-A6C0-B5E9-FCB3-1D68A799762D}"/>
              </a:ext>
            </a:extLst>
          </p:cNvPr>
          <p:cNvSpPr>
            <a:spLocks noGrp="1" noRot="1" noMove="1" noResize="1" noEditPoints="1" noAdjustHandles="1" noChangeArrowheads="1" noChangeShapeType="1"/>
          </p:cNvSpPr>
          <p:nvPr userDrawn="1"/>
        </p:nvSpPr>
        <p:spPr>
          <a:xfrm>
            <a:off x="0" y="6714000"/>
            <a:ext cx="12192000" cy="144000"/>
          </a:xfrm>
          <a:prstGeom prst="rect">
            <a:avLst/>
          </a:prstGeom>
          <a:gradFill>
            <a:gsLst>
              <a:gs pos="100000">
                <a:srgbClr val="8EB83C"/>
              </a:gs>
              <a:gs pos="67000">
                <a:srgbClr val="50987D"/>
              </a:gs>
              <a:gs pos="34000">
                <a:srgbClr val="2482AC"/>
              </a:gs>
              <a:gs pos="0">
                <a:srgbClr val="147ABF"/>
              </a:gs>
            </a:gsLst>
            <a:lin ang="108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3" name="Tijdelijke aanduiding voor tekst 22">
            <a:extLst>
              <a:ext uri="{FF2B5EF4-FFF2-40B4-BE49-F238E27FC236}">
                <a16:creationId xmlns:a16="http://schemas.microsoft.com/office/drawing/2014/main" id="{72689890-0AA5-3E4A-1FFD-5A39EBF6BD9E}"/>
              </a:ext>
            </a:extLst>
          </p:cNvPr>
          <p:cNvSpPr>
            <a:spLocks noGrp="1"/>
          </p:cNvSpPr>
          <p:nvPr>
            <p:ph type="body" sz="quarter" idx="13" hasCustomPrompt="1"/>
          </p:nvPr>
        </p:nvSpPr>
        <p:spPr>
          <a:xfrm>
            <a:off x="571500" y="3614451"/>
            <a:ext cx="540000" cy="612000"/>
          </a:xfrm>
        </p:spPr>
        <p:txBody>
          <a:bodyPr/>
          <a:lstStyle>
            <a:lvl1pPr marL="0" indent="0">
              <a:buNone/>
              <a:defRPr sz="4800">
                <a:solidFill>
                  <a:schemeClr val="tx2"/>
                </a:solidFill>
                <a:latin typeface="+mj-lt"/>
              </a:defRPr>
            </a:lvl1pPr>
          </a:lstStyle>
          <a:p>
            <a:pPr lvl="0"/>
            <a:r>
              <a:rPr lang="nl-NL" dirty="0"/>
              <a:t>A</a:t>
            </a:r>
          </a:p>
        </p:txBody>
      </p:sp>
      <p:sp>
        <p:nvSpPr>
          <p:cNvPr id="25" name="Tijdelijke aanduiding voor tekst 24">
            <a:extLst>
              <a:ext uri="{FF2B5EF4-FFF2-40B4-BE49-F238E27FC236}">
                <a16:creationId xmlns:a16="http://schemas.microsoft.com/office/drawing/2014/main" id="{4DEA1DA3-1493-C2AF-4B1D-FAE45B7C051C}"/>
              </a:ext>
            </a:extLst>
          </p:cNvPr>
          <p:cNvSpPr>
            <a:spLocks noGrp="1"/>
          </p:cNvSpPr>
          <p:nvPr>
            <p:ph type="body" sz="quarter" idx="14" hasCustomPrompt="1"/>
          </p:nvPr>
        </p:nvSpPr>
        <p:spPr>
          <a:xfrm>
            <a:off x="1111500" y="3614450"/>
            <a:ext cx="4819501" cy="611999"/>
          </a:xfrm>
        </p:spPr>
        <p:txBody>
          <a:bodyPr anchor="ctr"/>
          <a:lstStyle>
            <a:lvl1pPr marL="0" indent="0">
              <a:buNone/>
              <a:defRPr/>
            </a:lvl1pPr>
          </a:lstStyle>
          <a:p>
            <a:pPr lvl="0"/>
            <a:r>
              <a:rPr lang="nl-NL" dirty="0"/>
              <a:t>Duis </a:t>
            </a:r>
            <a:r>
              <a:rPr lang="nl-NL" dirty="0" err="1"/>
              <a:t>aute</a:t>
            </a:r>
            <a:r>
              <a:rPr lang="nl-NL" dirty="0"/>
              <a:t> </a:t>
            </a:r>
            <a:r>
              <a:rPr lang="nl-NL" dirty="0" err="1"/>
              <a:t>irure</a:t>
            </a:r>
            <a:r>
              <a:rPr lang="nl-NL" dirty="0"/>
              <a:t> </a:t>
            </a:r>
            <a:r>
              <a:rPr lang="nl-NL" dirty="0" err="1"/>
              <a:t>dolor</a:t>
            </a:r>
            <a:r>
              <a:rPr lang="nl-NL" dirty="0"/>
              <a:t> in </a:t>
            </a:r>
            <a:r>
              <a:rPr lang="nl-NL" dirty="0" err="1"/>
              <a:t>reprehenderit</a:t>
            </a:r>
            <a:r>
              <a:rPr lang="nl-NL" dirty="0"/>
              <a:t> in </a:t>
            </a:r>
            <a:r>
              <a:rPr lang="nl-NL" dirty="0" err="1"/>
              <a:t>voluptate</a:t>
            </a:r>
            <a:r>
              <a:rPr lang="nl-NL" dirty="0"/>
              <a:t> </a:t>
            </a:r>
            <a:r>
              <a:rPr lang="nl-NL" dirty="0" err="1"/>
              <a:t>velit</a:t>
            </a:r>
            <a:r>
              <a:rPr lang="nl-NL" dirty="0"/>
              <a:t> </a:t>
            </a:r>
            <a:r>
              <a:rPr lang="nl-NL" dirty="0" err="1"/>
              <a:t>esse</a:t>
            </a:r>
            <a:r>
              <a:rPr lang="nl-NL" dirty="0"/>
              <a:t> </a:t>
            </a:r>
            <a:r>
              <a:rPr lang="nl-NL" dirty="0" err="1"/>
              <a:t>cillum</a:t>
            </a:r>
            <a:r>
              <a:rPr lang="nl-NL" dirty="0"/>
              <a:t> </a:t>
            </a:r>
            <a:r>
              <a:rPr lang="nl-NL" dirty="0" err="1"/>
              <a:t>dolore</a:t>
            </a:r>
            <a:endParaRPr lang="nl-NL" dirty="0"/>
          </a:p>
        </p:txBody>
      </p:sp>
      <p:sp>
        <p:nvSpPr>
          <p:cNvPr id="26" name="Tijdelijke aanduiding voor tekst 22">
            <a:extLst>
              <a:ext uri="{FF2B5EF4-FFF2-40B4-BE49-F238E27FC236}">
                <a16:creationId xmlns:a16="http://schemas.microsoft.com/office/drawing/2014/main" id="{14305B85-52EE-C81A-CFC2-8B2A3AE37B01}"/>
              </a:ext>
            </a:extLst>
          </p:cNvPr>
          <p:cNvSpPr>
            <a:spLocks noGrp="1"/>
          </p:cNvSpPr>
          <p:nvPr>
            <p:ph type="body" sz="quarter" idx="15" hasCustomPrompt="1"/>
          </p:nvPr>
        </p:nvSpPr>
        <p:spPr>
          <a:xfrm>
            <a:off x="573781" y="4355264"/>
            <a:ext cx="540000" cy="612000"/>
          </a:xfrm>
        </p:spPr>
        <p:txBody>
          <a:bodyPr/>
          <a:lstStyle>
            <a:lvl1pPr marL="0" indent="0">
              <a:buNone/>
              <a:defRPr sz="4800">
                <a:solidFill>
                  <a:schemeClr val="accent3"/>
                </a:solidFill>
                <a:latin typeface="+mj-lt"/>
              </a:defRPr>
            </a:lvl1pPr>
          </a:lstStyle>
          <a:p>
            <a:pPr lvl="0"/>
            <a:r>
              <a:rPr lang="nl-NL" dirty="0"/>
              <a:t>B</a:t>
            </a:r>
          </a:p>
        </p:txBody>
      </p:sp>
      <p:sp>
        <p:nvSpPr>
          <p:cNvPr id="27" name="Tijdelijke aanduiding voor tekst 24">
            <a:extLst>
              <a:ext uri="{FF2B5EF4-FFF2-40B4-BE49-F238E27FC236}">
                <a16:creationId xmlns:a16="http://schemas.microsoft.com/office/drawing/2014/main" id="{AB1F7EE0-4907-3BCC-91C8-78DF27065A60}"/>
              </a:ext>
            </a:extLst>
          </p:cNvPr>
          <p:cNvSpPr>
            <a:spLocks noGrp="1"/>
          </p:cNvSpPr>
          <p:nvPr>
            <p:ph type="body" sz="quarter" idx="16" hasCustomPrompt="1"/>
          </p:nvPr>
        </p:nvSpPr>
        <p:spPr>
          <a:xfrm>
            <a:off x="1113781" y="4355263"/>
            <a:ext cx="4819501" cy="611999"/>
          </a:xfrm>
        </p:spPr>
        <p:txBody>
          <a:bodyPr anchor="ctr"/>
          <a:lstStyle>
            <a:lvl1pPr marL="0" indent="0">
              <a:buNone/>
              <a:defRPr/>
            </a:lvl1pPr>
          </a:lstStyle>
          <a:p>
            <a:pPr lvl="0"/>
            <a:r>
              <a:rPr lang="nl-NL" dirty="0"/>
              <a:t>Duis </a:t>
            </a:r>
            <a:r>
              <a:rPr lang="nl-NL" dirty="0" err="1"/>
              <a:t>aute</a:t>
            </a:r>
            <a:r>
              <a:rPr lang="nl-NL" dirty="0"/>
              <a:t> </a:t>
            </a:r>
            <a:r>
              <a:rPr lang="nl-NL" dirty="0" err="1"/>
              <a:t>irure</a:t>
            </a:r>
            <a:r>
              <a:rPr lang="nl-NL" dirty="0"/>
              <a:t> </a:t>
            </a:r>
            <a:r>
              <a:rPr lang="nl-NL" dirty="0" err="1"/>
              <a:t>dolor</a:t>
            </a:r>
            <a:r>
              <a:rPr lang="nl-NL" dirty="0"/>
              <a:t> in </a:t>
            </a:r>
            <a:r>
              <a:rPr lang="nl-NL" dirty="0" err="1"/>
              <a:t>reprehenderit</a:t>
            </a:r>
            <a:r>
              <a:rPr lang="nl-NL" dirty="0"/>
              <a:t> in </a:t>
            </a:r>
            <a:r>
              <a:rPr lang="nl-NL" dirty="0" err="1"/>
              <a:t>voluptate</a:t>
            </a:r>
            <a:r>
              <a:rPr lang="nl-NL" dirty="0"/>
              <a:t> </a:t>
            </a:r>
            <a:r>
              <a:rPr lang="nl-NL" dirty="0" err="1"/>
              <a:t>velit</a:t>
            </a:r>
            <a:r>
              <a:rPr lang="nl-NL" dirty="0"/>
              <a:t> </a:t>
            </a:r>
            <a:r>
              <a:rPr lang="nl-NL" dirty="0" err="1"/>
              <a:t>esse</a:t>
            </a:r>
            <a:r>
              <a:rPr lang="nl-NL" dirty="0"/>
              <a:t> </a:t>
            </a:r>
            <a:r>
              <a:rPr lang="nl-NL" dirty="0" err="1"/>
              <a:t>cillum</a:t>
            </a:r>
            <a:r>
              <a:rPr lang="nl-NL" dirty="0"/>
              <a:t> </a:t>
            </a:r>
            <a:r>
              <a:rPr lang="nl-NL" dirty="0" err="1"/>
              <a:t>dolore</a:t>
            </a:r>
            <a:endParaRPr lang="nl-NL" dirty="0"/>
          </a:p>
        </p:txBody>
      </p:sp>
      <p:sp>
        <p:nvSpPr>
          <p:cNvPr id="28" name="Tijdelijke aanduiding voor tekst 22">
            <a:extLst>
              <a:ext uri="{FF2B5EF4-FFF2-40B4-BE49-F238E27FC236}">
                <a16:creationId xmlns:a16="http://schemas.microsoft.com/office/drawing/2014/main" id="{2743486A-E445-509B-635A-F53B50CC0C14}"/>
              </a:ext>
            </a:extLst>
          </p:cNvPr>
          <p:cNvSpPr>
            <a:spLocks noGrp="1"/>
          </p:cNvSpPr>
          <p:nvPr>
            <p:ph type="body" sz="quarter" idx="17" hasCustomPrompt="1"/>
          </p:nvPr>
        </p:nvSpPr>
        <p:spPr>
          <a:xfrm>
            <a:off x="576162" y="5088212"/>
            <a:ext cx="540000" cy="612000"/>
          </a:xfrm>
        </p:spPr>
        <p:txBody>
          <a:bodyPr/>
          <a:lstStyle>
            <a:lvl1pPr marL="0" indent="0">
              <a:buNone/>
              <a:defRPr sz="4800">
                <a:solidFill>
                  <a:schemeClr val="accent4"/>
                </a:solidFill>
                <a:latin typeface="+mj-lt"/>
              </a:defRPr>
            </a:lvl1pPr>
          </a:lstStyle>
          <a:p>
            <a:pPr lvl="0"/>
            <a:r>
              <a:rPr lang="nl-NL" dirty="0"/>
              <a:t>C</a:t>
            </a:r>
          </a:p>
        </p:txBody>
      </p:sp>
      <p:sp>
        <p:nvSpPr>
          <p:cNvPr id="29" name="Tijdelijke aanduiding voor tekst 24">
            <a:extLst>
              <a:ext uri="{FF2B5EF4-FFF2-40B4-BE49-F238E27FC236}">
                <a16:creationId xmlns:a16="http://schemas.microsoft.com/office/drawing/2014/main" id="{422BFDF2-EE78-C84F-801E-B690D0AC184A}"/>
              </a:ext>
            </a:extLst>
          </p:cNvPr>
          <p:cNvSpPr>
            <a:spLocks noGrp="1"/>
          </p:cNvSpPr>
          <p:nvPr>
            <p:ph type="body" sz="quarter" idx="18" hasCustomPrompt="1"/>
          </p:nvPr>
        </p:nvSpPr>
        <p:spPr>
          <a:xfrm>
            <a:off x="1116162" y="5088211"/>
            <a:ext cx="4819501" cy="611999"/>
          </a:xfrm>
        </p:spPr>
        <p:txBody>
          <a:bodyPr anchor="ctr"/>
          <a:lstStyle>
            <a:lvl1pPr marL="0" indent="0">
              <a:buNone/>
              <a:defRPr/>
            </a:lvl1pPr>
          </a:lstStyle>
          <a:p>
            <a:pPr lvl="0"/>
            <a:r>
              <a:rPr lang="nl-NL" dirty="0"/>
              <a:t>Duis </a:t>
            </a:r>
            <a:r>
              <a:rPr lang="nl-NL" dirty="0" err="1"/>
              <a:t>aute</a:t>
            </a:r>
            <a:r>
              <a:rPr lang="nl-NL" dirty="0"/>
              <a:t> </a:t>
            </a:r>
            <a:r>
              <a:rPr lang="nl-NL" dirty="0" err="1"/>
              <a:t>irure</a:t>
            </a:r>
            <a:r>
              <a:rPr lang="nl-NL" dirty="0"/>
              <a:t> </a:t>
            </a:r>
            <a:r>
              <a:rPr lang="nl-NL" dirty="0" err="1"/>
              <a:t>dolor</a:t>
            </a:r>
            <a:r>
              <a:rPr lang="nl-NL" dirty="0"/>
              <a:t> in </a:t>
            </a:r>
            <a:r>
              <a:rPr lang="nl-NL" dirty="0" err="1"/>
              <a:t>reprehenderit</a:t>
            </a:r>
            <a:r>
              <a:rPr lang="nl-NL" dirty="0"/>
              <a:t> in </a:t>
            </a:r>
            <a:r>
              <a:rPr lang="nl-NL" dirty="0" err="1"/>
              <a:t>voluptate</a:t>
            </a:r>
            <a:r>
              <a:rPr lang="nl-NL" dirty="0"/>
              <a:t> </a:t>
            </a:r>
            <a:r>
              <a:rPr lang="nl-NL" dirty="0" err="1"/>
              <a:t>velit</a:t>
            </a:r>
            <a:r>
              <a:rPr lang="nl-NL" dirty="0"/>
              <a:t> </a:t>
            </a:r>
            <a:r>
              <a:rPr lang="nl-NL" dirty="0" err="1"/>
              <a:t>esse</a:t>
            </a:r>
            <a:r>
              <a:rPr lang="nl-NL" dirty="0"/>
              <a:t> </a:t>
            </a:r>
            <a:r>
              <a:rPr lang="nl-NL" dirty="0" err="1"/>
              <a:t>cillum</a:t>
            </a:r>
            <a:r>
              <a:rPr lang="nl-NL" dirty="0"/>
              <a:t> </a:t>
            </a:r>
            <a:r>
              <a:rPr lang="nl-NL" dirty="0" err="1"/>
              <a:t>dolore</a:t>
            </a:r>
            <a:endParaRPr lang="nl-NL" dirty="0"/>
          </a:p>
        </p:txBody>
      </p:sp>
      <p:sp>
        <p:nvSpPr>
          <p:cNvPr id="31" name="Tijdelijke aanduiding voor afbeelding 30">
            <a:extLst>
              <a:ext uri="{FF2B5EF4-FFF2-40B4-BE49-F238E27FC236}">
                <a16:creationId xmlns:a16="http://schemas.microsoft.com/office/drawing/2014/main" id="{FC04DBAC-CC27-1756-73A3-BA0FAC1EB2DC}"/>
              </a:ext>
            </a:extLst>
          </p:cNvPr>
          <p:cNvSpPr>
            <a:spLocks noGrp="1"/>
          </p:cNvSpPr>
          <p:nvPr>
            <p:ph type="pic" sz="quarter" idx="19" hasCustomPrompt="1"/>
          </p:nvPr>
        </p:nvSpPr>
        <p:spPr>
          <a:xfrm flipH="1">
            <a:off x="6258719" y="-865012"/>
            <a:ext cx="6969601" cy="6480000"/>
          </a:xfrm>
          <a:prstGeom prst="round2DiagRect">
            <a:avLst>
              <a:gd name="adj1" fmla="val 40669"/>
              <a:gd name="adj2" fmla="val 0"/>
            </a:avLst>
          </a:prstGeom>
          <a:solidFill>
            <a:schemeClr val="accent5"/>
          </a:solidFill>
        </p:spPr>
        <p:txBody>
          <a:bodyPr tIns="1008000" anchor="ctr"/>
          <a:lstStyle>
            <a:lvl1pPr marL="0" indent="0" algn="ctr">
              <a:buNone/>
              <a:defRPr>
                <a:solidFill>
                  <a:schemeClr val="tx2"/>
                </a:solidFill>
              </a:defRPr>
            </a:lvl1pPr>
          </a:lstStyle>
          <a:p>
            <a:r>
              <a:rPr lang="nl-NL" dirty="0"/>
              <a:t>Afbeelding</a:t>
            </a:r>
          </a:p>
        </p:txBody>
      </p:sp>
    </p:spTree>
    <p:extLst>
      <p:ext uri="{BB962C8B-B14F-4D97-AF65-F5344CB8AC3E}">
        <p14:creationId xmlns:p14="http://schemas.microsoft.com/office/powerpoint/2010/main" val="2704863263"/>
      </p:ext>
    </p:extLst>
  </p:cSld>
  <p:clrMapOvr>
    <a:masterClrMapping/>
  </p:clrMapOvr>
  <p:extLst>
    <p:ext uri="{DCECCB84-F9BA-43D5-87BE-67443E8EF086}">
      <p15:sldGuideLst xmlns:p15="http://schemas.microsoft.com/office/powerpoint/2012/main">
        <p15:guide id="1" orient="horz" pos="3537">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BC Copy">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5ECE853-2255-F7B8-67E5-DAAFAECFA9F7}"/>
              </a:ext>
            </a:extLst>
          </p:cNvPr>
          <p:cNvSpPr>
            <a:spLocks noGrp="1"/>
          </p:cNvSpPr>
          <p:nvPr>
            <p:ph type="ctrTitle" hasCustomPrompt="1"/>
          </p:nvPr>
        </p:nvSpPr>
        <p:spPr>
          <a:xfrm>
            <a:off x="571500" y="336507"/>
            <a:ext cx="5368925" cy="528222"/>
          </a:xfrm>
        </p:spPr>
        <p:txBody>
          <a:bodyPr anchor="t">
            <a:noAutofit/>
          </a:bodyPr>
          <a:lstStyle>
            <a:lvl1pPr algn="l">
              <a:lnSpc>
                <a:spcPts val="5000"/>
              </a:lnSpc>
              <a:defRPr sz="5000">
                <a:solidFill>
                  <a:schemeClr val="accent1"/>
                </a:solidFill>
              </a:defRPr>
            </a:lvl1pPr>
          </a:lstStyle>
          <a:p>
            <a:r>
              <a:rPr lang="nl-NL" dirty="0"/>
              <a:t>Titel</a:t>
            </a:r>
          </a:p>
        </p:txBody>
      </p:sp>
      <p:sp>
        <p:nvSpPr>
          <p:cNvPr id="3" name="Ondertitel 2">
            <a:extLst>
              <a:ext uri="{FF2B5EF4-FFF2-40B4-BE49-F238E27FC236}">
                <a16:creationId xmlns:a16="http://schemas.microsoft.com/office/drawing/2014/main" id="{9873BF13-E6EB-2FF3-1304-EE52DF7DD3CA}"/>
              </a:ext>
            </a:extLst>
          </p:cNvPr>
          <p:cNvSpPr>
            <a:spLocks noGrp="1"/>
          </p:cNvSpPr>
          <p:nvPr>
            <p:ph type="subTitle" idx="1" hasCustomPrompt="1"/>
          </p:nvPr>
        </p:nvSpPr>
        <p:spPr>
          <a:xfrm>
            <a:off x="571501" y="1127562"/>
            <a:ext cx="5359500" cy="1002738"/>
          </a:xfrm>
        </p:spPr>
        <p:txBody>
          <a:bodyPr/>
          <a:lstStyle>
            <a:lvl1pPr marL="0" indent="0" algn="l">
              <a:lnSpc>
                <a:spcPct val="100000"/>
              </a:lnSpc>
              <a:buClr>
                <a:schemeClr val="accent1"/>
              </a:buClr>
              <a:buFont typeface="Abadi Extra Light" panose="020B0204020104020204" pitchFamily="34" charset="0"/>
              <a:buNone/>
              <a:defRPr sz="1600">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Duis </a:t>
            </a:r>
            <a:r>
              <a:rPr lang="nl-NL" dirty="0" err="1"/>
              <a:t>aute</a:t>
            </a:r>
            <a:r>
              <a:rPr lang="nl-NL" dirty="0"/>
              <a:t> </a:t>
            </a:r>
            <a:r>
              <a:rPr lang="nl-NL" dirty="0" err="1"/>
              <a:t>irure</a:t>
            </a:r>
            <a:r>
              <a:rPr lang="nl-NL" dirty="0"/>
              <a:t> </a:t>
            </a:r>
            <a:r>
              <a:rPr lang="nl-NL" dirty="0" err="1"/>
              <a:t>dolor</a:t>
            </a:r>
            <a:r>
              <a:rPr lang="nl-NL" dirty="0"/>
              <a:t> in </a:t>
            </a:r>
            <a:r>
              <a:rPr lang="nl-NL" dirty="0" err="1"/>
              <a:t>reprehenderit</a:t>
            </a:r>
            <a:r>
              <a:rPr lang="nl-NL" dirty="0"/>
              <a:t> in </a:t>
            </a:r>
            <a:r>
              <a:rPr lang="nl-NL" dirty="0" err="1"/>
              <a:t>voluptate</a:t>
            </a:r>
            <a:r>
              <a:rPr lang="nl-NL" dirty="0"/>
              <a:t> </a:t>
            </a:r>
            <a:r>
              <a:rPr lang="nl-NL" dirty="0" err="1"/>
              <a:t>velit</a:t>
            </a:r>
            <a:r>
              <a:rPr lang="nl-NL" dirty="0"/>
              <a:t> </a:t>
            </a:r>
            <a:r>
              <a:rPr lang="nl-NL" dirty="0" err="1"/>
              <a:t>esse</a:t>
            </a:r>
            <a:r>
              <a:rPr lang="nl-NL" dirty="0"/>
              <a:t> </a:t>
            </a:r>
            <a:r>
              <a:rPr lang="nl-NL" dirty="0" err="1"/>
              <a:t>cillum</a:t>
            </a:r>
            <a:r>
              <a:rPr lang="nl-NL" dirty="0"/>
              <a:t> </a:t>
            </a:r>
            <a:r>
              <a:rPr lang="nl-NL" dirty="0" err="1"/>
              <a:t>dolore</a:t>
            </a:r>
            <a:r>
              <a:rPr lang="nl-NL" dirty="0"/>
              <a:t> </a:t>
            </a:r>
            <a:r>
              <a:rPr lang="nl-NL" dirty="0" err="1"/>
              <a:t>eu</a:t>
            </a:r>
            <a:r>
              <a:rPr lang="nl-NL" dirty="0"/>
              <a:t> </a:t>
            </a:r>
            <a:r>
              <a:rPr lang="nl-NL" dirty="0" err="1"/>
              <a:t>fugiat</a:t>
            </a:r>
            <a:r>
              <a:rPr lang="nl-NL" dirty="0"/>
              <a:t> </a:t>
            </a:r>
            <a:r>
              <a:rPr lang="nl-NL" dirty="0" err="1"/>
              <a:t>nulla</a:t>
            </a:r>
            <a:r>
              <a:rPr lang="nl-NL" dirty="0"/>
              <a:t> </a:t>
            </a:r>
            <a:r>
              <a:rPr lang="nl-NL" dirty="0" err="1"/>
              <a:t>pariatur</a:t>
            </a:r>
            <a:r>
              <a:rPr lang="nl-NL" dirty="0"/>
              <a:t>. </a:t>
            </a:r>
            <a:r>
              <a:rPr lang="nl-NL" dirty="0" err="1"/>
              <a:t>Excepteur</a:t>
            </a:r>
            <a:r>
              <a:rPr lang="nl-NL" dirty="0"/>
              <a:t> sint </a:t>
            </a:r>
            <a:r>
              <a:rPr lang="nl-NL" dirty="0" err="1"/>
              <a:t>occaecat</a:t>
            </a:r>
            <a:r>
              <a:rPr lang="nl-NL" dirty="0"/>
              <a:t> </a:t>
            </a:r>
            <a:r>
              <a:rPr lang="nl-NL" dirty="0" err="1"/>
              <a:t>cupidatat</a:t>
            </a:r>
            <a:r>
              <a:rPr lang="nl-NL" dirty="0"/>
              <a:t> non </a:t>
            </a:r>
            <a:r>
              <a:rPr lang="nl-NL" dirty="0" err="1"/>
              <a:t>proident</a:t>
            </a:r>
            <a:r>
              <a:rPr lang="nl-NL" dirty="0"/>
              <a:t>, </a:t>
            </a:r>
            <a:r>
              <a:rPr lang="nl-NL" dirty="0" err="1"/>
              <a:t>sunt</a:t>
            </a:r>
            <a:r>
              <a:rPr lang="nl-NL" dirty="0"/>
              <a:t> in culpa </a:t>
            </a:r>
            <a:r>
              <a:rPr lang="nl-NL" dirty="0" err="1"/>
              <a:t>qui</a:t>
            </a:r>
            <a:r>
              <a:rPr lang="nl-NL" dirty="0"/>
              <a:t> officia </a:t>
            </a:r>
            <a:r>
              <a:rPr lang="nl-NL" dirty="0" err="1"/>
              <a:t>deserunt</a:t>
            </a:r>
            <a:r>
              <a:rPr lang="nl-NL" dirty="0"/>
              <a:t> </a:t>
            </a:r>
            <a:r>
              <a:rPr lang="nl-NL" dirty="0" err="1"/>
              <a:t>mollit</a:t>
            </a:r>
            <a:r>
              <a:rPr lang="nl-NL" dirty="0"/>
              <a:t> </a:t>
            </a:r>
            <a:r>
              <a:rPr lang="nl-NL" dirty="0" err="1"/>
              <a:t>anim</a:t>
            </a:r>
            <a:r>
              <a:rPr lang="nl-NL" dirty="0"/>
              <a:t> </a:t>
            </a:r>
            <a:r>
              <a:rPr lang="nl-NL" dirty="0" err="1"/>
              <a:t>id</a:t>
            </a:r>
            <a:r>
              <a:rPr lang="nl-NL" dirty="0"/>
              <a:t> </a:t>
            </a:r>
            <a:r>
              <a:rPr lang="nl-NL" dirty="0" err="1"/>
              <a:t>est</a:t>
            </a:r>
            <a:r>
              <a:rPr lang="nl-NL" dirty="0"/>
              <a:t> </a:t>
            </a:r>
            <a:r>
              <a:rPr lang="nl-NL" dirty="0" err="1"/>
              <a:t>laborum</a:t>
            </a:r>
            <a:r>
              <a:rPr lang="nl-NL" dirty="0"/>
              <a:t>.</a:t>
            </a:r>
          </a:p>
        </p:txBody>
      </p:sp>
      <p:sp>
        <p:nvSpPr>
          <p:cNvPr id="5" name="Tijdelijke aanduiding voor voettekst 4">
            <a:extLst>
              <a:ext uri="{FF2B5EF4-FFF2-40B4-BE49-F238E27FC236}">
                <a16:creationId xmlns:a16="http://schemas.microsoft.com/office/drawing/2014/main" id="{50745F0E-5B56-504F-F9F9-F047CE4A0B0D}"/>
              </a:ext>
            </a:extLst>
          </p:cNvPr>
          <p:cNvSpPr>
            <a:spLocks noGrp="1"/>
          </p:cNvSpPr>
          <p:nvPr>
            <p:ph type="ftr" sz="quarter" idx="11"/>
          </p:nvPr>
        </p:nvSpPr>
        <p:spPr/>
        <p:txBody>
          <a:bodyPr/>
          <a:lstStyle/>
          <a:p>
            <a:r>
              <a:rPr lang="nl-NL"/>
              <a:t>invoegen &gt; Koptekst en voettekst</a:t>
            </a:r>
            <a:endParaRPr lang="nl-NL" dirty="0"/>
          </a:p>
        </p:txBody>
      </p:sp>
      <p:sp>
        <p:nvSpPr>
          <p:cNvPr id="6" name="Tijdelijke aanduiding voor dianummer 5">
            <a:extLst>
              <a:ext uri="{FF2B5EF4-FFF2-40B4-BE49-F238E27FC236}">
                <a16:creationId xmlns:a16="http://schemas.microsoft.com/office/drawing/2014/main" id="{0C07BB04-031C-91AA-3F8E-375402162E3C}"/>
              </a:ext>
            </a:extLst>
          </p:cNvPr>
          <p:cNvSpPr>
            <a:spLocks noGrp="1"/>
          </p:cNvSpPr>
          <p:nvPr>
            <p:ph type="sldNum" sz="quarter" idx="12"/>
          </p:nvPr>
        </p:nvSpPr>
        <p:spPr/>
        <p:txBody>
          <a:bodyPr/>
          <a:lstStyle/>
          <a:p>
            <a:fld id="{1B71BB4A-7DC0-41F9-B589-288E53C2F0C1}" type="slidenum">
              <a:rPr lang="nl-NL" smtClean="0"/>
              <a:t>‹nr.›</a:t>
            </a:fld>
            <a:endParaRPr lang="nl-NL"/>
          </a:p>
        </p:txBody>
      </p:sp>
      <p:pic>
        <p:nvPicPr>
          <p:cNvPr id="9" name="Graphic 8">
            <a:extLst>
              <a:ext uri="{FF2B5EF4-FFF2-40B4-BE49-F238E27FC236}">
                <a16:creationId xmlns:a16="http://schemas.microsoft.com/office/drawing/2014/main" id="{A3CDA7EB-BB63-915B-36AE-AC797C135E8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362300" y="384176"/>
            <a:ext cx="444500" cy="444500"/>
          </a:xfrm>
          <a:prstGeom prst="rect">
            <a:avLst/>
          </a:prstGeom>
        </p:spPr>
      </p:pic>
      <p:sp>
        <p:nvSpPr>
          <p:cNvPr id="13" name="Rechthoek 12">
            <a:extLst>
              <a:ext uri="{FF2B5EF4-FFF2-40B4-BE49-F238E27FC236}">
                <a16:creationId xmlns:a16="http://schemas.microsoft.com/office/drawing/2014/main" id="{6C8B502F-A6C0-B5E9-FCB3-1D68A799762D}"/>
              </a:ext>
            </a:extLst>
          </p:cNvPr>
          <p:cNvSpPr>
            <a:spLocks noGrp="1" noRot="1" noMove="1" noResize="1" noEditPoints="1" noAdjustHandles="1" noChangeArrowheads="1" noChangeShapeType="1"/>
          </p:cNvSpPr>
          <p:nvPr userDrawn="1"/>
        </p:nvSpPr>
        <p:spPr>
          <a:xfrm>
            <a:off x="0" y="6714000"/>
            <a:ext cx="12192000" cy="144000"/>
          </a:xfrm>
          <a:prstGeom prst="rect">
            <a:avLst/>
          </a:prstGeom>
          <a:gradFill>
            <a:gsLst>
              <a:gs pos="100000">
                <a:srgbClr val="8EB83C"/>
              </a:gs>
              <a:gs pos="67000">
                <a:srgbClr val="50987D"/>
              </a:gs>
              <a:gs pos="34000">
                <a:srgbClr val="2482AC"/>
              </a:gs>
              <a:gs pos="0">
                <a:srgbClr val="147ABF"/>
              </a:gs>
            </a:gsLst>
            <a:lin ang="108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3" name="Tijdelijke aanduiding voor tekst 22">
            <a:extLst>
              <a:ext uri="{FF2B5EF4-FFF2-40B4-BE49-F238E27FC236}">
                <a16:creationId xmlns:a16="http://schemas.microsoft.com/office/drawing/2014/main" id="{72689890-0AA5-3E4A-1FFD-5A39EBF6BD9E}"/>
              </a:ext>
            </a:extLst>
          </p:cNvPr>
          <p:cNvSpPr>
            <a:spLocks noGrp="1"/>
          </p:cNvSpPr>
          <p:nvPr>
            <p:ph type="body" sz="quarter" idx="13" hasCustomPrompt="1"/>
          </p:nvPr>
        </p:nvSpPr>
        <p:spPr>
          <a:xfrm>
            <a:off x="571500" y="2437654"/>
            <a:ext cx="540000" cy="612000"/>
          </a:xfrm>
        </p:spPr>
        <p:txBody>
          <a:bodyPr/>
          <a:lstStyle>
            <a:lvl1pPr marL="0" indent="0">
              <a:buNone/>
              <a:defRPr sz="4800">
                <a:solidFill>
                  <a:schemeClr val="tx2"/>
                </a:solidFill>
                <a:latin typeface="+mj-lt"/>
              </a:defRPr>
            </a:lvl1pPr>
          </a:lstStyle>
          <a:p>
            <a:pPr lvl="0"/>
            <a:r>
              <a:rPr lang="nl-NL" dirty="0"/>
              <a:t>A</a:t>
            </a:r>
          </a:p>
        </p:txBody>
      </p:sp>
      <p:sp>
        <p:nvSpPr>
          <p:cNvPr id="25" name="Tijdelijke aanduiding voor tekst 24">
            <a:extLst>
              <a:ext uri="{FF2B5EF4-FFF2-40B4-BE49-F238E27FC236}">
                <a16:creationId xmlns:a16="http://schemas.microsoft.com/office/drawing/2014/main" id="{4DEA1DA3-1493-C2AF-4B1D-FAE45B7C051C}"/>
              </a:ext>
            </a:extLst>
          </p:cNvPr>
          <p:cNvSpPr>
            <a:spLocks noGrp="1"/>
          </p:cNvSpPr>
          <p:nvPr>
            <p:ph type="body" sz="quarter" idx="14" hasCustomPrompt="1"/>
          </p:nvPr>
        </p:nvSpPr>
        <p:spPr>
          <a:xfrm>
            <a:off x="1111500" y="2437653"/>
            <a:ext cx="4819501" cy="611999"/>
          </a:xfrm>
        </p:spPr>
        <p:txBody>
          <a:bodyPr anchor="ctr"/>
          <a:lstStyle>
            <a:lvl1pPr marL="0" indent="0">
              <a:buNone/>
              <a:defRPr/>
            </a:lvl1pPr>
          </a:lstStyle>
          <a:p>
            <a:pPr lvl="0"/>
            <a:r>
              <a:rPr lang="nl-NL" dirty="0"/>
              <a:t>Duis </a:t>
            </a:r>
            <a:r>
              <a:rPr lang="nl-NL" dirty="0" err="1"/>
              <a:t>aute</a:t>
            </a:r>
            <a:r>
              <a:rPr lang="nl-NL" dirty="0"/>
              <a:t> </a:t>
            </a:r>
            <a:r>
              <a:rPr lang="nl-NL" dirty="0" err="1"/>
              <a:t>irure</a:t>
            </a:r>
            <a:r>
              <a:rPr lang="nl-NL" dirty="0"/>
              <a:t> </a:t>
            </a:r>
            <a:r>
              <a:rPr lang="nl-NL" dirty="0" err="1"/>
              <a:t>dolor</a:t>
            </a:r>
            <a:r>
              <a:rPr lang="nl-NL" dirty="0"/>
              <a:t> in </a:t>
            </a:r>
            <a:r>
              <a:rPr lang="nl-NL" dirty="0" err="1"/>
              <a:t>reprehenderit</a:t>
            </a:r>
            <a:r>
              <a:rPr lang="nl-NL" dirty="0"/>
              <a:t> in </a:t>
            </a:r>
            <a:r>
              <a:rPr lang="nl-NL" dirty="0" err="1"/>
              <a:t>voluptate</a:t>
            </a:r>
            <a:r>
              <a:rPr lang="nl-NL" dirty="0"/>
              <a:t> </a:t>
            </a:r>
            <a:r>
              <a:rPr lang="nl-NL" dirty="0" err="1"/>
              <a:t>velit</a:t>
            </a:r>
            <a:r>
              <a:rPr lang="nl-NL" dirty="0"/>
              <a:t> </a:t>
            </a:r>
            <a:r>
              <a:rPr lang="nl-NL" dirty="0" err="1"/>
              <a:t>esse</a:t>
            </a:r>
            <a:r>
              <a:rPr lang="nl-NL" dirty="0"/>
              <a:t> </a:t>
            </a:r>
            <a:r>
              <a:rPr lang="nl-NL" dirty="0" err="1"/>
              <a:t>cillum</a:t>
            </a:r>
            <a:r>
              <a:rPr lang="nl-NL" dirty="0"/>
              <a:t> </a:t>
            </a:r>
            <a:r>
              <a:rPr lang="nl-NL" dirty="0" err="1"/>
              <a:t>dolore</a:t>
            </a:r>
            <a:endParaRPr lang="nl-NL" dirty="0"/>
          </a:p>
        </p:txBody>
      </p:sp>
      <p:sp>
        <p:nvSpPr>
          <p:cNvPr id="26" name="Tijdelijke aanduiding voor tekst 22">
            <a:extLst>
              <a:ext uri="{FF2B5EF4-FFF2-40B4-BE49-F238E27FC236}">
                <a16:creationId xmlns:a16="http://schemas.microsoft.com/office/drawing/2014/main" id="{14305B85-52EE-C81A-CFC2-8B2A3AE37B01}"/>
              </a:ext>
            </a:extLst>
          </p:cNvPr>
          <p:cNvSpPr>
            <a:spLocks noGrp="1"/>
          </p:cNvSpPr>
          <p:nvPr>
            <p:ph type="body" sz="quarter" idx="15" hasCustomPrompt="1"/>
          </p:nvPr>
        </p:nvSpPr>
        <p:spPr>
          <a:xfrm>
            <a:off x="573781" y="3178467"/>
            <a:ext cx="540000" cy="612000"/>
          </a:xfrm>
        </p:spPr>
        <p:txBody>
          <a:bodyPr/>
          <a:lstStyle>
            <a:lvl1pPr marL="0" indent="0">
              <a:buNone/>
              <a:defRPr sz="4800">
                <a:solidFill>
                  <a:schemeClr val="accent3"/>
                </a:solidFill>
                <a:latin typeface="+mj-lt"/>
              </a:defRPr>
            </a:lvl1pPr>
          </a:lstStyle>
          <a:p>
            <a:pPr lvl="0"/>
            <a:r>
              <a:rPr lang="nl-NL" dirty="0"/>
              <a:t>B</a:t>
            </a:r>
          </a:p>
        </p:txBody>
      </p:sp>
      <p:sp>
        <p:nvSpPr>
          <p:cNvPr id="27" name="Tijdelijke aanduiding voor tekst 24">
            <a:extLst>
              <a:ext uri="{FF2B5EF4-FFF2-40B4-BE49-F238E27FC236}">
                <a16:creationId xmlns:a16="http://schemas.microsoft.com/office/drawing/2014/main" id="{AB1F7EE0-4907-3BCC-91C8-78DF27065A60}"/>
              </a:ext>
            </a:extLst>
          </p:cNvPr>
          <p:cNvSpPr>
            <a:spLocks noGrp="1"/>
          </p:cNvSpPr>
          <p:nvPr>
            <p:ph type="body" sz="quarter" idx="16" hasCustomPrompt="1"/>
          </p:nvPr>
        </p:nvSpPr>
        <p:spPr>
          <a:xfrm>
            <a:off x="1113781" y="3178466"/>
            <a:ext cx="4819501" cy="611999"/>
          </a:xfrm>
        </p:spPr>
        <p:txBody>
          <a:bodyPr anchor="ctr"/>
          <a:lstStyle>
            <a:lvl1pPr marL="0" indent="0">
              <a:buNone/>
              <a:defRPr/>
            </a:lvl1pPr>
          </a:lstStyle>
          <a:p>
            <a:pPr lvl="0"/>
            <a:r>
              <a:rPr lang="nl-NL" dirty="0"/>
              <a:t>Duis </a:t>
            </a:r>
            <a:r>
              <a:rPr lang="nl-NL" dirty="0" err="1"/>
              <a:t>aute</a:t>
            </a:r>
            <a:r>
              <a:rPr lang="nl-NL" dirty="0"/>
              <a:t> </a:t>
            </a:r>
            <a:r>
              <a:rPr lang="nl-NL" dirty="0" err="1"/>
              <a:t>irure</a:t>
            </a:r>
            <a:r>
              <a:rPr lang="nl-NL" dirty="0"/>
              <a:t> </a:t>
            </a:r>
            <a:r>
              <a:rPr lang="nl-NL" dirty="0" err="1"/>
              <a:t>dolor</a:t>
            </a:r>
            <a:r>
              <a:rPr lang="nl-NL" dirty="0"/>
              <a:t> in </a:t>
            </a:r>
            <a:r>
              <a:rPr lang="nl-NL" dirty="0" err="1"/>
              <a:t>reprehenderit</a:t>
            </a:r>
            <a:r>
              <a:rPr lang="nl-NL" dirty="0"/>
              <a:t> in </a:t>
            </a:r>
            <a:r>
              <a:rPr lang="nl-NL" dirty="0" err="1"/>
              <a:t>voluptate</a:t>
            </a:r>
            <a:r>
              <a:rPr lang="nl-NL" dirty="0"/>
              <a:t> </a:t>
            </a:r>
            <a:r>
              <a:rPr lang="nl-NL" dirty="0" err="1"/>
              <a:t>velit</a:t>
            </a:r>
            <a:r>
              <a:rPr lang="nl-NL" dirty="0"/>
              <a:t> </a:t>
            </a:r>
            <a:r>
              <a:rPr lang="nl-NL" dirty="0" err="1"/>
              <a:t>esse</a:t>
            </a:r>
            <a:r>
              <a:rPr lang="nl-NL" dirty="0"/>
              <a:t> </a:t>
            </a:r>
            <a:r>
              <a:rPr lang="nl-NL" dirty="0" err="1"/>
              <a:t>cillum</a:t>
            </a:r>
            <a:r>
              <a:rPr lang="nl-NL" dirty="0"/>
              <a:t> </a:t>
            </a:r>
            <a:r>
              <a:rPr lang="nl-NL" dirty="0" err="1"/>
              <a:t>dolore</a:t>
            </a:r>
            <a:endParaRPr lang="nl-NL" dirty="0"/>
          </a:p>
        </p:txBody>
      </p:sp>
      <p:sp>
        <p:nvSpPr>
          <p:cNvPr id="28" name="Tijdelijke aanduiding voor tekst 22">
            <a:extLst>
              <a:ext uri="{FF2B5EF4-FFF2-40B4-BE49-F238E27FC236}">
                <a16:creationId xmlns:a16="http://schemas.microsoft.com/office/drawing/2014/main" id="{2743486A-E445-509B-635A-F53B50CC0C14}"/>
              </a:ext>
            </a:extLst>
          </p:cNvPr>
          <p:cNvSpPr>
            <a:spLocks noGrp="1"/>
          </p:cNvSpPr>
          <p:nvPr>
            <p:ph type="body" sz="quarter" idx="17" hasCustomPrompt="1"/>
          </p:nvPr>
        </p:nvSpPr>
        <p:spPr>
          <a:xfrm>
            <a:off x="576162" y="3911415"/>
            <a:ext cx="540000" cy="612000"/>
          </a:xfrm>
        </p:spPr>
        <p:txBody>
          <a:bodyPr/>
          <a:lstStyle>
            <a:lvl1pPr marL="0" indent="0">
              <a:buNone/>
              <a:defRPr sz="4800">
                <a:solidFill>
                  <a:schemeClr val="accent4"/>
                </a:solidFill>
                <a:latin typeface="+mj-lt"/>
              </a:defRPr>
            </a:lvl1pPr>
          </a:lstStyle>
          <a:p>
            <a:pPr lvl="0"/>
            <a:r>
              <a:rPr lang="nl-NL" dirty="0"/>
              <a:t>C</a:t>
            </a:r>
          </a:p>
        </p:txBody>
      </p:sp>
      <p:sp>
        <p:nvSpPr>
          <p:cNvPr id="29" name="Tijdelijke aanduiding voor tekst 24">
            <a:extLst>
              <a:ext uri="{FF2B5EF4-FFF2-40B4-BE49-F238E27FC236}">
                <a16:creationId xmlns:a16="http://schemas.microsoft.com/office/drawing/2014/main" id="{422BFDF2-EE78-C84F-801E-B690D0AC184A}"/>
              </a:ext>
            </a:extLst>
          </p:cNvPr>
          <p:cNvSpPr>
            <a:spLocks noGrp="1"/>
          </p:cNvSpPr>
          <p:nvPr>
            <p:ph type="body" sz="quarter" idx="18" hasCustomPrompt="1"/>
          </p:nvPr>
        </p:nvSpPr>
        <p:spPr>
          <a:xfrm>
            <a:off x="1116162" y="3911414"/>
            <a:ext cx="4819501" cy="611999"/>
          </a:xfrm>
        </p:spPr>
        <p:txBody>
          <a:bodyPr anchor="ctr"/>
          <a:lstStyle>
            <a:lvl1pPr marL="0" indent="0">
              <a:buNone/>
              <a:defRPr/>
            </a:lvl1pPr>
          </a:lstStyle>
          <a:p>
            <a:pPr lvl="0"/>
            <a:r>
              <a:rPr lang="nl-NL" dirty="0"/>
              <a:t>Duis </a:t>
            </a:r>
            <a:r>
              <a:rPr lang="nl-NL" dirty="0" err="1"/>
              <a:t>aute</a:t>
            </a:r>
            <a:r>
              <a:rPr lang="nl-NL" dirty="0"/>
              <a:t> </a:t>
            </a:r>
            <a:r>
              <a:rPr lang="nl-NL" dirty="0" err="1"/>
              <a:t>irure</a:t>
            </a:r>
            <a:r>
              <a:rPr lang="nl-NL" dirty="0"/>
              <a:t> </a:t>
            </a:r>
            <a:r>
              <a:rPr lang="nl-NL" dirty="0" err="1"/>
              <a:t>dolor</a:t>
            </a:r>
            <a:r>
              <a:rPr lang="nl-NL" dirty="0"/>
              <a:t> in </a:t>
            </a:r>
            <a:r>
              <a:rPr lang="nl-NL" dirty="0" err="1"/>
              <a:t>reprehenderit</a:t>
            </a:r>
            <a:r>
              <a:rPr lang="nl-NL" dirty="0"/>
              <a:t> in </a:t>
            </a:r>
            <a:r>
              <a:rPr lang="nl-NL" dirty="0" err="1"/>
              <a:t>voluptate</a:t>
            </a:r>
            <a:r>
              <a:rPr lang="nl-NL" dirty="0"/>
              <a:t> </a:t>
            </a:r>
            <a:r>
              <a:rPr lang="nl-NL" dirty="0" err="1"/>
              <a:t>velit</a:t>
            </a:r>
            <a:r>
              <a:rPr lang="nl-NL" dirty="0"/>
              <a:t> </a:t>
            </a:r>
            <a:r>
              <a:rPr lang="nl-NL" dirty="0" err="1"/>
              <a:t>esse</a:t>
            </a:r>
            <a:r>
              <a:rPr lang="nl-NL" dirty="0"/>
              <a:t> </a:t>
            </a:r>
            <a:r>
              <a:rPr lang="nl-NL" dirty="0" err="1"/>
              <a:t>cillum</a:t>
            </a:r>
            <a:r>
              <a:rPr lang="nl-NL" dirty="0"/>
              <a:t> </a:t>
            </a:r>
            <a:r>
              <a:rPr lang="nl-NL" dirty="0" err="1"/>
              <a:t>dolore</a:t>
            </a:r>
            <a:endParaRPr lang="nl-NL" dirty="0"/>
          </a:p>
        </p:txBody>
      </p:sp>
    </p:spTree>
    <p:extLst>
      <p:ext uri="{BB962C8B-B14F-4D97-AF65-F5344CB8AC3E}">
        <p14:creationId xmlns:p14="http://schemas.microsoft.com/office/powerpoint/2010/main" val="1435764976"/>
      </p:ext>
    </p:extLst>
  </p:cSld>
  <p:clrMapOvr>
    <a:masterClrMapping/>
  </p:clrMapOvr>
  <p:extLst>
    <p:ext uri="{DCECCB84-F9BA-43D5-87BE-67443E8EF086}">
      <p15:sldGuideLst xmlns:p15="http://schemas.microsoft.com/office/powerpoint/2012/main">
        <p15:guide id="1" orient="horz" pos="3537">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py">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5ECE853-2255-F7B8-67E5-DAAFAECFA9F7}"/>
              </a:ext>
            </a:extLst>
          </p:cNvPr>
          <p:cNvSpPr>
            <a:spLocks noGrp="1"/>
          </p:cNvSpPr>
          <p:nvPr>
            <p:ph type="ctrTitle" hasCustomPrompt="1"/>
          </p:nvPr>
        </p:nvSpPr>
        <p:spPr>
          <a:xfrm>
            <a:off x="571500" y="336544"/>
            <a:ext cx="11044238" cy="492131"/>
          </a:xfrm>
        </p:spPr>
        <p:txBody>
          <a:bodyPr anchor="t">
            <a:noAutofit/>
          </a:bodyPr>
          <a:lstStyle>
            <a:lvl1pPr algn="l">
              <a:lnSpc>
                <a:spcPts val="5000"/>
              </a:lnSpc>
              <a:defRPr sz="5000">
                <a:solidFill>
                  <a:schemeClr val="accent1"/>
                </a:solidFill>
              </a:defRPr>
            </a:lvl1pPr>
          </a:lstStyle>
          <a:p>
            <a:r>
              <a:rPr lang="nl-NL" dirty="0"/>
              <a:t>Titel</a:t>
            </a:r>
          </a:p>
        </p:txBody>
      </p:sp>
      <p:sp>
        <p:nvSpPr>
          <p:cNvPr id="3" name="Ondertitel 2">
            <a:extLst>
              <a:ext uri="{FF2B5EF4-FFF2-40B4-BE49-F238E27FC236}">
                <a16:creationId xmlns:a16="http://schemas.microsoft.com/office/drawing/2014/main" id="{9873BF13-E6EB-2FF3-1304-EE52DF7DD3CA}"/>
              </a:ext>
            </a:extLst>
          </p:cNvPr>
          <p:cNvSpPr>
            <a:spLocks noGrp="1"/>
          </p:cNvSpPr>
          <p:nvPr>
            <p:ph type="subTitle" idx="1"/>
          </p:nvPr>
        </p:nvSpPr>
        <p:spPr>
          <a:xfrm>
            <a:off x="571500" y="1212850"/>
            <a:ext cx="11044238" cy="4786312"/>
          </a:xfrm>
        </p:spPr>
        <p:txBody>
          <a:bodyPr/>
          <a:lstStyle>
            <a:lvl1pPr marL="342900" indent="-342900" algn="l">
              <a:lnSpc>
                <a:spcPts val="2400"/>
              </a:lnSpc>
              <a:buClr>
                <a:schemeClr val="accent1"/>
              </a:buClr>
              <a:buFont typeface="Abadi Extra Light" panose="020B0204020104020204" pitchFamily="34" charset="0"/>
              <a:buChar char="●"/>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nl-NL" dirty="0"/>
          </a:p>
        </p:txBody>
      </p:sp>
      <p:sp>
        <p:nvSpPr>
          <p:cNvPr id="5" name="Tijdelijke aanduiding voor voettekst 4">
            <a:extLst>
              <a:ext uri="{FF2B5EF4-FFF2-40B4-BE49-F238E27FC236}">
                <a16:creationId xmlns:a16="http://schemas.microsoft.com/office/drawing/2014/main" id="{50745F0E-5B56-504F-F9F9-F047CE4A0B0D}"/>
              </a:ext>
            </a:extLst>
          </p:cNvPr>
          <p:cNvSpPr>
            <a:spLocks noGrp="1"/>
          </p:cNvSpPr>
          <p:nvPr>
            <p:ph type="ftr" sz="quarter" idx="11"/>
          </p:nvPr>
        </p:nvSpPr>
        <p:spPr/>
        <p:txBody>
          <a:bodyPr/>
          <a:lstStyle/>
          <a:p>
            <a:r>
              <a:rPr lang="nl-NL"/>
              <a:t>invoegen &gt; Koptekst en voettekst</a:t>
            </a:r>
            <a:endParaRPr lang="nl-NL" dirty="0"/>
          </a:p>
        </p:txBody>
      </p:sp>
      <p:sp>
        <p:nvSpPr>
          <p:cNvPr id="6" name="Tijdelijke aanduiding voor dianummer 5">
            <a:extLst>
              <a:ext uri="{FF2B5EF4-FFF2-40B4-BE49-F238E27FC236}">
                <a16:creationId xmlns:a16="http://schemas.microsoft.com/office/drawing/2014/main" id="{0C07BB04-031C-91AA-3F8E-375402162E3C}"/>
              </a:ext>
            </a:extLst>
          </p:cNvPr>
          <p:cNvSpPr>
            <a:spLocks noGrp="1"/>
          </p:cNvSpPr>
          <p:nvPr>
            <p:ph type="sldNum" sz="quarter" idx="12"/>
          </p:nvPr>
        </p:nvSpPr>
        <p:spPr/>
        <p:txBody>
          <a:bodyPr/>
          <a:lstStyle/>
          <a:p>
            <a:fld id="{1B71BB4A-7DC0-41F9-B589-288E53C2F0C1}" type="slidenum">
              <a:rPr lang="nl-NL" smtClean="0"/>
              <a:t>‹nr.›</a:t>
            </a:fld>
            <a:endParaRPr lang="nl-NL"/>
          </a:p>
        </p:txBody>
      </p:sp>
      <p:pic>
        <p:nvPicPr>
          <p:cNvPr id="9" name="Graphic 8">
            <a:extLst>
              <a:ext uri="{FF2B5EF4-FFF2-40B4-BE49-F238E27FC236}">
                <a16:creationId xmlns:a16="http://schemas.microsoft.com/office/drawing/2014/main" id="{A3CDA7EB-BB63-915B-36AE-AC797C135E8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362300" y="384176"/>
            <a:ext cx="444500" cy="444500"/>
          </a:xfrm>
          <a:prstGeom prst="rect">
            <a:avLst/>
          </a:prstGeom>
        </p:spPr>
      </p:pic>
      <p:sp>
        <p:nvSpPr>
          <p:cNvPr id="13" name="Rechthoek 12">
            <a:extLst>
              <a:ext uri="{FF2B5EF4-FFF2-40B4-BE49-F238E27FC236}">
                <a16:creationId xmlns:a16="http://schemas.microsoft.com/office/drawing/2014/main" id="{6C8B502F-A6C0-B5E9-FCB3-1D68A799762D}"/>
              </a:ext>
            </a:extLst>
          </p:cNvPr>
          <p:cNvSpPr>
            <a:spLocks noGrp="1" noRot="1" noMove="1" noResize="1" noEditPoints="1" noAdjustHandles="1" noChangeArrowheads="1" noChangeShapeType="1"/>
          </p:cNvSpPr>
          <p:nvPr userDrawn="1"/>
        </p:nvSpPr>
        <p:spPr>
          <a:xfrm>
            <a:off x="0" y="6714000"/>
            <a:ext cx="12192000" cy="144000"/>
          </a:xfrm>
          <a:prstGeom prst="rect">
            <a:avLst/>
          </a:prstGeom>
          <a:gradFill>
            <a:gsLst>
              <a:gs pos="100000">
                <a:srgbClr val="8EB83C"/>
              </a:gs>
              <a:gs pos="67000">
                <a:srgbClr val="50987D"/>
              </a:gs>
              <a:gs pos="34000">
                <a:srgbClr val="2482AC"/>
              </a:gs>
              <a:gs pos="0">
                <a:srgbClr val="147ABF"/>
              </a:gs>
            </a:gsLst>
            <a:lin ang="108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396247834"/>
      </p:ext>
    </p:extLst>
  </p:cSld>
  <p:clrMapOvr>
    <a:masterClrMapping/>
  </p:clrMapOvr>
  <p:extLst>
    <p:ext uri="{DCECCB84-F9BA-43D5-87BE-67443E8EF086}">
      <p15:sldGuideLst xmlns:p15="http://schemas.microsoft.com/office/powerpoint/2012/main">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Meer weten?">
    <p:bg>
      <p:bgPr>
        <a:solidFill>
          <a:schemeClr val="tx2"/>
        </a:solidFill>
        <a:effectLst/>
      </p:bgPr>
    </p:bg>
    <p:spTree>
      <p:nvGrpSpPr>
        <p:cNvPr id="1" name=""/>
        <p:cNvGrpSpPr/>
        <p:nvPr/>
      </p:nvGrpSpPr>
      <p:grpSpPr>
        <a:xfrm>
          <a:off x="0" y="0"/>
          <a:ext cx="0" cy="0"/>
          <a:chOff x="0" y="0"/>
          <a:chExt cx="0" cy="0"/>
        </a:xfrm>
      </p:grpSpPr>
      <p:sp>
        <p:nvSpPr>
          <p:cNvPr id="18" name="Ovaal 17">
            <a:extLst>
              <a:ext uri="{FF2B5EF4-FFF2-40B4-BE49-F238E27FC236}">
                <a16:creationId xmlns:a16="http://schemas.microsoft.com/office/drawing/2014/main" id="{161DBC0C-CECC-92E8-7621-0A1B8B342E61}"/>
              </a:ext>
            </a:extLst>
          </p:cNvPr>
          <p:cNvSpPr/>
          <p:nvPr userDrawn="1"/>
        </p:nvSpPr>
        <p:spPr>
          <a:xfrm>
            <a:off x="-742156" y="1077118"/>
            <a:ext cx="4791075" cy="479107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a:extLst>
              <a:ext uri="{FF2B5EF4-FFF2-40B4-BE49-F238E27FC236}">
                <a16:creationId xmlns:a16="http://schemas.microsoft.com/office/drawing/2014/main" id="{85ECE853-2255-F7B8-67E5-DAAFAECFA9F7}"/>
              </a:ext>
            </a:extLst>
          </p:cNvPr>
          <p:cNvSpPr>
            <a:spLocks noGrp="1"/>
          </p:cNvSpPr>
          <p:nvPr>
            <p:ph type="ctrTitle" hasCustomPrompt="1"/>
          </p:nvPr>
        </p:nvSpPr>
        <p:spPr>
          <a:xfrm>
            <a:off x="7740333" y="2181859"/>
            <a:ext cx="3875405" cy="438151"/>
          </a:xfrm>
        </p:spPr>
        <p:txBody>
          <a:bodyPr anchor="b">
            <a:noAutofit/>
          </a:bodyPr>
          <a:lstStyle>
            <a:lvl1pPr algn="l">
              <a:lnSpc>
                <a:spcPts val="4800"/>
              </a:lnSpc>
              <a:defRPr sz="3200">
                <a:solidFill>
                  <a:schemeClr val="bg1"/>
                </a:solidFill>
              </a:defRPr>
            </a:lvl1pPr>
          </a:lstStyle>
          <a:p>
            <a:r>
              <a:rPr lang="nl-NL" dirty="0"/>
              <a:t>Meer weten?</a:t>
            </a:r>
          </a:p>
        </p:txBody>
      </p:sp>
      <p:pic>
        <p:nvPicPr>
          <p:cNvPr id="7" name="Graphic 6">
            <a:extLst>
              <a:ext uri="{FF2B5EF4-FFF2-40B4-BE49-F238E27FC236}">
                <a16:creationId xmlns:a16="http://schemas.microsoft.com/office/drawing/2014/main" id="{22A3E3DB-68DA-97CF-92B0-2073EEF14ED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246813" y="2847967"/>
            <a:ext cx="5368925" cy="1162066"/>
          </a:xfrm>
          <a:prstGeom prst="rect">
            <a:avLst/>
          </a:prstGeom>
        </p:spPr>
      </p:pic>
      <p:sp>
        <p:nvSpPr>
          <p:cNvPr id="12" name="Tijdelijke aanduiding voor tekst 11">
            <a:extLst>
              <a:ext uri="{FF2B5EF4-FFF2-40B4-BE49-F238E27FC236}">
                <a16:creationId xmlns:a16="http://schemas.microsoft.com/office/drawing/2014/main" id="{28452839-26B7-D7C9-A728-0C766FEE6C4B}"/>
              </a:ext>
            </a:extLst>
          </p:cNvPr>
          <p:cNvSpPr>
            <a:spLocks noGrp="1"/>
          </p:cNvSpPr>
          <p:nvPr>
            <p:ph type="body" sz="quarter" idx="10" hasCustomPrompt="1"/>
          </p:nvPr>
        </p:nvSpPr>
        <p:spPr>
          <a:xfrm>
            <a:off x="7740332" y="4217035"/>
            <a:ext cx="3875405" cy="332105"/>
          </a:xfrm>
        </p:spPr>
        <p:txBody>
          <a:bodyPr/>
          <a:lstStyle>
            <a:lvl1pPr marL="0" indent="0">
              <a:buNone/>
              <a:defRPr sz="2400">
                <a:solidFill>
                  <a:schemeClr val="accent4"/>
                </a:solidFill>
                <a:latin typeface="+mj-lt"/>
              </a:defRPr>
            </a:lvl1pPr>
          </a:lstStyle>
          <a:p>
            <a:pPr lvl="0"/>
            <a:r>
              <a:rPr lang="nl-NL" dirty="0"/>
              <a:t>Iplo.nl</a:t>
            </a:r>
          </a:p>
        </p:txBody>
      </p:sp>
      <p:sp>
        <p:nvSpPr>
          <p:cNvPr id="17" name="Tijdelijke aanduiding voor afbeelding 16">
            <a:extLst>
              <a:ext uri="{FF2B5EF4-FFF2-40B4-BE49-F238E27FC236}">
                <a16:creationId xmlns:a16="http://schemas.microsoft.com/office/drawing/2014/main" id="{4559956D-9DEE-6A75-53D3-552461F16E7D}"/>
              </a:ext>
            </a:extLst>
          </p:cNvPr>
          <p:cNvSpPr>
            <a:spLocks noGrp="1"/>
          </p:cNvSpPr>
          <p:nvPr>
            <p:ph type="pic" sz="quarter" idx="11" hasCustomPrompt="1"/>
          </p:nvPr>
        </p:nvSpPr>
        <p:spPr>
          <a:xfrm>
            <a:off x="-2219325" y="-400051"/>
            <a:ext cx="7745413" cy="7745413"/>
          </a:xfrm>
          <a:prstGeom prst="donut">
            <a:avLst>
              <a:gd name="adj" fmla="val 27202"/>
            </a:avLst>
          </a:prstGeom>
          <a:solidFill>
            <a:schemeClr val="accent5"/>
          </a:solidFill>
        </p:spPr>
        <p:txBody>
          <a:bodyPr lIns="0" tIns="756000" bIns="0" anchor="ctr"/>
          <a:lstStyle>
            <a:lvl1pPr marL="0" indent="0" algn="ctr">
              <a:buNone/>
              <a:defRPr>
                <a:solidFill>
                  <a:schemeClr val="tx2"/>
                </a:solidFill>
              </a:defRPr>
            </a:lvl1pPr>
          </a:lstStyle>
          <a:p>
            <a:r>
              <a:rPr lang="nl-NL" dirty="0"/>
              <a:t>Afbeelding</a:t>
            </a:r>
          </a:p>
        </p:txBody>
      </p:sp>
    </p:spTree>
    <p:extLst>
      <p:ext uri="{BB962C8B-B14F-4D97-AF65-F5344CB8AC3E}">
        <p14:creationId xmlns:p14="http://schemas.microsoft.com/office/powerpoint/2010/main" val="4017693030"/>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slideLayout" Target="../slideLayouts/slideLayout23.xml"/><Relationship Id="rId18" Type="http://schemas.openxmlformats.org/officeDocument/2006/relationships/theme" Target="../theme/theme2.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17" Type="http://schemas.openxmlformats.org/officeDocument/2006/relationships/slideLayout" Target="../slideLayouts/slideLayout27.xml"/><Relationship Id="rId2" Type="http://schemas.openxmlformats.org/officeDocument/2006/relationships/slideLayout" Target="../slideLayouts/slideLayout12.xml"/><Relationship Id="rId16" Type="http://schemas.openxmlformats.org/officeDocument/2006/relationships/slideLayout" Target="../slideLayouts/slideLayout26.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5" Type="http://schemas.openxmlformats.org/officeDocument/2006/relationships/slideLayout" Target="../slideLayouts/slideLayout25.xml"/><Relationship Id="rId10" Type="http://schemas.openxmlformats.org/officeDocument/2006/relationships/slideLayout" Target="../slideLayouts/slideLayout20.xml"/><Relationship Id="rId19" Type="http://schemas.openxmlformats.org/officeDocument/2006/relationships/image" Target="../media/image12.png"/><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F37F57F3-AECE-D976-3559-F251AC81AA51}"/>
              </a:ext>
            </a:extLst>
          </p:cNvPr>
          <p:cNvSpPr>
            <a:spLocks noGrp="1"/>
          </p:cNvSpPr>
          <p:nvPr>
            <p:ph type="title"/>
          </p:nvPr>
        </p:nvSpPr>
        <p:spPr>
          <a:xfrm>
            <a:off x="571500" y="384176"/>
            <a:ext cx="11044238" cy="1006213"/>
          </a:xfrm>
          <a:prstGeom prst="rect">
            <a:avLst/>
          </a:prstGeom>
        </p:spPr>
        <p:txBody>
          <a:bodyPr vert="horz" lIns="0" tIns="0" rIns="0" bIns="0" rtlCol="0" anchor="ctr">
            <a:normAutofit/>
          </a:bodyPr>
          <a:lstStyle/>
          <a:p>
            <a:r>
              <a:rPr lang="nl-NL" dirty="0"/>
              <a:t>Klik om stijl te </a:t>
            </a:r>
            <a:br>
              <a:rPr lang="nl-NL" dirty="0"/>
            </a:br>
            <a:r>
              <a:rPr lang="nl-NL" dirty="0"/>
              <a:t>bewerken</a:t>
            </a:r>
          </a:p>
        </p:txBody>
      </p:sp>
      <p:sp>
        <p:nvSpPr>
          <p:cNvPr id="3" name="Tijdelijke aanduiding voor tekst 2">
            <a:extLst>
              <a:ext uri="{FF2B5EF4-FFF2-40B4-BE49-F238E27FC236}">
                <a16:creationId xmlns:a16="http://schemas.microsoft.com/office/drawing/2014/main" id="{293F2252-11EA-B059-326C-39132E1E5064}"/>
              </a:ext>
            </a:extLst>
          </p:cNvPr>
          <p:cNvSpPr>
            <a:spLocks noGrp="1"/>
          </p:cNvSpPr>
          <p:nvPr>
            <p:ph type="body" idx="1"/>
          </p:nvPr>
        </p:nvSpPr>
        <p:spPr>
          <a:xfrm>
            <a:off x="571500" y="1774565"/>
            <a:ext cx="11044238" cy="4224598"/>
          </a:xfrm>
          <a:prstGeom prst="rect">
            <a:avLst/>
          </a:prstGeom>
        </p:spPr>
        <p:txBody>
          <a:bodyPr vert="horz" lIns="0" tIns="0" rIns="0" bIns="0" rtlCol="0">
            <a:noAutofit/>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5" name="Tijdelijke aanduiding voor voettekst 4">
            <a:extLst>
              <a:ext uri="{FF2B5EF4-FFF2-40B4-BE49-F238E27FC236}">
                <a16:creationId xmlns:a16="http://schemas.microsoft.com/office/drawing/2014/main" id="{273D8C75-6249-66BB-CC2C-0CAD1C42FB10}"/>
              </a:ext>
            </a:extLst>
          </p:cNvPr>
          <p:cNvSpPr>
            <a:spLocks noGrp="1"/>
          </p:cNvSpPr>
          <p:nvPr>
            <p:ph type="ftr" sz="quarter" idx="3"/>
          </p:nvPr>
        </p:nvSpPr>
        <p:spPr>
          <a:xfrm>
            <a:off x="1062038" y="6324037"/>
            <a:ext cx="4889499" cy="180000"/>
          </a:xfrm>
          <a:prstGeom prst="rect">
            <a:avLst/>
          </a:prstGeom>
        </p:spPr>
        <p:txBody>
          <a:bodyPr vert="horz" lIns="0" tIns="0" rIns="0" bIns="0" rtlCol="0" anchor="b"/>
          <a:lstStyle>
            <a:lvl1pPr algn="l">
              <a:lnSpc>
                <a:spcPts val="1000"/>
              </a:lnSpc>
              <a:defRPr sz="1000">
                <a:solidFill>
                  <a:schemeClr val="tx1"/>
                </a:solidFill>
                <a:latin typeface="+mn-lt"/>
              </a:defRPr>
            </a:lvl1pPr>
          </a:lstStyle>
          <a:p>
            <a:r>
              <a:rPr lang="nl-NL"/>
              <a:t>invoegen &gt; Koptekst en voettekst</a:t>
            </a:r>
            <a:endParaRPr lang="nl-NL" dirty="0"/>
          </a:p>
        </p:txBody>
      </p:sp>
      <p:sp>
        <p:nvSpPr>
          <p:cNvPr id="6" name="Tijdelijke aanduiding voor dianummer 5">
            <a:extLst>
              <a:ext uri="{FF2B5EF4-FFF2-40B4-BE49-F238E27FC236}">
                <a16:creationId xmlns:a16="http://schemas.microsoft.com/office/drawing/2014/main" id="{8B072843-F20D-EC0F-D21A-7E685A9CF726}"/>
              </a:ext>
            </a:extLst>
          </p:cNvPr>
          <p:cNvSpPr>
            <a:spLocks noGrp="1"/>
          </p:cNvSpPr>
          <p:nvPr>
            <p:ph type="sldNum" sz="quarter" idx="4"/>
          </p:nvPr>
        </p:nvSpPr>
        <p:spPr>
          <a:xfrm>
            <a:off x="571500" y="6324037"/>
            <a:ext cx="360000" cy="180000"/>
          </a:xfrm>
          <a:prstGeom prst="rect">
            <a:avLst/>
          </a:prstGeom>
        </p:spPr>
        <p:txBody>
          <a:bodyPr vert="horz" lIns="0" tIns="0" rIns="0" bIns="0" rtlCol="0" anchor="b"/>
          <a:lstStyle>
            <a:lvl1pPr algn="l">
              <a:lnSpc>
                <a:spcPts val="1000"/>
              </a:lnSpc>
              <a:defRPr sz="1050">
                <a:solidFill>
                  <a:schemeClr val="tx1"/>
                </a:solidFill>
                <a:latin typeface="+mn-lt"/>
              </a:defRPr>
            </a:lvl1pPr>
          </a:lstStyle>
          <a:p>
            <a:fld id="{1B71BB4A-7DC0-41F9-B589-288E53C2F0C1}" type="slidenum">
              <a:rPr lang="nl-NL" smtClean="0"/>
              <a:pPr/>
              <a:t>‹nr.›</a:t>
            </a:fld>
            <a:endParaRPr lang="nl-NL" dirty="0"/>
          </a:p>
        </p:txBody>
      </p:sp>
    </p:spTree>
    <p:extLst>
      <p:ext uri="{BB962C8B-B14F-4D97-AF65-F5344CB8AC3E}">
        <p14:creationId xmlns:p14="http://schemas.microsoft.com/office/powerpoint/2010/main" val="3588248378"/>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50" r:id="rId3"/>
    <p:sldLayoutId id="2147483654" r:id="rId4"/>
    <p:sldLayoutId id="2147483652" r:id="rId5"/>
    <p:sldLayoutId id="2147483655" r:id="rId6"/>
    <p:sldLayoutId id="2147483657" r:id="rId7"/>
    <p:sldLayoutId id="2147483656" r:id="rId8"/>
    <p:sldLayoutId id="2147483653" r:id="rId9"/>
    <p:sldLayoutId id="2147483676" r:id="rId10"/>
  </p:sldLayoutIdLst>
  <p:hf hdr="0" dt="0"/>
  <p:txStyles>
    <p:titleStyle>
      <a:lvl1pPr algn="l" defTabSz="914400" rtl="0" eaLnBrk="1" latinLnBrk="0" hangingPunct="1">
        <a:lnSpc>
          <a:spcPts val="5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sap"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sap"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sap"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sap"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077" userDrawn="1">
          <p15:clr>
            <a:srgbClr val="F26B43"/>
          </p15:clr>
        </p15:guide>
        <p15:guide id="2" pos="3749" userDrawn="1">
          <p15:clr>
            <a:srgbClr val="F26B43"/>
          </p15:clr>
        </p15:guide>
        <p15:guide id="3" pos="7317" userDrawn="1">
          <p15:clr>
            <a:srgbClr val="F26B43"/>
          </p15:clr>
        </p15:guide>
        <p15:guide id="4" pos="360" userDrawn="1">
          <p15:clr>
            <a:srgbClr val="F26B43"/>
          </p15:clr>
        </p15:guide>
        <p15:guide id="5" pos="3935" userDrawn="1">
          <p15:clr>
            <a:srgbClr val="F26B43"/>
          </p15:clr>
        </p15:guide>
        <p15:guide id="7" orient="horz" pos="242" userDrawn="1">
          <p15:clr>
            <a:srgbClr val="F26B43"/>
          </p15:clr>
        </p15:guide>
        <p15:guide id="8" orient="horz" pos="3779"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601133" y="1169391"/>
            <a:ext cx="10972800" cy="663123"/>
          </a:xfrm>
          <a:prstGeom prst="rect">
            <a:avLst/>
          </a:prstGeom>
        </p:spPr>
        <p:txBody>
          <a:bodyPr vert="horz" lIns="91440" tIns="45720" rIns="91440" bIns="45720" rtlCol="0" anchor="t">
            <a:normAutofit/>
          </a:bodyPr>
          <a:lstStyle/>
          <a:p>
            <a:r>
              <a:rPr lang="nl-NL" dirty="0"/>
              <a:t>Titelstijl van model bewerken</a:t>
            </a:r>
          </a:p>
        </p:txBody>
      </p:sp>
      <p:sp>
        <p:nvSpPr>
          <p:cNvPr id="3" name="Tijdelijke aanduiding voor tekst 2"/>
          <p:cNvSpPr>
            <a:spLocks noGrp="1"/>
          </p:cNvSpPr>
          <p:nvPr>
            <p:ph type="body" idx="1"/>
          </p:nvPr>
        </p:nvSpPr>
        <p:spPr>
          <a:xfrm>
            <a:off x="601133" y="1733121"/>
            <a:ext cx="11057212" cy="4016515"/>
          </a:xfrm>
          <a:prstGeom prst="rect">
            <a:avLst/>
          </a:prstGeom>
        </p:spPr>
        <p:txBody>
          <a:bodyPr vert="horz" lIns="91440" tIns="45720" rIns="91440" bIns="45720" rtlCol="0">
            <a:normAutofit/>
          </a:body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9" name="Tijdelijke aanduiding voor datum 8"/>
          <p:cNvSpPr>
            <a:spLocks noGrp="1"/>
          </p:cNvSpPr>
          <p:nvPr>
            <p:ph type="dt" sz="half" idx="2"/>
          </p:nvPr>
        </p:nvSpPr>
        <p:spPr>
          <a:xfrm>
            <a:off x="8891540" y="6506109"/>
            <a:ext cx="2844800" cy="365125"/>
          </a:xfrm>
          <a:prstGeom prst="rect">
            <a:avLst/>
          </a:prstGeom>
        </p:spPr>
        <p:txBody>
          <a:bodyPr vert="horz" lIns="91440" tIns="45720" rIns="91440" bIns="45720" rtlCol="0" anchor="ctr"/>
          <a:lstStyle>
            <a:lvl1pPr algn="r">
              <a:defRPr sz="1000" b="0" i="0">
                <a:solidFill>
                  <a:srgbClr val="FFFFFF"/>
                </a:solidFill>
                <a:latin typeface="Verdana"/>
                <a:cs typeface="Verdana"/>
              </a:defRPr>
            </a:lvl1pPr>
          </a:lstStyle>
          <a:p>
            <a:fld id="{33B407B4-DD70-D045-8D0A-4EFC055441BF}" type="datetime3">
              <a:rPr lang="nl-NL" smtClean="0"/>
              <a:t>1/12/25</a:t>
            </a:fld>
            <a:endParaRPr lang="nl-NL" dirty="0"/>
          </a:p>
        </p:txBody>
      </p:sp>
      <p:sp>
        <p:nvSpPr>
          <p:cNvPr id="11" name="Tijdelijke aanduiding voor voettekst 10"/>
          <p:cNvSpPr>
            <a:spLocks noGrp="1"/>
          </p:cNvSpPr>
          <p:nvPr>
            <p:ph type="ftr" sz="quarter" idx="3"/>
          </p:nvPr>
        </p:nvSpPr>
        <p:spPr>
          <a:xfrm>
            <a:off x="609600" y="6513085"/>
            <a:ext cx="3860800" cy="365125"/>
          </a:xfrm>
          <a:prstGeom prst="rect">
            <a:avLst/>
          </a:prstGeom>
        </p:spPr>
        <p:txBody>
          <a:bodyPr vert="horz" lIns="91440" tIns="45720" rIns="91440" bIns="45720" rtlCol="0" anchor="ctr"/>
          <a:lstStyle>
            <a:lvl1pPr algn="l">
              <a:defRPr sz="1000" b="0" i="0">
                <a:solidFill>
                  <a:srgbClr val="FFFFFF"/>
                </a:solidFill>
                <a:latin typeface="Verdana"/>
                <a:cs typeface="Verdana"/>
              </a:defRPr>
            </a:lvl1pPr>
          </a:lstStyle>
          <a:p>
            <a:endParaRPr lang="nl-NL" dirty="0"/>
          </a:p>
        </p:txBody>
      </p:sp>
      <p:pic>
        <p:nvPicPr>
          <p:cNvPr id="5" name="Afbeelding 4">
            <a:extLst>
              <a:ext uri="{FF2B5EF4-FFF2-40B4-BE49-F238E27FC236}">
                <a16:creationId xmlns:a16="http://schemas.microsoft.com/office/drawing/2014/main" id="{45804278-0ED3-524C-8B87-AC1FCEE79A0D}"/>
              </a:ext>
            </a:extLst>
          </p:cNvPr>
          <p:cNvPicPr>
            <a:picLocks noChangeAspect="1"/>
          </p:cNvPicPr>
          <p:nvPr userDrawn="1"/>
        </p:nvPicPr>
        <p:blipFill>
          <a:blip r:embed="rId19"/>
          <a:stretch>
            <a:fillRect/>
          </a:stretch>
        </p:blipFill>
        <p:spPr>
          <a:xfrm>
            <a:off x="415288" y="73590"/>
            <a:ext cx="2709572" cy="788994"/>
          </a:xfrm>
          <a:prstGeom prst="rect">
            <a:avLst/>
          </a:prstGeom>
        </p:spPr>
      </p:pic>
    </p:spTree>
    <p:extLst>
      <p:ext uri="{BB962C8B-B14F-4D97-AF65-F5344CB8AC3E}">
        <p14:creationId xmlns:p14="http://schemas.microsoft.com/office/powerpoint/2010/main" val="1895249314"/>
      </p:ext>
    </p:extLst>
  </p:cSld>
  <p:clrMap bg1="lt1" tx1="dk1" bg2="lt2" tx2="dk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 id="2147483674" r:id="rId16"/>
    <p:sldLayoutId id="2147483675" r:id="rId17"/>
  </p:sldLayoutIdLst>
  <p:hf sldNum="0" hdr="0"/>
  <p:txStyles>
    <p:titleStyle>
      <a:lvl1pPr algn="l" defTabSz="457200" rtl="0" eaLnBrk="1" latinLnBrk="0" hangingPunct="1">
        <a:spcBef>
          <a:spcPct val="0"/>
        </a:spcBef>
        <a:buNone/>
        <a:defRPr sz="2800" b="1" i="0" kern="1200">
          <a:solidFill>
            <a:srgbClr val="275937"/>
          </a:solidFill>
          <a:latin typeface="Verdana"/>
          <a:ea typeface="+mj-ea"/>
          <a:cs typeface="Verdana"/>
        </a:defRPr>
      </a:lvl1pPr>
    </p:titleStyle>
    <p:bodyStyle>
      <a:lvl1pPr marL="0" indent="0" algn="l" defTabSz="457200" rtl="0" eaLnBrk="1" latinLnBrk="0" hangingPunct="1">
        <a:lnSpc>
          <a:spcPct val="100000"/>
        </a:lnSpc>
        <a:spcBef>
          <a:spcPct val="20000"/>
        </a:spcBef>
        <a:buFontTx/>
        <a:buNone/>
        <a:defRPr sz="1600" b="0" i="0" kern="1200">
          <a:solidFill>
            <a:srgbClr val="275937"/>
          </a:solidFill>
          <a:latin typeface="Verdana"/>
          <a:ea typeface="+mn-ea"/>
          <a:cs typeface="Verdana"/>
        </a:defRPr>
      </a:lvl1pPr>
      <a:lvl2pPr marL="457200" indent="0" algn="l" defTabSz="457200" rtl="0" eaLnBrk="1" latinLnBrk="0" hangingPunct="1">
        <a:lnSpc>
          <a:spcPct val="100000"/>
        </a:lnSpc>
        <a:spcBef>
          <a:spcPct val="20000"/>
        </a:spcBef>
        <a:buFontTx/>
        <a:buNone/>
        <a:defRPr sz="1600" b="0" i="0" kern="1200">
          <a:solidFill>
            <a:srgbClr val="275937"/>
          </a:solidFill>
          <a:latin typeface="Verdana"/>
          <a:ea typeface="+mn-ea"/>
          <a:cs typeface="Verdana"/>
        </a:defRPr>
      </a:lvl2pPr>
      <a:lvl3pPr marL="914400" indent="0" algn="l" defTabSz="457200" rtl="0" eaLnBrk="1" latinLnBrk="0" hangingPunct="1">
        <a:lnSpc>
          <a:spcPct val="100000"/>
        </a:lnSpc>
        <a:spcBef>
          <a:spcPct val="20000"/>
        </a:spcBef>
        <a:buFontTx/>
        <a:buNone/>
        <a:defRPr sz="1600" b="0" i="0" kern="1200">
          <a:solidFill>
            <a:srgbClr val="275937"/>
          </a:solidFill>
          <a:latin typeface="Verdana"/>
          <a:ea typeface="+mn-ea"/>
          <a:cs typeface="Verdana"/>
        </a:defRPr>
      </a:lvl3pPr>
      <a:lvl4pPr marL="1371600" indent="0" algn="l" defTabSz="457200" rtl="0" eaLnBrk="1" latinLnBrk="0" hangingPunct="1">
        <a:lnSpc>
          <a:spcPct val="100000"/>
        </a:lnSpc>
        <a:spcBef>
          <a:spcPct val="20000"/>
        </a:spcBef>
        <a:buFontTx/>
        <a:buNone/>
        <a:defRPr sz="1600" b="0" i="0" kern="1200">
          <a:solidFill>
            <a:srgbClr val="275937"/>
          </a:solidFill>
          <a:latin typeface="Verdana"/>
          <a:ea typeface="+mn-ea"/>
          <a:cs typeface="Verdana"/>
        </a:defRPr>
      </a:lvl4pPr>
      <a:lvl5pPr marL="1828800" indent="0" algn="l" defTabSz="457200" rtl="0" eaLnBrk="1" latinLnBrk="0" hangingPunct="1">
        <a:lnSpc>
          <a:spcPct val="100000"/>
        </a:lnSpc>
        <a:spcBef>
          <a:spcPct val="20000"/>
        </a:spcBef>
        <a:buFontTx/>
        <a:buNone/>
        <a:defRPr sz="1600" b="0" i="0" kern="1200">
          <a:solidFill>
            <a:srgbClr val="275937"/>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hyperlink" Target="https://nijmegen.bestuurlijkeinformatie.nl/Agenda/Index/98e7a96f-922e-4299-8a15-b1fb7d23364a" TargetMode="Externa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1.xml"/><Relationship Id="rId1" Type="http://schemas.openxmlformats.org/officeDocument/2006/relationships/slideLayout" Target="../slideLayouts/slideLayout8.xml"/><Relationship Id="rId4" Type="http://schemas.openxmlformats.org/officeDocument/2006/relationships/image" Target="../media/image22.JPG"/></Relationships>
</file>

<file path=ppt/slides/_rels/slide25.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2.xml"/><Relationship Id="rId1" Type="http://schemas.openxmlformats.org/officeDocument/2006/relationships/slideLayout" Target="../slideLayouts/slideLayout8.xml"/><Relationship Id="rId5" Type="http://schemas.openxmlformats.org/officeDocument/2006/relationships/image" Target="../media/image25.JPG"/><Relationship Id="rId4" Type="http://schemas.openxmlformats.org/officeDocument/2006/relationships/image" Target="../media/image24.JPG"/></Relationships>
</file>

<file path=ppt/slides/_rels/slide26.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G"/><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G"/><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hyperlink" Target="http://www.iplo.nl/" TargetMode="External"/><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hyperlink" Target="https://iplo.nl/nieuwsbrief/" TargetMode="External"/><Relationship Id="rId5" Type="http://schemas.openxmlformats.org/officeDocument/2006/relationships/hyperlink" Target="https://iplo.nl/over-ons/informatiepunt-leefomgeving/" TargetMode="External"/><Relationship Id="rId4" Type="http://schemas.openxmlformats.org/officeDocument/2006/relationships/hyperlink" Target="https://iplo.nl/contact/vragenformulier/"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8.sv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hyperlink" Target="https://iplo.nl/regelgeving/instrumenten/omgevingsplan/nieuwe-regels-opstellen-omgevingsplan/instructieregels-evenwichtige-toedeling-functies/" TargetMode="External"/><Relationship Id="rId2" Type="http://schemas.openxmlformats.org/officeDocument/2006/relationships/notesSlide" Target="../notesSlides/notesSlide4.xml"/><Relationship Id="rId1" Type="http://schemas.openxmlformats.org/officeDocument/2006/relationships/slideLayout" Target="../slideLayouts/slideLayout8.xml"/><Relationship Id="rId4" Type="http://schemas.openxmlformats.org/officeDocument/2006/relationships/hyperlink" Target="https://iplo.nl/regelgeving/instrumenten/voorbereidingsbesluit/voorbeschermingsregels-omgevingsplan/" TargetMode="Externa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6876C1C-4B3A-AAA0-6DCC-E2D5E6D3BBD8}"/>
              </a:ext>
              <a:ext uri="{C183D7F6-B498-43B3-948B-1728B52AA6E4}">
                <adec:decorative xmlns:adec="http://schemas.microsoft.com/office/drawing/2017/decorative" val="1"/>
              </a:ext>
            </a:extLst>
          </p:cNvPr>
          <p:cNvSpPr>
            <a:spLocks noGrp="1"/>
          </p:cNvSpPr>
          <p:nvPr>
            <p:ph type="title" idx="4294967295"/>
          </p:nvPr>
        </p:nvSpPr>
        <p:spPr>
          <a:xfrm>
            <a:off x="838200" y="-1325563"/>
            <a:ext cx="10515600" cy="1325563"/>
          </a:xfrm>
        </p:spPr>
        <p:txBody>
          <a:bodyPr vert="horz" lIns="91440" tIns="45720" rIns="91440" bIns="45720" rtlCol="0" anchor="b">
            <a:normAutofit fontScale="90000"/>
          </a:bodyPr>
          <a:lstStyle/>
          <a:p>
            <a:r>
              <a:rPr lang="nl-NL" dirty="0" err="1"/>
              <a:t>Openingsdia</a:t>
            </a:r>
            <a:r>
              <a:rPr lang="nl-NL" dirty="0"/>
              <a:t> </a:t>
            </a:r>
            <a:r>
              <a:rPr lang="nl-NL" dirty="0" err="1"/>
              <a:t>powerpointpresentatie</a:t>
            </a:r>
            <a:r>
              <a:rPr lang="nl-NL" dirty="0"/>
              <a:t> Schakel Special</a:t>
            </a:r>
          </a:p>
        </p:txBody>
      </p:sp>
    </p:spTree>
    <p:extLst>
      <p:ext uri="{BB962C8B-B14F-4D97-AF65-F5344CB8AC3E}">
        <p14:creationId xmlns:p14="http://schemas.microsoft.com/office/powerpoint/2010/main" val="14333351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643548-1F4E-76C2-14C3-A38C7FE1D147}"/>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8710C5EA-312F-69A2-E03D-10B7F09C8AAF}"/>
              </a:ext>
              <a:ext uri="{C183D7F6-B498-43B3-948B-1728B52AA6E4}">
                <adec:decorative xmlns:adec="http://schemas.microsoft.com/office/drawing/2017/decorative" val="1"/>
              </a:ext>
            </a:extLst>
          </p:cNvPr>
          <p:cNvSpPr>
            <a:spLocks noGrp="1"/>
          </p:cNvSpPr>
          <p:nvPr>
            <p:ph type="ctrTitle"/>
          </p:nvPr>
        </p:nvSpPr>
        <p:spPr/>
        <p:txBody>
          <a:bodyPr/>
          <a:lstStyle/>
          <a:p>
            <a:r>
              <a:rPr lang="nl-NL" dirty="0"/>
              <a:t>Voorschriften bij BOPA</a:t>
            </a:r>
          </a:p>
        </p:txBody>
      </p:sp>
      <p:sp>
        <p:nvSpPr>
          <p:cNvPr id="3" name="Ondertitel 2">
            <a:extLst>
              <a:ext uri="{FF2B5EF4-FFF2-40B4-BE49-F238E27FC236}">
                <a16:creationId xmlns:a16="http://schemas.microsoft.com/office/drawing/2014/main" id="{F6E949E0-8C2C-CA86-CFD6-60BB7CB6937D}"/>
              </a:ext>
              <a:ext uri="{C183D7F6-B498-43B3-948B-1728B52AA6E4}">
                <adec:decorative xmlns:adec="http://schemas.microsoft.com/office/drawing/2017/decorative" val="1"/>
              </a:ext>
            </a:extLst>
          </p:cNvPr>
          <p:cNvSpPr>
            <a:spLocks noGrp="1"/>
          </p:cNvSpPr>
          <p:nvPr>
            <p:ph type="subTitle" idx="1"/>
          </p:nvPr>
        </p:nvSpPr>
        <p:spPr>
          <a:xfrm>
            <a:off x="571500" y="1204686"/>
            <a:ext cx="11044238" cy="4794475"/>
          </a:xfrm>
        </p:spPr>
        <p:txBody>
          <a:bodyPr/>
          <a:lstStyle/>
          <a:p>
            <a:endParaRPr lang="nl-NL" dirty="0"/>
          </a:p>
          <a:p>
            <a:r>
              <a:rPr lang="nl-NL" dirty="0"/>
              <a:t>Bevoegd gezag kan voorschriften verbinden</a:t>
            </a:r>
          </a:p>
          <a:p>
            <a:r>
              <a:rPr lang="nl-NL" dirty="0"/>
              <a:t>Voorschriften moeten betrekking hebben op het gebied van de vergunningaanvraag</a:t>
            </a:r>
          </a:p>
          <a:p>
            <a:r>
              <a:rPr lang="nl-NL" dirty="0"/>
              <a:t>Voorschriften moeten betrekking hebben op de aangevraagde ontwikkeling</a:t>
            </a:r>
          </a:p>
          <a:p>
            <a:r>
              <a:rPr lang="nl-NL" dirty="0"/>
              <a:t>Wat is een voorschrift vergunning en wat een </a:t>
            </a:r>
            <a:r>
              <a:rPr lang="nl-NL" dirty="0" err="1"/>
              <a:t>kaderstellende</a:t>
            </a:r>
            <a:r>
              <a:rPr lang="nl-NL" dirty="0"/>
              <a:t> regel?</a:t>
            </a:r>
          </a:p>
          <a:p>
            <a:endParaRPr lang="nl-NL" dirty="0"/>
          </a:p>
        </p:txBody>
      </p:sp>
      <p:sp>
        <p:nvSpPr>
          <p:cNvPr id="4" name="Tijdelijke aanduiding voor voettekst 3">
            <a:extLst>
              <a:ext uri="{FF2B5EF4-FFF2-40B4-BE49-F238E27FC236}">
                <a16:creationId xmlns:a16="http://schemas.microsoft.com/office/drawing/2014/main" id="{7FE7BA05-1923-581E-6D9E-3A1D7B10C494}"/>
              </a:ext>
              <a:ext uri="{C183D7F6-B498-43B3-948B-1728B52AA6E4}">
                <adec:decorative xmlns:adec="http://schemas.microsoft.com/office/drawing/2017/decorative" val="1"/>
              </a:ext>
            </a:extLst>
          </p:cNvPr>
          <p:cNvSpPr>
            <a:spLocks noGrp="1"/>
          </p:cNvSpPr>
          <p:nvPr>
            <p:ph type="ftr" sz="quarter" idx="11"/>
          </p:nvPr>
        </p:nvSpPr>
        <p:spPr/>
        <p:txBody>
          <a:bodyPr/>
          <a:lstStyle/>
          <a:p>
            <a:r>
              <a:rPr lang="nl-NL" dirty="0"/>
              <a:t>Schakel Special, 27 november 2025, (On)mogelijkheden BOPA</a:t>
            </a:r>
          </a:p>
        </p:txBody>
      </p:sp>
      <p:sp>
        <p:nvSpPr>
          <p:cNvPr id="5" name="Tijdelijke aanduiding voor dianummer 4">
            <a:extLst>
              <a:ext uri="{FF2B5EF4-FFF2-40B4-BE49-F238E27FC236}">
                <a16:creationId xmlns:a16="http://schemas.microsoft.com/office/drawing/2014/main" id="{93D0D216-927A-50D3-59F6-42824ACB75AB}"/>
              </a:ext>
              <a:ext uri="{C183D7F6-B498-43B3-948B-1728B52AA6E4}">
                <adec:decorative xmlns:adec="http://schemas.microsoft.com/office/drawing/2017/decorative" val="1"/>
              </a:ext>
            </a:extLst>
          </p:cNvPr>
          <p:cNvSpPr>
            <a:spLocks noGrp="1"/>
          </p:cNvSpPr>
          <p:nvPr>
            <p:ph type="sldNum" sz="quarter" idx="12"/>
          </p:nvPr>
        </p:nvSpPr>
        <p:spPr/>
        <p:txBody>
          <a:bodyPr/>
          <a:lstStyle/>
          <a:p>
            <a:fld id="{1B71BB4A-7DC0-41F9-B589-288E53C2F0C1}" type="slidenum">
              <a:rPr lang="nl-NL" smtClean="0"/>
              <a:t>10</a:t>
            </a:fld>
            <a:endParaRPr lang="nl-NL"/>
          </a:p>
        </p:txBody>
      </p:sp>
    </p:spTree>
    <p:extLst>
      <p:ext uri="{BB962C8B-B14F-4D97-AF65-F5344CB8AC3E}">
        <p14:creationId xmlns:p14="http://schemas.microsoft.com/office/powerpoint/2010/main" val="50864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77805F-CC68-6465-C65C-DF93BB9C77A8}"/>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2A52E439-B16A-AA31-CFC5-6E6C2D55F6DA}"/>
              </a:ext>
              <a:ext uri="{C183D7F6-B498-43B3-948B-1728B52AA6E4}">
                <adec:decorative xmlns:adec="http://schemas.microsoft.com/office/drawing/2017/decorative" val="1"/>
              </a:ext>
            </a:extLst>
          </p:cNvPr>
          <p:cNvSpPr>
            <a:spLocks noGrp="1"/>
          </p:cNvSpPr>
          <p:nvPr>
            <p:ph type="ctrTitle"/>
          </p:nvPr>
        </p:nvSpPr>
        <p:spPr/>
        <p:txBody>
          <a:bodyPr/>
          <a:lstStyle/>
          <a:p>
            <a:r>
              <a:rPr lang="nl-NL" dirty="0"/>
              <a:t>Procedure en advies Raad</a:t>
            </a:r>
          </a:p>
        </p:txBody>
      </p:sp>
      <p:sp>
        <p:nvSpPr>
          <p:cNvPr id="3" name="Ondertitel 2">
            <a:extLst>
              <a:ext uri="{FF2B5EF4-FFF2-40B4-BE49-F238E27FC236}">
                <a16:creationId xmlns:a16="http://schemas.microsoft.com/office/drawing/2014/main" id="{55F5C6A4-CB12-1F41-3F03-ABAF52D7E9F3}"/>
              </a:ext>
              <a:ext uri="{C183D7F6-B498-43B3-948B-1728B52AA6E4}">
                <adec:decorative xmlns:adec="http://schemas.microsoft.com/office/drawing/2017/decorative" val="1"/>
              </a:ext>
            </a:extLst>
          </p:cNvPr>
          <p:cNvSpPr>
            <a:spLocks noGrp="1"/>
          </p:cNvSpPr>
          <p:nvPr>
            <p:ph type="subTitle" idx="1"/>
          </p:nvPr>
        </p:nvSpPr>
        <p:spPr>
          <a:xfrm>
            <a:off x="571500" y="1204686"/>
            <a:ext cx="11044238" cy="4794475"/>
          </a:xfrm>
        </p:spPr>
        <p:txBody>
          <a:bodyPr/>
          <a:lstStyle/>
          <a:p>
            <a:endParaRPr lang="nl-NL" dirty="0"/>
          </a:p>
          <a:p>
            <a:r>
              <a:rPr lang="nl-NL" sz="1600" dirty="0"/>
              <a:t>Standaard reguliere procedure</a:t>
            </a:r>
          </a:p>
          <a:p>
            <a:r>
              <a:rPr lang="nl-NL" dirty="0"/>
              <a:t>In sommige gevallen geldt voor de BOPA de uitgebreide procedure:</a:t>
            </a:r>
          </a:p>
          <a:p>
            <a:pPr>
              <a:buFont typeface="Wingdings" panose="05000000000000000000" pitchFamily="2" charset="2"/>
              <a:buChar char="Ø"/>
            </a:pPr>
            <a:r>
              <a:rPr lang="nl-NL" dirty="0"/>
              <a:t>als dit is aangewezen in de Omgevingswet en/of het Omgevingsbesluit</a:t>
            </a:r>
          </a:p>
          <a:p>
            <a:pPr>
              <a:buFont typeface="Wingdings" panose="05000000000000000000" pitchFamily="2" charset="2"/>
              <a:buChar char="Ø"/>
            </a:pPr>
            <a:r>
              <a:rPr lang="nl-NL" dirty="0"/>
              <a:t>op verzoek van de aanvrager</a:t>
            </a:r>
          </a:p>
          <a:p>
            <a:pPr>
              <a:buFont typeface="Wingdings" panose="05000000000000000000" pitchFamily="2" charset="2"/>
              <a:buChar char="Ø"/>
            </a:pPr>
            <a:r>
              <a:rPr lang="nl-NL" dirty="0"/>
              <a:t>als het bevoegd gezag deze van toepassing verklaart</a:t>
            </a:r>
            <a:endParaRPr lang="nl-NL" sz="1600" dirty="0"/>
          </a:p>
          <a:p>
            <a:pPr marL="0" indent="0">
              <a:buNone/>
            </a:pPr>
            <a:endParaRPr lang="nl-NL" sz="1600" dirty="0"/>
          </a:p>
          <a:p>
            <a:r>
              <a:rPr lang="nl-NL" sz="1600" dirty="0"/>
              <a:t>Raad kan actief gevallen aanwijzen waarin zij advies wil geven</a:t>
            </a:r>
          </a:p>
          <a:p>
            <a:r>
              <a:rPr lang="nl-NL" sz="1600" dirty="0"/>
              <a:t>Advies is bindend</a:t>
            </a:r>
          </a:p>
          <a:p>
            <a:endParaRPr lang="nl-NL" dirty="0"/>
          </a:p>
        </p:txBody>
      </p:sp>
      <p:sp>
        <p:nvSpPr>
          <p:cNvPr id="4" name="Tijdelijke aanduiding voor voettekst 3">
            <a:extLst>
              <a:ext uri="{FF2B5EF4-FFF2-40B4-BE49-F238E27FC236}">
                <a16:creationId xmlns:a16="http://schemas.microsoft.com/office/drawing/2014/main" id="{B173F82E-A427-75D1-7C8F-27F3D0825FEA}"/>
              </a:ext>
              <a:ext uri="{C183D7F6-B498-43B3-948B-1728B52AA6E4}">
                <adec:decorative xmlns:adec="http://schemas.microsoft.com/office/drawing/2017/decorative" val="1"/>
              </a:ext>
            </a:extLst>
          </p:cNvPr>
          <p:cNvSpPr>
            <a:spLocks noGrp="1"/>
          </p:cNvSpPr>
          <p:nvPr>
            <p:ph type="ftr" sz="quarter" idx="11"/>
          </p:nvPr>
        </p:nvSpPr>
        <p:spPr/>
        <p:txBody>
          <a:bodyPr/>
          <a:lstStyle/>
          <a:p>
            <a:r>
              <a:rPr lang="nl-NL" dirty="0"/>
              <a:t>Schakel Special, 27 november 2025, (On)mogelijkheden BOPA</a:t>
            </a:r>
          </a:p>
        </p:txBody>
      </p:sp>
      <p:sp>
        <p:nvSpPr>
          <p:cNvPr id="5" name="Tijdelijke aanduiding voor dianummer 4">
            <a:extLst>
              <a:ext uri="{FF2B5EF4-FFF2-40B4-BE49-F238E27FC236}">
                <a16:creationId xmlns:a16="http://schemas.microsoft.com/office/drawing/2014/main" id="{355F1409-4B9E-849D-DC35-F5A3C659E621}"/>
              </a:ext>
            </a:extLst>
          </p:cNvPr>
          <p:cNvSpPr>
            <a:spLocks noGrp="1"/>
          </p:cNvSpPr>
          <p:nvPr>
            <p:ph type="sldNum" sz="quarter" idx="12"/>
          </p:nvPr>
        </p:nvSpPr>
        <p:spPr/>
        <p:txBody>
          <a:bodyPr/>
          <a:lstStyle/>
          <a:p>
            <a:fld id="{1B71BB4A-7DC0-41F9-B589-288E53C2F0C1}" type="slidenum">
              <a:rPr lang="nl-NL" smtClean="0"/>
              <a:t>11</a:t>
            </a:fld>
            <a:endParaRPr lang="nl-NL"/>
          </a:p>
        </p:txBody>
      </p:sp>
    </p:spTree>
    <p:extLst>
      <p:ext uri="{BB962C8B-B14F-4D97-AF65-F5344CB8AC3E}">
        <p14:creationId xmlns:p14="http://schemas.microsoft.com/office/powerpoint/2010/main" val="4694266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C153D0-E4E5-8EB7-5E8A-EFE30A2465FC}"/>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642D1942-C572-F289-5777-EDE257FAB5A3}"/>
              </a:ext>
              <a:ext uri="{C183D7F6-B498-43B3-948B-1728B52AA6E4}">
                <adec:decorative xmlns:adec="http://schemas.microsoft.com/office/drawing/2017/decorative" val="1"/>
              </a:ext>
            </a:extLst>
          </p:cNvPr>
          <p:cNvSpPr>
            <a:spLocks noGrp="1"/>
          </p:cNvSpPr>
          <p:nvPr>
            <p:ph type="ctrTitle"/>
          </p:nvPr>
        </p:nvSpPr>
        <p:spPr/>
        <p:txBody>
          <a:bodyPr/>
          <a:lstStyle/>
          <a:p>
            <a:r>
              <a:rPr lang="nl-NL" dirty="0"/>
              <a:t>Schema reguliere procedure</a:t>
            </a:r>
          </a:p>
        </p:txBody>
      </p:sp>
      <p:sp>
        <p:nvSpPr>
          <p:cNvPr id="4" name="Tijdelijke aanduiding voor voettekst 3">
            <a:extLst>
              <a:ext uri="{FF2B5EF4-FFF2-40B4-BE49-F238E27FC236}">
                <a16:creationId xmlns:a16="http://schemas.microsoft.com/office/drawing/2014/main" id="{2F1F4AA5-6B61-9427-3BBB-9D941AF271E0}"/>
              </a:ext>
              <a:ext uri="{C183D7F6-B498-43B3-948B-1728B52AA6E4}">
                <adec:decorative xmlns:adec="http://schemas.microsoft.com/office/drawing/2017/decorative" val="1"/>
              </a:ext>
            </a:extLst>
          </p:cNvPr>
          <p:cNvSpPr>
            <a:spLocks noGrp="1"/>
          </p:cNvSpPr>
          <p:nvPr>
            <p:ph type="ftr" sz="quarter" idx="11"/>
          </p:nvPr>
        </p:nvSpPr>
        <p:spPr/>
        <p:txBody>
          <a:bodyPr/>
          <a:lstStyle/>
          <a:p>
            <a:r>
              <a:rPr lang="nl-NL" dirty="0"/>
              <a:t>Schakel Special, 27 november 2025, (On)mogelijkheden BOPA</a:t>
            </a:r>
          </a:p>
        </p:txBody>
      </p:sp>
      <p:sp>
        <p:nvSpPr>
          <p:cNvPr id="5" name="Tijdelijke aanduiding voor dianummer 4">
            <a:extLst>
              <a:ext uri="{FF2B5EF4-FFF2-40B4-BE49-F238E27FC236}">
                <a16:creationId xmlns:a16="http://schemas.microsoft.com/office/drawing/2014/main" id="{0F325354-E22D-C653-5535-FAF6E796A174}"/>
              </a:ext>
              <a:ext uri="{C183D7F6-B498-43B3-948B-1728B52AA6E4}">
                <adec:decorative xmlns:adec="http://schemas.microsoft.com/office/drawing/2017/decorative" val="1"/>
              </a:ext>
            </a:extLst>
          </p:cNvPr>
          <p:cNvSpPr>
            <a:spLocks noGrp="1"/>
          </p:cNvSpPr>
          <p:nvPr>
            <p:ph type="sldNum" sz="quarter" idx="12"/>
          </p:nvPr>
        </p:nvSpPr>
        <p:spPr/>
        <p:txBody>
          <a:bodyPr/>
          <a:lstStyle/>
          <a:p>
            <a:fld id="{1B71BB4A-7DC0-41F9-B589-288E53C2F0C1}" type="slidenum">
              <a:rPr lang="nl-NL" smtClean="0"/>
              <a:t>12</a:t>
            </a:fld>
            <a:endParaRPr lang="nl-NL"/>
          </a:p>
        </p:txBody>
      </p:sp>
      <p:pic>
        <p:nvPicPr>
          <p:cNvPr id="6" name="Afbeelding 5">
            <a:extLst>
              <a:ext uri="{FF2B5EF4-FFF2-40B4-BE49-F238E27FC236}">
                <a16:creationId xmlns:a16="http://schemas.microsoft.com/office/drawing/2014/main" id="{64B3953A-CD2E-A0FD-DDE9-B0F3D31B866D}"/>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4739" y="1761823"/>
            <a:ext cx="12261478" cy="3334355"/>
          </a:xfrm>
          <a:prstGeom prst="rect">
            <a:avLst/>
          </a:prstGeom>
        </p:spPr>
      </p:pic>
    </p:spTree>
    <p:extLst>
      <p:ext uri="{BB962C8B-B14F-4D97-AF65-F5344CB8AC3E}">
        <p14:creationId xmlns:p14="http://schemas.microsoft.com/office/powerpoint/2010/main" val="34377395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9C7ECF-C05F-6715-962B-27760699A1AA}"/>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FE262EA0-9024-328B-B163-0759F5133918}"/>
              </a:ext>
              <a:ext uri="{C183D7F6-B498-43B3-948B-1728B52AA6E4}">
                <adec:decorative xmlns:adec="http://schemas.microsoft.com/office/drawing/2017/decorative" val="1"/>
              </a:ext>
            </a:extLst>
          </p:cNvPr>
          <p:cNvSpPr>
            <a:spLocks noGrp="1"/>
          </p:cNvSpPr>
          <p:nvPr>
            <p:ph type="ctrTitle"/>
          </p:nvPr>
        </p:nvSpPr>
        <p:spPr/>
        <p:txBody>
          <a:bodyPr/>
          <a:lstStyle/>
          <a:p>
            <a:r>
              <a:rPr lang="nl-NL" dirty="0"/>
              <a:t>Schema uitgebreide procedure</a:t>
            </a:r>
          </a:p>
        </p:txBody>
      </p:sp>
      <p:sp>
        <p:nvSpPr>
          <p:cNvPr id="4" name="Tijdelijke aanduiding voor voettekst 3">
            <a:extLst>
              <a:ext uri="{FF2B5EF4-FFF2-40B4-BE49-F238E27FC236}">
                <a16:creationId xmlns:a16="http://schemas.microsoft.com/office/drawing/2014/main" id="{5FFF8E1C-EEE9-9201-C80B-C20BF68D39DD}"/>
              </a:ext>
              <a:ext uri="{C183D7F6-B498-43B3-948B-1728B52AA6E4}">
                <adec:decorative xmlns:adec="http://schemas.microsoft.com/office/drawing/2017/decorative" val="1"/>
              </a:ext>
            </a:extLst>
          </p:cNvPr>
          <p:cNvSpPr>
            <a:spLocks noGrp="1"/>
          </p:cNvSpPr>
          <p:nvPr>
            <p:ph type="ftr" sz="quarter" idx="11"/>
          </p:nvPr>
        </p:nvSpPr>
        <p:spPr/>
        <p:txBody>
          <a:bodyPr/>
          <a:lstStyle/>
          <a:p>
            <a:r>
              <a:rPr lang="nl-NL" dirty="0"/>
              <a:t>Schakel Special, 27 november 2025, (On)mogelijkheden BOPA</a:t>
            </a:r>
          </a:p>
        </p:txBody>
      </p:sp>
      <p:sp>
        <p:nvSpPr>
          <p:cNvPr id="5" name="Tijdelijke aanduiding voor dianummer 4">
            <a:extLst>
              <a:ext uri="{FF2B5EF4-FFF2-40B4-BE49-F238E27FC236}">
                <a16:creationId xmlns:a16="http://schemas.microsoft.com/office/drawing/2014/main" id="{60D5644E-EF88-77E7-2222-637882C24633}"/>
              </a:ext>
            </a:extLst>
          </p:cNvPr>
          <p:cNvSpPr>
            <a:spLocks noGrp="1"/>
          </p:cNvSpPr>
          <p:nvPr>
            <p:ph type="sldNum" sz="quarter" idx="12"/>
          </p:nvPr>
        </p:nvSpPr>
        <p:spPr/>
        <p:txBody>
          <a:bodyPr/>
          <a:lstStyle/>
          <a:p>
            <a:fld id="{1B71BB4A-7DC0-41F9-B589-288E53C2F0C1}" type="slidenum">
              <a:rPr lang="nl-NL" smtClean="0"/>
              <a:t>13</a:t>
            </a:fld>
            <a:endParaRPr lang="nl-NL"/>
          </a:p>
        </p:txBody>
      </p:sp>
      <p:pic>
        <p:nvPicPr>
          <p:cNvPr id="6" name="Afbeelding 5" descr="Schematische weergave uitgebreide procedure met de volgende stappen:&#10;- voorbereiding aanvraag&#10;- beoordeling aanvraag (+zienswijzen)&#10;- besluit B&amp;W&#10;- Omgevingsvergunning in werking 1 dag na bekendmaking besluit&#10;- beroep rechtbank&#10;- beroep Raad van State">
            <a:extLst>
              <a:ext uri="{FF2B5EF4-FFF2-40B4-BE49-F238E27FC236}">
                <a16:creationId xmlns:a16="http://schemas.microsoft.com/office/drawing/2014/main" id="{233F7B2F-B750-B3D6-9D87-1D3D43933626}"/>
              </a:ext>
            </a:extLst>
          </p:cNvPr>
          <p:cNvPicPr>
            <a:picLocks noChangeAspect="1"/>
          </p:cNvPicPr>
          <p:nvPr/>
        </p:nvPicPr>
        <p:blipFill>
          <a:blip r:embed="rId3"/>
          <a:stretch>
            <a:fillRect/>
          </a:stretch>
        </p:blipFill>
        <p:spPr>
          <a:xfrm>
            <a:off x="0" y="1559061"/>
            <a:ext cx="12192000" cy="3739877"/>
          </a:xfrm>
          <a:prstGeom prst="rect">
            <a:avLst/>
          </a:prstGeom>
        </p:spPr>
      </p:pic>
    </p:spTree>
    <p:extLst>
      <p:ext uri="{BB962C8B-B14F-4D97-AF65-F5344CB8AC3E}">
        <p14:creationId xmlns:p14="http://schemas.microsoft.com/office/powerpoint/2010/main" val="27335014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713061-363C-5884-E42D-2C4108F17E83}"/>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93C577D7-DA62-BE20-4162-5FB65A41FE5D}"/>
              </a:ext>
              <a:ext uri="{C183D7F6-B498-43B3-948B-1728B52AA6E4}">
                <adec:decorative xmlns:adec="http://schemas.microsoft.com/office/drawing/2017/decorative" val="1"/>
              </a:ext>
            </a:extLst>
          </p:cNvPr>
          <p:cNvSpPr>
            <a:spLocks noGrp="1"/>
          </p:cNvSpPr>
          <p:nvPr>
            <p:ph type="ctrTitle"/>
          </p:nvPr>
        </p:nvSpPr>
        <p:spPr/>
        <p:txBody>
          <a:bodyPr/>
          <a:lstStyle/>
          <a:p>
            <a:r>
              <a:rPr lang="nl-NL" dirty="0"/>
              <a:t>Participatie</a:t>
            </a:r>
          </a:p>
        </p:txBody>
      </p:sp>
      <p:sp>
        <p:nvSpPr>
          <p:cNvPr id="3" name="Ondertitel 2">
            <a:extLst>
              <a:ext uri="{FF2B5EF4-FFF2-40B4-BE49-F238E27FC236}">
                <a16:creationId xmlns:a16="http://schemas.microsoft.com/office/drawing/2014/main" id="{F260750C-730D-35C4-64E7-93B60A6FFBDC}"/>
              </a:ext>
              <a:ext uri="{C183D7F6-B498-43B3-948B-1728B52AA6E4}">
                <adec:decorative xmlns:adec="http://schemas.microsoft.com/office/drawing/2017/decorative" val="1"/>
              </a:ext>
            </a:extLst>
          </p:cNvPr>
          <p:cNvSpPr>
            <a:spLocks noGrp="1"/>
          </p:cNvSpPr>
          <p:nvPr>
            <p:ph type="subTitle" idx="1"/>
          </p:nvPr>
        </p:nvSpPr>
        <p:spPr>
          <a:xfrm>
            <a:off x="571500" y="1204686"/>
            <a:ext cx="11044238" cy="4794475"/>
          </a:xfrm>
        </p:spPr>
        <p:txBody>
          <a:bodyPr/>
          <a:lstStyle/>
          <a:p>
            <a:pPr marL="0" indent="0">
              <a:buNone/>
            </a:pPr>
            <a:endParaRPr lang="nl-NL" dirty="0"/>
          </a:p>
          <a:p>
            <a:r>
              <a:rPr lang="nl-NL" dirty="0"/>
              <a:t>Aanvraagvereiste omgevingsvergunning (artikel 7.4 van de Omgevingsregeling) om aan te geven:</a:t>
            </a:r>
          </a:p>
          <a:p>
            <a:pPr marL="0">
              <a:buFont typeface="Wingdings" panose="05000000000000000000" pitchFamily="2" charset="2"/>
              <a:buChar char="Ø"/>
            </a:pPr>
            <a:r>
              <a:rPr lang="nl-NL" dirty="0"/>
              <a:t>of de aanvrager aan participatie heeft gedaan</a:t>
            </a:r>
          </a:p>
          <a:p>
            <a:pPr marL="0">
              <a:buFont typeface="Wingdings" panose="05000000000000000000" pitchFamily="2" charset="2"/>
              <a:buChar char="Ø"/>
            </a:pPr>
            <a:r>
              <a:rPr lang="nl-NL" dirty="0"/>
              <a:t>zo ja: hoe de aanvrager aan participatie heeft gedaan en wat de resultaten zijn</a:t>
            </a:r>
          </a:p>
          <a:p>
            <a:r>
              <a:rPr lang="nl-NL" b="0" i="0" dirty="0">
                <a:solidFill>
                  <a:srgbClr val="333333"/>
                </a:solidFill>
                <a:effectLst/>
                <a:latin typeface="Asap"/>
              </a:rPr>
              <a:t>Participatie in principe niet verplicht</a:t>
            </a:r>
          </a:p>
          <a:p>
            <a:r>
              <a:rPr lang="nl-NL" b="0" i="0" dirty="0">
                <a:solidFill>
                  <a:srgbClr val="333333"/>
                </a:solidFill>
                <a:effectLst/>
                <a:latin typeface="Asap"/>
              </a:rPr>
              <a:t>Gemeenteraad kan gevallen aanwijzen waarin participatie verplicht is &gt; alleen bij een omgevingsvergunning voor een BOPA (artikel 16.55, lid 7, Omgevingswet). </a:t>
            </a:r>
          </a:p>
          <a:p>
            <a:endParaRPr lang="nl-NL" dirty="0">
              <a:solidFill>
                <a:srgbClr val="333333"/>
              </a:solidFill>
              <a:latin typeface="Asap"/>
            </a:endParaRPr>
          </a:p>
          <a:p>
            <a:pPr marL="0" indent="0">
              <a:buNone/>
            </a:pPr>
            <a:endParaRPr lang="nl-NL" dirty="0"/>
          </a:p>
          <a:p>
            <a:pPr marL="0" indent="0">
              <a:buNone/>
            </a:pPr>
            <a:endParaRPr lang="nl-NL" dirty="0"/>
          </a:p>
          <a:p>
            <a:pPr marL="0" indent="0">
              <a:buNone/>
            </a:pPr>
            <a:endParaRPr lang="nl-NL" dirty="0"/>
          </a:p>
        </p:txBody>
      </p:sp>
      <p:sp>
        <p:nvSpPr>
          <p:cNvPr id="4" name="Tijdelijke aanduiding voor voettekst 3">
            <a:extLst>
              <a:ext uri="{FF2B5EF4-FFF2-40B4-BE49-F238E27FC236}">
                <a16:creationId xmlns:a16="http://schemas.microsoft.com/office/drawing/2014/main" id="{44B7E1E0-C5FA-50D2-84EC-F349655D5BE6}"/>
              </a:ext>
              <a:ext uri="{C183D7F6-B498-43B3-948B-1728B52AA6E4}">
                <adec:decorative xmlns:adec="http://schemas.microsoft.com/office/drawing/2017/decorative" val="1"/>
              </a:ext>
            </a:extLst>
          </p:cNvPr>
          <p:cNvSpPr>
            <a:spLocks noGrp="1"/>
          </p:cNvSpPr>
          <p:nvPr>
            <p:ph type="ftr" sz="quarter" idx="11"/>
          </p:nvPr>
        </p:nvSpPr>
        <p:spPr/>
        <p:txBody>
          <a:bodyPr/>
          <a:lstStyle/>
          <a:p>
            <a:r>
              <a:rPr lang="nl-NL" dirty="0"/>
              <a:t>Schakel Special, 27 november 2025, (On)mogelijkheden BOPA</a:t>
            </a:r>
          </a:p>
        </p:txBody>
      </p:sp>
      <p:sp>
        <p:nvSpPr>
          <p:cNvPr id="5" name="Tijdelijke aanduiding voor dianummer 4">
            <a:extLst>
              <a:ext uri="{FF2B5EF4-FFF2-40B4-BE49-F238E27FC236}">
                <a16:creationId xmlns:a16="http://schemas.microsoft.com/office/drawing/2014/main" id="{1F74F8C3-C15F-8437-B00A-112FB632F49F}"/>
              </a:ext>
              <a:ext uri="{C183D7F6-B498-43B3-948B-1728B52AA6E4}">
                <adec:decorative xmlns:adec="http://schemas.microsoft.com/office/drawing/2017/decorative" val="1"/>
              </a:ext>
            </a:extLst>
          </p:cNvPr>
          <p:cNvSpPr>
            <a:spLocks noGrp="1"/>
          </p:cNvSpPr>
          <p:nvPr>
            <p:ph type="sldNum" sz="quarter" idx="12"/>
          </p:nvPr>
        </p:nvSpPr>
        <p:spPr/>
        <p:txBody>
          <a:bodyPr/>
          <a:lstStyle/>
          <a:p>
            <a:fld id="{1B71BB4A-7DC0-41F9-B589-288E53C2F0C1}" type="slidenum">
              <a:rPr lang="nl-NL" smtClean="0"/>
              <a:t>14</a:t>
            </a:fld>
            <a:endParaRPr lang="nl-NL"/>
          </a:p>
        </p:txBody>
      </p:sp>
    </p:spTree>
    <p:extLst>
      <p:ext uri="{BB962C8B-B14F-4D97-AF65-F5344CB8AC3E}">
        <p14:creationId xmlns:p14="http://schemas.microsoft.com/office/powerpoint/2010/main" val="16533575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6D9AAE-764F-1CCE-069B-B79EEBCD44D8}"/>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144E2E67-9599-5638-EE49-DE5DB105F965}"/>
              </a:ext>
              <a:ext uri="{C183D7F6-B498-43B3-948B-1728B52AA6E4}">
                <adec:decorative xmlns:adec="http://schemas.microsoft.com/office/drawing/2017/decorative" val="1"/>
              </a:ext>
            </a:extLst>
          </p:cNvPr>
          <p:cNvSpPr>
            <a:spLocks noGrp="1"/>
          </p:cNvSpPr>
          <p:nvPr>
            <p:ph type="ctrTitle"/>
          </p:nvPr>
        </p:nvSpPr>
        <p:spPr/>
        <p:txBody>
          <a:bodyPr/>
          <a:lstStyle/>
          <a:p>
            <a:r>
              <a:rPr lang="nl-NL" dirty="0"/>
              <a:t>BOPA niet altijd mogelijk</a:t>
            </a:r>
          </a:p>
        </p:txBody>
      </p:sp>
      <p:sp>
        <p:nvSpPr>
          <p:cNvPr id="3" name="Ondertitel 2">
            <a:extLst>
              <a:ext uri="{FF2B5EF4-FFF2-40B4-BE49-F238E27FC236}">
                <a16:creationId xmlns:a16="http://schemas.microsoft.com/office/drawing/2014/main" id="{A56BB25C-8362-A407-2684-B77C2AE7FE2B}"/>
              </a:ext>
              <a:ext uri="{C183D7F6-B498-43B3-948B-1728B52AA6E4}">
                <adec:decorative xmlns:adec="http://schemas.microsoft.com/office/drawing/2017/decorative" val="1"/>
              </a:ext>
            </a:extLst>
          </p:cNvPr>
          <p:cNvSpPr>
            <a:spLocks noGrp="1"/>
          </p:cNvSpPr>
          <p:nvPr>
            <p:ph type="subTitle" idx="1"/>
          </p:nvPr>
        </p:nvSpPr>
        <p:spPr>
          <a:xfrm>
            <a:off x="571500" y="1204686"/>
            <a:ext cx="11044238" cy="4794475"/>
          </a:xfrm>
        </p:spPr>
        <p:txBody>
          <a:bodyPr/>
          <a:lstStyle/>
          <a:p>
            <a:pPr marL="0" indent="0">
              <a:buNone/>
            </a:pPr>
            <a:endParaRPr lang="nl-NL" dirty="0"/>
          </a:p>
          <a:p>
            <a:r>
              <a:rPr lang="nl-NL" dirty="0"/>
              <a:t>er geen sprake is van een evenwichtige toedeling van functies aan locaties (artikel 8.0a, lid 2 </a:t>
            </a:r>
            <a:r>
              <a:rPr lang="nl-NL" dirty="0" err="1"/>
              <a:t>Bkl</a:t>
            </a:r>
            <a:r>
              <a:rPr lang="nl-NL" dirty="0"/>
              <a:t>)</a:t>
            </a:r>
          </a:p>
          <a:p>
            <a:r>
              <a:rPr lang="nl-NL" dirty="0"/>
              <a:t>de omgevingsplanactiviteit niet voldoende concreet is</a:t>
            </a:r>
          </a:p>
          <a:p>
            <a:r>
              <a:rPr lang="nl-NL" dirty="0"/>
              <a:t>het plan niet voldoet aan de instructieregels van het </a:t>
            </a:r>
            <a:r>
              <a:rPr lang="nl-NL" dirty="0" err="1"/>
              <a:t>Bkl</a:t>
            </a:r>
            <a:r>
              <a:rPr lang="nl-NL" dirty="0"/>
              <a:t> of de provinciale omgevingsverordening (artikel 8.0b </a:t>
            </a:r>
            <a:r>
              <a:rPr lang="nl-NL" dirty="0" err="1"/>
              <a:t>Bkl</a:t>
            </a:r>
            <a:r>
              <a:rPr lang="nl-NL" dirty="0"/>
              <a:t>)</a:t>
            </a:r>
          </a:p>
          <a:p>
            <a:r>
              <a:rPr lang="nl-NL" dirty="0"/>
              <a:t>de omgevingsplanactiviteit betrekking heeft op een voorbeschermingsregel in het omgevingsplan (artikel 8.0b </a:t>
            </a:r>
            <a:r>
              <a:rPr lang="nl-NL" dirty="0" err="1"/>
              <a:t>Bkl</a:t>
            </a:r>
            <a:r>
              <a:rPr lang="nl-NL" dirty="0"/>
              <a:t>)</a:t>
            </a:r>
          </a:p>
          <a:p>
            <a:r>
              <a:rPr lang="nl-NL" dirty="0"/>
              <a:t>de omgevingsplanactiviteit het uitvoeren van een project waarvoor een projectbesluit is vastgesteld door een bestuursorgaan van de provincie of het Rijk belemmert (artikel 8.0b </a:t>
            </a:r>
            <a:r>
              <a:rPr lang="nl-NL" dirty="0" err="1"/>
              <a:t>Bkl</a:t>
            </a:r>
            <a:r>
              <a:rPr lang="nl-NL" dirty="0"/>
              <a:t>)</a:t>
            </a:r>
          </a:p>
          <a:p>
            <a:r>
              <a:rPr lang="nl-NL" dirty="0"/>
              <a:t>wijziging van regels buiten de locatie nodig is</a:t>
            </a:r>
          </a:p>
          <a:p>
            <a:r>
              <a:rPr lang="nl-NL" dirty="0"/>
              <a:t>het schrappen van regels uit het omgevingsplan nodig is</a:t>
            </a:r>
          </a:p>
          <a:p>
            <a:pPr marL="0" indent="0">
              <a:buNone/>
            </a:pPr>
            <a:endParaRPr lang="nl-NL" dirty="0"/>
          </a:p>
          <a:p>
            <a:pPr marL="0" indent="0">
              <a:buNone/>
            </a:pPr>
            <a:endParaRPr lang="nl-NL" dirty="0"/>
          </a:p>
        </p:txBody>
      </p:sp>
      <p:sp>
        <p:nvSpPr>
          <p:cNvPr id="4" name="Tijdelijke aanduiding voor voettekst 3">
            <a:extLst>
              <a:ext uri="{FF2B5EF4-FFF2-40B4-BE49-F238E27FC236}">
                <a16:creationId xmlns:a16="http://schemas.microsoft.com/office/drawing/2014/main" id="{6B7E90C1-3D80-756E-3E3B-2AF83B83E679}"/>
              </a:ext>
              <a:ext uri="{C183D7F6-B498-43B3-948B-1728B52AA6E4}">
                <adec:decorative xmlns:adec="http://schemas.microsoft.com/office/drawing/2017/decorative" val="1"/>
              </a:ext>
            </a:extLst>
          </p:cNvPr>
          <p:cNvSpPr>
            <a:spLocks noGrp="1"/>
          </p:cNvSpPr>
          <p:nvPr>
            <p:ph type="ftr" sz="quarter" idx="11"/>
          </p:nvPr>
        </p:nvSpPr>
        <p:spPr/>
        <p:txBody>
          <a:bodyPr/>
          <a:lstStyle/>
          <a:p>
            <a:r>
              <a:rPr lang="nl-NL" dirty="0"/>
              <a:t>Schakel Special, 27 november 2025, (On)mogelijkheden BOPA</a:t>
            </a:r>
          </a:p>
        </p:txBody>
      </p:sp>
      <p:sp>
        <p:nvSpPr>
          <p:cNvPr id="5" name="Tijdelijke aanduiding voor dianummer 4">
            <a:extLst>
              <a:ext uri="{FF2B5EF4-FFF2-40B4-BE49-F238E27FC236}">
                <a16:creationId xmlns:a16="http://schemas.microsoft.com/office/drawing/2014/main" id="{173E8BF0-9BAA-DD2A-183A-39C032C274DC}"/>
              </a:ext>
            </a:extLst>
          </p:cNvPr>
          <p:cNvSpPr>
            <a:spLocks noGrp="1"/>
          </p:cNvSpPr>
          <p:nvPr>
            <p:ph type="sldNum" sz="quarter" idx="12"/>
          </p:nvPr>
        </p:nvSpPr>
        <p:spPr/>
        <p:txBody>
          <a:bodyPr/>
          <a:lstStyle/>
          <a:p>
            <a:fld id="{1B71BB4A-7DC0-41F9-B589-288E53C2F0C1}" type="slidenum">
              <a:rPr lang="nl-NL" smtClean="0"/>
              <a:t>15</a:t>
            </a:fld>
            <a:endParaRPr lang="nl-NL"/>
          </a:p>
        </p:txBody>
      </p:sp>
    </p:spTree>
    <p:extLst>
      <p:ext uri="{BB962C8B-B14F-4D97-AF65-F5344CB8AC3E}">
        <p14:creationId xmlns:p14="http://schemas.microsoft.com/office/powerpoint/2010/main" val="16632407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7C9B2C-786B-76D8-9112-997B438D713E}"/>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68778E09-710E-24DC-82A5-6F6F07E4B127}"/>
              </a:ext>
              <a:ext uri="{C183D7F6-B498-43B3-948B-1728B52AA6E4}">
                <adec:decorative xmlns:adec="http://schemas.microsoft.com/office/drawing/2017/decorative" val="1"/>
              </a:ext>
            </a:extLst>
          </p:cNvPr>
          <p:cNvSpPr>
            <a:spLocks noGrp="1"/>
          </p:cNvSpPr>
          <p:nvPr>
            <p:ph type="ctrTitle"/>
          </p:nvPr>
        </p:nvSpPr>
        <p:spPr/>
        <p:txBody>
          <a:bodyPr/>
          <a:lstStyle/>
          <a:p>
            <a:r>
              <a:rPr lang="nl-NL" dirty="0"/>
              <a:t>BOPA – ruimte voor ruimte</a:t>
            </a:r>
          </a:p>
        </p:txBody>
      </p:sp>
      <p:sp>
        <p:nvSpPr>
          <p:cNvPr id="3" name="Ondertitel 2">
            <a:extLst>
              <a:ext uri="{FF2B5EF4-FFF2-40B4-BE49-F238E27FC236}">
                <a16:creationId xmlns:a16="http://schemas.microsoft.com/office/drawing/2014/main" id="{D110D4FB-CD86-3F99-A386-7AB573354B7B}"/>
              </a:ext>
              <a:ext uri="{C183D7F6-B498-43B3-948B-1728B52AA6E4}">
                <adec:decorative xmlns:adec="http://schemas.microsoft.com/office/drawing/2017/decorative" val="1"/>
              </a:ext>
            </a:extLst>
          </p:cNvPr>
          <p:cNvSpPr>
            <a:spLocks noGrp="1"/>
          </p:cNvSpPr>
          <p:nvPr>
            <p:ph type="subTitle" idx="1"/>
          </p:nvPr>
        </p:nvSpPr>
        <p:spPr>
          <a:xfrm>
            <a:off x="571500" y="1204686"/>
            <a:ext cx="11044238" cy="4794475"/>
          </a:xfrm>
        </p:spPr>
        <p:txBody>
          <a:bodyPr/>
          <a:lstStyle/>
          <a:p>
            <a:pPr marL="0" indent="0">
              <a:buNone/>
            </a:pPr>
            <a:endParaRPr lang="nl-NL" dirty="0"/>
          </a:p>
          <a:p>
            <a:pPr marL="0" indent="0">
              <a:buNone/>
            </a:pPr>
            <a:r>
              <a:rPr lang="nl-NL" dirty="0"/>
              <a:t>Voorbeeld Ruimte voor Ruimte:</a:t>
            </a:r>
          </a:p>
          <a:p>
            <a:pPr marL="0" indent="0">
              <a:buNone/>
            </a:pPr>
            <a:endParaRPr lang="nl-NL" dirty="0"/>
          </a:p>
          <a:p>
            <a:pPr marL="0" indent="0">
              <a:buNone/>
            </a:pPr>
            <a:endParaRPr lang="nl-NL" dirty="0"/>
          </a:p>
          <a:p>
            <a:pPr marL="0" indent="0">
              <a:buNone/>
            </a:pPr>
            <a:endParaRPr lang="nl-NL" dirty="0"/>
          </a:p>
          <a:p>
            <a:pPr marL="0" indent="0">
              <a:buNone/>
            </a:pPr>
            <a:endParaRPr lang="nl-NL" dirty="0"/>
          </a:p>
          <a:p>
            <a:pPr marL="0" indent="0">
              <a:buNone/>
            </a:pPr>
            <a:endParaRPr lang="nl-NL" dirty="0"/>
          </a:p>
          <a:p>
            <a:pPr marL="0" indent="0">
              <a:buNone/>
            </a:pPr>
            <a:endParaRPr lang="nl-NL" dirty="0"/>
          </a:p>
          <a:p>
            <a:pPr marL="0" indent="0">
              <a:buNone/>
            </a:pPr>
            <a:endParaRPr lang="nl-NL" dirty="0"/>
          </a:p>
          <a:p>
            <a:pPr marL="0" indent="0">
              <a:buNone/>
            </a:pPr>
            <a:endParaRPr lang="nl-NL" dirty="0"/>
          </a:p>
          <a:p>
            <a:pPr marL="0" indent="0">
              <a:buNone/>
            </a:pPr>
            <a:r>
              <a:rPr lang="nl-NL" dirty="0"/>
              <a:t>Perceel met agrarische functie			Slopen agrarische bebouwing en bouwen woningen</a:t>
            </a:r>
          </a:p>
          <a:p>
            <a:pPr marL="0" indent="0">
              <a:buNone/>
            </a:pPr>
            <a:endParaRPr lang="nl-NL" dirty="0"/>
          </a:p>
          <a:p>
            <a:pPr marL="0" indent="0">
              <a:buNone/>
            </a:pPr>
            <a:endParaRPr lang="nl-NL" dirty="0"/>
          </a:p>
          <a:p>
            <a:pPr marL="0" indent="0">
              <a:buNone/>
            </a:pPr>
            <a:endParaRPr lang="nl-NL" dirty="0"/>
          </a:p>
          <a:p>
            <a:pPr marL="0" indent="0">
              <a:buNone/>
            </a:pPr>
            <a:endParaRPr lang="nl-NL" dirty="0"/>
          </a:p>
          <a:p>
            <a:pPr marL="0" indent="0">
              <a:buNone/>
            </a:pPr>
            <a:endParaRPr lang="nl-NL" dirty="0"/>
          </a:p>
          <a:p>
            <a:pPr marL="0" indent="0">
              <a:buNone/>
            </a:pPr>
            <a:endParaRPr lang="nl-NL" dirty="0"/>
          </a:p>
        </p:txBody>
      </p:sp>
      <p:sp>
        <p:nvSpPr>
          <p:cNvPr id="4" name="Tijdelijke aanduiding voor voettekst 3">
            <a:extLst>
              <a:ext uri="{FF2B5EF4-FFF2-40B4-BE49-F238E27FC236}">
                <a16:creationId xmlns:a16="http://schemas.microsoft.com/office/drawing/2014/main" id="{13CDC649-89B7-15DC-F7EE-46E2985B6962}"/>
              </a:ext>
              <a:ext uri="{C183D7F6-B498-43B3-948B-1728B52AA6E4}">
                <adec:decorative xmlns:adec="http://schemas.microsoft.com/office/drawing/2017/decorative" val="1"/>
              </a:ext>
            </a:extLst>
          </p:cNvPr>
          <p:cNvSpPr>
            <a:spLocks noGrp="1"/>
          </p:cNvSpPr>
          <p:nvPr>
            <p:ph type="ftr" sz="quarter" idx="11"/>
          </p:nvPr>
        </p:nvSpPr>
        <p:spPr/>
        <p:txBody>
          <a:bodyPr/>
          <a:lstStyle/>
          <a:p>
            <a:r>
              <a:rPr lang="nl-NL" dirty="0"/>
              <a:t>Schakel Special, 27 november 2025, (On)mogelijkheden BOPA</a:t>
            </a:r>
          </a:p>
        </p:txBody>
      </p:sp>
      <p:sp>
        <p:nvSpPr>
          <p:cNvPr id="5" name="Tijdelijke aanduiding voor dianummer 4">
            <a:extLst>
              <a:ext uri="{FF2B5EF4-FFF2-40B4-BE49-F238E27FC236}">
                <a16:creationId xmlns:a16="http://schemas.microsoft.com/office/drawing/2014/main" id="{FA99BD51-A83B-1679-FD9C-8F25FD928B9C}"/>
              </a:ext>
              <a:ext uri="{C183D7F6-B498-43B3-948B-1728B52AA6E4}">
                <adec:decorative xmlns:adec="http://schemas.microsoft.com/office/drawing/2017/decorative" val="1"/>
              </a:ext>
            </a:extLst>
          </p:cNvPr>
          <p:cNvSpPr>
            <a:spLocks noGrp="1"/>
          </p:cNvSpPr>
          <p:nvPr>
            <p:ph type="sldNum" sz="quarter" idx="12"/>
          </p:nvPr>
        </p:nvSpPr>
        <p:spPr/>
        <p:txBody>
          <a:bodyPr/>
          <a:lstStyle/>
          <a:p>
            <a:fld id="{1B71BB4A-7DC0-41F9-B589-288E53C2F0C1}" type="slidenum">
              <a:rPr lang="nl-NL" smtClean="0"/>
              <a:t>16</a:t>
            </a:fld>
            <a:endParaRPr lang="nl-NL"/>
          </a:p>
        </p:txBody>
      </p:sp>
      <p:sp>
        <p:nvSpPr>
          <p:cNvPr id="6" name="Rechthoek 5">
            <a:extLst>
              <a:ext uri="{FF2B5EF4-FFF2-40B4-BE49-F238E27FC236}">
                <a16:creationId xmlns:a16="http://schemas.microsoft.com/office/drawing/2014/main" id="{00A0CF4B-F919-4A8B-51CB-79F5ABD2D7E5}"/>
              </a:ext>
              <a:ext uri="{C183D7F6-B498-43B3-948B-1728B52AA6E4}">
                <adec:decorative xmlns:adec="http://schemas.microsoft.com/office/drawing/2017/decorative" val="1"/>
              </a:ext>
            </a:extLst>
          </p:cNvPr>
          <p:cNvSpPr/>
          <p:nvPr/>
        </p:nvSpPr>
        <p:spPr>
          <a:xfrm>
            <a:off x="571500" y="2029191"/>
            <a:ext cx="3075709" cy="3471223"/>
          </a:xfrm>
          <a:prstGeom prst="rect">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a:p>
            <a:pPr algn="ctr"/>
            <a:endParaRPr lang="nl-NL" dirty="0"/>
          </a:p>
          <a:p>
            <a:pPr algn="ctr"/>
            <a:endParaRPr lang="nl-NL" dirty="0"/>
          </a:p>
          <a:p>
            <a:pPr algn="ctr"/>
            <a:endParaRPr lang="nl-NL" dirty="0"/>
          </a:p>
          <a:p>
            <a:pPr algn="ctr"/>
            <a:endParaRPr lang="nl-NL" dirty="0"/>
          </a:p>
          <a:p>
            <a:pPr algn="ctr"/>
            <a:r>
              <a:rPr lang="nl-NL" dirty="0"/>
              <a:t>					</a:t>
            </a:r>
          </a:p>
        </p:txBody>
      </p:sp>
      <p:sp>
        <p:nvSpPr>
          <p:cNvPr id="7" name="Rechthoek 6">
            <a:extLst>
              <a:ext uri="{FF2B5EF4-FFF2-40B4-BE49-F238E27FC236}">
                <a16:creationId xmlns:a16="http://schemas.microsoft.com/office/drawing/2014/main" id="{D76DC50E-954E-4DC3-A6C1-69136A7D9BCB}"/>
              </a:ext>
              <a:ext uri="{C183D7F6-B498-43B3-948B-1728B52AA6E4}">
                <adec:decorative xmlns:adec="http://schemas.microsoft.com/office/drawing/2017/decorative" val="1"/>
              </a:ext>
            </a:extLst>
          </p:cNvPr>
          <p:cNvSpPr/>
          <p:nvPr/>
        </p:nvSpPr>
        <p:spPr>
          <a:xfrm>
            <a:off x="852054" y="2394238"/>
            <a:ext cx="1056410" cy="1651995"/>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dirty="0">
                <a:solidFill>
                  <a:schemeClr val="tx1"/>
                </a:solidFill>
              </a:rPr>
              <a:t>schuur</a:t>
            </a:r>
          </a:p>
        </p:txBody>
      </p:sp>
      <p:sp>
        <p:nvSpPr>
          <p:cNvPr id="8" name="Rechthoek 7">
            <a:extLst>
              <a:ext uri="{FF2B5EF4-FFF2-40B4-BE49-F238E27FC236}">
                <a16:creationId xmlns:a16="http://schemas.microsoft.com/office/drawing/2014/main" id="{10CB2924-CCBD-CAAF-A8DF-2471942E75A5}"/>
              </a:ext>
              <a:ext uri="{C183D7F6-B498-43B3-948B-1728B52AA6E4}">
                <adec:decorative xmlns:adec="http://schemas.microsoft.com/office/drawing/2017/decorative" val="1"/>
              </a:ext>
            </a:extLst>
          </p:cNvPr>
          <p:cNvSpPr/>
          <p:nvPr/>
        </p:nvSpPr>
        <p:spPr>
          <a:xfrm>
            <a:off x="931500" y="4149869"/>
            <a:ext cx="945573" cy="1246909"/>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dirty="0">
                <a:solidFill>
                  <a:schemeClr val="tx1"/>
                </a:solidFill>
              </a:rPr>
              <a:t>bedrijfswoning</a:t>
            </a:r>
          </a:p>
        </p:txBody>
      </p:sp>
      <p:sp>
        <p:nvSpPr>
          <p:cNvPr id="9" name="Rechthoek 8">
            <a:extLst>
              <a:ext uri="{FF2B5EF4-FFF2-40B4-BE49-F238E27FC236}">
                <a16:creationId xmlns:a16="http://schemas.microsoft.com/office/drawing/2014/main" id="{F9F7F417-CF2C-04FC-57BC-B9294636E91E}"/>
              </a:ext>
              <a:ext uri="{C183D7F6-B498-43B3-948B-1728B52AA6E4}">
                <adec:decorative xmlns:adec="http://schemas.microsoft.com/office/drawing/2017/decorative" val="1"/>
              </a:ext>
            </a:extLst>
          </p:cNvPr>
          <p:cNvSpPr/>
          <p:nvPr/>
        </p:nvSpPr>
        <p:spPr>
          <a:xfrm>
            <a:off x="2337954" y="2390797"/>
            <a:ext cx="585355" cy="681471"/>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1000" dirty="0">
                <a:solidFill>
                  <a:schemeClr val="tx1"/>
                </a:solidFill>
              </a:rPr>
              <a:t>schuur</a:t>
            </a:r>
          </a:p>
        </p:txBody>
      </p:sp>
      <p:sp>
        <p:nvSpPr>
          <p:cNvPr id="11" name="Rechthoek 10">
            <a:extLst>
              <a:ext uri="{FF2B5EF4-FFF2-40B4-BE49-F238E27FC236}">
                <a16:creationId xmlns:a16="http://schemas.microsoft.com/office/drawing/2014/main" id="{7C6E6D02-7A01-C5E5-735C-48FAC4C33C0A}"/>
              </a:ext>
              <a:ext uri="{C183D7F6-B498-43B3-948B-1728B52AA6E4}">
                <adec:decorative xmlns:adec="http://schemas.microsoft.com/office/drawing/2017/decorative" val="1"/>
              </a:ext>
            </a:extLst>
          </p:cNvPr>
          <p:cNvSpPr/>
          <p:nvPr/>
        </p:nvSpPr>
        <p:spPr>
          <a:xfrm>
            <a:off x="2851393" y="3220235"/>
            <a:ext cx="585355" cy="681471"/>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1000" dirty="0">
                <a:solidFill>
                  <a:schemeClr val="tx1"/>
                </a:solidFill>
              </a:rPr>
              <a:t>schuur</a:t>
            </a:r>
          </a:p>
        </p:txBody>
      </p:sp>
      <p:sp>
        <p:nvSpPr>
          <p:cNvPr id="12" name="Rechthoek 11">
            <a:extLst>
              <a:ext uri="{FF2B5EF4-FFF2-40B4-BE49-F238E27FC236}">
                <a16:creationId xmlns:a16="http://schemas.microsoft.com/office/drawing/2014/main" id="{A05B9355-E677-95D0-8392-3323E1B8FDF7}"/>
              </a:ext>
              <a:ext uri="{C183D7F6-B498-43B3-948B-1728B52AA6E4}">
                <adec:decorative xmlns:adec="http://schemas.microsoft.com/office/drawing/2017/decorative" val="1"/>
              </a:ext>
            </a:extLst>
          </p:cNvPr>
          <p:cNvSpPr/>
          <p:nvPr/>
        </p:nvSpPr>
        <p:spPr>
          <a:xfrm>
            <a:off x="5200126" y="2029190"/>
            <a:ext cx="3075709" cy="3471223"/>
          </a:xfrm>
          <a:prstGeom prst="rect">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a:p>
            <a:pPr algn="ctr"/>
            <a:endParaRPr lang="nl-NL" dirty="0"/>
          </a:p>
          <a:p>
            <a:pPr algn="ctr"/>
            <a:endParaRPr lang="nl-NL" dirty="0"/>
          </a:p>
          <a:p>
            <a:pPr algn="ctr"/>
            <a:endParaRPr lang="nl-NL" dirty="0"/>
          </a:p>
          <a:p>
            <a:pPr algn="ctr"/>
            <a:endParaRPr lang="nl-NL" dirty="0"/>
          </a:p>
          <a:p>
            <a:pPr algn="ctr"/>
            <a:r>
              <a:rPr lang="nl-NL" dirty="0"/>
              <a:t>					</a:t>
            </a:r>
          </a:p>
        </p:txBody>
      </p:sp>
      <p:sp>
        <p:nvSpPr>
          <p:cNvPr id="14" name="Pijl: rechts 13">
            <a:extLst>
              <a:ext uri="{FF2B5EF4-FFF2-40B4-BE49-F238E27FC236}">
                <a16:creationId xmlns:a16="http://schemas.microsoft.com/office/drawing/2014/main" id="{00AB30DA-AE42-79F0-2519-79A60EAF6216}"/>
              </a:ext>
              <a:ext uri="{C183D7F6-B498-43B3-948B-1728B52AA6E4}">
                <adec:decorative xmlns:adec="http://schemas.microsoft.com/office/drawing/2017/decorative" val="1"/>
              </a:ext>
            </a:extLst>
          </p:cNvPr>
          <p:cNvSpPr/>
          <p:nvPr/>
        </p:nvSpPr>
        <p:spPr>
          <a:xfrm>
            <a:off x="4185679" y="3416443"/>
            <a:ext cx="605119" cy="485263"/>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6" name="Rechthoek 15">
            <a:extLst>
              <a:ext uri="{FF2B5EF4-FFF2-40B4-BE49-F238E27FC236}">
                <a16:creationId xmlns:a16="http://schemas.microsoft.com/office/drawing/2014/main" id="{5AB18F08-4D57-E027-9705-0B94B1433A95}"/>
              </a:ext>
              <a:ext uri="{C183D7F6-B498-43B3-948B-1728B52AA6E4}">
                <adec:decorative xmlns:adec="http://schemas.microsoft.com/office/drawing/2017/decorative" val="1"/>
              </a:ext>
            </a:extLst>
          </p:cNvPr>
          <p:cNvSpPr/>
          <p:nvPr/>
        </p:nvSpPr>
        <p:spPr>
          <a:xfrm>
            <a:off x="5413663" y="2214094"/>
            <a:ext cx="945573" cy="1246909"/>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dirty="0">
                <a:solidFill>
                  <a:schemeClr val="tx1"/>
                </a:solidFill>
              </a:rPr>
              <a:t>woning</a:t>
            </a:r>
          </a:p>
        </p:txBody>
      </p:sp>
      <p:sp>
        <p:nvSpPr>
          <p:cNvPr id="17" name="Rechthoek 16">
            <a:extLst>
              <a:ext uri="{FF2B5EF4-FFF2-40B4-BE49-F238E27FC236}">
                <a16:creationId xmlns:a16="http://schemas.microsoft.com/office/drawing/2014/main" id="{CD8C3291-8967-F7A2-770B-D5D305F20A36}"/>
              </a:ext>
              <a:ext uri="{C183D7F6-B498-43B3-948B-1728B52AA6E4}">
                <adec:decorative xmlns:adec="http://schemas.microsoft.com/office/drawing/2017/decorative" val="1"/>
              </a:ext>
            </a:extLst>
          </p:cNvPr>
          <p:cNvSpPr/>
          <p:nvPr/>
        </p:nvSpPr>
        <p:spPr>
          <a:xfrm>
            <a:off x="7148701" y="3917209"/>
            <a:ext cx="945573" cy="1246909"/>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dirty="0">
                <a:solidFill>
                  <a:schemeClr val="tx1"/>
                </a:solidFill>
              </a:rPr>
              <a:t>woning</a:t>
            </a:r>
          </a:p>
        </p:txBody>
      </p:sp>
      <p:sp>
        <p:nvSpPr>
          <p:cNvPr id="18" name="Rechthoek 17">
            <a:extLst>
              <a:ext uri="{FF2B5EF4-FFF2-40B4-BE49-F238E27FC236}">
                <a16:creationId xmlns:a16="http://schemas.microsoft.com/office/drawing/2014/main" id="{EB25EEB9-053D-8F83-3270-FE49CB310BD7}"/>
              </a:ext>
              <a:ext uri="{C183D7F6-B498-43B3-948B-1728B52AA6E4}">
                <adec:decorative xmlns:adec="http://schemas.microsoft.com/office/drawing/2017/decorative" val="1"/>
              </a:ext>
            </a:extLst>
          </p:cNvPr>
          <p:cNvSpPr/>
          <p:nvPr/>
        </p:nvSpPr>
        <p:spPr>
          <a:xfrm>
            <a:off x="5478750" y="4149869"/>
            <a:ext cx="945573" cy="1246909"/>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dirty="0">
                <a:solidFill>
                  <a:schemeClr val="tx1"/>
                </a:solidFill>
              </a:rPr>
              <a:t>woning</a:t>
            </a:r>
          </a:p>
        </p:txBody>
      </p:sp>
    </p:spTree>
    <p:extLst>
      <p:ext uri="{BB962C8B-B14F-4D97-AF65-F5344CB8AC3E}">
        <p14:creationId xmlns:p14="http://schemas.microsoft.com/office/powerpoint/2010/main" val="24369766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2E6B82-617F-7F7B-5D38-EFB554F34E3B}"/>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9F1FF94D-E240-A1C4-8F9D-CAE6303AB680}"/>
              </a:ext>
              <a:ext uri="{C183D7F6-B498-43B3-948B-1728B52AA6E4}">
                <adec:decorative xmlns:adec="http://schemas.microsoft.com/office/drawing/2017/decorative" val="1"/>
              </a:ext>
            </a:extLst>
          </p:cNvPr>
          <p:cNvSpPr>
            <a:spLocks noGrp="1"/>
          </p:cNvSpPr>
          <p:nvPr>
            <p:ph type="ctrTitle"/>
          </p:nvPr>
        </p:nvSpPr>
        <p:spPr/>
        <p:txBody>
          <a:bodyPr/>
          <a:lstStyle/>
          <a:p>
            <a:r>
              <a:rPr lang="nl-NL" dirty="0"/>
              <a:t>BOPA of wijziging omgevingsplan - voorbeeld</a:t>
            </a:r>
          </a:p>
        </p:txBody>
      </p:sp>
      <p:sp>
        <p:nvSpPr>
          <p:cNvPr id="3" name="Ondertitel 2">
            <a:extLst>
              <a:ext uri="{FF2B5EF4-FFF2-40B4-BE49-F238E27FC236}">
                <a16:creationId xmlns:a16="http://schemas.microsoft.com/office/drawing/2014/main" id="{CC14C9D2-6390-2D04-2349-39EEE15059CB}"/>
              </a:ext>
              <a:ext uri="{C183D7F6-B498-43B3-948B-1728B52AA6E4}">
                <adec:decorative xmlns:adec="http://schemas.microsoft.com/office/drawing/2017/decorative" val="1"/>
              </a:ext>
            </a:extLst>
          </p:cNvPr>
          <p:cNvSpPr>
            <a:spLocks noGrp="1"/>
          </p:cNvSpPr>
          <p:nvPr>
            <p:ph type="subTitle" idx="1"/>
          </p:nvPr>
        </p:nvSpPr>
        <p:spPr>
          <a:xfrm>
            <a:off x="571500" y="1204686"/>
            <a:ext cx="11044238" cy="4794475"/>
          </a:xfrm>
        </p:spPr>
        <p:txBody>
          <a:bodyPr/>
          <a:lstStyle/>
          <a:p>
            <a:pPr marL="0" indent="0">
              <a:buNone/>
            </a:pPr>
            <a:endParaRPr lang="nl-NL" dirty="0"/>
          </a:p>
          <a:p>
            <a:pPr marL="0" indent="0">
              <a:buNone/>
            </a:pPr>
            <a:endParaRPr lang="nl-NL" dirty="0"/>
          </a:p>
          <a:p>
            <a:pPr marL="0" indent="0">
              <a:buNone/>
            </a:pPr>
            <a:r>
              <a:rPr lang="nl-NL" dirty="0"/>
              <a:t>Voorbeeld Ruimte voor Ruimte:</a:t>
            </a:r>
          </a:p>
          <a:p>
            <a:r>
              <a:rPr lang="nl-NL" dirty="0"/>
              <a:t>Bouwen woningen in ruil voor sloop agrarische bebouwing met BOPA</a:t>
            </a:r>
          </a:p>
          <a:p>
            <a:r>
              <a:rPr lang="nl-NL" dirty="0"/>
              <a:t>Agrarische bestemming blijft gelden</a:t>
            </a:r>
          </a:p>
          <a:p>
            <a:r>
              <a:rPr lang="nl-NL" dirty="0"/>
              <a:t>Woningen toegestaan in afwijking van agrarische bestemming</a:t>
            </a:r>
          </a:p>
          <a:p>
            <a:r>
              <a:rPr lang="nl-NL" dirty="0"/>
              <a:t>Slopen agrarische bebouwing in voorschriften BOPA</a:t>
            </a:r>
          </a:p>
          <a:p>
            <a:pPr>
              <a:buFont typeface="Wingdings" panose="05000000000000000000" pitchFamily="2" charset="2"/>
              <a:buChar char="Ø"/>
            </a:pPr>
            <a:r>
              <a:rPr lang="nl-NL" dirty="0"/>
              <a:t>Vestiging agrarisch bedrijf niet te voorkomen &gt; past nog in omgevingsplan</a:t>
            </a:r>
          </a:p>
          <a:p>
            <a:pPr>
              <a:buFont typeface="Wingdings" panose="05000000000000000000" pitchFamily="2" charset="2"/>
              <a:buChar char="Ø"/>
            </a:pPr>
            <a:r>
              <a:rPr lang="nl-NL" dirty="0"/>
              <a:t>Geen sprake van ETFAL</a:t>
            </a:r>
          </a:p>
          <a:p>
            <a:pPr>
              <a:buFont typeface="Wingdings" panose="05000000000000000000" pitchFamily="2" charset="2"/>
              <a:buChar char="Ø"/>
            </a:pPr>
            <a:r>
              <a:rPr lang="nl-NL" dirty="0"/>
              <a:t>Beter via wijziging omgevingsplan</a:t>
            </a:r>
          </a:p>
          <a:p>
            <a:pPr marL="0" indent="0">
              <a:buNone/>
            </a:pPr>
            <a:endParaRPr lang="nl-NL" dirty="0"/>
          </a:p>
          <a:p>
            <a:pPr marL="0" indent="0">
              <a:buNone/>
            </a:pPr>
            <a:endParaRPr lang="nl-NL" dirty="0"/>
          </a:p>
          <a:p>
            <a:pPr marL="0" indent="0">
              <a:buNone/>
            </a:pPr>
            <a:endParaRPr lang="nl-NL" dirty="0"/>
          </a:p>
          <a:p>
            <a:pPr marL="0" indent="0">
              <a:buNone/>
            </a:pPr>
            <a:endParaRPr lang="nl-NL" dirty="0"/>
          </a:p>
          <a:p>
            <a:pPr marL="0" indent="0">
              <a:buNone/>
            </a:pPr>
            <a:endParaRPr lang="nl-NL" dirty="0"/>
          </a:p>
          <a:p>
            <a:pPr marL="0" indent="0">
              <a:buNone/>
            </a:pPr>
            <a:endParaRPr lang="nl-NL" dirty="0"/>
          </a:p>
          <a:p>
            <a:pPr marL="0" indent="0">
              <a:buNone/>
            </a:pPr>
            <a:endParaRPr lang="nl-NL" dirty="0"/>
          </a:p>
          <a:p>
            <a:pPr marL="0" indent="0">
              <a:buNone/>
            </a:pPr>
            <a:endParaRPr lang="nl-NL" dirty="0"/>
          </a:p>
        </p:txBody>
      </p:sp>
      <p:sp>
        <p:nvSpPr>
          <p:cNvPr id="4" name="Tijdelijke aanduiding voor voettekst 3">
            <a:extLst>
              <a:ext uri="{FF2B5EF4-FFF2-40B4-BE49-F238E27FC236}">
                <a16:creationId xmlns:a16="http://schemas.microsoft.com/office/drawing/2014/main" id="{387626CA-6588-CC6D-04B5-9529DA8C05FC}"/>
              </a:ext>
              <a:ext uri="{C183D7F6-B498-43B3-948B-1728B52AA6E4}">
                <adec:decorative xmlns:adec="http://schemas.microsoft.com/office/drawing/2017/decorative" val="1"/>
              </a:ext>
            </a:extLst>
          </p:cNvPr>
          <p:cNvSpPr>
            <a:spLocks noGrp="1"/>
          </p:cNvSpPr>
          <p:nvPr>
            <p:ph type="ftr" sz="quarter" idx="11"/>
          </p:nvPr>
        </p:nvSpPr>
        <p:spPr/>
        <p:txBody>
          <a:bodyPr/>
          <a:lstStyle/>
          <a:p>
            <a:r>
              <a:rPr lang="nl-NL" dirty="0"/>
              <a:t>Schakel Special, 27 november 2025, (On)mogelijkheden BOPA</a:t>
            </a:r>
          </a:p>
        </p:txBody>
      </p:sp>
      <p:sp>
        <p:nvSpPr>
          <p:cNvPr id="5" name="Tijdelijke aanduiding voor dianummer 4">
            <a:extLst>
              <a:ext uri="{FF2B5EF4-FFF2-40B4-BE49-F238E27FC236}">
                <a16:creationId xmlns:a16="http://schemas.microsoft.com/office/drawing/2014/main" id="{6FB20A28-B53B-E5A4-0C1F-A934C7A7EC72}"/>
              </a:ext>
            </a:extLst>
          </p:cNvPr>
          <p:cNvSpPr>
            <a:spLocks noGrp="1"/>
          </p:cNvSpPr>
          <p:nvPr>
            <p:ph type="sldNum" sz="quarter" idx="12"/>
          </p:nvPr>
        </p:nvSpPr>
        <p:spPr/>
        <p:txBody>
          <a:bodyPr/>
          <a:lstStyle/>
          <a:p>
            <a:fld id="{1B71BB4A-7DC0-41F9-B589-288E53C2F0C1}" type="slidenum">
              <a:rPr lang="nl-NL" smtClean="0"/>
              <a:t>17</a:t>
            </a:fld>
            <a:endParaRPr lang="nl-NL"/>
          </a:p>
        </p:txBody>
      </p:sp>
    </p:spTree>
    <p:extLst>
      <p:ext uri="{BB962C8B-B14F-4D97-AF65-F5344CB8AC3E}">
        <p14:creationId xmlns:p14="http://schemas.microsoft.com/office/powerpoint/2010/main" val="26170820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104B60-6AB4-8FBC-A3CB-FAC8E81CB8D8}"/>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2797C12D-658A-FD39-6777-C7D84AC9A489}"/>
              </a:ext>
              <a:ext uri="{C183D7F6-B498-43B3-948B-1728B52AA6E4}">
                <adec:decorative xmlns:adec="http://schemas.microsoft.com/office/drawing/2017/decorative" val="1"/>
              </a:ext>
            </a:extLst>
          </p:cNvPr>
          <p:cNvSpPr>
            <a:spLocks noGrp="1"/>
          </p:cNvSpPr>
          <p:nvPr>
            <p:ph type="ctrTitle"/>
          </p:nvPr>
        </p:nvSpPr>
        <p:spPr/>
        <p:txBody>
          <a:bodyPr/>
          <a:lstStyle/>
          <a:p>
            <a:r>
              <a:rPr lang="nl-NL" dirty="0"/>
              <a:t>BOPA of wijziging omgevingsplan</a:t>
            </a:r>
          </a:p>
        </p:txBody>
      </p:sp>
      <p:sp>
        <p:nvSpPr>
          <p:cNvPr id="3" name="Ondertitel 2">
            <a:extLst>
              <a:ext uri="{FF2B5EF4-FFF2-40B4-BE49-F238E27FC236}">
                <a16:creationId xmlns:a16="http://schemas.microsoft.com/office/drawing/2014/main" id="{79DC7E21-509B-64C2-2B8D-7C94C64F1605}"/>
              </a:ext>
              <a:ext uri="{C183D7F6-B498-43B3-948B-1728B52AA6E4}">
                <adec:decorative xmlns:adec="http://schemas.microsoft.com/office/drawing/2017/decorative" val="1"/>
              </a:ext>
            </a:extLst>
          </p:cNvPr>
          <p:cNvSpPr>
            <a:spLocks noGrp="1"/>
          </p:cNvSpPr>
          <p:nvPr>
            <p:ph type="subTitle" idx="1"/>
          </p:nvPr>
        </p:nvSpPr>
        <p:spPr>
          <a:xfrm>
            <a:off x="571500" y="1204686"/>
            <a:ext cx="11044238" cy="4794475"/>
          </a:xfrm>
        </p:spPr>
        <p:txBody>
          <a:bodyPr/>
          <a:lstStyle/>
          <a:p>
            <a:pPr marL="0" indent="0">
              <a:buNone/>
            </a:pPr>
            <a:endParaRPr lang="nl-NL" dirty="0"/>
          </a:p>
          <a:p>
            <a:pPr marL="0" indent="0">
              <a:buNone/>
            </a:pPr>
            <a:r>
              <a:rPr lang="nl-NL" dirty="0"/>
              <a:t>Voordelen wijziging omgevingsplan:</a:t>
            </a:r>
          </a:p>
          <a:p>
            <a:r>
              <a:rPr lang="nl-NL" dirty="0"/>
              <a:t>Meer mogelijkheden voor flexibele regeling, zoals:</a:t>
            </a:r>
          </a:p>
          <a:p>
            <a:pPr>
              <a:buFont typeface="Wingdings" panose="05000000000000000000" pitchFamily="2" charset="2"/>
              <a:buChar char="Ø"/>
            </a:pPr>
            <a:r>
              <a:rPr lang="nl-NL" dirty="0"/>
              <a:t>regels op hoofdlijnen</a:t>
            </a:r>
          </a:p>
          <a:p>
            <a:pPr>
              <a:buFont typeface="Wingdings" panose="05000000000000000000" pitchFamily="2" charset="2"/>
              <a:buChar char="Ø"/>
            </a:pPr>
            <a:r>
              <a:rPr lang="nl-NL" dirty="0"/>
              <a:t>opnemen van beoordelingsregels voor een omgevingsvergunning (ook deels doorschuiven onderzoek)</a:t>
            </a:r>
          </a:p>
          <a:p>
            <a:pPr>
              <a:buFont typeface="Wingdings" panose="05000000000000000000" pitchFamily="2" charset="2"/>
              <a:buChar char="Ø"/>
            </a:pPr>
            <a:r>
              <a:rPr lang="nl-NL" dirty="0"/>
              <a:t>opnemen van beleidsregels</a:t>
            </a:r>
          </a:p>
          <a:p>
            <a:pPr>
              <a:buFont typeface="Wingdings" panose="05000000000000000000" pitchFamily="2" charset="2"/>
              <a:buChar char="Ø"/>
            </a:pPr>
            <a:r>
              <a:rPr lang="nl-NL" dirty="0"/>
              <a:t>wijziging van het omgevingsplan op onderdelen te delegeren naar het college van burgemeester en wethouders</a:t>
            </a:r>
          </a:p>
          <a:p>
            <a:r>
              <a:rPr lang="nl-NL" dirty="0"/>
              <a:t>Juridische regeling voor locatie wordt aangepast</a:t>
            </a:r>
          </a:p>
          <a:p>
            <a:r>
              <a:rPr lang="nl-NL" dirty="0"/>
              <a:t>Ook regels voor maatregelen buiten ontwikkellocatie mogelijk</a:t>
            </a:r>
          </a:p>
          <a:p>
            <a:r>
              <a:rPr lang="nl-NL" dirty="0"/>
              <a:t>Beroep bij 1 instantie</a:t>
            </a:r>
          </a:p>
          <a:p>
            <a:pPr>
              <a:buFont typeface="Wingdings" panose="05000000000000000000" pitchFamily="2" charset="2"/>
              <a:buChar char="Ø"/>
            </a:pPr>
            <a:endParaRPr lang="nl-NL" dirty="0"/>
          </a:p>
          <a:p>
            <a:pPr marL="0" indent="0">
              <a:buNone/>
            </a:pPr>
            <a:endParaRPr lang="nl-NL" dirty="0"/>
          </a:p>
          <a:p>
            <a:pPr marL="0" indent="0">
              <a:buNone/>
            </a:pPr>
            <a:endParaRPr lang="nl-NL" dirty="0"/>
          </a:p>
          <a:p>
            <a:pPr marL="0" indent="0">
              <a:buNone/>
            </a:pPr>
            <a:endParaRPr lang="nl-NL" dirty="0"/>
          </a:p>
          <a:p>
            <a:pPr marL="0" indent="0">
              <a:buNone/>
            </a:pPr>
            <a:endParaRPr lang="nl-NL" dirty="0"/>
          </a:p>
        </p:txBody>
      </p:sp>
      <p:sp>
        <p:nvSpPr>
          <p:cNvPr id="4" name="Tijdelijke aanduiding voor voettekst 3">
            <a:extLst>
              <a:ext uri="{FF2B5EF4-FFF2-40B4-BE49-F238E27FC236}">
                <a16:creationId xmlns:a16="http://schemas.microsoft.com/office/drawing/2014/main" id="{1ED3C793-84FA-54EB-E7BA-715F584B04FE}"/>
              </a:ext>
              <a:ext uri="{C183D7F6-B498-43B3-948B-1728B52AA6E4}">
                <adec:decorative xmlns:adec="http://schemas.microsoft.com/office/drawing/2017/decorative" val="1"/>
              </a:ext>
            </a:extLst>
          </p:cNvPr>
          <p:cNvSpPr>
            <a:spLocks noGrp="1"/>
          </p:cNvSpPr>
          <p:nvPr>
            <p:ph type="ftr" sz="quarter" idx="11"/>
          </p:nvPr>
        </p:nvSpPr>
        <p:spPr/>
        <p:txBody>
          <a:bodyPr/>
          <a:lstStyle/>
          <a:p>
            <a:r>
              <a:rPr lang="nl-NL" dirty="0"/>
              <a:t>Schakel Special, 27 november 2025, (On)mogelijkheden BOPA</a:t>
            </a:r>
          </a:p>
        </p:txBody>
      </p:sp>
      <p:sp>
        <p:nvSpPr>
          <p:cNvPr id="5" name="Tijdelijke aanduiding voor dianummer 4">
            <a:extLst>
              <a:ext uri="{FF2B5EF4-FFF2-40B4-BE49-F238E27FC236}">
                <a16:creationId xmlns:a16="http://schemas.microsoft.com/office/drawing/2014/main" id="{E6496007-E763-D116-E534-8D15499B3B81}"/>
              </a:ext>
              <a:ext uri="{C183D7F6-B498-43B3-948B-1728B52AA6E4}">
                <adec:decorative xmlns:adec="http://schemas.microsoft.com/office/drawing/2017/decorative" val="1"/>
              </a:ext>
            </a:extLst>
          </p:cNvPr>
          <p:cNvSpPr>
            <a:spLocks noGrp="1"/>
          </p:cNvSpPr>
          <p:nvPr>
            <p:ph type="sldNum" sz="quarter" idx="12"/>
          </p:nvPr>
        </p:nvSpPr>
        <p:spPr/>
        <p:txBody>
          <a:bodyPr/>
          <a:lstStyle/>
          <a:p>
            <a:fld id="{1B71BB4A-7DC0-41F9-B589-288E53C2F0C1}" type="slidenum">
              <a:rPr lang="nl-NL" smtClean="0"/>
              <a:t>18</a:t>
            </a:fld>
            <a:endParaRPr lang="nl-NL"/>
          </a:p>
        </p:txBody>
      </p:sp>
    </p:spTree>
    <p:extLst>
      <p:ext uri="{BB962C8B-B14F-4D97-AF65-F5344CB8AC3E}">
        <p14:creationId xmlns:p14="http://schemas.microsoft.com/office/powerpoint/2010/main" val="1617711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541E3B-B162-4553-127B-DB864C55B148}"/>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F85BB6C8-E16A-81A1-3780-6FD2081E0091}"/>
              </a:ext>
              <a:ext uri="{C183D7F6-B498-43B3-948B-1728B52AA6E4}">
                <adec:decorative xmlns:adec="http://schemas.microsoft.com/office/drawing/2017/decorative" val="1"/>
              </a:ext>
            </a:extLst>
          </p:cNvPr>
          <p:cNvSpPr>
            <a:spLocks noGrp="1"/>
          </p:cNvSpPr>
          <p:nvPr>
            <p:ph type="ctrTitle"/>
          </p:nvPr>
        </p:nvSpPr>
        <p:spPr>
          <a:xfrm>
            <a:off x="571500" y="336544"/>
            <a:ext cx="11044238" cy="492131"/>
          </a:xfrm>
        </p:spPr>
        <p:txBody>
          <a:bodyPr/>
          <a:lstStyle/>
          <a:p>
            <a:r>
              <a:rPr lang="nl-NL" dirty="0"/>
              <a:t>Casus Nijmegen</a:t>
            </a:r>
          </a:p>
        </p:txBody>
      </p:sp>
      <p:sp>
        <p:nvSpPr>
          <p:cNvPr id="3" name="Ondertitel 2">
            <a:extLst>
              <a:ext uri="{FF2B5EF4-FFF2-40B4-BE49-F238E27FC236}">
                <a16:creationId xmlns:a16="http://schemas.microsoft.com/office/drawing/2014/main" id="{0A51F0BA-CA63-16FA-E5C4-90477526A683}"/>
              </a:ext>
              <a:ext uri="{C183D7F6-B498-43B3-948B-1728B52AA6E4}">
                <adec:decorative xmlns:adec="http://schemas.microsoft.com/office/drawing/2017/decorative" val="1"/>
              </a:ext>
            </a:extLst>
          </p:cNvPr>
          <p:cNvSpPr>
            <a:spLocks noGrp="1"/>
          </p:cNvSpPr>
          <p:nvPr>
            <p:ph type="subTitle" idx="1"/>
          </p:nvPr>
        </p:nvSpPr>
        <p:spPr>
          <a:xfrm>
            <a:off x="571500" y="1212850"/>
            <a:ext cx="11044238" cy="4786312"/>
          </a:xfrm>
        </p:spPr>
        <p:txBody>
          <a:bodyPr/>
          <a:lstStyle/>
          <a:p>
            <a:pPr marL="0" indent="0">
              <a:buNone/>
            </a:pPr>
            <a:endParaRPr lang="nl-NL" dirty="0"/>
          </a:p>
          <a:p>
            <a:endParaRPr lang="nl-NL" dirty="0"/>
          </a:p>
          <a:p>
            <a:r>
              <a:rPr lang="nl-NL" dirty="0"/>
              <a:t>Waarom kiest Nijmegen voor het werken met een </a:t>
            </a:r>
            <a:r>
              <a:rPr lang="nl-NL" dirty="0" err="1"/>
              <a:t>Bopa</a:t>
            </a:r>
            <a:r>
              <a:rPr lang="nl-NL" dirty="0"/>
              <a:t> voor ontwikkelingen?</a:t>
            </a:r>
          </a:p>
          <a:p>
            <a:r>
              <a:rPr lang="nl-NL" dirty="0"/>
              <a:t>Welke randvoorwaarden gelden?</a:t>
            </a:r>
          </a:p>
          <a:p>
            <a:r>
              <a:rPr lang="nl-NL" dirty="0"/>
              <a:t>Het heikele punt: wat is voldoende concreet?</a:t>
            </a:r>
          </a:p>
          <a:p>
            <a:r>
              <a:rPr lang="nl-NL" dirty="0"/>
              <a:t>Twee voorbeelden van Nijmeegse </a:t>
            </a:r>
            <a:r>
              <a:rPr lang="nl-NL" dirty="0" err="1"/>
              <a:t>bopa’s</a:t>
            </a:r>
            <a:endParaRPr lang="nl-NL" dirty="0"/>
          </a:p>
          <a:p>
            <a:pPr marL="0" indent="0">
              <a:buNone/>
            </a:pPr>
            <a:endParaRPr lang="nl-NL" dirty="0"/>
          </a:p>
        </p:txBody>
      </p:sp>
      <p:sp>
        <p:nvSpPr>
          <p:cNvPr id="4" name="Tijdelijke aanduiding voor voettekst 3">
            <a:extLst>
              <a:ext uri="{FF2B5EF4-FFF2-40B4-BE49-F238E27FC236}">
                <a16:creationId xmlns:a16="http://schemas.microsoft.com/office/drawing/2014/main" id="{BCED1159-A064-DBCC-B61A-5ACAA2ECBF99}"/>
              </a:ext>
              <a:ext uri="{C183D7F6-B498-43B3-948B-1728B52AA6E4}">
                <adec:decorative xmlns:adec="http://schemas.microsoft.com/office/drawing/2017/decorative" val="1"/>
              </a:ext>
            </a:extLst>
          </p:cNvPr>
          <p:cNvSpPr>
            <a:spLocks noGrp="1"/>
          </p:cNvSpPr>
          <p:nvPr>
            <p:ph type="ftr" sz="quarter" idx="11"/>
          </p:nvPr>
        </p:nvSpPr>
        <p:spPr>
          <a:xfrm>
            <a:off x="1062038" y="6324037"/>
            <a:ext cx="4889499" cy="180000"/>
          </a:xfrm>
        </p:spPr>
        <p:txBody>
          <a:bodyPr/>
          <a:lstStyle/>
          <a:p>
            <a:r>
              <a:rPr lang="nl-NL" dirty="0"/>
              <a:t>Schakel Special, 27 november 2025, (On)mogelijkheden BOPA</a:t>
            </a:r>
          </a:p>
        </p:txBody>
      </p:sp>
      <p:sp>
        <p:nvSpPr>
          <p:cNvPr id="5" name="Tijdelijke aanduiding voor dianummer 4">
            <a:extLst>
              <a:ext uri="{FF2B5EF4-FFF2-40B4-BE49-F238E27FC236}">
                <a16:creationId xmlns:a16="http://schemas.microsoft.com/office/drawing/2014/main" id="{0B70B750-DDF7-1F08-99B2-501E26680AF8}"/>
              </a:ext>
            </a:extLst>
          </p:cNvPr>
          <p:cNvSpPr>
            <a:spLocks noGrp="1"/>
          </p:cNvSpPr>
          <p:nvPr>
            <p:ph type="sldNum" sz="quarter" idx="12"/>
          </p:nvPr>
        </p:nvSpPr>
        <p:spPr>
          <a:xfrm>
            <a:off x="571500" y="6324037"/>
            <a:ext cx="360000" cy="180000"/>
          </a:xfrm>
        </p:spPr>
        <p:txBody>
          <a:bodyPr/>
          <a:lstStyle/>
          <a:p>
            <a:fld id="{1B71BB4A-7DC0-41F9-B589-288E53C2F0C1}" type="slidenum">
              <a:rPr lang="nl-NL" smtClean="0"/>
              <a:pPr/>
              <a:t>19</a:t>
            </a:fld>
            <a:endParaRPr lang="nl-NL"/>
          </a:p>
        </p:txBody>
      </p:sp>
    </p:spTree>
    <p:extLst>
      <p:ext uri="{BB962C8B-B14F-4D97-AF65-F5344CB8AC3E}">
        <p14:creationId xmlns:p14="http://schemas.microsoft.com/office/powerpoint/2010/main" val="35513380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ED44AC8-8CD1-C95C-A1B0-0873C1528B64}"/>
              </a:ext>
              <a:ext uri="{C183D7F6-B498-43B3-948B-1728B52AA6E4}">
                <adec:decorative xmlns:adec="http://schemas.microsoft.com/office/drawing/2017/decorative" val="1"/>
              </a:ext>
            </a:extLst>
          </p:cNvPr>
          <p:cNvSpPr>
            <a:spLocks noGrp="1"/>
          </p:cNvSpPr>
          <p:nvPr>
            <p:ph type="ctrTitle"/>
          </p:nvPr>
        </p:nvSpPr>
        <p:spPr/>
        <p:txBody>
          <a:bodyPr/>
          <a:lstStyle/>
          <a:p>
            <a:r>
              <a:rPr lang="nl-NL" dirty="0"/>
              <a:t>(On)mogelijkheden van de BOPA</a:t>
            </a:r>
          </a:p>
        </p:txBody>
      </p:sp>
      <p:sp>
        <p:nvSpPr>
          <p:cNvPr id="3" name="Ondertitel 2">
            <a:extLst>
              <a:ext uri="{FF2B5EF4-FFF2-40B4-BE49-F238E27FC236}">
                <a16:creationId xmlns:a16="http://schemas.microsoft.com/office/drawing/2014/main" id="{8A4D444E-EB53-FA99-B39F-7A0B1685362B}"/>
              </a:ext>
              <a:ext uri="{C183D7F6-B498-43B3-948B-1728B52AA6E4}">
                <adec:decorative xmlns:adec="http://schemas.microsoft.com/office/drawing/2017/decorative" val="1"/>
              </a:ext>
            </a:extLst>
          </p:cNvPr>
          <p:cNvSpPr>
            <a:spLocks noGrp="1"/>
          </p:cNvSpPr>
          <p:nvPr>
            <p:ph type="subTitle" idx="1"/>
          </p:nvPr>
        </p:nvSpPr>
        <p:spPr/>
        <p:txBody>
          <a:bodyPr/>
          <a:lstStyle/>
          <a:p>
            <a:r>
              <a:rPr lang="nl-NL" dirty="0"/>
              <a:t>Kristel Hoogenboezem –</a:t>
            </a:r>
            <a:r>
              <a:rPr lang="nl-NL" dirty="0" err="1"/>
              <a:t>Iplo</a:t>
            </a:r>
            <a:endParaRPr lang="nl-NL" dirty="0"/>
          </a:p>
          <a:p>
            <a:endParaRPr lang="nl-NL" dirty="0"/>
          </a:p>
        </p:txBody>
      </p:sp>
      <p:pic>
        <p:nvPicPr>
          <p:cNvPr id="12" name="Picture Placeholder 11">
            <a:extLst>
              <a:ext uri="{FF2B5EF4-FFF2-40B4-BE49-F238E27FC236}">
                <a16:creationId xmlns:a16="http://schemas.microsoft.com/office/drawing/2014/main" id="{56F4A6CE-5DDB-A300-2B9A-B7AA4F9F8351}"/>
              </a:ext>
              <a:ext uri="{C183D7F6-B498-43B3-948B-1728B52AA6E4}">
                <adec:decorative xmlns:adec="http://schemas.microsoft.com/office/drawing/2017/decorative" val="1"/>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a:stretch>
            <a:fillRect/>
          </a:stretch>
        </p:blipFill>
        <p:spPr/>
      </p:pic>
      <p:sp>
        <p:nvSpPr>
          <p:cNvPr id="5" name="Tijdelijke aanduiding voor voettekst 4">
            <a:extLst>
              <a:ext uri="{FF2B5EF4-FFF2-40B4-BE49-F238E27FC236}">
                <a16:creationId xmlns:a16="http://schemas.microsoft.com/office/drawing/2014/main" id="{0E77D1C3-96F6-B50B-BCC2-7737B0870B43}"/>
              </a:ext>
              <a:ext uri="{C183D7F6-B498-43B3-948B-1728B52AA6E4}">
                <adec:decorative xmlns:adec="http://schemas.microsoft.com/office/drawing/2017/decorative" val="1"/>
              </a:ext>
            </a:extLst>
          </p:cNvPr>
          <p:cNvSpPr>
            <a:spLocks noGrp="1"/>
          </p:cNvSpPr>
          <p:nvPr>
            <p:ph type="ftr" sz="quarter" idx="11"/>
          </p:nvPr>
        </p:nvSpPr>
        <p:spPr/>
        <p:txBody>
          <a:bodyPr/>
          <a:lstStyle/>
          <a:p>
            <a:r>
              <a:rPr lang="nl-NL" dirty="0"/>
              <a:t>Schakel Special, 27 november 2025, (On)mogelijkheden BOPA</a:t>
            </a:r>
          </a:p>
        </p:txBody>
      </p:sp>
    </p:spTree>
    <p:extLst>
      <p:ext uri="{BB962C8B-B14F-4D97-AF65-F5344CB8AC3E}">
        <p14:creationId xmlns:p14="http://schemas.microsoft.com/office/powerpoint/2010/main" val="29612172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594C9BD-C195-5253-9E17-0D13309863A3}"/>
              </a:ext>
              <a:ext uri="{C183D7F6-B498-43B3-948B-1728B52AA6E4}">
                <adec:decorative xmlns:adec="http://schemas.microsoft.com/office/drawing/2017/decorative" val="1"/>
              </a:ext>
            </a:extLst>
          </p:cNvPr>
          <p:cNvSpPr>
            <a:spLocks noGrp="1"/>
          </p:cNvSpPr>
          <p:nvPr>
            <p:ph type="ctrTitle"/>
          </p:nvPr>
        </p:nvSpPr>
        <p:spPr/>
        <p:txBody>
          <a:bodyPr/>
          <a:lstStyle/>
          <a:p>
            <a:r>
              <a:rPr lang="nl-NL" dirty="0"/>
              <a:t>Redenen keuze voor </a:t>
            </a:r>
            <a:r>
              <a:rPr lang="nl-NL" dirty="0" err="1"/>
              <a:t>Bopa</a:t>
            </a:r>
            <a:endParaRPr lang="nl-NL" dirty="0"/>
          </a:p>
        </p:txBody>
      </p:sp>
      <p:sp>
        <p:nvSpPr>
          <p:cNvPr id="3" name="Ondertitel 2">
            <a:extLst>
              <a:ext uri="{FF2B5EF4-FFF2-40B4-BE49-F238E27FC236}">
                <a16:creationId xmlns:a16="http://schemas.microsoft.com/office/drawing/2014/main" id="{C2F41D87-6274-3234-0905-02E7C43689B6}"/>
              </a:ext>
              <a:ext uri="{C183D7F6-B498-43B3-948B-1728B52AA6E4}">
                <adec:decorative xmlns:adec="http://schemas.microsoft.com/office/drawing/2017/decorative" val="1"/>
              </a:ext>
            </a:extLst>
          </p:cNvPr>
          <p:cNvSpPr>
            <a:spLocks noGrp="1"/>
          </p:cNvSpPr>
          <p:nvPr>
            <p:ph type="subTitle" idx="1"/>
          </p:nvPr>
        </p:nvSpPr>
        <p:spPr/>
        <p:txBody>
          <a:bodyPr/>
          <a:lstStyle/>
          <a:p>
            <a:endParaRPr lang="nl-NL" dirty="0"/>
          </a:p>
          <a:p>
            <a:r>
              <a:rPr lang="nl-NL" dirty="0"/>
              <a:t>Nog niet of moeilijk kunnen wijzigen van het omgevingsplan</a:t>
            </a:r>
          </a:p>
          <a:p>
            <a:r>
              <a:rPr lang="nl-NL" dirty="0"/>
              <a:t>Parallel wijzigen en besluiten was nog een probleem, daarom in Nijmegen keuze voor 2x per jaar wijzigingsronde</a:t>
            </a:r>
          </a:p>
          <a:p>
            <a:r>
              <a:rPr lang="nl-NL" dirty="0"/>
              <a:t>Nog niet alle regels die nodig zijn voor het mogelijk maken van een ontwikkeling zitten in het omgevingsplan</a:t>
            </a:r>
          </a:p>
          <a:p>
            <a:r>
              <a:rPr lang="nl-NL" dirty="0"/>
              <a:t>TAM-IMRO: keuze om hier niet mee te werken</a:t>
            </a:r>
          </a:p>
          <a:p>
            <a:r>
              <a:rPr lang="nl-NL" dirty="0"/>
              <a:t>Mogelijkheid om eerst het basisbesluit (de ruimtelijke/planologische afweging) te kunnen doen</a:t>
            </a:r>
          </a:p>
          <a:p>
            <a:endParaRPr lang="nl-NL" dirty="0"/>
          </a:p>
        </p:txBody>
      </p:sp>
      <p:sp>
        <p:nvSpPr>
          <p:cNvPr id="4" name="Tijdelijke aanduiding voor voettekst 3">
            <a:extLst>
              <a:ext uri="{FF2B5EF4-FFF2-40B4-BE49-F238E27FC236}">
                <a16:creationId xmlns:a16="http://schemas.microsoft.com/office/drawing/2014/main" id="{829617D0-D45B-459B-CBFB-25077DF48454}"/>
              </a:ext>
              <a:ext uri="{C183D7F6-B498-43B3-948B-1728B52AA6E4}">
                <adec:decorative xmlns:adec="http://schemas.microsoft.com/office/drawing/2017/decorative" val="1"/>
              </a:ext>
            </a:extLst>
          </p:cNvPr>
          <p:cNvSpPr>
            <a:spLocks noGrp="1"/>
          </p:cNvSpPr>
          <p:nvPr>
            <p:ph type="ftr" sz="quarter" idx="11"/>
          </p:nvPr>
        </p:nvSpPr>
        <p:spPr/>
        <p:txBody>
          <a:bodyPr/>
          <a:lstStyle/>
          <a:p>
            <a:r>
              <a:rPr lang="nl-NL" dirty="0"/>
              <a:t>Schakel Special, 27 november 2025, (On)mogelijkheden BOPA</a:t>
            </a:r>
          </a:p>
        </p:txBody>
      </p:sp>
      <p:sp>
        <p:nvSpPr>
          <p:cNvPr id="5" name="Tijdelijke aanduiding voor dianummer 4">
            <a:extLst>
              <a:ext uri="{FF2B5EF4-FFF2-40B4-BE49-F238E27FC236}">
                <a16:creationId xmlns:a16="http://schemas.microsoft.com/office/drawing/2014/main" id="{A8CE3DA9-5FDB-7568-5184-65A11C7426FB}"/>
              </a:ext>
              <a:ext uri="{C183D7F6-B498-43B3-948B-1728B52AA6E4}">
                <adec:decorative xmlns:adec="http://schemas.microsoft.com/office/drawing/2017/decorative" val="1"/>
              </a:ext>
            </a:extLst>
          </p:cNvPr>
          <p:cNvSpPr>
            <a:spLocks noGrp="1"/>
          </p:cNvSpPr>
          <p:nvPr>
            <p:ph type="sldNum" sz="quarter" idx="12"/>
          </p:nvPr>
        </p:nvSpPr>
        <p:spPr/>
        <p:txBody>
          <a:bodyPr/>
          <a:lstStyle/>
          <a:p>
            <a:fld id="{1B71BB4A-7DC0-41F9-B589-288E53C2F0C1}" type="slidenum">
              <a:rPr lang="nl-NL" smtClean="0"/>
              <a:t>20</a:t>
            </a:fld>
            <a:endParaRPr lang="nl-NL"/>
          </a:p>
        </p:txBody>
      </p:sp>
    </p:spTree>
    <p:extLst>
      <p:ext uri="{BB962C8B-B14F-4D97-AF65-F5344CB8AC3E}">
        <p14:creationId xmlns:p14="http://schemas.microsoft.com/office/powerpoint/2010/main" val="27426556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AFD6C47-9377-FEB9-003F-545A9019FC88}"/>
              </a:ext>
              <a:ext uri="{C183D7F6-B498-43B3-948B-1728B52AA6E4}">
                <adec:decorative xmlns:adec="http://schemas.microsoft.com/office/drawing/2017/decorative" val="1"/>
              </a:ext>
            </a:extLst>
          </p:cNvPr>
          <p:cNvSpPr>
            <a:spLocks noGrp="1"/>
          </p:cNvSpPr>
          <p:nvPr>
            <p:ph type="ctrTitle"/>
          </p:nvPr>
        </p:nvSpPr>
        <p:spPr/>
        <p:txBody>
          <a:bodyPr/>
          <a:lstStyle/>
          <a:p>
            <a:r>
              <a:rPr lang="nl-NL" dirty="0"/>
              <a:t>Randvoorwaarden </a:t>
            </a:r>
            <a:r>
              <a:rPr lang="nl-NL" dirty="0" err="1"/>
              <a:t>Bopa</a:t>
            </a:r>
            <a:endParaRPr lang="nl-NL" dirty="0"/>
          </a:p>
        </p:txBody>
      </p:sp>
      <p:sp>
        <p:nvSpPr>
          <p:cNvPr id="3" name="Ondertitel 2">
            <a:extLst>
              <a:ext uri="{FF2B5EF4-FFF2-40B4-BE49-F238E27FC236}">
                <a16:creationId xmlns:a16="http://schemas.microsoft.com/office/drawing/2014/main" id="{B3792BB1-324D-7C5D-A089-48EFCB5120F7}"/>
              </a:ext>
              <a:ext uri="{C183D7F6-B498-43B3-948B-1728B52AA6E4}">
                <adec:decorative xmlns:adec="http://schemas.microsoft.com/office/drawing/2017/decorative" val="1"/>
              </a:ext>
            </a:extLst>
          </p:cNvPr>
          <p:cNvSpPr>
            <a:spLocks noGrp="1"/>
          </p:cNvSpPr>
          <p:nvPr>
            <p:ph type="subTitle" idx="1"/>
          </p:nvPr>
        </p:nvSpPr>
        <p:spPr/>
        <p:txBody>
          <a:bodyPr/>
          <a:lstStyle/>
          <a:p>
            <a:endParaRPr lang="nl-NL" dirty="0"/>
          </a:p>
          <a:p>
            <a:r>
              <a:rPr lang="nl-NL" dirty="0"/>
              <a:t>Evenwichtige toedeling van functies aan locatie (ETFAL):</a:t>
            </a:r>
            <a:br>
              <a:rPr lang="nl-NL" dirty="0"/>
            </a:br>
            <a:r>
              <a:rPr lang="nl-NL" dirty="0"/>
              <a:t>- Nijmegen maakt </a:t>
            </a:r>
            <a:r>
              <a:rPr lang="nl-NL" dirty="0" err="1"/>
              <a:t>bopa’s</a:t>
            </a:r>
            <a:r>
              <a:rPr lang="nl-NL" dirty="0"/>
              <a:t> zelf;</a:t>
            </a:r>
            <a:br>
              <a:rPr lang="nl-NL" dirty="0"/>
            </a:br>
            <a:r>
              <a:rPr lang="nl-NL" dirty="0"/>
              <a:t>- </a:t>
            </a:r>
            <a:r>
              <a:rPr lang="nl-NL" dirty="0" err="1"/>
              <a:t>planjuristen</a:t>
            </a:r>
            <a:r>
              <a:rPr lang="nl-NL" dirty="0"/>
              <a:t> beoordelen en schrijven waar nodig ETFAL;</a:t>
            </a:r>
            <a:br>
              <a:rPr lang="nl-NL" dirty="0"/>
            </a:br>
            <a:r>
              <a:rPr lang="nl-NL" dirty="0"/>
              <a:t>- standaard </a:t>
            </a:r>
            <a:r>
              <a:rPr lang="nl-NL" dirty="0" err="1"/>
              <a:t>bopa’s</a:t>
            </a:r>
            <a:r>
              <a:rPr lang="nl-NL" dirty="0"/>
              <a:t> ontwikkeld</a:t>
            </a:r>
          </a:p>
          <a:p>
            <a:r>
              <a:rPr lang="nl-NL" dirty="0"/>
              <a:t>Instructieregels</a:t>
            </a:r>
          </a:p>
          <a:p>
            <a:r>
              <a:rPr lang="nl-NL" dirty="0" err="1"/>
              <a:t>Onderzoeksplichten</a:t>
            </a:r>
            <a:r>
              <a:rPr lang="nl-NL" dirty="0"/>
              <a:t>: worstcase scenario onderzoeken</a:t>
            </a:r>
          </a:p>
          <a:p>
            <a:r>
              <a:rPr lang="nl-NL" dirty="0"/>
              <a:t>Bindend advies gemeenteraad</a:t>
            </a:r>
          </a:p>
          <a:p>
            <a:endParaRPr lang="nl-NL" dirty="0"/>
          </a:p>
        </p:txBody>
      </p:sp>
      <p:sp>
        <p:nvSpPr>
          <p:cNvPr id="4" name="Tijdelijke aanduiding voor voettekst 3">
            <a:extLst>
              <a:ext uri="{FF2B5EF4-FFF2-40B4-BE49-F238E27FC236}">
                <a16:creationId xmlns:a16="http://schemas.microsoft.com/office/drawing/2014/main" id="{552B4C6B-4890-6933-4A71-1D4B6C2DCD30}"/>
              </a:ext>
              <a:ext uri="{C183D7F6-B498-43B3-948B-1728B52AA6E4}">
                <adec:decorative xmlns:adec="http://schemas.microsoft.com/office/drawing/2017/decorative" val="1"/>
              </a:ext>
            </a:extLst>
          </p:cNvPr>
          <p:cNvSpPr>
            <a:spLocks noGrp="1"/>
          </p:cNvSpPr>
          <p:nvPr>
            <p:ph type="ftr" sz="quarter" idx="11"/>
          </p:nvPr>
        </p:nvSpPr>
        <p:spPr/>
        <p:txBody>
          <a:bodyPr/>
          <a:lstStyle/>
          <a:p>
            <a:r>
              <a:rPr lang="nl-NL" dirty="0"/>
              <a:t>Schakel Special, 27 november 2025, (On)mogelijkheden BOPA</a:t>
            </a:r>
          </a:p>
        </p:txBody>
      </p:sp>
      <p:sp>
        <p:nvSpPr>
          <p:cNvPr id="5" name="Tijdelijke aanduiding voor dianummer 4">
            <a:extLst>
              <a:ext uri="{FF2B5EF4-FFF2-40B4-BE49-F238E27FC236}">
                <a16:creationId xmlns:a16="http://schemas.microsoft.com/office/drawing/2014/main" id="{75111FAC-8958-BA2A-7230-6D3ABAA8539D}"/>
              </a:ext>
              <a:ext uri="{C183D7F6-B498-43B3-948B-1728B52AA6E4}">
                <adec:decorative xmlns:adec="http://schemas.microsoft.com/office/drawing/2017/decorative" val="1"/>
              </a:ext>
            </a:extLst>
          </p:cNvPr>
          <p:cNvSpPr>
            <a:spLocks noGrp="1"/>
          </p:cNvSpPr>
          <p:nvPr>
            <p:ph type="sldNum" sz="quarter" idx="12"/>
          </p:nvPr>
        </p:nvSpPr>
        <p:spPr/>
        <p:txBody>
          <a:bodyPr/>
          <a:lstStyle/>
          <a:p>
            <a:fld id="{1B71BB4A-7DC0-41F9-B589-288E53C2F0C1}" type="slidenum">
              <a:rPr lang="nl-NL" smtClean="0"/>
              <a:t>21</a:t>
            </a:fld>
            <a:endParaRPr lang="nl-NL"/>
          </a:p>
        </p:txBody>
      </p:sp>
    </p:spTree>
    <p:extLst>
      <p:ext uri="{BB962C8B-B14F-4D97-AF65-F5344CB8AC3E}">
        <p14:creationId xmlns:p14="http://schemas.microsoft.com/office/powerpoint/2010/main" val="22667441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8CBCDD7-9182-C481-6124-378A41F888DF}"/>
              </a:ext>
            </a:extLst>
          </p:cNvPr>
          <p:cNvSpPr>
            <a:spLocks noGrp="1"/>
          </p:cNvSpPr>
          <p:nvPr>
            <p:ph type="ctrTitle"/>
          </p:nvPr>
        </p:nvSpPr>
        <p:spPr/>
        <p:txBody>
          <a:bodyPr/>
          <a:lstStyle/>
          <a:p>
            <a:r>
              <a:rPr lang="nl-NL" dirty="0"/>
              <a:t>Voldoende concreet?</a:t>
            </a:r>
          </a:p>
        </p:txBody>
      </p:sp>
      <p:sp>
        <p:nvSpPr>
          <p:cNvPr id="3" name="Ondertitel 2">
            <a:extLst>
              <a:ext uri="{FF2B5EF4-FFF2-40B4-BE49-F238E27FC236}">
                <a16:creationId xmlns:a16="http://schemas.microsoft.com/office/drawing/2014/main" id="{E52E99C5-AB35-B8A2-3580-D6104AA4DE47}"/>
              </a:ext>
            </a:extLst>
          </p:cNvPr>
          <p:cNvSpPr>
            <a:spLocks noGrp="1"/>
          </p:cNvSpPr>
          <p:nvPr>
            <p:ph type="subTitle" idx="1"/>
          </p:nvPr>
        </p:nvSpPr>
        <p:spPr/>
        <p:txBody>
          <a:bodyPr/>
          <a:lstStyle/>
          <a:p>
            <a:endParaRPr lang="nl-NL" dirty="0"/>
          </a:p>
          <a:p>
            <a:r>
              <a:rPr lang="nl-NL" dirty="0"/>
              <a:t>Wat is voldoende concreet?</a:t>
            </a:r>
          </a:p>
          <a:p>
            <a:r>
              <a:rPr lang="nl-NL" dirty="0"/>
              <a:t>Moet er een bouwplan zijn?</a:t>
            </a:r>
          </a:p>
          <a:p>
            <a:r>
              <a:rPr lang="nl-NL" dirty="0"/>
              <a:t>Voorschriften aan de vergunning</a:t>
            </a:r>
          </a:p>
          <a:p>
            <a:r>
              <a:rPr lang="nl-NL" dirty="0"/>
              <a:t>Ruimtegebruikskaart</a:t>
            </a:r>
          </a:p>
          <a:p>
            <a:r>
              <a:rPr lang="nl-NL" dirty="0"/>
              <a:t>Twee voorbeelden (</a:t>
            </a:r>
            <a:r>
              <a:rPr lang="nl-NL" dirty="0">
                <a:hlinkClick r:id="rId2"/>
              </a:rPr>
              <a:t>https://nijmegen.bestuurlijkeinformatie.nl/Agenda/Index/98e7a96f-922e-4299-8a15-b1fb7d23364a</a:t>
            </a:r>
            <a:r>
              <a:rPr lang="nl-NL" dirty="0"/>
              <a:t>):</a:t>
            </a:r>
            <a:br>
              <a:rPr lang="nl-NL" dirty="0"/>
            </a:br>
            <a:r>
              <a:rPr lang="nl-NL" dirty="0"/>
              <a:t>voorbeeld 1: </a:t>
            </a:r>
            <a:r>
              <a:rPr lang="nl-NL" dirty="0" err="1"/>
              <a:t>Bopa</a:t>
            </a:r>
            <a:r>
              <a:rPr lang="nl-NL" dirty="0"/>
              <a:t> </a:t>
            </a:r>
            <a:r>
              <a:rPr lang="nl-NL" dirty="0" err="1"/>
              <a:t>Steltsestraat</a:t>
            </a:r>
            <a:r>
              <a:rPr lang="nl-NL" dirty="0"/>
              <a:t> </a:t>
            </a:r>
            <a:br>
              <a:rPr lang="nl-NL" dirty="0"/>
            </a:br>
            <a:r>
              <a:rPr lang="nl-NL" dirty="0"/>
              <a:t>voorbeeld 2: </a:t>
            </a:r>
            <a:r>
              <a:rPr lang="nl-NL" dirty="0" err="1"/>
              <a:t>Bopa</a:t>
            </a:r>
            <a:r>
              <a:rPr lang="nl-NL" dirty="0"/>
              <a:t> Zuiderveld </a:t>
            </a:r>
          </a:p>
        </p:txBody>
      </p:sp>
      <p:sp>
        <p:nvSpPr>
          <p:cNvPr id="4" name="Tijdelijke aanduiding voor voettekst 3">
            <a:extLst>
              <a:ext uri="{FF2B5EF4-FFF2-40B4-BE49-F238E27FC236}">
                <a16:creationId xmlns:a16="http://schemas.microsoft.com/office/drawing/2014/main" id="{70B0F455-34D0-015E-A9EC-403305C509E0}"/>
              </a:ext>
            </a:extLst>
          </p:cNvPr>
          <p:cNvSpPr>
            <a:spLocks noGrp="1"/>
          </p:cNvSpPr>
          <p:nvPr>
            <p:ph type="ftr" sz="quarter" idx="11"/>
          </p:nvPr>
        </p:nvSpPr>
        <p:spPr/>
        <p:txBody>
          <a:bodyPr/>
          <a:lstStyle/>
          <a:p>
            <a:r>
              <a:rPr lang="nl-NL" dirty="0"/>
              <a:t>Schakel Special, 27 november 2025, (On)mogelijkheden BOPA</a:t>
            </a:r>
          </a:p>
        </p:txBody>
      </p:sp>
      <p:sp>
        <p:nvSpPr>
          <p:cNvPr id="5" name="Tijdelijke aanduiding voor dianummer 4">
            <a:extLst>
              <a:ext uri="{FF2B5EF4-FFF2-40B4-BE49-F238E27FC236}">
                <a16:creationId xmlns:a16="http://schemas.microsoft.com/office/drawing/2014/main" id="{A533ED13-ACF8-E5DF-AE7B-43525E524281}"/>
              </a:ext>
              <a:ext uri="{C183D7F6-B498-43B3-948B-1728B52AA6E4}">
                <adec:decorative xmlns:adec="http://schemas.microsoft.com/office/drawing/2017/decorative" val="1"/>
              </a:ext>
            </a:extLst>
          </p:cNvPr>
          <p:cNvSpPr>
            <a:spLocks noGrp="1"/>
          </p:cNvSpPr>
          <p:nvPr>
            <p:ph type="sldNum" sz="quarter" idx="12"/>
          </p:nvPr>
        </p:nvSpPr>
        <p:spPr/>
        <p:txBody>
          <a:bodyPr/>
          <a:lstStyle/>
          <a:p>
            <a:fld id="{1B71BB4A-7DC0-41F9-B589-288E53C2F0C1}" type="slidenum">
              <a:rPr lang="nl-NL" smtClean="0"/>
              <a:t>22</a:t>
            </a:fld>
            <a:endParaRPr lang="nl-NL"/>
          </a:p>
        </p:txBody>
      </p:sp>
    </p:spTree>
    <p:extLst>
      <p:ext uri="{BB962C8B-B14F-4D97-AF65-F5344CB8AC3E}">
        <p14:creationId xmlns:p14="http://schemas.microsoft.com/office/powerpoint/2010/main" val="24664966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37D6748-7719-998C-2074-E3D7C3D9DD11}"/>
              </a:ext>
              <a:ext uri="{C183D7F6-B498-43B3-948B-1728B52AA6E4}">
                <adec:decorative xmlns:adec="http://schemas.microsoft.com/office/drawing/2017/decorative" val="1"/>
              </a:ext>
            </a:extLst>
          </p:cNvPr>
          <p:cNvSpPr>
            <a:spLocks noGrp="1"/>
          </p:cNvSpPr>
          <p:nvPr>
            <p:ph type="ctrTitle"/>
          </p:nvPr>
        </p:nvSpPr>
        <p:spPr/>
        <p:txBody>
          <a:bodyPr/>
          <a:lstStyle/>
          <a:p>
            <a:r>
              <a:rPr lang="nl-NL" dirty="0"/>
              <a:t>Voorbeeld 1: </a:t>
            </a:r>
            <a:r>
              <a:rPr lang="nl-NL" dirty="0" err="1"/>
              <a:t>Bopa</a:t>
            </a:r>
            <a:r>
              <a:rPr lang="nl-NL" dirty="0"/>
              <a:t> </a:t>
            </a:r>
            <a:r>
              <a:rPr lang="nl-NL" dirty="0" err="1"/>
              <a:t>Steltsestraat</a:t>
            </a:r>
            <a:endParaRPr lang="nl-NL" dirty="0"/>
          </a:p>
        </p:txBody>
      </p:sp>
      <p:sp>
        <p:nvSpPr>
          <p:cNvPr id="3" name="Ondertitel 2">
            <a:extLst>
              <a:ext uri="{FF2B5EF4-FFF2-40B4-BE49-F238E27FC236}">
                <a16:creationId xmlns:a16="http://schemas.microsoft.com/office/drawing/2014/main" id="{A9E41408-1DD7-9DB5-B2BE-C580F921C404}"/>
              </a:ext>
              <a:ext uri="{C183D7F6-B498-43B3-948B-1728B52AA6E4}">
                <adec:decorative xmlns:adec="http://schemas.microsoft.com/office/drawing/2017/decorative" val="1"/>
              </a:ext>
            </a:extLst>
          </p:cNvPr>
          <p:cNvSpPr>
            <a:spLocks noGrp="1"/>
          </p:cNvSpPr>
          <p:nvPr>
            <p:ph type="subTitle" idx="1"/>
          </p:nvPr>
        </p:nvSpPr>
        <p:spPr/>
        <p:txBody>
          <a:bodyPr/>
          <a:lstStyle/>
          <a:p>
            <a:pPr marL="0" indent="0">
              <a:buNone/>
            </a:pPr>
            <a:r>
              <a:rPr lang="nl-NL" dirty="0"/>
              <a:t>Ruimtegebruikskaart</a:t>
            </a:r>
          </a:p>
        </p:txBody>
      </p:sp>
      <p:sp>
        <p:nvSpPr>
          <p:cNvPr id="4" name="Tijdelijke aanduiding voor voettekst 3">
            <a:extLst>
              <a:ext uri="{FF2B5EF4-FFF2-40B4-BE49-F238E27FC236}">
                <a16:creationId xmlns:a16="http://schemas.microsoft.com/office/drawing/2014/main" id="{650F3269-4211-971F-1BDA-9409FF078911}"/>
              </a:ext>
              <a:ext uri="{C183D7F6-B498-43B3-948B-1728B52AA6E4}">
                <adec:decorative xmlns:adec="http://schemas.microsoft.com/office/drawing/2017/decorative" val="1"/>
              </a:ext>
            </a:extLst>
          </p:cNvPr>
          <p:cNvSpPr>
            <a:spLocks noGrp="1"/>
          </p:cNvSpPr>
          <p:nvPr>
            <p:ph type="ftr" sz="quarter" idx="11"/>
          </p:nvPr>
        </p:nvSpPr>
        <p:spPr/>
        <p:txBody>
          <a:bodyPr/>
          <a:lstStyle/>
          <a:p>
            <a:r>
              <a:rPr lang="nl-NL" dirty="0"/>
              <a:t>Schakel Special, 27 november 2025, (On)mogelijkheden BOPA</a:t>
            </a:r>
          </a:p>
        </p:txBody>
      </p:sp>
      <p:sp>
        <p:nvSpPr>
          <p:cNvPr id="5" name="Tijdelijke aanduiding voor dianummer 4">
            <a:extLst>
              <a:ext uri="{FF2B5EF4-FFF2-40B4-BE49-F238E27FC236}">
                <a16:creationId xmlns:a16="http://schemas.microsoft.com/office/drawing/2014/main" id="{E9608ADF-559E-C47D-4BFA-50320419623D}"/>
              </a:ext>
              <a:ext uri="{C183D7F6-B498-43B3-948B-1728B52AA6E4}">
                <adec:decorative xmlns:adec="http://schemas.microsoft.com/office/drawing/2017/decorative" val="1"/>
              </a:ext>
            </a:extLst>
          </p:cNvPr>
          <p:cNvSpPr>
            <a:spLocks noGrp="1"/>
          </p:cNvSpPr>
          <p:nvPr>
            <p:ph type="sldNum" sz="quarter" idx="12"/>
          </p:nvPr>
        </p:nvSpPr>
        <p:spPr/>
        <p:txBody>
          <a:bodyPr/>
          <a:lstStyle/>
          <a:p>
            <a:fld id="{1B71BB4A-7DC0-41F9-B589-288E53C2F0C1}" type="slidenum">
              <a:rPr lang="nl-NL" smtClean="0"/>
              <a:t>23</a:t>
            </a:fld>
            <a:endParaRPr lang="nl-NL"/>
          </a:p>
        </p:txBody>
      </p:sp>
      <p:pic>
        <p:nvPicPr>
          <p:cNvPr id="7" name="Afbeelding 6">
            <a:extLst>
              <a:ext uri="{FF2B5EF4-FFF2-40B4-BE49-F238E27FC236}">
                <a16:creationId xmlns:a16="http://schemas.microsoft.com/office/drawing/2014/main" id="{051CFC7A-0A51-98CD-478A-AAFCDC7CE7FD}"/>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84099" y="956906"/>
            <a:ext cx="8245863" cy="5786794"/>
          </a:xfrm>
          <a:prstGeom prst="rect">
            <a:avLst/>
          </a:prstGeom>
        </p:spPr>
      </p:pic>
    </p:spTree>
    <p:extLst>
      <p:ext uri="{BB962C8B-B14F-4D97-AF65-F5344CB8AC3E}">
        <p14:creationId xmlns:p14="http://schemas.microsoft.com/office/powerpoint/2010/main" val="1400797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144733A-D434-2A2F-E6D0-21745AA346C1}"/>
              </a:ext>
              <a:ext uri="{C183D7F6-B498-43B3-948B-1728B52AA6E4}">
                <adec:decorative xmlns:adec="http://schemas.microsoft.com/office/drawing/2017/decorative" val="1"/>
              </a:ext>
            </a:extLst>
          </p:cNvPr>
          <p:cNvSpPr>
            <a:spLocks noGrp="1"/>
          </p:cNvSpPr>
          <p:nvPr>
            <p:ph type="ctrTitle"/>
          </p:nvPr>
        </p:nvSpPr>
        <p:spPr/>
        <p:txBody>
          <a:bodyPr/>
          <a:lstStyle/>
          <a:p>
            <a:r>
              <a:rPr lang="nl-NL" dirty="0" err="1"/>
              <a:t>Bopa</a:t>
            </a:r>
            <a:r>
              <a:rPr lang="nl-NL" dirty="0"/>
              <a:t> </a:t>
            </a:r>
            <a:r>
              <a:rPr lang="nl-NL" dirty="0" err="1"/>
              <a:t>Steltsestraat</a:t>
            </a:r>
            <a:r>
              <a:rPr lang="nl-NL" dirty="0"/>
              <a:t> – inhoud voorschriften</a:t>
            </a:r>
          </a:p>
        </p:txBody>
      </p:sp>
      <p:sp>
        <p:nvSpPr>
          <p:cNvPr id="4" name="Tijdelijke aanduiding voor voettekst 3">
            <a:extLst>
              <a:ext uri="{FF2B5EF4-FFF2-40B4-BE49-F238E27FC236}">
                <a16:creationId xmlns:a16="http://schemas.microsoft.com/office/drawing/2014/main" id="{3710554D-914E-3BED-A9E8-41F481A5608E}"/>
              </a:ext>
              <a:ext uri="{C183D7F6-B498-43B3-948B-1728B52AA6E4}">
                <adec:decorative xmlns:adec="http://schemas.microsoft.com/office/drawing/2017/decorative" val="1"/>
              </a:ext>
            </a:extLst>
          </p:cNvPr>
          <p:cNvSpPr>
            <a:spLocks noGrp="1"/>
          </p:cNvSpPr>
          <p:nvPr>
            <p:ph type="ftr" sz="quarter" idx="11"/>
          </p:nvPr>
        </p:nvSpPr>
        <p:spPr/>
        <p:txBody>
          <a:bodyPr/>
          <a:lstStyle/>
          <a:p>
            <a:r>
              <a:rPr lang="nl-NL"/>
              <a:t>invoegen &gt; Koptekst en voettekst</a:t>
            </a:r>
            <a:endParaRPr lang="nl-NL" dirty="0"/>
          </a:p>
        </p:txBody>
      </p:sp>
      <p:sp>
        <p:nvSpPr>
          <p:cNvPr id="5" name="Tijdelijke aanduiding voor dianummer 4">
            <a:extLst>
              <a:ext uri="{FF2B5EF4-FFF2-40B4-BE49-F238E27FC236}">
                <a16:creationId xmlns:a16="http://schemas.microsoft.com/office/drawing/2014/main" id="{F4AE26DE-A4CE-9D99-4A45-F0ED8E320F60}"/>
              </a:ext>
            </a:extLst>
          </p:cNvPr>
          <p:cNvSpPr>
            <a:spLocks noGrp="1"/>
          </p:cNvSpPr>
          <p:nvPr>
            <p:ph type="sldNum" sz="quarter" idx="12"/>
          </p:nvPr>
        </p:nvSpPr>
        <p:spPr/>
        <p:txBody>
          <a:bodyPr/>
          <a:lstStyle/>
          <a:p>
            <a:fld id="{1B71BB4A-7DC0-41F9-B589-288E53C2F0C1}" type="slidenum">
              <a:rPr lang="nl-NL" smtClean="0"/>
              <a:t>24</a:t>
            </a:fld>
            <a:endParaRPr lang="nl-NL"/>
          </a:p>
        </p:txBody>
      </p:sp>
      <p:pic>
        <p:nvPicPr>
          <p:cNvPr id="7" name="Afbeelding 6" descr="afbeelding van inhoudsopgave bopa Steltsestraat">
            <a:extLst>
              <a:ext uri="{FF2B5EF4-FFF2-40B4-BE49-F238E27FC236}">
                <a16:creationId xmlns:a16="http://schemas.microsoft.com/office/drawing/2014/main" id="{FB479E99-0648-05AA-4991-A811CAFD02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1500" y="991639"/>
            <a:ext cx="5097780" cy="5768340"/>
          </a:xfrm>
          <a:prstGeom prst="rect">
            <a:avLst/>
          </a:prstGeom>
        </p:spPr>
      </p:pic>
      <p:pic>
        <p:nvPicPr>
          <p:cNvPr id="9" name="Afbeelding 8" descr="afbeelding van inhoudsopgave bopa Steltsestraat">
            <a:extLst>
              <a:ext uri="{FF2B5EF4-FFF2-40B4-BE49-F238E27FC236}">
                <a16:creationId xmlns:a16="http://schemas.microsoft.com/office/drawing/2014/main" id="{6968799E-ADF1-D5B3-222A-E64BF78A33E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42722" y="3793028"/>
            <a:ext cx="5090160" cy="2202180"/>
          </a:xfrm>
          <a:prstGeom prst="rect">
            <a:avLst/>
          </a:prstGeom>
        </p:spPr>
      </p:pic>
    </p:spTree>
    <p:extLst>
      <p:ext uri="{BB962C8B-B14F-4D97-AF65-F5344CB8AC3E}">
        <p14:creationId xmlns:p14="http://schemas.microsoft.com/office/powerpoint/2010/main" val="28633310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4CF21B8-2809-92B0-83BA-09E78B5944E9}"/>
              </a:ext>
              <a:ext uri="{C183D7F6-B498-43B3-948B-1728B52AA6E4}">
                <adec:decorative xmlns:adec="http://schemas.microsoft.com/office/drawing/2017/decorative" val="1"/>
              </a:ext>
            </a:extLst>
          </p:cNvPr>
          <p:cNvSpPr>
            <a:spLocks noGrp="1"/>
          </p:cNvSpPr>
          <p:nvPr>
            <p:ph type="ctrTitle"/>
          </p:nvPr>
        </p:nvSpPr>
        <p:spPr/>
        <p:txBody>
          <a:bodyPr/>
          <a:lstStyle/>
          <a:p>
            <a:r>
              <a:rPr lang="nl-NL" dirty="0" err="1"/>
              <a:t>Bopa</a:t>
            </a:r>
            <a:r>
              <a:rPr lang="nl-NL" dirty="0"/>
              <a:t> </a:t>
            </a:r>
            <a:r>
              <a:rPr lang="nl-NL" dirty="0" err="1"/>
              <a:t>Steltsestraat</a:t>
            </a:r>
            <a:r>
              <a:rPr lang="nl-NL" dirty="0"/>
              <a:t> - voorschriften</a:t>
            </a:r>
          </a:p>
        </p:txBody>
      </p:sp>
      <p:sp>
        <p:nvSpPr>
          <p:cNvPr id="4" name="Tijdelijke aanduiding voor voettekst 3">
            <a:extLst>
              <a:ext uri="{FF2B5EF4-FFF2-40B4-BE49-F238E27FC236}">
                <a16:creationId xmlns:a16="http://schemas.microsoft.com/office/drawing/2014/main" id="{D7A0B3C6-6B94-3EB7-14AC-BF574B5A920C}"/>
              </a:ext>
              <a:ext uri="{C183D7F6-B498-43B3-948B-1728B52AA6E4}">
                <adec:decorative xmlns:adec="http://schemas.microsoft.com/office/drawing/2017/decorative" val="1"/>
              </a:ext>
            </a:extLst>
          </p:cNvPr>
          <p:cNvSpPr>
            <a:spLocks noGrp="1"/>
          </p:cNvSpPr>
          <p:nvPr>
            <p:ph type="ftr" sz="quarter" idx="11"/>
          </p:nvPr>
        </p:nvSpPr>
        <p:spPr/>
        <p:txBody>
          <a:bodyPr/>
          <a:lstStyle/>
          <a:p>
            <a:r>
              <a:rPr lang="nl-NL" dirty="0"/>
              <a:t>Schakel Special, 27 november 2025, (On)mogelijkheden BOPA</a:t>
            </a:r>
          </a:p>
        </p:txBody>
      </p:sp>
      <p:sp>
        <p:nvSpPr>
          <p:cNvPr id="5" name="Tijdelijke aanduiding voor dianummer 4">
            <a:extLst>
              <a:ext uri="{FF2B5EF4-FFF2-40B4-BE49-F238E27FC236}">
                <a16:creationId xmlns:a16="http://schemas.microsoft.com/office/drawing/2014/main" id="{FD88029F-5677-A0F6-E827-9DB4E2159E73}"/>
              </a:ext>
              <a:ext uri="{C183D7F6-B498-43B3-948B-1728B52AA6E4}">
                <adec:decorative xmlns:adec="http://schemas.microsoft.com/office/drawing/2017/decorative" val="1"/>
              </a:ext>
            </a:extLst>
          </p:cNvPr>
          <p:cNvSpPr>
            <a:spLocks noGrp="1"/>
          </p:cNvSpPr>
          <p:nvPr>
            <p:ph type="sldNum" sz="quarter" idx="12"/>
          </p:nvPr>
        </p:nvSpPr>
        <p:spPr/>
        <p:txBody>
          <a:bodyPr/>
          <a:lstStyle/>
          <a:p>
            <a:fld id="{1B71BB4A-7DC0-41F9-B589-288E53C2F0C1}" type="slidenum">
              <a:rPr lang="nl-NL" smtClean="0"/>
              <a:t>25</a:t>
            </a:fld>
            <a:endParaRPr lang="nl-NL"/>
          </a:p>
        </p:txBody>
      </p:sp>
      <p:pic>
        <p:nvPicPr>
          <p:cNvPr id="7" name="Afbeelding 6">
            <a:extLst>
              <a:ext uri="{FF2B5EF4-FFF2-40B4-BE49-F238E27FC236}">
                <a16:creationId xmlns:a16="http://schemas.microsoft.com/office/drawing/2014/main" id="{BC97F07C-D987-9CB9-12D7-DF963C8D2A59}"/>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1500" y="1261803"/>
            <a:ext cx="4991100" cy="1196340"/>
          </a:xfrm>
          <a:prstGeom prst="rect">
            <a:avLst/>
          </a:prstGeom>
        </p:spPr>
      </p:pic>
      <p:pic>
        <p:nvPicPr>
          <p:cNvPr id="9" name="Afbeelding 8">
            <a:extLst>
              <a:ext uri="{FF2B5EF4-FFF2-40B4-BE49-F238E27FC236}">
                <a16:creationId xmlns:a16="http://schemas.microsoft.com/office/drawing/2014/main" id="{0A499805-4677-F8A8-DF9F-813DBA7C3BAD}"/>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1500" y="2685357"/>
            <a:ext cx="5044440" cy="3025140"/>
          </a:xfrm>
          <a:prstGeom prst="rect">
            <a:avLst/>
          </a:prstGeom>
        </p:spPr>
      </p:pic>
      <p:pic>
        <p:nvPicPr>
          <p:cNvPr id="11" name="Afbeelding 10">
            <a:extLst>
              <a:ext uri="{FF2B5EF4-FFF2-40B4-BE49-F238E27FC236}">
                <a16:creationId xmlns:a16="http://schemas.microsoft.com/office/drawing/2014/main" id="{96230027-C00A-B9C4-B505-A07CB8F12B17}"/>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60177" y="3277639"/>
            <a:ext cx="4846320" cy="2110740"/>
          </a:xfrm>
          <a:prstGeom prst="rect">
            <a:avLst/>
          </a:prstGeom>
        </p:spPr>
      </p:pic>
    </p:spTree>
    <p:extLst>
      <p:ext uri="{BB962C8B-B14F-4D97-AF65-F5344CB8AC3E}">
        <p14:creationId xmlns:p14="http://schemas.microsoft.com/office/powerpoint/2010/main" val="36199689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3B6EEFC-13AE-A480-9601-7569B3E7B638}"/>
              </a:ext>
              <a:ext uri="{C183D7F6-B498-43B3-948B-1728B52AA6E4}">
                <adec:decorative xmlns:adec="http://schemas.microsoft.com/office/drawing/2017/decorative" val="1"/>
              </a:ext>
            </a:extLst>
          </p:cNvPr>
          <p:cNvSpPr>
            <a:spLocks noGrp="1"/>
          </p:cNvSpPr>
          <p:nvPr>
            <p:ph type="ctrTitle"/>
          </p:nvPr>
        </p:nvSpPr>
        <p:spPr/>
        <p:txBody>
          <a:bodyPr/>
          <a:lstStyle/>
          <a:p>
            <a:r>
              <a:rPr lang="nl-NL" dirty="0" err="1"/>
              <a:t>Bopa</a:t>
            </a:r>
            <a:r>
              <a:rPr lang="nl-NL" dirty="0"/>
              <a:t> </a:t>
            </a:r>
            <a:r>
              <a:rPr lang="nl-NL" dirty="0" err="1"/>
              <a:t>Steltsestraat</a:t>
            </a:r>
            <a:r>
              <a:rPr lang="nl-NL" dirty="0"/>
              <a:t> </a:t>
            </a:r>
          </a:p>
        </p:txBody>
      </p:sp>
      <p:sp>
        <p:nvSpPr>
          <p:cNvPr id="4" name="Tijdelijke aanduiding voor voettekst 3">
            <a:extLst>
              <a:ext uri="{FF2B5EF4-FFF2-40B4-BE49-F238E27FC236}">
                <a16:creationId xmlns:a16="http://schemas.microsoft.com/office/drawing/2014/main" id="{59D0F2D5-DE95-CE06-547A-9F2837AB00C4}"/>
              </a:ext>
              <a:ext uri="{C183D7F6-B498-43B3-948B-1728B52AA6E4}">
                <adec:decorative xmlns:adec="http://schemas.microsoft.com/office/drawing/2017/decorative" val="1"/>
              </a:ext>
            </a:extLst>
          </p:cNvPr>
          <p:cNvSpPr>
            <a:spLocks noGrp="1"/>
          </p:cNvSpPr>
          <p:nvPr>
            <p:ph type="ftr" sz="quarter" idx="11"/>
          </p:nvPr>
        </p:nvSpPr>
        <p:spPr/>
        <p:txBody>
          <a:bodyPr/>
          <a:lstStyle/>
          <a:p>
            <a:r>
              <a:rPr lang="nl-NL" dirty="0"/>
              <a:t>Schakel Special, 27 november 2025, (On)mogelijkheden BOPA</a:t>
            </a:r>
          </a:p>
        </p:txBody>
      </p:sp>
      <p:sp>
        <p:nvSpPr>
          <p:cNvPr id="5" name="Tijdelijke aanduiding voor dianummer 4">
            <a:extLst>
              <a:ext uri="{FF2B5EF4-FFF2-40B4-BE49-F238E27FC236}">
                <a16:creationId xmlns:a16="http://schemas.microsoft.com/office/drawing/2014/main" id="{CD52F0B9-6E9A-FBC7-646F-55AFF98A1188}"/>
              </a:ext>
            </a:extLst>
          </p:cNvPr>
          <p:cNvSpPr>
            <a:spLocks noGrp="1"/>
          </p:cNvSpPr>
          <p:nvPr>
            <p:ph type="sldNum" sz="quarter" idx="12"/>
          </p:nvPr>
        </p:nvSpPr>
        <p:spPr/>
        <p:txBody>
          <a:bodyPr/>
          <a:lstStyle/>
          <a:p>
            <a:fld id="{1B71BB4A-7DC0-41F9-B589-288E53C2F0C1}" type="slidenum">
              <a:rPr lang="nl-NL" smtClean="0"/>
              <a:t>26</a:t>
            </a:fld>
            <a:endParaRPr lang="nl-NL"/>
          </a:p>
        </p:txBody>
      </p:sp>
      <p:pic>
        <p:nvPicPr>
          <p:cNvPr id="7" name="Afbeelding 6" descr="afbeelding van bouwvoorschriften bopa Steltsestraat">
            <a:extLst>
              <a:ext uri="{FF2B5EF4-FFF2-40B4-BE49-F238E27FC236}">
                <a16:creationId xmlns:a16="http://schemas.microsoft.com/office/drawing/2014/main" id="{B23C2F30-11CA-0307-20E2-B1B6E09E86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1500" y="1498023"/>
            <a:ext cx="4960620" cy="3695700"/>
          </a:xfrm>
          <a:prstGeom prst="rect">
            <a:avLst/>
          </a:prstGeom>
        </p:spPr>
      </p:pic>
      <p:pic>
        <p:nvPicPr>
          <p:cNvPr id="9" name="Afbeelding 8" descr="afbeelding van voorschriften ter bescherming van de fysieke leefomgeving  bopa Steltsestraat">
            <a:extLst>
              <a:ext uri="{FF2B5EF4-FFF2-40B4-BE49-F238E27FC236}">
                <a16:creationId xmlns:a16="http://schemas.microsoft.com/office/drawing/2014/main" id="{31CB2F77-16E8-2D2A-F427-CE00482ACE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51537" y="362317"/>
            <a:ext cx="5036820" cy="6141720"/>
          </a:xfrm>
          <a:prstGeom prst="rect">
            <a:avLst/>
          </a:prstGeom>
        </p:spPr>
      </p:pic>
    </p:spTree>
    <p:extLst>
      <p:ext uri="{BB962C8B-B14F-4D97-AF65-F5344CB8AC3E}">
        <p14:creationId xmlns:p14="http://schemas.microsoft.com/office/powerpoint/2010/main" val="355595762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A4168D9-F068-89FA-2A0C-6FCE7DCF49C6}"/>
              </a:ext>
              <a:ext uri="{C183D7F6-B498-43B3-948B-1728B52AA6E4}">
                <adec:decorative xmlns:adec="http://schemas.microsoft.com/office/drawing/2017/decorative" val="1"/>
              </a:ext>
            </a:extLst>
          </p:cNvPr>
          <p:cNvSpPr>
            <a:spLocks noGrp="1"/>
          </p:cNvSpPr>
          <p:nvPr>
            <p:ph type="ctrTitle"/>
          </p:nvPr>
        </p:nvSpPr>
        <p:spPr/>
        <p:txBody>
          <a:bodyPr/>
          <a:lstStyle/>
          <a:p>
            <a:r>
              <a:rPr lang="nl-NL" dirty="0"/>
              <a:t>Voorbeeld 2: </a:t>
            </a:r>
            <a:r>
              <a:rPr lang="nl-NL" dirty="0" err="1"/>
              <a:t>Bopa</a:t>
            </a:r>
            <a:r>
              <a:rPr lang="nl-NL" dirty="0"/>
              <a:t> Zuiderveld</a:t>
            </a:r>
          </a:p>
        </p:txBody>
      </p:sp>
      <p:sp>
        <p:nvSpPr>
          <p:cNvPr id="4" name="Tijdelijke aanduiding voor voettekst 3">
            <a:extLst>
              <a:ext uri="{FF2B5EF4-FFF2-40B4-BE49-F238E27FC236}">
                <a16:creationId xmlns:a16="http://schemas.microsoft.com/office/drawing/2014/main" id="{4CEE4C48-4BD1-E2E6-090F-C5ED1EB38511}"/>
              </a:ext>
              <a:ext uri="{C183D7F6-B498-43B3-948B-1728B52AA6E4}">
                <adec:decorative xmlns:adec="http://schemas.microsoft.com/office/drawing/2017/decorative" val="1"/>
              </a:ext>
            </a:extLst>
          </p:cNvPr>
          <p:cNvSpPr>
            <a:spLocks noGrp="1"/>
          </p:cNvSpPr>
          <p:nvPr>
            <p:ph type="ftr" sz="quarter" idx="11"/>
          </p:nvPr>
        </p:nvSpPr>
        <p:spPr/>
        <p:txBody>
          <a:bodyPr/>
          <a:lstStyle/>
          <a:p>
            <a:r>
              <a:rPr lang="nl-NL" dirty="0"/>
              <a:t>Schakel Special, 27 november 2025, (On)mogelijkheden BOPA</a:t>
            </a:r>
          </a:p>
        </p:txBody>
      </p:sp>
      <p:sp>
        <p:nvSpPr>
          <p:cNvPr id="5" name="Tijdelijke aanduiding voor dianummer 4">
            <a:extLst>
              <a:ext uri="{FF2B5EF4-FFF2-40B4-BE49-F238E27FC236}">
                <a16:creationId xmlns:a16="http://schemas.microsoft.com/office/drawing/2014/main" id="{1FCEF0E3-26E8-36EA-E895-0E82D97B5F63}"/>
              </a:ext>
              <a:ext uri="{C183D7F6-B498-43B3-948B-1728B52AA6E4}">
                <adec:decorative xmlns:adec="http://schemas.microsoft.com/office/drawing/2017/decorative" val="1"/>
              </a:ext>
            </a:extLst>
          </p:cNvPr>
          <p:cNvSpPr>
            <a:spLocks noGrp="1"/>
          </p:cNvSpPr>
          <p:nvPr>
            <p:ph type="sldNum" sz="quarter" idx="12"/>
          </p:nvPr>
        </p:nvSpPr>
        <p:spPr/>
        <p:txBody>
          <a:bodyPr/>
          <a:lstStyle/>
          <a:p>
            <a:fld id="{1B71BB4A-7DC0-41F9-B589-288E53C2F0C1}" type="slidenum">
              <a:rPr lang="nl-NL" smtClean="0"/>
              <a:t>27</a:t>
            </a:fld>
            <a:endParaRPr lang="nl-NL"/>
          </a:p>
        </p:txBody>
      </p:sp>
      <p:pic>
        <p:nvPicPr>
          <p:cNvPr id="7" name="Afbeelding 6">
            <a:extLst>
              <a:ext uri="{FF2B5EF4-FFF2-40B4-BE49-F238E27FC236}">
                <a16:creationId xmlns:a16="http://schemas.microsoft.com/office/drawing/2014/main" id="{1EBC9566-D3E4-35E5-3F84-76FF4F4187FF}"/>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75035" y="999927"/>
            <a:ext cx="8039057" cy="5784501"/>
          </a:xfrm>
          <a:prstGeom prst="rect">
            <a:avLst/>
          </a:prstGeom>
        </p:spPr>
      </p:pic>
      <p:sp>
        <p:nvSpPr>
          <p:cNvPr id="8" name="Tekstvak 7">
            <a:extLst>
              <a:ext uri="{FF2B5EF4-FFF2-40B4-BE49-F238E27FC236}">
                <a16:creationId xmlns:a16="http://schemas.microsoft.com/office/drawing/2014/main" id="{F7C8F08F-5F8F-3838-4DAC-5FF86F0B3A64}"/>
              </a:ext>
              <a:ext uri="{C183D7F6-B498-43B3-948B-1728B52AA6E4}">
                <adec:decorative xmlns:adec="http://schemas.microsoft.com/office/drawing/2017/decorative" val="1"/>
              </a:ext>
            </a:extLst>
          </p:cNvPr>
          <p:cNvSpPr txBox="1"/>
          <p:nvPr/>
        </p:nvSpPr>
        <p:spPr>
          <a:xfrm>
            <a:off x="467721" y="1849821"/>
            <a:ext cx="2222928" cy="369332"/>
          </a:xfrm>
          <a:prstGeom prst="rect">
            <a:avLst/>
          </a:prstGeom>
          <a:noFill/>
        </p:spPr>
        <p:txBody>
          <a:bodyPr wrap="square" rtlCol="0">
            <a:spAutoFit/>
          </a:bodyPr>
          <a:lstStyle/>
          <a:p>
            <a:r>
              <a:rPr lang="nl-NL" dirty="0"/>
              <a:t>Ruimtegebruikskaart</a:t>
            </a:r>
          </a:p>
        </p:txBody>
      </p:sp>
      <p:pic>
        <p:nvPicPr>
          <p:cNvPr id="10" name="Afbeelding 9">
            <a:extLst>
              <a:ext uri="{FF2B5EF4-FFF2-40B4-BE49-F238E27FC236}">
                <a16:creationId xmlns:a16="http://schemas.microsoft.com/office/drawing/2014/main" id="{E736B936-5CE5-3F68-1273-A7738AAD82BA}"/>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87408" y="911702"/>
            <a:ext cx="3106947" cy="5502335"/>
          </a:xfrm>
          <a:prstGeom prst="rect">
            <a:avLst/>
          </a:prstGeom>
        </p:spPr>
      </p:pic>
    </p:spTree>
    <p:extLst>
      <p:ext uri="{BB962C8B-B14F-4D97-AF65-F5344CB8AC3E}">
        <p14:creationId xmlns:p14="http://schemas.microsoft.com/office/powerpoint/2010/main" val="36571850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43BC33-1973-A7CC-2791-C26DA7603A68}"/>
            </a:ext>
          </a:extLst>
        </p:cNvPr>
        <p:cNvGrpSpPr/>
        <p:nvPr/>
      </p:nvGrpSpPr>
      <p:grpSpPr>
        <a:xfrm>
          <a:off x="0" y="0"/>
          <a:ext cx="0" cy="0"/>
          <a:chOff x="0" y="0"/>
          <a:chExt cx="0" cy="0"/>
        </a:xfrm>
      </p:grpSpPr>
      <p:sp>
        <p:nvSpPr>
          <p:cNvPr id="4" name="Tijdelijke aanduiding voor voettekst 3">
            <a:extLst>
              <a:ext uri="{FF2B5EF4-FFF2-40B4-BE49-F238E27FC236}">
                <a16:creationId xmlns:a16="http://schemas.microsoft.com/office/drawing/2014/main" id="{0673B93A-0B78-D4C4-4CA2-5AC682E373CE}"/>
              </a:ext>
              <a:ext uri="{C183D7F6-B498-43B3-948B-1728B52AA6E4}">
                <adec:decorative xmlns:adec="http://schemas.microsoft.com/office/drawing/2017/decorative" val="1"/>
              </a:ext>
            </a:extLst>
          </p:cNvPr>
          <p:cNvSpPr>
            <a:spLocks noGrp="1"/>
          </p:cNvSpPr>
          <p:nvPr>
            <p:ph type="ftr" sz="quarter" idx="11"/>
          </p:nvPr>
        </p:nvSpPr>
        <p:spPr/>
        <p:txBody>
          <a:bodyPr/>
          <a:lstStyle/>
          <a:p>
            <a:r>
              <a:rPr lang="nl-NL" dirty="0"/>
              <a:t>invoegen &gt; Koptekst en voettekst</a:t>
            </a:r>
          </a:p>
        </p:txBody>
      </p:sp>
      <p:sp>
        <p:nvSpPr>
          <p:cNvPr id="5" name="Tijdelijke aanduiding voor dianummer 4">
            <a:extLst>
              <a:ext uri="{FF2B5EF4-FFF2-40B4-BE49-F238E27FC236}">
                <a16:creationId xmlns:a16="http://schemas.microsoft.com/office/drawing/2014/main" id="{BB432E4A-1DD5-49E7-9C6C-104A8AC61D08}"/>
              </a:ext>
              <a:ext uri="{C183D7F6-B498-43B3-948B-1728B52AA6E4}">
                <adec:decorative xmlns:adec="http://schemas.microsoft.com/office/drawing/2017/decorative" val="1"/>
              </a:ext>
            </a:extLst>
          </p:cNvPr>
          <p:cNvSpPr>
            <a:spLocks noGrp="1"/>
          </p:cNvSpPr>
          <p:nvPr>
            <p:ph type="sldNum" sz="quarter" idx="12"/>
          </p:nvPr>
        </p:nvSpPr>
        <p:spPr/>
        <p:txBody>
          <a:bodyPr/>
          <a:lstStyle/>
          <a:p>
            <a:fld id="{1B71BB4A-7DC0-41F9-B589-288E53C2F0C1}" type="slidenum">
              <a:rPr lang="nl-NL" smtClean="0"/>
              <a:t>28</a:t>
            </a:fld>
            <a:endParaRPr lang="nl-NL"/>
          </a:p>
        </p:txBody>
      </p:sp>
      <p:sp>
        <p:nvSpPr>
          <p:cNvPr id="29" name="Tekstvak 28">
            <a:extLst>
              <a:ext uri="{FF2B5EF4-FFF2-40B4-BE49-F238E27FC236}">
                <a16:creationId xmlns:a16="http://schemas.microsoft.com/office/drawing/2014/main" id="{081F2561-5F64-6A91-CFBF-F41B40CA74EB}"/>
              </a:ext>
              <a:ext uri="{C183D7F6-B498-43B3-948B-1728B52AA6E4}">
                <adec:decorative xmlns:adec="http://schemas.microsoft.com/office/drawing/2017/decorative" val="1"/>
              </a:ext>
            </a:extLst>
          </p:cNvPr>
          <p:cNvSpPr txBox="1"/>
          <p:nvPr/>
        </p:nvSpPr>
        <p:spPr>
          <a:xfrm>
            <a:off x="507996" y="1240721"/>
            <a:ext cx="10382250" cy="452431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Asap"/>
              </a:rPr>
              <a:t>Het Informatiepunt Leefomgeving (IPLO) is het kenniscentrum van de overheid voor de Omgevingswet, het Omgevingsloket en de regels voor de fysieke leefomgeving – zoals bodem, bouwen, water en milieu. We werken vooral voor gemeenten, provincies, waterschappen, omgevingsdiensten en brancheorganisaties.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Asap"/>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nl-NL" sz="1800" b="1" i="0" u="none" strike="noStrike" kern="1200" cap="none" spc="0" normalizeH="0" baseline="0" noProof="0" dirty="0">
                <a:ln>
                  <a:noFill/>
                </a:ln>
                <a:solidFill>
                  <a:prstClr val="black"/>
                </a:solidFill>
                <a:effectLst/>
                <a:uLnTx/>
                <a:uFillTx/>
                <a:latin typeface="Asap"/>
              </a:rPr>
              <a:t>Wat doet IPLO?</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Asap"/>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800" b="0" i="0" u="none" strike="noStrike" kern="1200" cap="none" spc="0" normalizeH="0" baseline="0" noProof="0" dirty="0">
                <a:ln>
                  <a:noFill/>
                </a:ln>
                <a:solidFill>
                  <a:prstClr val="black"/>
                </a:solidFill>
                <a:effectLst/>
                <a:uLnTx/>
                <a:uFillTx/>
                <a:latin typeface="Asap"/>
              </a:rPr>
              <a:t>   Onze experts delen actuele informatie via de </a:t>
            </a:r>
            <a:r>
              <a:rPr kumimoji="0" lang="nl-NL" sz="1800" b="0" i="0" u="none" strike="noStrike" kern="1200" cap="none" spc="0" normalizeH="0" baseline="0" noProof="0" dirty="0">
                <a:ln>
                  <a:noFill/>
                </a:ln>
                <a:solidFill>
                  <a:prstClr val="black"/>
                </a:solidFill>
                <a:effectLst/>
                <a:uLnTx/>
                <a:uFillTx/>
                <a:latin typeface="Asap"/>
                <a:hlinkClick r:id="rId3"/>
              </a:rPr>
              <a:t>IPLO-website</a:t>
            </a:r>
            <a:endParaRPr kumimoji="0" lang="nl-NL" sz="1800" b="0" i="0" u="none" strike="noStrike" kern="1200" cap="none" spc="0" normalizeH="0" baseline="0" noProof="0" dirty="0">
              <a:ln>
                <a:noFill/>
              </a:ln>
              <a:solidFill>
                <a:prstClr val="black"/>
              </a:solidFill>
              <a:effectLst/>
              <a:uLnTx/>
              <a:uFillTx/>
              <a:latin typeface="Asap"/>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Asap"/>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800" b="0" i="0" u="none" strike="noStrike" kern="1200" cap="none" spc="0" normalizeH="0" baseline="0" noProof="0" dirty="0">
                <a:ln>
                  <a:noFill/>
                </a:ln>
                <a:solidFill>
                  <a:prstClr val="black"/>
                </a:solidFill>
                <a:effectLst/>
                <a:uLnTx/>
                <a:uFillTx/>
                <a:latin typeface="Asap"/>
              </a:rPr>
              <a:t>   Onze </a:t>
            </a:r>
            <a:r>
              <a:rPr kumimoji="0" lang="nl-NL" sz="1800" b="0" i="0" u="none" strike="noStrike" kern="1200" cap="none" spc="0" normalizeH="0" baseline="0" noProof="0" dirty="0">
                <a:ln>
                  <a:noFill/>
                </a:ln>
                <a:solidFill>
                  <a:prstClr val="black"/>
                </a:solidFill>
                <a:effectLst/>
                <a:uLnTx/>
                <a:uFillTx/>
                <a:latin typeface="Asap"/>
                <a:hlinkClick r:id="rId4"/>
              </a:rPr>
              <a:t>helpdesk</a:t>
            </a:r>
            <a:r>
              <a:rPr kumimoji="0" lang="nl-NL" sz="1800" b="0" i="0" u="none" strike="noStrike" kern="1200" cap="none" spc="0" normalizeH="0" baseline="0" noProof="0" dirty="0">
                <a:ln>
                  <a:noFill/>
                </a:ln>
                <a:solidFill>
                  <a:prstClr val="black"/>
                </a:solidFill>
                <a:effectLst/>
                <a:uLnTx/>
                <a:uFillTx/>
                <a:latin typeface="Asap"/>
              </a:rPr>
              <a:t> beantwoordt vragen van overheden, bedrijven en andere partijen</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Asap"/>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800" b="0" i="0" u="none" strike="noStrike" kern="1200" cap="none" spc="0" normalizeH="0" baseline="0" noProof="0" dirty="0">
                <a:ln>
                  <a:noFill/>
                </a:ln>
                <a:solidFill>
                  <a:prstClr val="black"/>
                </a:solidFill>
                <a:effectLst/>
                <a:uLnTx/>
                <a:uFillTx/>
                <a:latin typeface="Asap"/>
              </a:rPr>
              <a:t>   We brengen professionals met elkaar in contact via onze netwerken en delen kennis door het land</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Asap"/>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800" b="0" i="0" u="none" strike="noStrike" kern="1200" cap="none" spc="0" normalizeH="0" baseline="0" noProof="0" dirty="0">
                <a:ln>
                  <a:noFill/>
                </a:ln>
                <a:solidFill>
                  <a:prstClr val="black"/>
                </a:solidFill>
                <a:effectLst/>
                <a:uLnTx/>
                <a:uFillTx/>
                <a:latin typeface="Asap"/>
              </a:rPr>
              <a:t>   We signaleren knelpunten en wensen uit de praktijk en geven deze door aan beleidsmakers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Asap"/>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Asap"/>
              </a:rPr>
              <a:t>Wilt u meer weten? Bezoek dan de pagina </a:t>
            </a:r>
            <a:r>
              <a:rPr kumimoji="0" lang="nl-NL" sz="1800" b="0" i="0" u="none" strike="noStrike" kern="1200" cap="none" spc="0" normalizeH="0" baseline="0" noProof="0" dirty="0">
                <a:ln>
                  <a:noFill/>
                </a:ln>
                <a:solidFill>
                  <a:prstClr val="black"/>
                </a:solidFill>
                <a:effectLst/>
                <a:uLnTx/>
                <a:uFillTx/>
                <a:latin typeface="Asap"/>
                <a:hlinkClick r:id="rId5"/>
              </a:rPr>
              <a:t>Over IPLO</a:t>
            </a:r>
            <a:endParaRPr kumimoji="0" lang="nl-NL" sz="1800" b="0" i="0" u="none" strike="noStrike" kern="1200" cap="none" spc="0" normalizeH="0" baseline="0" noProof="0" dirty="0">
              <a:ln>
                <a:noFill/>
              </a:ln>
              <a:solidFill>
                <a:prstClr val="black"/>
              </a:solidFill>
              <a:effectLst/>
              <a:uLnTx/>
              <a:uFillTx/>
              <a:latin typeface="Asap"/>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Asap"/>
              </a:rPr>
              <a:t>Blijf op de hoogte via onze nieuwsbrief: </a:t>
            </a:r>
            <a:r>
              <a:rPr kumimoji="0" lang="nl-NL" sz="1800" b="0" i="0" u="none" strike="noStrike" kern="1200" cap="none" spc="0" normalizeH="0" baseline="0" noProof="0" dirty="0">
                <a:ln>
                  <a:noFill/>
                </a:ln>
                <a:solidFill>
                  <a:prstClr val="black"/>
                </a:solidFill>
                <a:effectLst/>
                <a:uLnTx/>
                <a:uFillTx/>
                <a:latin typeface="Asap"/>
                <a:hlinkClick r:id="rId6"/>
              </a:rPr>
              <a:t>IPLO Nieuws</a:t>
            </a:r>
            <a:endParaRPr kumimoji="0" lang="nl-NL" sz="1800" b="0" i="0" u="none" strike="noStrike" kern="1200" cap="none" spc="0" normalizeH="0" baseline="0" noProof="0" dirty="0">
              <a:ln>
                <a:noFill/>
              </a:ln>
              <a:solidFill>
                <a:prstClr val="black"/>
              </a:solidFill>
              <a:effectLst/>
              <a:uLnTx/>
              <a:uFillTx/>
              <a:latin typeface="Asap"/>
            </a:endParaRPr>
          </a:p>
        </p:txBody>
      </p:sp>
      <p:sp>
        <p:nvSpPr>
          <p:cNvPr id="30" name="Titel 1">
            <a:extLst>
              <a:ext uri="{FF2B5EF4-FFF2-40B4-BE49-F238E27FC236}">
                <a16:creationId xmlns:a16="http://schemas.microsoft.com/office/drawing/2014/main" id="{21E1886D-A794-9F5B-9F96-11BDF900E20A}"/>
              </a:ext>
            </a:extLst>
          </p:cNvPr>
          <p:cNvSpPr>
            <a:spLocks noGrp="1"/>
          </p:cNvSpPr>
          <p:nvPr>
            <p:ph type="ctrTitle"/>
          </p:nvPr>
        </p:nvSpPr>
        <p:spPr>
          <a:xfrm>
            <a:off x="571500" y="336507"/>
            <a:ext cx="9732433" cy="528222"/>
          </a:xfrm>
        </p:spPr>
        <p:txBody>
          <a:bodyPr/>
          <a:lstStyle/>
          <a:p>
            <a:r>
              <a:rPr lang="nl-NL" dirty="0"/>
              <a:t>Informatiepunt Leefomgeving</a:t>
            </a:r>
          </a:p>
        </p:txBody>
      </p:sp>
    </p:spTree>
    <p:extLst>
      <p:ext uri="{BB962C8B-B14F-4D97-AF65-F5344CB8AC3E}">
        <p14:creationId xmlns:p14="http://schemas.microsoft.com/office/powerpoint/2010/main" val="428003984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E831BC-1BBB-6F14-DD84-C9C70648F996}"/>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767CE5F3-F8E0-D2C8-104B-D6C4A1BE798E}"/>
              </a:ext>
              <a:ext uri="{C183D7F6-B498-43B3-948B-1728B52AA6E4}">
                <adec:decorative xmlns:adec="http://schemas.microsoft.com/office/drawing/2017/decorative" val="1"/>
              </a:ext>
            </a:extLst>
          </p:cNvPr>
          <p:cNvSpPr>
            <a:spLocks noGrp="1"/>
          </p:cNvSpPr>
          <p:nvPr>
            <p:ph type="ctrTitle"/>
          </p:nvPr>
        </p:nvSpPr>
        <p:spPr/>
        <p:txBody>
          <a:bodyPr/>
          <a:lstStyle/>
          <a:p>
            <a:r>
              <a:rPr lang="nl-NL" dirty="0"/>
              <a:t>Heb je nog vragen?</a:t>
            </a:r>
            <a:br>
              <a:rPr lang="nl-NL" dirty="0"/>
            </a:br>
            <a:endParaRPr lang="nl-NL" dirty="0"/>
          </a:p>
        </p:txBody>
      </p:sp>
      <p:sp>
        <p:nvSpPr>
          <p:cNvPr id="3" name="Ondertitel 2">
            <a:extLst>
              <a:ext uri="{FF2B5EF4-FFF2-40B4-BE49-F238E27FC236}">
                <a16:creationId xmlns:a16="http://schemas.microsoft.com/office/drawing/2014/main" id="{8DE8CC9A-4EB3-4F77-3051-B526BE266F3F}"/>
              </a:ext>
              <a:ext uri="{C183D7F6-B498-43B3-948B-1728B52AA6E4}">
                <adec:decorative xmlns:adec="http://schemas.microsoft.com/office/drawing/2017/decorative" val="1"/>
              </a:ext>
            </a:extLst>
          </p:cNvPr>
          <p:cNvSpPr>
            <a:spLocks noGrp="1"/>
          </p:cNvSpPr>
          <p:nvPr>
            <p:ph type="subTitle" idx="1"/>
          </p:nvPr>
        </p:nvSpPr>
        <p:spPr>
          <a:xfrm>
            <a:off x="571500" y="3821294"/>
            <a:ext cx="5380037" cy="1153041"/>
          </a:xfrm>
        </p:spPr>
        <p:txBody>
          <a:bodyPr/>
          <a:lstStyle/>
          <a:p>
            <a:pPr marL="285750" indent="-285750">
              <a:buFont typeface="Arial" panose="020B0604020202020204" pitchFamily="34" charset="0"/>
              <a:buChar char="•"/>
            </a:pPr>
            <a:r>
              <a:rPr lang="nl-NL" sz="1800" dirty="0">
                <a:effectLst/>
                <a:ea typeface="Times New Roman" panose="02020603050405020304" pitchFamily="18" charset="0"/>
              </a:rPr>
              <a:t>Kom langs bij de IPLO-corner op het Ontmoetingsplein en spreek mij of een van onze experts aan.</a:t>
            </a:r>
          </a:p>
          <a:p>
            <a:pPr marL="285750" indent="-285750">
              <a:buFont typeface="Arial" panose="020B0604020202020204" pitchFamily="34" charset="0"/>
              <a:buChar char="•"/>
            </a:pPr>
            <a:r>
              <a:rPr lang="nl-NL" sz="1800" dirty="0">
                <a:effectLst/>
                <a:ea typeface="Times New Roman" panose="02020603050405020304" pitchFamily="18" charset="0"/>
                <a:cs typeface="Calibri" panose="020F0502020204030204" pitchFamily="34" charset="0"/>
              </a:rPr>
              <a:t>Ook na de Schakel Special 2025 beantwoord ik graag je vragen. </a:t>
            </a:r>
            <a:r>
              <a:rPr lang="nl-NL" sz="1800" dirty="0">
                <a:ea typeface="Times New Roman" panose="02020603050405020304" pitchFamily="18" charset="0"/>
                <a:cs typeface="Calibri" panose="020F0502020204030204" pitchFamily="34" charset="0"/>
              </a:rPr>
              <a:t>Je kunt contact opnemen via de helpdesk van IPLO.</a:t>
            </a:r>
            <a:endParaRPr lang="nl-NL" dirty="0"/>
          </a:p>
        </p:txBody>
      </p:sp>
      <p:pic>
        <p:nvPicPr>
          <p:cNvPr id="12" name="Picture Placeholder 11">
            <a:extLst>
              <a:ext uri="{FF2B5EF4-FFF2-40B4-BE49-F238E27FC236}">
                <a16:creationId xmlns:a16="http://schemas.microsoft.com/office/drawing/2014/main" id="{9ABF5988-7F7A-280C-3FAC-A18277C33528}"/>
              </a:ext>
              <a:ext uri="{C183D7F6-B498-43B3-948B-1728B52AA6E4}">
                <adec:decorative xmlns:adec="http://schemas.microsoft.com/office/drawing/2017/decorative" val="1"/>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a:stretch>
            <a:fillRect/>
          </a:stretch>
        </p:blipFill>
        <p:spPr/>
      </p:pic>
      <p:sp>
        <p:nvSpPr>
          <p:cNvPr id="5" name="Tijdelijke aanduiding voor voettekst 4">
            <a:extLst>
              <a:ext uri="{FF2B5EF4-FFF2-40B4-BE49-F238E27FC236}">
                <a16:creationId xmlns:a16="http://schemas.microsoft.com/office/drawing/2014/main" id="{B54EA2F3-8705-8E87-FB2B-C16A35FDBCEE}"/>
              </a:ext>
              <a:ext uri="{C183D7F6-B498-43B3-948B-1728B52AA6E4}">
                <adec:decorative xmlns:adec="http://schemas.microsoft.com/office/drawing/2017/decorative" val="1"/>
              </a:ext>
            </a:extLst>
          </p:cNvPr>
          <p:cNvSpPr>
            <a:spLocks noGrp="1"/>
          </p:cNvSpPr>
          <p:nvPr>
            <p:ph type="ftr" sz="quarter" idx="11"/>
          </p:nvPr>
        </p:nvSpPr>
        <p:spPr/>
        <p:txBody>
          <a:bodyPr/>
          <a:lstStyle/>
          <a:p>
            <a:r>
              <a:rPr lang="nl-NL" dirty="0"/>
              <a:t>invoegen &gt; Koptekst en voettekst</a:t>
            </a:r>
          </a:p>
        </p:txBody>
      </p:sp>
    </p:spTree>
    <p:extLst>
      <p:ext uri="{BB962C8B-B14F-4D97-AF65-F5344CB8AC3E}">
        <p14:creationId xmlns:p14="http://schemas.microsoft.com/office/powerpoint/2010/main" val="3964220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2EA5AA29-1FC0-B16D-0950-E0E90A3E84D3}"/>
              </a:ext>
              <a:ext uri="{C183D7F6-B498-43B3-948B-1728B52AA6E4}">
                <adec:decorative xmlns:adec="http://schemas.microsoft.com/office/drawing/2017/decorative" val="1"/>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20491" r="20491"/>
          <a:stretch>
            <a:fillRect/>
          </a:stretch>
        </p:blipFill>
        <p:spPr>
          <a:xfrm>
            <a:off x="6240464" y="-83127"/>
            <a:ext cx="5945187" cy="6714000"/>
          </a:xfrm>
        </p:spPr>
      </p:pic>
      <p:sp>
        <p:nvSpPr>
          <p:cNvPr id="3" name="Titel 2">
            <a:extLst>
              <a:ext uri="{FF2B5EF4-FFF2-40B4-BE49-F238E27FC236}">
                <a16:creationId xmlns:a16="http://schemas.microsoft.com/office/drawing/2014/main" id="{D10718BE-BCD3-76A2-0136-0DB1BD7E1797}"/>
              </a:ext>
              <a:ext uri="{C183D7F6-B498-43B3-948B-1728B52AA6E4}">
                <adec:decorative xmlns:adec="http://schemas.microsoft.com/office/drawing/2017/decorative" val="1"/>
              </a:ext>
            </a:extLst>
          </p:cNvPr>
          <p:cNvSpPr>
            <a:spLocks noGrp="1"/>
          </p:cNvSpPr>
          <p:nvPr>
            <p:ph type="ctrTitle"/>
          </p:nvPr>
        </p:nvSpPr>
        <p:spPr/>
        <p:txBody>
          <a:bodyPr/>
          <a:lstStyle/>
          <a:p>
            <a:r>
              <a:rPr lang="nl-NL" dirty="0"/>
              <a:t>Inhoud</a:t>
            </a:r>
          </a:p>
        </p:txBody>
      </p:sp>
      <p:sp>
        <p:nvSpPr>
          <p:cNvPr id="4" name="Ondertitel 3">
            <a:extLst>
              <a:ext uri="{FF2B5EF4-FFF2-40B4-BE49-F238E27FC236}">
                <a16:creationId xmlns:a16="http://schemas.microsoft.com/office/drawing/2014/main" id="{5E91E8BC-D1F5-6824-8B2A-7033FDD422E4}"/>
              </a:ext>
              <a:ext uri="{C183D7F6-B498-43B3-948B-1728B52AA6E4}">
                <adec:decorative xmlns:adec="http://schemas.microsoft.com/office/drawing/2017/decorative" val="1"/>
              </a:ext>
            </a:extLst>
          </p:cNvPr>
          <p:cNvSpPr>
            <a:spLocks noGrp="1"/>
          </p:cNvSpPr>
          <p:nvPr>
            <p:ph type="subTitle" idx="1"/>
          </p:nvPr>
        </p:nvSpPr>
        <p:spPr>
          <a:xfrm>
            <a:off x="565150" y="1222577"/>
            <a:ext cx="5380038" cy="4786312"/>
          </a:xfrm>
        </p:spPr>
        <p:txBody>
          <a:bodyPr/>
          <a:lstStyle/>
          <a:p>
            <a:r>
              <a:rPr lang="nl-NL" dirty="0"/>
              <a:t>Wat is een BOPA?</a:t>
            </a:r>
          </a:p>
          <a:p>
            <a:r>
              <a:rPr lang="nl-NL" dirty="0"/>
              <a:t>Beoordelen BOPA</a:t>
            </a:r>
          </a:p>
          <a:p>
            <a:r>
              <a:rPr lang="nl-NL" dirty="0"/>
              <a:t>Opvragen informatie</a:t>
            </a:r>
          </a:p>
          <a:p>
            <a:r>
              <a:rPr lang="nl-NL" dirty="0"/>
              <a:t>Procedure en advies Raad</a:t>
            </a:r>
          </a:p>
          <a:p>
            <a:r>
              <a:rPr lang="nl-NL" dirty="0"/>
              <a:t>Participatie</a:t>
            </a:r>
          </a:p>
          <a:p>
            <a:r>
              <a:rPr lang="nl-NL" dirty="0"/>
              <a:t>Opvolgende BOPA</a:t>
            </a:r>
          </a:p>
          <a:p>
            <a:r>
              <a:rPr lang="nl-NL" dirty="0"/>
              <a:t>Voorschriften bij BOPA</a:t>
            </a:r>
          </a:p>
          <a:p>
            <a:r>
              <a:rPr lang="nl-NL" dirty="0"/>
              <a:t>BOPA of wijziging omgevingsplan</a:t>
            </a:r>
          </a:p>
          <a:p>
            <a:endParaRPr lang="nl-NL" dirty="0"/>
          </a:p>
          <a:p>
            <a:r>
              <a:rPr lang="nl-NL" dirty="0"/>
              <a:t>Casus Nijmegen</a:t>
            </a:r>
          </a:p>
          <a:p>
            <a:endParaRPr lang="nl-NL" dirty="0"/>
          </a:p>
        </p:txBody>
      </p:sp>
      <p:sp>
        <p:nvSpPr>
          <p:cNvPr id="5" name="Tijdelijke aanduiding voor voettekst 4">
            <a:extLst>
              <a:ext uri="{FF2B5EF4-FFF2-40B4-BE49-F238E27FC236}">
                <a16:creationId xmlns:a16="http://schemas.microsoft.com/office/drawing/2014/main" id="{68BA8914-DBAC-21FF-4C04-F67D40703731}"/>
              </a:ext>
              <a:ext uri="{C183D7F6-B498-43B3-948B-1728B52AA6E4}">
                <adec:decorative xmlns:adec="http://schemas.microsoft.com/office/drawing/2017/decorative" val="1"/>
              </a:ext>
            </a:extLst>
          </p:cNvPr>
          <p:cNvSpPr>
            <a:spLocks noGrp="1"/>
          </p:cNvSpPr>
          <p:nvPr>
            <p:ph type="ftr" sz="quarter" idx="11"/>
          </p:nvPr>
        </p:nvSpPr>
        <p:spPr/>
        <p:txBody>
          <a:bodyPr/>
          <a:lstStyle/>
          <a:p>
            <a:r>
              <a:rPr lang="nl-NL" dirty="0"/>
              <a:t>Schakel Special, 27 november 2025, (On)mogelijkheden BOPA</a:t>
            </a:r>
          </a:p>
        </p:txBody>
      </p:sp>
      <p:sp>
        <p:nvSpPr>
          <p:cNvPr id="6" name="Tijdelijke aanduiding voor dianummer 5">
            <a:extLst>
              <a:ext uri="{FF2B5EF4-FFF2-40B4-BE49-F238E27FC236}">
                <a16:creationId xmlns:a16="http://schemas.microsoft.com/office/drawing/2014/main" id="{9DD0ABA0-9B5F-E7D5-CACB-4ACE5555C587}"/>
              </a:ext>
              <a:ext uri="{C183D7F6-B498-43B3-948B-1728B52AA6E4}">
                <adec:decorative xmlns:adec="http://schemas.microsoft.com/office/drawing/2017/decorative" val="1"/>
              </a:ext>
            </a:extLst>
          </p:cNvPr>
          <p:cNvSpPr>
            <a:spLocks noGrp="1"/>
          </p:cNvSpPr>
          <p:nvPr>
            <p:ph type="sldNum" sz="quarter" idx="12"/>
          </p:nvPr>
        </p:nvSpPr>
        <p:spPr/>
        <p:txBody>
          <a:bodyPr/>
          <a:lstStyle/>
          <a:p>
            <a:fld id="{1B71BB4A-7DC0-41F9-B589-288E53C2F0C1}" type="slidenum">
              <a:rPr lang="nl-NL" smtClean="0"/>
              <a:t>3</a:t>
            </a:fld>
            <a:endParaRPr lang="nl-NL"/>
          </a:p>
        </p:txBody>
      </p:sp>
      <p:pic>
        <p:nvPicPr>
          <p:cNvPr id="7" name="Graphic 6">
            <a:extLst>
              <a:ext uri="{FF2B5EF4-FFF2-40B4-BE49-F238E27FC236}">
                <a16:creationId xmlns:a16="http://schemas.microsoft.com/office/drawing/2014/main" id="{19A155F1-5830-8A7C-F921-0D44B845109A}"/>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362300" y="384176"/>
            <a:ext cx="444500" cy="444500"/>
          </a:xfrm>
          <a:prstGeom prst="rect">
            <a:avLst/>
          </a:prstGeom>
        </p:spPr>
      </p:pic>
    </p:spTree>
    <p:extLst>
      <p:ext uri="{BB962C8B-B14F-4D97-AF65-F5344CB8AC3E}">
        <p14:creationId xmlns:p14="http://schemas.microsoft.com/office/powerpoint/2010/main" val="10852661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273B971-8D17-4F04-D154-EF3BBD387E6B}"/>
              </a:ext>
              <a:ext uri="{C183D7F6-B498-43B3-948B-1728B52AA6E4}">
                <adec:decorative xmlns:adec="http://schemas.microsoft.com/office/drawing/2017/decorative" val="1"/>
              </a:ext>
            </a:extLst>
          </p:cNvPr>
          <p:cNvSpPr>
            <a:spLocks noGrp="1"/>
          </p:cNvSpPr>
          <p:nvPr>
            <p:ph type="ctrTitle"/>
          </p:nvPr>
        </p:nvSpPr>
        <p:spPr/>
        <p:txBody>
          <a:bodyPr/>
          <a:lstStyle/>
          <a:p>
            <a:r>
              <a:rPr lang="nl-NL" dirty="0"/>
              <a:t>Meer weten</a:t>
            </a:r>
          </a:p>
        </p:txBody>
      </p:sp>
      <p:sp>
        <p:nvSpPr>
          <p:cNvPr id="3" name="Tijdelijke aanduiding voor tekst 2">
            <a:extLst>
              <a:ext uri="{FF2B5EF4-FFF2-40B4-BE49-F238E27FC236}">
                <a16:creationId xmlns:a16="http://schemas.microsoft.com/office/drawing/2014/main" id="{D1FDC984-745A-D3B2-F603-EA61E9F0100E}"/>
              </a:ext>
              <a:ext uri="{C183D7F6-B498-43B3-948B-1728B52AA6E4}">
                <adec:decorative xmlns:adec="http://schemas.microsoft.com/office/drawing/2017/decorative" val="1"/>
              </a:ext>
            </a:extLst>
          </p:cNvPr>
          <p:cNvSpPr>
            <a:spLocks noGrp="1"/>
          </p:cNvSpPr>
          <p:nvPr>
            <p:ph type="body" sz="quarter" idx="10"/>
          </p:nvPr>
        </p:nvSpPr>
        <p:spPr/>
        <p:txBody>
          <a:bodyPr/>
          <a:lstStyle/>
          <a:p>
            <a:r>
              <a:rPr lang="nl-NL" dirty="0"/>
              <a:t>Iplo.nl</a:t>
            </a:r>
          </a:p>
        </p:txBody>
      </p:sp>
      <p:pic>
        <p:nvPicPr>
          <p:cNvPr id="8" name="Picture Placeholder 7">
            <a:extLst>
              <a:ext uri="{FF2B5EF4-FFF2-40B4-BE49-F238E27FC236}">
                <a16:creationId xmlns:a16="http://schemas.microsoft.com/office/drawing/2014/main" id="{8B800B06-DAF6-707F-AA6E-A621CC943FBB}"/>
              </a:ext>
              <a:ext uri="{C183D7F6-B498-43B3-948B-1728B52AA6E4}">
                <adec:decorative xmlns:adec="http://schemas.microsoft.com/office/drawing/2017/decorative" val="1"/>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a:stretch>
            <a:fillRect/>
          </a:stretch>
        </p:blipFill>
        <p:spPr/>
      </p:pic>
      <p:sp>
        <p:nvSpPr>
          <p:cNvPr id="9" name="TextBox 8">
            <a:extLst>
              <a:ext uri="{FF2B5EF4-FFF2-40B4-BE49-F238E27FC236}">
                <a16:creationId xmlns:a16="http://schemas.microsoft.com/office/drawing/2014/main" id="{95536727-F4FD-4B35-2D6C-F9F7CC2E84C6}"/>
              </a:ext>
              <a:ext uri="{C183D7F6-B498-43B3-948B-1728B52AA6E4}">
                <adec:decorative xmlns:adec="http://schemas.microsoft.com/office/drawing/2017/decorative" val="1"/>
              </a:ext>
            </a:extLst>
          </p:cNvPr>
          <p:cNvSpPr txBox="1"/>
          <p:nvPr/>
        </p:nvSpPr>
        <p:spPr>
          <a:xfrm>
            <a:off x="1152939" y="3087757"/>
            <a:ext cx="184731" cy="369332"/>
          </a:xfrm>
          <a:prstGeom prst="rect">
            <a:avLst/>
          </a:prstGeom>
          <a:noFill/>
        </p:spPr>
        <p:txBody>
          <a:bodyPr wrap="none" rtlCol="0">
            <a:spAutoFit/>
          </a:bodyPr>
          <a:lstStyle/>
          <a:p>
            <a:endParaRPr lang="en-NL" dirty="0"/>
          </a:p>
        </p:txBody>
      </p:sp>
      <p:sp>
        <p:nvSpPr>
          <p:cNvPr id="12" name="Oval 11">
            <a:extLst>
              <a:ext uri="{FF2B5EF4-FFF2-40B4-BE49-F238E27FC236}">
                <a16:creationId xmlns:a16="http://schemas.microsoft.com/office/drawing/2014/main" id="{9F99E276-6F3B-B77D-09FE-05B6AB32DEA4}"/>
              </a:ext>
              <a:ext uri="{C183D7F6-B498-43B3-948B-1728B52AA6E4}">
                <adec:decorative xmlns:adec="http://schemas.microsoft.com/office/drawing/2017/decorative" val="1"/>
              </a:ext>
            </a:extLst>
          </p:cNvPr>
          <p:cNvSpPr/>
          <p:nvPr/>
        </p:nvSpPr>
        <p:spPr>
          <a:xfrm>
            <a:off x="-162167" y="1641541"/>
            <a:ext cx="3631096" cy="3631096"/>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Tree>
    <p:extLst>
      <p:ext uri="{BB962C8B-B14F-4D97-AF65-F5344CB8AC3E}">
        <p14:creationId xmlns:p14="http://schemas.microsoft.com/office/powerpoint/2010/main" val="33704867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03FC5C0-63FB-3900-8B5C-938C0BA16334}"/>
              </a:ext>
              <a:ext uri="{C183D7F6-B498-43B3-948B-1728B52AA6E4}">
                <adec:decorative xmlns:adec="http://schemas.microsoft.com/office/drawing/2017/decorative" val="1"/>
              </a:ext>
            </a:extLst>
          </p:cNvPr>
          <p:cNvSpPr>
            <a:spLocks noGrp="1"/>
          </p:cNvSpPr>
          <p:nvPr>
            <p:ph type="ctrTitle"/>
          </p:nvPr>
        </p:nvSpPr>
        <p:spPr/>
        <p:txBody>
          <a:bodyPr/>
          <a:lstStyle/>
          <a:p>
            <a:r>
              <a:rPr lang="nl-NL" dirty="0"/>
              <a:t>Wat is een </a:t>
            </a:r>
            <a:r>
              <a:rPr lang="nl-NL" dirty="0" err="1"/>
              <a:t>buitenplanse</a:t>
            </a:r>
            <a:r>
              <a:rPr lang="nl-NL" dirty="0"/>
              <a:t> omgevingsplanactiviteit (BOPA)?</a:t>
            </a:r>
          </a:p>
        </p:txBody>
      </p:sp>
      <p:sp>
        <p:nvSpPr>
          <p:cNvPr id="3" name="Ondertitel 2">
            <a:extLst>
              <a:ext uri="{FF2B5EF4-FFF2-40B4-BE49-F238E27FC236}">
                <a16:creationId xmlns:a16="http://schemas.microsoft.com/office/drawing/2014/main" id="{0A96F43D-A862-6CE1-7CED-2F2DB69DC367}"/>
              </a:ext>
              <a:ext uri="{C183D7F6-B498-43B3-948B-1728B52AA6E4}">
                <adec:decorative xmlns:adec="http://schemas.microsoft.com/office/drawing/2017/decorative" val="1"/>
              </a:ext>
            </a:extLst>
          </p:cNvPr>
          <p:cNvSpPr>
            <a:spLocks noGrp="1"/>
          </p:cNvSpPr>
          <p:nvPr>
            <p:ph type="subTitle" idx="1"/>
          </p:nvPr>
        </p:nvSpPr>
        <p:spPr>
          <a:xfrm>
            <a:off x="571500" y="1857982"/>
            <a:ext cx="11044238" cy="4141179"/>
          </a:xfrm>
        </p:spPr>
        <p:txBody>
          <a:bodyPr/>
          <a:lstStyle/>
          <a:p>
            <a:endParaRPr lang="nl-NL" dirty="0"/>
          </a:p>
          <a:p>
            <a:r>
              <a:rPr lang="nl-NL" dirty="0"/>
              <a:t>een activiteit die niet voldoet aan de regels van het omgevingsplan</a:t>
            </a:r>
          </a:p>
          <a:p>
            <a:r>
              <a:rPr lang="nl-NL" dirty="0"/>
              <a:t>niet </a:t>
            </a:r>
            <a:r>
              <a:rPr lang="nl-NL" dirty="0" err="1"/>
              <a:t>vergunningvrij</a:t>
            </a:r>
            <a:r>
              <a:rPr lang="nl-NL" dirty="0"/>
              <a:t> </a:t>
            </a:r>
          </a:p>
          <a:p>
            <a:endParaRPr lang="nl-NL" dirty="0"/>
          </a:p>
          <a:p>
            <a:pPr marL="0" indent="0">
              <a:buNone/>
            </a:pPr>
            <a:r>
              <a:rPr lang="nl-NL" dirty="0"/>
              <a:t>Het kan gaan om de volgende situaties:</a:t>
            </a:r>
          </a:p>
          <a:p>
            <a:r>
              <a:rPr lang="nl-NL" dirty="0"/>
              <a:t>een activiteit waarvoor in het omgevingsplan is bepaald dat het is verboden deze zonder omgevingsvergunning te verrichten en die in strijd is met het omgevingsplan, of</a:t>
            </a:r>
          </a:p>
          <a:p>
            <a:r>
              <a:rPr lang="nl-NL" dirty="0"/>
              <a:t>een andere activiteit die in strijd is met het omgevingsplan</a:t>
            </a:r>
          </a:p>
          <a:p>
            <a:endParaRPr lang="nl-NL" dirty="0"/>
          </a:p>
          <a:p>
            <a:pPr>
              <a:buFont typeface="Wingdings" panose="05000000000000000000" pitchFamily="2" charset="2"/>
              <a:buChar char="Ø"/>
            </a:pPr>
            <a:r>
              <a:rPr lang="nl-NL" dirty="0"/>
              <a:t>BOPA  ook mogelijk voor afwijken andere regels, zoals milieuregels</a:t>
            </a:r>
          </a:p>
        </p:txBody>
      </p:sp>
      <p:sp>
        <p:nvSpPr>
          <p:cNvPr id="4" name="Tijdelijke aanduiding voor voettekst 3">
            <a:extLst>
              <a:ext uri="{FF2B5EF4-FFF2-40B4-BE49-F238E27FC236}">
                <a16:creationId xmlns:a16="http://schemas.microsoft.com/office/drawing/2014/main" id="{AF310E11-E552-BC7B-B9E9-5561621DEC29}"/>
              </a:ext>
              <a:ext uri="{C183D7F6-B498-43B3-948B-1728B52AA6E4}">
                <adec:decorative xmlns:adec="http://schemas.microsoft.com/office/drawing/2017/decorative" val="1"/>
              </a:ext>
            </a:extLst>
          </p:cNvPr>
          <p:cNvSpPr>
            <a:spLocks noGrp="1"/>
          </p:cNvSpPr>
          <p:nvPr>
            <p:ph type="ftr" sz="quarter" idx="11"/>
          </p:nvPr>
        </p:nvSpPr>
        <p:spPr/>
        <p:txBody>
          <a:bodyPr/>
          <a:lstStyle/>
          <a:p>
            <a:r>
              <a:rPr lang="nl-NL" dirty="0"/>
              <a:t>Schakel Special, 27 november 2025, (On)mogelijkheden BOPA</a:t>
            </a:r>
          </a:p>
        </p:txBody>
      </p:sp>
      <p:sp>
        <p:nvSpPr>
          <p:cNvPr id="5" name="Tijdelijke aanduiding voor dianummer 4">
            <a:extLst>
              <a:ext uri="{FF2B5EF4-FFF2-40B4-BE49-F238E27FC236}">
                <a16:creationId xmlns:a16="http://schemas.microsoft.com/office/drawing/2014/main" id="{6E438D69-B91E-758A-DC00-94B686B0DF3E}"/>
              </a:ext>
              <a:ext uri="{C183D7F6-B498-43B3-948B-1728B52AA6E4}">
                <adec:decorative xmlns:adec="http://schemas.microsoft.com/office/drawing/2017/decorative" val="1"/>
              </a:ext>
            </a:extLst>
          </p:cNvPr>
          <p:cNvSpPr>
            <a:spLocks noGrp="1"/>
          </p:cNvSpPr>
          <p:nvPr>
            <p:ph type="sldNum" sz="quarter" idx="12"/>
          </p:nvPr>
        </p:nvSpPr>
        <p:spPr/>
        <p:txBody>
          <a:bodyPr/>
          <a:lstStyle/>
          <a:p>
            <a:fld id="{1B71BB4A-7DC0-41F9-B589-288E53C2F0C1}" type="slidenum">
              <a:rPr lang="nl-NL" smtClean="0"/>
              <a:t>4</a:t>
            </a:fld>
            <a:endParaRPr lang="nl-NL"/>
          </a:p>
        </p:txBody>
      </p:sp>
    </p:spTree>
    <p:extLst>
      <p:ext uri="{BB962C8B-B14F-4D97-AF65-F5344CB8AC3E}">
        <p14:creationId xmlns:p14="http://schemas.microsoft.com/office/powerpoint/2010/main" val="30267320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ADB968-3C05-A540-D78E-D7BE657590DE}"/>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4486BEB4-CFCA-997E-D2C4-DDCA3AD29C8D}"/>
              </a:ext>
              <a:ext uri="{C183D7F6-B498-43B3-948B-1728B52AA6E4}">
                <adec:decorative xmlns:adec="http://schemas.microsoft.com/office/drawing/2017/decorative" val="1"/>
              </a:ext>
            </a:extLst>
          </p:cNvPr>
          <p:cNvSpPr>
            <a:spLocks noGrp="1"/>
          </p:cNvSpPr>
          <p:nvPr>
            <p:ph type="ctrTitle"/>
          </p:nvPr>
        </p:nvSpPr>
        <p:spPr/>
        <p:txBody>
          <a:bodyPr/>
          <a:lstStyle/>
          <a:p>
            <a:r>
              <a:rPr lang="nl-NL" dirty="0"/>
              <a:t>Beoordelen BOPA</a:t>
            </a:r>
          </a:p>
        </p:txBody>
      </p:sp>
      <p:sp>
        <p:nvSpPr>
          <p:cNvPr id="3" name="Ondertitel 2">
            <a:extLst>
              <a:ext uri="{FF2B5EF4-FFF2-40B4-BE49-F238E27FC236}">
                <a16:creationId xmlns:a16="http://schemas.microsoft.com/office/drawing/2014/main" id="{C3DC8D66-EA63-09B9-7DE6-B74EC337FE20}"/>
              </a:ext>
              <a:ext uri="{C183D7F6-B498-43B3-948B-1728B52AA6E4}">
                <adec:decorative xmlns:adec="http://schemas.microsoft.com/office/drawing/2017/decorative" val="1"/>
              </a:ext>
            </a:extLst>
          </p:cNvPr>
          <p:cNvSpPr>
            <a:spLocks noGrp="1"/>
          </p:cNvSpPr>
          <p:nvPr>
            <p:ph type="subTitle" idx="1"/>
          </p:nvPr>
        </p:nvSpPr>
        <p:spPr>
          <a:xfrm>
            <a:off x="571500" y="1204686"/>
            <a:ext cx="11044238" cy="4794475"/>
          </a:xfrm>
        </p:spPr>
        <p:txBody>
          <a:bodyPr/>
          <a:lstStyle/>
          <a:p>
            <a:pPr marL="0" indent="0">
              <a:buNone/>
            </a:pPr>
            <a:endParaRPr lang="nl-NL" b="0" i="0" dirty="0">
              <a:solidFill>
                <a:srgbClr val="333333"/>
              </a:solidFill>
              <a:effectLst/>
              <a:latin typeface="Asap"/>
            </a:endParaRPr>
          </a:p>
          <a:p>
            <a:pPr marL="0" indent="0">
              <a:buNone/>
            </a:pPr>
            <a:r>
              <a:rPr lang="nl-NL" b="0" i="0" dirty="0">
                <a:solidFill>
                  <a:srgbClr val="333333"/>
                </a:solidFill>
                <a:effectLst/>
                <a:latin typeface="Asap"/>
              </a:rPr>
              <a:t>Bevoegd gezag beoordeeld of de omgevingsvergunning voor een BOPA voldoet aan (artikel 8.0 a t/m e, </a:t>
            </a:r>
            <a:r>
              <a:rPr lang="nl-NL" b="0" i="0" dirty="0" err="1">
                <a:solidFill>
                  <a:srgbClr val="333333"/>
                </a:solidFill>
                <a:effectLst/>
                <a:latin typeface="Asap"/>
              </a:rPr>
              <a:t>Bkl</a:t>
            </a:r>
            <a:r>
              <a:rPr lang="nl-NL" b="0" i="0" dirty="0">
                <a:solidFill>
                  <a:srgbClr val="333333"/>
                </a:solidFill>
                <a:effectLst/>
                <a:latin typeface="Asap"/>
              </a:rPr>
              <a:t>):</a:t>
            </a:r>
          </a:p>
          <a:p>
            <a:r>
              <a:rPr lang="nl-NL" b="0" i="0" dirty="0">
                <a:solidFill>
                  <a:srgbClr val="333333"/>
                </a:solidFill>
                <a:effectLst/>
                <a:latin typeface="Asap"/>
              </a:rPr>
              <a:t>een evenwichtige toedeling van functies aan locaties</a:t>
            </a:r>
          </a:p>
          <a:p>
            <a:pPr>
              <a:spcBef>
                <a:spcPts val="300"/>
              </a:spcBef>
              <a:spcAft>
                <a:spcPts val="600"/>
              </a:spcAft>
            </a:pPr>
            <a:r>
              <a:rPr lang="nl-NL" b="0" i="0" dirty="0">
                <a:solidFill>
                  <a:srgbClr val="333333"/>
                </a:solidFill>
                <a:effectLst/>
                <a:latin typeface="Asap"/>
              </a:rPr>
              <a:t>de </a:t>
            </a:r>
            <a:r>
              <a:rPr lang="nl-NL" b="0" i="0" u="sng" dirty="0">
                <a:solidFill>
                  <a:srgbClr val="39870C"/>
                </a:solidFill>
                <a:effectLst/>
                <a:latin typeface="Asap"/>
                <a:hlinkClick r:id="rId3"/>
              </a:rPr>
              <a:t>instructieregels</a:t>
            </a:r>
            <a:r>
              <a:rPr lang="nl-NL" b="0" i="0" dirty="0">
                <a:solidFill>
                  <a:srgbClr val="333333"/>
                </a:solidFill>
                <a:effectLst/>
                <a:latin typeface="Asap"/>
              </a:rPr>
              <a:t> voor het omgevingsplan uit hoofdstuk 5 van het </a:t>
            </a:r>
            <a:r>
              <a:rPr lang="nl-NL" b="0" i="0" dirty="0" err="1">
                <a:solidFill>
                  <a:srgbClr val="333333"/>
                </a:solidFill>
                <a:effectLst/>
                <a:latin typeface="Asap"/>
              </a:rPr>
              <a:t>Bkl</a:t>
            </a:r>
            <a:endParaRPr lang="nl-NL" b="0" i="0" dirty="0">
              <a:solidFill>
                <a:srgbClr val="333333"/>
              </a:solidFill>
              <a:effectLst/>
              <a:latin typeface="Asap"/>
            </a:endParaRPr>
          </a:p>
          <a:p>
            <a:pPr>
              <a:spcBef>
                <a:spcPts val="300"/>
              </a:spcBef>
              <a:spcAft>
                <a:spcPts val="600"/>
              </a:spcAft>
            </a:pPr>
            <a:r>
              <a:rPr lang="nl-NL" b="0" i="0" dirty="0">
                <a:solidFill>
                  <a:srgbClr val="333333"/>
                </a:solidFill>
                <a:effectLst/>
                <a:latin typeface="Asap"/>
              </a:rPr>
              <a:t>de instructieregels van de provincie voor het omgevingsplan</a:t>
            </a:r>
          </a:p>
          <a:p>
            <a:pPr>
              <a:spcBef>
                <a:spcPts val="300"/>
              </a:spcBef>
              <a:spcAft>
                <a:spcPts val="600"/>
              </a:spcAft>
            </a:pPr>
            <a:r>
              <a:rPr lang="nl-NL" b="0" i="0" dirty="0">
                <a:solidFill>
                  <a:srgbClr val="333333"/>
                </a:solidFill>
                <a:effectLst/>
                <a:latin typeface="Asap"/>
              </a:rPr>
              <a:t>eventuele instructies van Rijk en provincie</a:t>
            </a:r>
          </a:p>
          <a:p>
            <a:pPr>
              <a:spcBef>
                <a:spcPts val="300"/>
              </a:spcBef>
              <a:spcAft>
                <a:spcPts val="600"/>
              </a:spcAft>
            </a:pPr>
            <a:r>
              <a:rPr lang="nl-NL" b="0" i="0" dirty="0">
                <a:solidFill>
                  <a:srgbClr val="333333"/>
                </a:solidFill>
                <a:effectLst/>
                <a:latin typeface="Asap"/>
              </a:rPr>
              <a:t>de </a:t>
            </a:r>
            <a:r>
              <a:rPr lang="nl-NL" b="0" i="0" u="sng" dirty="0">
                <a:solidFill>
                  <a:srgbClr val="39870C"/>
                </a:solidFill>
                <a:effectLst/>
                <a:latin typeface="Asap"/>
                <a:hlinkClick r:id="rId4"/>
              </a:rPr>
              <a:t>voorbeschermingsregels in het omgevingsplan</a:t>
            </a:r>
            <a:endParaRPr lang="nl-NL" b="0" i="0" dirty="0">
              <a:solidFill>
                <a:srgbClr val="333333"/>
              </a:solidFill>
              <a:effectLst/>
              <a:latin typeface="Asap"/>
            </a:endParaRPr>
          </a:p>
          <a:p>
            <a:pPr>
              <a:spcBef>
                <a:spcPts val="300"/>
              </a:spcBef>
              <a:spcAft>
                <a:spcPts val="600"/>
              </a:spcAft>
            </a:pPr>
            <a:r>
              <a:rPr lang="nl-NL" b="0" i="0" dirty="0">
                <a:solidFill>
                  <a:srgbClr val="333333"/>
                </a:solidFill>
                <a:effectLst/>
                <a:latin typeface="Asap"/>
              </a:rPr>
              <a:t>de regels die gelden voor het stellen van maatwerkregels, als het gaat om een omgevingsvergunning die betrekking heeft op een maatwerkregel</a:t>
            </a:r>
          </a:p>
          <a:p>
            <a:pPr marL="0" indent="0" algn="l">
              <a:spcBef>
                <a:spcPts val="300"/>
              </a:spcBef>
              <a:spcAft>
                <a:spcPts val="600"/>
              </a:spcAft>
              <a:buNone/>
            </a:pPr>
            <a:r>
              <a:rPr lang="nl-NL" b="0" i="0" dirty="0">
                <a:solidFill>
                  <a:srgbClr val="333333"/>
                </a:solidFill>
                <a:effectLst/>
                <a:latin typeface="Asap"/>
              </a:rPr>
              <a:t>Daarnaast mag de BOPA het uitvoeren van een project waarvoor een projectbesluit is vastgesteld door de provincie of het Rijk niet belemmeren.</a:t>
            </a:r>
          </a:p>
          <a:p>
            <a:endParaRPr lang="nl-NL" dirty="0"/>
          </a:p>
        </p:txBody>
      </p:sp>
      <p:sp>
        <p:nvSpPr>
          <p:cNvPr id="4" name="Tijdelijke aanduiding voor voettekst 3">
            <a:extLst>
              <a:ext uri="{FF2B5EF4-FFF2-40B4-BE49-F238E27FC236}">
                <a16:creationId xmlns:a16="http://schemas.microsoft.com/office/drawing/2014/main" id="{808D9E2C-4584-0F7B-7780-0A39DF7C3A24}"/>
              </a:ext>
              <a:ext uri="{C183D7F6-B498-43B3-948B-1728B52AA6E4}">
                <adec:decorative xmlns:adec="http://schemas.microsoft.com/office/drawing/2017/decorative" val="1"/>
              </a:ext>
            </a:extLst>
          </p:cNvPr>
          <p:cNvSpPr>
            <a:spLocks noGrp="1"/>
          </p:cNvSpPr>
          <p:nvPr>
            <p:ph type="ftr" sz="quarter" idx="11"/>
          </p:nvPr>
        </p:nvSpPr>
        <p:spPr/>
        <p:txBody>
          <a:bodyPr/>
          <a:lstStyle/>
          <a:p>
            <a:r>
              <a:rPr lang="nl-NL" dirty="0"/>
              <a:t>Schakel Special, 27 november 2025, (On)mogelijkheden BOPA</a:t>
            </a:r>
          </a:p>
        </p:txBody>
      </p:sp>
      <p:sp>
        <p:nvSpPr>
          <p:cNvPr id="5" name="Tijdelijke aanduiding voor dianummer 4">
            <a:extLst>
              <a:ext uri="{FF2B5EF4-FFF2-40B4-BE49-F238E27FC236}">
                <a16:creationId xmlns:a16="http://schemas.microsoft.com/office/drawing/2014/main" id="{CE76D4F5-023E-B996-E1D6-7AED7A128A58}"/>
              </a:ext>
            </a:extLst>
          </p:cNvPr>
          <p:cNvSpPr>
            <a:spLocks noGrp="1"/>
          </p:cNvSpPr>
          <p:nvPr>
            <p:ph type="sldNum" sz="quarter" idx="12"/>
          </p:nvPr>
        </p:nvSpPr>
        <p:spPr/>
        <p:txBody>
          <a:bodyPr/>
          <a:lstStyle/>
          <a:p>
            <a:fld id="{1B71BB4A-7DC0-41F9-B589-288E53C2F0C1}" type="slidenum">
              <a:rPr lang="nl-NL" smtClean="0"/>
              <a:t>5</a:t>
            </a:fld>
            <a:endParaRPr lang="nl-NL"/>
          </a:p>
        </p:txBody>
      </p:sp>
    </p:spTree>
    <p:extLst>
      <p:ext uri="{BB962C8B-B14F-4D97-AF65-F5344CB8AC3E}">
        <p14:creationId xmlns:p14="http://schemas.microsoft.com/office/powerpoint/2010/main" val="37004706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5E51D2-F9DD-8F29-045F-07EF9D6455C6}"/>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F3330B0D-47E7-B67D-5124-E1ED8B9E58B4}"/>
              </a:ext>
              <a:ext uri="{C183D7F6-B498-43B3-948B-1728B52AA6E4}">
                <adec:decorative xmlns:adec="http://schemas.microsoft.com/office/drawing/2017/decorative" val="1"/>
              </a:ext>
            </a:extLst>
          </p:cNvPr>
          <p:cNvSpPr>
            <a:spLocks noGrp="1"/>
          </p:cNvSpPr>
          <p:nvPr>
            <p:ph type="ctrTitle"/>
          </p:nvPr>
        </p:nvSpPr>
        <p:spPr/>
        <p:txBody>
          <a:bodyPr/>
          <a:lstStyle/>
          <a:p>
            <a:r>
              <a:rPr lang="nl-NL" dirty="0"/>
              <a:t>Opvragen informatie</a:t>
            </a:r>
          </a:p>
        </p:txBody>
      </p:sp>
      <p:sp>
        <p:nvSpPr>
          <p:cNvPr id="3" name="Ondertitel 2">
            <a:extLst>
              <a:ext uri="{FF2B5EF4-FFF2-40B4-BE49-F238E27FC236}">
                <a16:creationId xmlns:a16="http://schemas.microsoft.com/office/drawing/2014/main" id="{E268FDBC-ECAD-6A59-0638-775348E873F4}"/>
              </a:ext>
              <a:ext uri="{C183D7F6-B498-43B3-948B-1728B52AA6E4}">
                <adec:decorative xmlns:adec="http://schemas.microsoft.com/office/drawing/2017/decorative" val="1"/>
              </a:ext>
            </a:extLst>
          </p:cNvPr>
          <p:cNvSpPr>
            <a:spLocks noGrp="1"/>
          </p:cNvSpPr>
          <p:nvPr>
            <p:ph type="subTitle" idx="1"/>
          </p:nvPr>
        </p:nvSpPr>
        <p:spPr>
          <a:xfrm>
            <a:off x="571500" y="1204686"/>
            <a:ext cx="11044238" cy="4794475"/>
          </a:xfrm>
        </p:spPr>
        <p:txBody>
          <a:bodyPr/>
          <a:lstStyle/>
          <a:p>
            <a:endParaRPr lang="nl-NL" dirty="0"/>
          </a:p>
          <a:p>
            <a:r>
              <a:rPr lang="nl-NL" dirty="0"/>
              <a:t>Specifieke aanvraagvereisten voor de BOPA (artikel 7.207b, lid 2, Omgevingsregeling)</a:t>
            </a:r>
          </a:p>
          <a:p>
            <a:pPr>
              <a:buFont typeface="Wingdings" panose="05000000000000000000" pitchFamily="2" charset="2"/>
              <a:buChar char="Ø"/>
            </a:pPr>
            <a:r>
              <a:rPr lang="nl-NL" dirty="0"/>
              <a:t>gegevens die nodig zijn om de gevolgen </a:t>
            </a:r>
            <a:r>
              <a:rPr lang="nl-NL" u="sng" dirty="0"/>
              <a:t>van die activiteit </a:t>
            </a:r>
            <a:r>
              <a:rPr lang="nl-NL" dirty="0"/>
              <a:t>te beoordelen voor een evenwichtige toedeling van functies aan locatie </a:t>
            </a:r>
          </a:p>
          <a:p>
            <a:r>
              <a:rPr lang="nl-NL" dirty="0"/>
              <a:t>Vraag alleen informatie die nodig is voor beoordeling specifieke aanvraag!</a:t>
            </a:r>
          </a:p>
          <a:p>
            <a:endParaRPr lang="nl-NL" dirty="0"/>
          </a:p>
          <a:p>
            <a:r>
              <a:rPr lang="nl-NL" dirty="0"/>
              <a:t>Verschillende soorten </a:t>
            </a:r>
            <a:r>
              <a:rPr lang="nl-NL" dirty="0" err="1"/>
              <a:t>BOPA’s</a:t>
            </a:r>
            <a:r>
              <a:rPr lang="nl-NL" dirty="0"/>
              <a:t> (veel en weinig effect op omgeving)</a:t>
            </a:r>
          </a:p>
          <a:p>
            <a:r>
              <a:rPr lang="nl-NL" dirty="0"/>
              <a:t>Welke omgevingsaspecten daarbij van belang zijn, is afhankelijk van:</a:t>
            </a:r>
          </a:p>
          <a:p>
            <a:pPr>
              <a:buFont typeface="Wingdings" panose="05000000000000000000" pitchFamily="2" charset="2"/>
              <a:buChar char="Ø"/>
            </a:pPr>
            <a:r>
              <a:rPr lang="nl-NL" dirty="0"/>
              <a:t>de beoogde ontwikkeling</a:t>
            </a:r>
          </a:p>
          <a:p>
            <a:pPr>
              <a:buFont typeface="Wingdings" panose="05000000000000000000" pitchFamily="2" charset="2"/>
              <a:buChar char="Ø"/>
            </a:pPr>
            <a:r>
              <a:rPr lang="nl-NL" dirty="0"/>
              <a:t>de aard van de afwijking van het omgevingsplan en</a:t>
            </a:r>
          </a:p>
          <a:p>
            <a:pPr>
              <a:buFont typeface="Wingdings" panose="05000000000000000000" pitchFamily="2" charset="2"/>
              <a:buChar char="Ø"/>
            </a:pPr>
            <a:r>
              <a:rPr lang="nl-NL" dirty="0"/>
              <a:t>de toegelaten functies in de omgeving</a:t>
            </a:r>
          </a:p>
        </p:txBody>
      </p:sp>
      <p:sp>
        <p:nvSpPr>
          <p:cNvPr id="4" name="Tijdelijke aanduiding voor voettekst 3">
            <a:extLst>
              <a:ext uri="{FF2B5EF4-FFF2-40B4-BE49-F238E27FC236}">
                <a16:creationId xmlns:a16="http://schemas.microsoft.com/office/drawing/2014/main" id="{0314EA60-79BA-DA1D-A4A7-464798BB340F}"/>
              </a:ext>
              <a:ext uri="{C183D7F6-B498-43B3-948B-1728B52AA6E4}">
                <adec:decorative xmlns:adec="http://schemas.microsoft.com/office/drawing/2017/decorative" val="1"/>
              </a:ext>
            </a:extLst>
          </p:cNvPr>
          <p:cNvSpPr>
            <a:spLocks noGrp="1"/>
          </p:cNvSpPr>
          <p:nvPr>
            <p:ph type="ftr" sz="quarter" idx="11"/>
          </p:nvPr>
        </p:nvSpPr>
        <p:spPr/>
        <p:txBody>
          <a:bodyPr/>
          <a:lstStyle/>
          <a:p>
            <a:r>
              <a:rPr lang="nl-NL" dirty="0"/>
              <a:t>Schakel Special, 27 november 2025, (On)mogelijkheden BOPA</a:t>
            </a:r>
          </a:p>
        </p:txBody>
      </p:sp>
      <p:sp>
        <p:nvSpPr>
          <p:cNvPr id="5" name="Tijdelijke aanduiding voor dianummer 4">
            <a:extLst>
              <a:ext uri="{FF2B5EF4-FFF2-40B4-BE49-F238E27FC236}">
                <a16:creationId xmlns:a16="http://schemas.microsoft.com/office/drawing/2014/main" id="{5575F4AE-43E4-4CBD-FB22-A73A11909D7F}"/>
              </a:ext>
              <a:ext uri="{C183D7F6-B498-43B3-948B-1728B52AA6E4}">
                <adec:decorative xmlns:adec="http://schemas.microsoft.com/office/drawing/2017/decorative" val="1"/>
              </a:ext>
            </a:extLst>
          </p:cNvPr>
          <p:cNvSpPr>
            <a:spLocks noGrp="1"/>
          </p:cNvSpPr>
          <p:nvPr>
            <p:ph type="sldNum" sz="quarter" idx="12"/>
          </p:nvPr>
        </p:nvSpPr>
        <p:spPr/>
        <p:txBody>
          <a:bodyPr/>
          <a:lstStyle/>
          <a:p>
            <a:fld id="{1B71BB4A-7DC0-41F9-B589-288E53C2F0C1}" type="slidenum">
              <a:rPr lang="nl-NL" smtClean="0"/>
              <a:t>6</a:t>
            </a:fld>
            <a:endParaRPr lang="nl-NL"/>
          </a:p>
        </p:txBody>
      </p:sp>
    </p:spTree>
    <p:extLst>
      <p:ext uri="{BB962C8B-B14F-4D97-AF65-F5344CB8AC3E}">
        <p14:creationId xmlns:p14="http://schemas.microsoft.com/office/powerpoint/2010/main" val="22221828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284D55-FE14-F6C0-8AEB-B49570E3DC8F}"/>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1F7F1A9B-07D0-5590-0F98-08FCABA91D32}"/>
              </a:ext>
              <a:ext uri="{C183D7F6-B498-43B3-948B-1728B52AA6E4}">
                <adec:decorative xmlns:adec="http://schemas.microsoft.com/office/drawing/2017/decorative" val="1"/>
              </a:ext>
            </a:extLst>
          </p:cNvPr>
          <p:cNvSpPr>
            <a:spLocks noGrp="1"/>
          </p:cNvSpPr>
          <p:nvPr>
            <p:ph type="ctrTitle"/>
          </p:nvPr>
        </p:nvSpPr>
        <p:spPr>
          <a:xfrm>
            <a:off x="571500" y="353963"/>
            <a:ext cx="11044238" cy="492131"/>
          </a:xfrm>
        </p:spPr>
        <p:txBody>
          <a:bodyPr/>
          <a:lstStyle/>
          <a:p>
            <a:r>
              <a:rPr lang="nl-NL" dirty="0"/>
              <a:t>Opvragen informatie - natuur</a:t>
            </a:r>
          </a:p>
        </p:txBody>
      </p:sp>
      <p:sp>
        <p:nvSpPr>
          <p:cNvPr id="3" name="Ondertitel 2">
            <a:extLst>
              <a:ext uri="{FF2B5EF4-FFF2-40B4-BE49-F238E27FC236}">
                <a16:creationId xmlns:a16="http://schemas.microsoft.com/office/drawing/2014/main" id="{4D297022-8531-2E34-7C4B-C61067E7ECEB}"/>
              </a:ext>
              <a:ext uri="{C183D7F6-B498-43B3-948B-1728B52AA6E4}">
                <adec:decorative xmlns:adec="http://schemas.microsoft.com/office/drawing/2017/decorative" val="1"/>
              </a:ext>
            </a:extLst>
          </p:cNvPr>
          <p:cNvSpPr>
            <a:spLocks noGrp="1"/>
          </p:cNvSpPr>
          <p:nvPr>
            <p:ph type="subTitle" idx="1"/>
          </p:nvPr>
        </p:nvSpPr>
        <p:spPr>
          <a:xfrm>
            <a:off x="571500" y="1204686"/>
            <a:ext cx="11044238" cy="4794475"/>
          </a:xfrm>
        </p:spPr>
        <p:txBody>
          <a:bodyPr/>
          <a:lstStyle/>
          <a:p>
            <a:endParaRPr lang="nl-NL" dirty="0"/>
          </a:p>
          <a:p>
            <a:r>
              <a:rPr lang="nl-NL" dirty="0"/>
              <a:t>Voor natuur vaak geen uitgebreid onderzoek nodig</a:t>
            </a:r>
          </a:p>
          <a:p>
            <a:r>
              <a:rPr lang="nl-NL" dirty="0"/>
              <a:t>Geen onlosmakelijke samenhang meer</a:t>
            </a:r>
          </a:p>
          <a:p>
            <a:r>
              <a:rPr lang="nl-NL" dirty="0"/>
              <a:t>Aparte toestemming natuur</a:t>
            </a:r>
          </a:p>
          <a:p>
            <a:r>
              <a:rPr lang="nl-NL" dirty="0"/>
              <a:t>Bij BOPA alleen afweging ETFAL </a:t>
            </a:r>
          </a:p>
          <a:p>
            <a:r>
              <a:rPr lang="nl-NL" dirty="0"/>
              <a:t>Toets niet onuitvoerbaar &gt; andere toets dan toets omgevingsvergunning natuur</a:t>
            </a:r>
          </a:p>
          <a:p>
            <a:r>
              <a:rPr lang="nl-NL" dirty="0"/>
              <a:t>Vaak diverse maatregelen mogelijk</a:t>
            </a:r>
          </a:p>
          <a:p>
            <a:pPr marL="0" indent="0">
              <a:buNone/>
            </a:pPr>
            <a:endParaRPr lang="nl-NL" dirty="0"/>
          </a:p>
          <a:p>
            <a:endParaRPr lang="nl-NL" dirty="0"/>
          </a:p>
        </p:txBody>
      </p:sp>
      <p:sp>
        <p:nvSpPr>
          <p:cNvPr id="4" name="Tijdelijke aanduiding voor voettekst 3">
            <a:extLst>
              <a:ext uri="{FF2B5EF4-FFF2-40B4-BE49-F238E27FC236}">
                <a16:creationId xmlns:a16="http://schemas.microsoft.com/office/drawing/2014/main" id="{69EB6791-59B8-A3D1-A9B5-58E25EA20535}"/>
              </a:ext>
              <a:ext uri="{C183D7F6-B498-43B3-948B-1728B52AA6E4}">
                <adec:decorative xmlns:adec="http://schemas.microsoft.com/office/drawing/2017/decorative" val="1"/>
              </a:ext>
            </a:extLst>
          </p:cNvPr>
          <p:cNvSpPr>
            <a:spLocks noGrp="1"/>
          </p:cNvSpPr>
          <p:nvPr>
            <p:ph type="ftr" sz="quarter" idx="11"/>
          </p:nvPr>
        </p:nvSpPr>
        <p:spPr/>
        <p:txBody>
          <a:bodyPr/>
          <a:lstStyle/>
          <a:p>
            <a:r>
              <a:rPr lang="nl-NL" dirty="0"/>
              <a:t>Schakel Special, 27 november 2025, (On)mogelijkheden BOPA</a:t>
            </a:r>
          </a:p>
        </p:txBody>
      </p:sp>
      <p:sp>
        <p:nvSpPr>
          <p:cNvPr id="5" name="Tijdelijke aanduiding voor dianummer 4">
            <a:extLst>
              <a:ext uri="{FF2B5EF4-FFF2-40B4-BE49-F238E27FC236}">
                <a16:creationId xmlns:a16="http://schemas.microsoft.com/office/drawing/2014/main" id="{1DDA8948-5A0B-67E4-9D8F-DF44850C1CEB}"/>
              </a:ext>
            </a:extLst>
          </p:cNvPr>
          <p:cNvSpPr>
            <a:spLocks noGrp="1"/>
          </p:cNvSpPr>
          <p:nvPr>
            <p:ph type="sldNum" sz="quarter" idx="12"/>
          </p:nvPr>
        </p:nvSpPr>
        <p:spPr/>
        <p:txBody>
          <a:bodyPr/>
          <a:lstStyle/>
          <a:p>
            <a:fld id="{1B71BB4A-7DC0-41F9-B589-288E53C2F0C1}" type="slidenum">
              <a:rPr lang="nl-NL" smtClean="0"/>
              <a:t>7</a:t>
            </a:fld>
            <a:endParaRPr lang="nl-NL"/>
          </a:p>
        </p:txBody>
      </p:sp>
    </p:spTree>
    <p:extLst>
      <p:ext uri="{BB962C8B-B14F-4D97-AF65-F5344CB8AC3E}">
        <p14:creationId xmlns:p14="http://schemas.microsoft.com/office/powerpoint/2010/main" val="12971392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53FDBF-7893-C780-736B-779FCD8D0386}"/>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EB745E53-4580-49C2-26E1-7E8D84400233}"/>
              </a:ext>
              <a:ext uri="{C183D7F6-B498-43B3-948B-1728B52AA6E4}">
                <adec:decorative xmlns:adec="http://schemas.microsoft.com/office/drawing/2017/decorative" val="1"/>
              </a:ext>
            </a:extLst>
          </p:cNvPr>
          <p:cNvSpPr>
            <a:spLocks noGrp="1"/>
          </p:cNvSpPr>
          <p:nvPr>
            <p:ph type="ctrTitle"/>
          </p:nvPr>
        </p:nvSpPr>
        <p:spPr/>
        <p:txBody>
          <a:bodyPr/>
          <a:lstStyle/>
          <a:p>
            <a:r>
              <a:rPr lang="nl-NL" dirty="0"/>
              <a:t>Opvolgende BOPA</a:t>
            </a:r>
          </a:p>
        </p:txBody>
      </p:sp>
      <p:sp>
        <p:nvSpPr>
          <p:cNvPr id="3" name="Ondertitel 2">
            <a:extLst>
              <a:ext uri="{FF2B5EF4-FFF2-40B4-BE49-F238E27FC236}">
                <a16:creationId xmlns:a16="http://schemas.microsoft.com/office/drawing/2014/main" id="{9DAEC97E-911A-D03D-7956-F922FB316935}"/>
              </a:ext>
              <a:ext uri="{C183D7F6-B498-43B3-948B-1728B52AA6E4}">
                <adec:decorative xmlns:adec="http://schemas.microsoft.com/office/drawing/2017/decorative" val="1"/>
              </a:ext>
            </a:extLst>
          </p:cNvPr>
          <p:cNvSpPr>
            <a:spLocks noGrp="1"/>
          </p:cNvSpPr>
          <p:nvPr>
            <p:ph type="subTitle" idx="1"/>
          </p:nvPr>
        </p:nvSpPr>
        <p:spPr>
          <a:xfrm>
            <a:off x="571500" y="1204686"/>
            <a:ext cx="11044238" cy="4794475"/>
          </a:xfrm>
        </p:spPr>
        <p:txBody>
          <a:bodyPr/>
          <a:lstStyle/>
          <a:p>
            <a:endParaRPr lang="nl-NL" dirty="0"/>
          </a:p>
          <a:p>
            <a:r>
              <a:rPr lang="nl-NL" dirty="0"/>
              <a:t>Voor de overgangsfase voor het omgevingsplan bevat artikel 12.27a </a:t>
            </a:r>
            <a:r>
              <a:rPr lang="nl-NL" dirty="0" err="1"/>
              <a:t>Bkl</a:t>
            </a:r>
            <a:r>
              <a:rPr lang="nl-NL" dirty="0"/>
              <a:t> een beoordelingsregel voor opvolgende BOPA-vergunningverlening.</a:t>
            </a:r>
          </a:p>
          <a:p>
            <a:r>
              <a:rPr lang="nl-NL" dirty="0"/>
              <a:t>Geldt tot 1 januari 2032</a:t>
            </a:r>
          </a:p>
          <a:p>
            <a:r>
              <a:rPr lang="nl-NL" dirty="0"/>
              <a:t>In ieder geval sprake van een evenwichtige toedeling van functies aan locaties voor zover de activiteit niet in strijd is met een eerder </a:t>
            </a:r>
            <a:r>
              <a:rPr lang="nl-NL" u="sng" dirty="0"/>
              <a:t>verleende</a:t>
            </a:r>
            <a:r>
              <a:rPr lang="nl-NL" dirty="0"/>
              <a:t> omgevingsvergunning (zowel oud recht als nieuw recht) voor een omgevingsplanactiviteit. </a:t>
            </a:r>
          </a:p>
          <a:p>
            <a:r>
              <a:rPr lang="nl-NL" dirty="0"/>
              <a:t>Eerst BOPA voor basisbesluit</a:t>
            </a:r>
          </a:p>
          <a:p>
            <a:r>
              <a:rPr lang="nl-NL" dirty="0"/>
              <a:t>Opvolgende BOPA voor uitgewerkt bouwplan</a:t>
            </a:r>
          </a:p>
          <a:p>
            <a:pPr>
              <a:buFont typeface="Wingdings" panose="05000000000000000000" pitchFamily="2" charset="2"/>
              <a:buChar char="Ø"/>
            </a:pPr>
            <a:endParaRPr lang="nl-NL" dirty="0"/>
          </a:p>
          <a:p>
            <a:pPr>
              <a:buFont typeface="Wingdings" panose="05000000000000000000" pitchFamily="2" charset="2"/>
              <a:buChar char="Ø"/>
            </a:pPr>
            <a:r>
              <a:rPr lang="nl-NL" dirty="0"/>
              <a:t>Twee aparte procedures</a:t>
            </a:r>
          </a:p>
          <a:p>
            <a:pPr>
              <a:buFont typeface="Wingdings" panose="05000000000000000000" pitchFamily="2" charset="2"/>
              <a:buChar char="Ø"/>
            </a:pPr>
            <a:r>
              <a:rPr lang="nl-NL" dirty="0"/>
              <a:t>Als 1</a:t>
            </a:r>
            <a:r>
              <a:rPr lang="nl-NL" baseline="30000" dirty="0"/>
              <a:t>e</a:t>
            </a:r>
            <a:r>
              <a:rPr lang="nl-NL" dirty="0"/>
              <a:t> BOPA is </a:t>
            </a:r>
            <a:r>
              <a:rPr lang="nl-NL" u="sng" dirty="0"/>
              <a:t>verleend</a:t>
            </a:r>
            <a:r>
              <a:rPr lang="nl-NL" dirty="0"/>
              <a:t> kan opvolgende BOPA worden verleend &gt; wel risico</a:t>
            </a:r>
          </a:p>
          <a:p>
            <a:pPr>
              <a:buFont typeface="Wingdings" panose="05000000000000000000" pitchFamily="2" charset="2"/>
              <a:buChar char="Ø"/>
            </a:pPr>
            <a:endParaRPr lang="nl-NL" dirty="0"/>
          </a:p>
        </p:txBody>
      </p:sp>
      <p:sp>
        <p:nvSpPr>
          <p:cNvPr id="4" name="Tijdelijke aanduiding voor voettekst 3">
            <a:extLst>
              <a:ext uri="{FF2B5EF4-FFF2-40B4-BE49-F238E27FC236}">
                <a16:creationId xmlns:a16="http://schemas.microsoft.com/office/drawing/2014/main" id="{E34DBDF7-9349-5794-004D-44DA8EE3921B}"/>
              </a:ext>
              <a:ext uri="{C183D7F6-B498-43B3-948B-1728B52AA6E4}">
                <adec:decorative xmlns:adec="http://schemas.microsoft.com/office/drawing/2017/decorative" val="1"/>
              </a:ext>
            </a:extLst>
          </p:cNvPr>
          <p:cNvSpPr>
            <a:spLocks noGrp="1"/>
          </p:cNvSpPr>
          <p:nvPr>
            <p:ph type="ftr" sz="quarter" idx="11"/>
          </p:nvPr>
        </p:nvSpPr>
        <p:spPr/>
        <p:txBody>
          <a:bodyPr/>
          <a:lstStyle/>
          <a:p>
            <a:r>
              <a:rPr lang="nl-NL" dirty="0"/>
              <a:t>Schakel Special, 27 november 2025, (On)mogelijkheden BOPA</a:t>
            </a:r>
          </a:p>
        </p:txBody>
      </p:sp>
      <p:sp>
        <p:nvSpPr>
          <p:cNvPr id="5" name="Tijdelijke aanduiding voor dianummer 4">
            <a:extLst>
              <a:ext uri="{FF2B5EF4-FFF2-40B4-BE49-F238E27FC236}">
                <a16:creationId xmlns:a16="http://schemas.microsoft.com/office/drawing/2014/main" id="{B5451AC9-833A-D7AC-C388-6A667D5B8432}"/>
              </a:ext>
              <a:ext uri="{C183D7F6-B498-43B3-948B-1728B52AA6E4}">
                <adec:decorative xmlns:adec="http://schemas.microsoft.com/office/drawing/2017/decorative" val="1"/>
              </a:ext>
            </a:extLst>
          </p:cNvPr>
          <p:cNvSpPr>
            <a:spLocks noGrp="1"/>
          </p:cNvSpPr>
          <p:nvPr>
            <p:ph type="sldNum" sz="quarter" idx="12"/>
          </p:nvPr>
        </p:nvSpPr>
        <p:spPr/>
        <p:txBody>
          <a:bodyPr/>
          <a:lstStyle/>
          <a:p>
            <a:fld id="{1B71BB4A-7DC0-41F9-B589-288E53C2F0C1}" type="slidenum">
              <a:rPr lang="nl-NL" smtClean="0"/>
              <a:t>8</a:t>
            </a:fld>
            <a:endParaRPr lang="nl-NL"/>
          </a:p>
        </p:txBody>
      </p:sp>
    </p:spTree>
    <p:extLst>
      <p:ext uri="{BB962C8B-B14F-4D97-AF65-F5344CB8AC3E}">
        <p14:creationId xmlns:p14="http://schemas.microsoft.com/office/powerpoint/2010/main" val="41329591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128066-1BCC-CBB0-1FB6-30809D5D0C59}"/>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BD14C1D1-9ED4-BE07-52A4-479E8170B657}"/>
              </a:ext>
              <a:ext uri="{C183D7F6-B498-43B3-948B-1728B52AA6E4}">
                <adec:decorative xmlns:adec="http://schemas.microsoft.com/office/drawing/2017/decorative" val="1"/>
              </a:ext>
            </a:extLst>
          </p:cNvPr>
          <p:cNvSpPr>
            <a:spLocks noGrp="1"/>
          </p:cNvSpPr>
          <p:nvPr>
            <p:ph type="ctrTitle"/>
          </p:nvPr>
        </p:nvSpPr>
        <p:spPr/>
        <p:txBody>
          <a:bodyPr/>
          <a:lstStyle/>
          <a:p>
            <a:r>
              <a:rPr lang="nl-NL" dirty="0"/>
              <a:t>Opvolgende BOPA - stappen</a:t>
            </a:r>
          </a:p>
        </p:txBody>
      </p:sp>
      <p:sp>
        <p:nvSpPr>
          <p:cNvPr id="3" name="Ondertitel 2">
            <a:extLst>
              <a:ext uri="{FF2B5EF4-FFF2-40B4-BE49-F238E27FC236}">
                <a16:creationId xmlns:a16="http://schemas.microsoft.com/office/drawing/2014/main" id="{2F0AD7A5-5902-443E-9790-5E2AA1FD33BE}"/>
              </a:ext>
              <a:ext uri="{C183D7F6-B498-43B3-948B-1728B52AA6E4}">
                <adec:decorative xmlns:adec="http://schemas.microsoft.com/office/drawing/2017/decorative" val="1"/>
              </a:ext>
            </a:extLst>
          </p:cNvPr>
          <p:cNvSpPr>
            <a:spLocks noGrp="1"/>
          </p:cNvSpPr>
          <p:nvPr>
            <p:ph type="subTitle" idx="1"/>
          </p:nvPr>
        </p:nvSpPr>
        <p:spPr>
          <a:xfrm>
            <a:off x="571500" y="1204686"/>
            <a:ext cx="11044238" cy="4794475"/>
          </a:xfrm>
        </p:spPr>
        <p:txBody>
          <a:bodyPr/>
          <a:lstStyle/>
          <a:p>
            <a:pPr>
              <a:buFont typeface="+mj-lt"/>
              <a:buAutoNum type="arabicPeriod"/>
            </a:pPr>
            <a:endParaRPr lang="nl-NL" dirty="0"/>
          </a:p>
          <a:p>
            <a:pPr>
              <a:buFont typeface="+mj-lt"/>
              <a:buAutoNum type="arabicPeriod"/>
            </a:pPr>
            <a:r>
              <a:rPr lang="nl-NL" dirty="0"/>
              <a:t>Is er voor een of meer van de aangevraagde activiteiten een </a:t>
            </a:r>
            <a:r>
              <a:rPr lang="nl-NL" dirty="0" err="1"/>
              <a:t>binnenplans</a:t>
            </a:r>
            <a:r>
              <a:rPr lang="nl-NL" dirty="0"/>
              <a:t> vergunningenregime?</a:t>
            </a:r>
          </a:p>
          <a:p>
            <a:pPr>
              <a:buFont typeface="+mj-lt"/>
              <a:buAutoNum type="arabicPeriod"/>
            </a:pPr>
            <a:r>
              <a:rPr lang="nl-NL" dirty="0"/>
              <a:t>Zo ja, dan beoordeelt de gemeente of de vergunning op grond van de </a:t>
            </a:r>
            <a:r>
              <a:rPr lang="nl-NL" dirty="0" err="1"/>
              <a:t>binnenplanse</a:t>
            </a:r>
            <a:r>
              <a:rPr lang="nl-NL" dirty="0"/>
              <a:t> beoordelingsregels kan worden verleend (artikel 8.0a, lid 1 </a:t>
            </a:r>
            <a:r>
              <a:rPr lang="nl-NL" dirty="0" err="1"/>
              <a:t>Bkl</a:t>
            </a:r>
            <a:r>
              <a:rPr lang="nl-NL" dirty="0"/>
              <a:t>)</a:t>
            </a:r>
          </a:p>
          <a:p>
            <a:pPr>
              <a:buFont typeface="+mj-lt"/>
              <a:buAutoNum type="arabicPeriod"/>
            </a:pPr>
            <a:r>
              <a:rPr lang="nl-NL" dirty="0"/>
              <a:t>Zo niet, dan beoordeelt de gemeente aan de hand van de evenwichtige toedeling van functies aan locaties of de vergunning kan worden verleend (artikel 8.0a, lid 2 </a:t>
            </a:r>
            <a:r>
              <a:rPr lang="nl-NL" dirty="0" err="1"/>
              <a:t>Bkl</a:t>
            </a:r>
            <a:r>
              <a:rPr lang="nl-NL" dirty="0"/>
              <a:t>)</a:t>
            </a:r>
          </a:p>
          <a:p>
            <a:pPr>
              <a:buFont typeface="+mj-lt"/>
              <a:buAutoNum type="arabicPeriod"/>
            </a:pPr>
            <a:r>
              <a:rPr lang="nl-NL" dirty="0"/>
              <a:t>Is voor afwijkingen van het omgevingsplan van de aangevraagde activiteit(en) al een omgevingsvergunning BOPA verleend? Dan hoeven die afwijkingen niet opnieuw te worden beoordeeld (artikel 12.27a </a:t>
            </a:r>
            <a:r>
              <a:rPr lang="nl-NL" dirty="0" err="1"/>
              <a:t>Bkl</a:t>
            </a:r>
            <a:r>
              <a:rPr lang="nl-NL" dirty="0"/>
              <a:t>). De beoordeling met toepassing van artikel 8.0a, lid 2 </a:t>
            </a:r>
            <a:r>
              <a:rPr lang="nl-NL" dirty="0" err="1"/>
              <a:t>Bkl</a:t>
            </a:r>
            <a:r>
              <a:rPr lang="nl-NL" dirty="0"/>
              <a:t> ziet dan alleen op die onderdelen van de aangevraagde activiteit(en) die nog niet eerder beoordeeld zijn.</a:t>
            </a:r>
          </a:p>
        </p:txBody>
      </p:sp>
      <p:sp>
        <p:nvSpPr>
          <p:cNvPr id="4" name="Tijdelijke aanduiding voor voettekst 3">
            <a:extLst>
              <a:ext uri="{FF2B5EF4-FFF2-40B4-BE49-F238E27FC236}">
                <a16:creationId xmlns:a16="http://schemas.microsoft.com/office/drawing/2014/main" id="{57D4D2BD-8DAA-63A4-6B99-692E2384891E}"/>
              </a:ext>
              <a:ext uri="{C183D7F6-B498-43B3-948B-1728B52AA6E4}">
                <adec:decorative xmlns:adec="http://schemas.microsoft.com/office/drawing/2017/decorative" val="1"/>
              </a:ext>
            </a:extLst>
          </p:cNvPr>
          <p:cNvSpPr>
            <a:spLocks noGrp="1"/>
          </p:cNvSpPr>
          <p:nvPr>
            <p:ph type="ftr" sz="quarter" idx="11"/>
          </p:nvPr>
        </p:nvSpPr>
        <p:spPr/>
        <p:txBody>
          <a:bodyPr/>
          <a:lstStyle/>
          <a:p>
            <a:r>
              <a:rPr lang="nl-NL" dirty="0"/>
              <a:t>Schakel Special, 27 november 2025, (On)mogelijkheden BOPA</a:t>
            </a:r>
          </a:p>
        </p:txBody>
      </p:sp>
      <p:sp>
        <p:nvSpPr>
          <p:cNvPr id="5" name="Tijdelijke aanduiding voor dianummer 4">
            <a:extLst>
              <a:ext uri="{FF2B5EF4-FFF2-40B4-BE49-F238E27FC236}">
                <a16:creationId xmlns:a16="http://schemas.microsoft.com/office/drawing/2014/main" id="{7423AECE-6132-E8EB-36D7-4AF41C543A29}"/>
              </a:ext>
            </a:extLst>
          </p:cNvPr>
          <p:cNvSpPr>
            <a:spLocks noGrp="1"/>
          </p:cNvSpPr>
          <p:nvPr>
            <p:ph type="sldNum" sz="quarter" idx="12"/>
          </p:nvPr>
        </p:nvSpPr>
        <p:spPr/>
        <p:txBody>
          <a:bodyPr/>
          <a:lstStyle/>
          <a:p>
            <a:fld id="{1B71BB4A-7DC0-41F9-B589-288E53C2F0C1}" type="slidenum">
              <a:rPr lang="nl-NL" smtClean="0"/>
              <a:t>9</a:t>
            </a:fld>
            <a:endParaRPr lang="nl-NL"/>
          </a:p>
        </p:txBody>
      </p:sp>
    </p:spTree>
    <p:extLst>
      <p:ext uri="{BB962C8B-B14F-4D97-AF65-F5344CB8AC3E}">
        <p14:creationId xmlns:p14="http://schemas.microsoft.com/office/powerpoint/2010/main" val="2593355099"/>
      </p:ext>
    </p:extLst>
  </p:cSld>
  <p:clrMapOvr>
    <a:masterClrMapping/>
  </p:clrMapOvr>
</p:sld>
</file>

<file path=ppt/theme/theme1.xml><?xml version="1.0" encoding="utf-8"?>
<a:theme xmlns:a="http://schemas.openxmlformats.org/drawingml/2006/main" name="Kantoorthema">
  <a:themeElements>
    <a:clrScheme name="IPLO Kleuren">
      <a:dk1>
        <a:srgbClr val="000000"/>
      </a:dk1>
      <a:lt1>
        <a:sysClr val="window" lastClr="FFFFFF"/>
      </a:lt1>
      <a:dk2>
        <a:srgbClr val="35577E"/>
      </a:dk2>
      <a:lt2>
        <a:srgbClr val="FFFFFF"/>
      </a:lt2>
      <a:accent1>
        <a:srgbClr val="34573A"/>
      </a:accent1>
      <a:accent2>
        <a:srgbClr val="35577E"/>
      </a:accent2>
      <a:accent3>
        <a:srgbClr val="D3752B"/>
      </a:accent3>
      <a:accent4>
        <a:srgbClr val="97B550"/>
      </a:accent4>
      <a:accent5>
        <a:srgbClr val="D6DDE5"/>
      </a:accent5>
      <a:accent6>
        <a:srgbClr val="F6E3D4"/>
      </a:accent6>
      <a:hlink>
        <a:srgbClr val="35577E"/>
      </a:hlink>
      <a:folHlink>
        <a:srgbClr val="35577E"/>
      </a:folHlink>
    </a:clrScheme>
    <a:fontScheme name="IPLO">
      <a:majorFont>
        <a:latin typeface="Asap SemiBold"/>
        <a:ea typeface=""/>
        <a:cs typeface=""/>
      </a:majorFont>
      <a:minorFont>
        <a:latin typeface="Asap"/>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Aangepast ontwerp">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e1" id="{5A996074-B84D-6F42-8143-CCA715446DCD}" vid="{F9227270-10CD-5D40-98F1-7AA12FF94A75}"/>
    </a:ext>
  </a:extLst>
</a:theme>
</file>

<file path=ppt/theme/theme3.xml><?xml version="1.0" encoding="utf-8"?>
<a:theme xmlns:a="http://schemas.openxmlformats.org/drawingml/2006/main" name="Kantoorth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Metadata/LabelInfo.xml><?xml version="1.0" encoding="utf-8"?>
<clbl:labelList xmlns:clbl="http://schemas.microsoft.com/office/2020/mipLabelMetadata">
  <clbl:label id="{37276b06-72c2-4081-996b-9af57fe26b63}" enabled="1" method="Standard" siteId="{ac843cea-7a2b-4dc6-9f37-919c3e210fed}" contentBits="0" removed="0"/>
</clbl:labelList>
</file>

<file path=docProps/app.xml><?xml version="1.0" encoding="utf-8"?>
<Properties xmlns="http://schemas.openxmlformats.org/officeDocument/2006/extended-properties" xmlns:vt="http://schemas.openxmlformats.org/officeDocument/2006/docPropsVTypes">
  <TotalTime>841</TotalTime>
  <Words>2286</Words>
  <Application>Microsoft Office PowerPoint</Application>
  <PresentationFormat>Breedbeeld</PresentationFormat>
  <Paragraphs>333</Paragraphs>
  <Slides>30</Slides>
  <Notes>24</Notes>
  <HiddenSlides>0</HiddenSlides>
  <MMClips>0</MMClips>
  <ScaleCrop>false</ScaleCrop>
  <HeadingPairs>
    <vt:vector size="6" baseType="variant">
      <vt:variant>
        <vt:lpstr>Gebruikte lettertypen</vt:lpstr>
      </vt:variant>
      <vt:variant>
        <vt:i4>8</vt:i4>
      </vt:variant>
      <vt:variant>
        <vt:lpstr>Thema</vt:lpstr>
      </vt:variant>
      <vt:variant>
        <vt:i4>2</vt:i4>
      </vt:variant>
      <vt:variant>
        <vt:lpstr>Diatitels</vt:lpstr>
      </vt:variant>
      <vt:variant>
        <vt:i4>30</vt:i4>
      </vt:variant>
    </vt:vector>
  </HeadingPairs>
  <TitlesOfParts>
    <vt:vector size="40" baseType="lpstr">
      <vt:lpstr>Abadi Extra Light</vt:lpstr>
      <vt:lpstr>Aptos</vt:lpstr>
      <vt:lpstr>Arial</vt:lpstr>
      <vt:lpstr>Asap</vt:lpstr>
      <vt:lpstr>Asap SemiBold</vt:lpstr>
      <vt:lpstr>Times New Roman</vt:lpstr>
      <vt:lpstr>Verdana</vt:lpstr>
      <vt:lpstr>Wingdings</vt:lpstr>
      <vt:lpstr>Kantoorthema</vt:lpstr>
      <vt:lpstr>Aangepast ontwerp</vt:lpstr>
      <vt:lpstr>Openingsdia powerpointpresentatie Schakel Special</vt:lpstr>
      <vt:lpstr>(On)mogelijkheden van de BOPA</vt:lpstr>
      <vt:lpstr>Inhoud</vt:lpstr>
      <vt:lpstr>Wat is een buitenplanse omgevingsplanactiviteit (BOPA)?</vt:lpstr>
      <vt:lpstr>Beoordelen BOPA</vt:lpstr>
      <vt:lpstr>Opvragen informatie</vt:lpstr>
      <vt:lpstr>Opvragen informatie - natuur</vt:lpstr>
      <vt:lpstr>Opvolgende BOPA</vt:lpstr>
      <vt:lpstr>Opvolgende BOPA - stappen</vt:lpstr>
      <vt:lpstr>Voorschriften bij BOPA</vt:lpstr>
      <vt:lpstr>Procedure en advies Raad</vt:lpstr>
      <vt:lpstr>Schema reguliere procedure</vt:lpstr>
      <vt:lpstr>Schema uitgebreide procedure</vt:lpstr>
      <vt:lpstr>Participatie</vt:lpstr>
      <vt:lpstr>BOPA niet altijd mogelijk</vt:lpstr>
      <vt:lpstr>BOPA – ruimte voor ruimte</vt:lpstr>
      <vt:lpstr>BOPA of wijziging omgevingsplan - voorbeeld</vt:lpstr>
      <vt:lpstr>BOPA of wijziging omgevingsplan</vt:lpstr>
      <vt:lpstr>Casus Nijmegen</vt:lpstr>
      <vt:lpstr>Redenen keuze voor Bopa</vt:lpstr>
      <vt:lpstr>Randvoorwaarden Bopa</vt:lpstr>
      <vt:lpstr>Voldoende concreet?</vt:lpstr>
      <vt:lpstr>Voorbeeld 1: Bopa Steltsestraat</vt:lpstr>
      <vt:lpstr>Bopa Steltsestraat – inhoud voorschriften</vt:lpstr>
      <vt:lpstr>Bopa Steltsestraat - voorschriften</vt:lpstr>
      <vt:lpstr>Bopa Steltsestraat </vt:lpstr>
      <vt:lpstr>Voorbeeld 2: Bopa Zuiderveld</vt:lpstr>
      <vt:lpstr>Informatiepunt Leefomgeving</vt:lpstr>
      <vt:lpstr>Heb je nog vragen? </vt:lpstr>
      <vt:lpstr>Meer weten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Mohsen Halimi</dc:creator>
  <cp:lastModifiedBy>Jonkers, Henk (RWS WVL)</cp:lastModifiedBy>
  <cp:revision>35</cp:revision>
  <dcterms:created xsi:type="dcterms:W3CDTF">2025-04-04T12:03:38Z</dcterms:created>
  <dcterms:modified xsi:type="dcterms:W3CDTF">2025-12-01T07:43:06Z</dcterms:modified>
</cp:coreProperties>
</file>