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</p:sldMasterIdLst>
  <p:notesMasterIdLst>
    <p:notesMasterId r:id="rId18"/>
  </p:notesMasterIdLst>
  <p:sldIdLst>
    <p:sldId id="256" r:id="rId3"/>
    <p:sldId id="258" r:id="rId4"/>
    <p:sldId id="266" r:id="rId5"/>
    <p:sldId id="301" r:id="rId6"/>
    <p:sldId id="302" r:id="rId7"/>
    <p:sldId id="303" r:id="rId8"/>
    <p:sldId id="306" r:id="rId9"/>
    <p:sldId id="308" r:id="rId10"/>
    <p:sldId id="312" r:id="rId11"/>
    <p:sldId id="311" r:id="rId12"/>
    <p:sldId id="313" r:id="rId13"/>
    <p:sldId id="309" r:id="rId14"/>
    <p:sldId id="300" r:id="rId15"/>
    <p:sldId id="269" r:id="rId16"/>
    <p:sldId id="261" r:id="rId1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3" autoAdjust="0"/>
    <p:restoredTop sz="94694"/>
  </p:normalViewPr>
  <p:slideViewPr>
    <p:cSldViewPr snapToGrid="0" showGuides="1">
      <p:cViewPr varScale="1">
        <p:scale>
          <a:sx n="96" d="100"/>
          <a:sy n="96" d="100"/>
        </p:scale>
        <p:origin x="96" y="94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B59695-2CA7-400E-896D-210B5153E9FD}" type="datetimeFigureOut">
              <a:rPr lang="nl-NL" smtClean="0"/>
              <a:t>1-12-2025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F04C93-797C-4EBB-9AAD-63C2F3576D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8837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Deze slide is voor de medewerkers van IPLO. Werkzaam bij een andere organisatie, pas dan aan zoals gewenst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04C93-797C-4EBB-9AAD-63C2F3576D20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3391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V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ECE853-2255-F7B8-67E5-DAAFAECFA9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500" y="2327770"/>
            <a:ext cx="5380037" cy="1312423"/>
          </a:xfrm>
        </p:spPr>
        <p:txBody>
          <a:bodyPr anchor="b">
            <a:noAutofit/>
          </a:bodyPr>
          <a:lstStyle>
            <a:lvl1pPr algn="l">
              <a:lnSpc>
                <a:spcPts val="4800"/>
              </a:lnSpc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873BF13-E6EB-2FF3-1304-EE52DF7DD3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3821295"/>
            <a:ext cx="5380037" cy="67259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745F0E-5B56-504F-F9F9-F047CE4A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" y="6324037"/>
            <a:ext cx="5380037" cy="180000"/>
          </a:xfrm>
        </p:spPr>
        <p:txBody>
          <a:bodyPr/>
          <a:lstStyle/>
          <a:p>
            <a:r>
              <a:rPr lang="nl-NL"/>
              <a:t>invoegen &gt; Koptekst en voettekst</a:t>
            </a:r>
            <a:endParaRPr lang="nl-NL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700EAFD-ACD8-8E83-310B-BDDC6421DC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3882" y="386556"/>
            <a:ext cx="1663255" cy="360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055F990-61A8-0786-78A7-F0D3C04C5D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25671" y="10400"/>
            <a:ext cx="6896065" cy="3420000"/>
          </a:xfrm>
          <a:prstGeom prst="rect">
            <a:avLst/>
          </a:prstGeom>
        </p:spPr>
      </p:pic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62D6F59B-43A4-9275-111B-9050F0A3B7A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294400" y="3398800"/>
            <a:ext cx="6897600" cy="6897600"/>
          </a:xfrm>
          <a:prstGeom prst="ellipse">
            <a:avLst/>
          </a:prstGeom>
          <a:solidFill>
            <a:schemeClr val="accent5"/>
          </a:solidFill>
        </p:spPr>
        <p:txBody>
          <a:bodyPr tIns="468000" bIns="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</p:spTree>
    <p:extLst>
      <p:ext uri="{BB962C8B-B14F-4D97-AF65-F5344CB8AC3E}">
        <p14:creationId xmlns:p14="http://schemas.microsoft.com/office/powerpoint/2010/main" val="34916897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83223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126CAFB3-B952-5E41-8366-D28F5BBD163D}"/>
              </a:ext>
            </a:extLst>
          </p:cNvPr>
          <p:cNvSpPr/>
          <p:nvPr userDrawn="1"/>
        </p:nvSpPr>
        <p:spPr>
          <a:xfrm>
            <a:off x="251" y="892799"/>
            <a:ext cx="12208683" cy="5609601"/>
          </a:xfrm>
          <a:prstGeom prst="rect">
            <a:avLst/>
          </a:prstGeom>
          <a:solidFill>
            <a:srgbClr val="39870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0E62FF2-996E-EE4F-8AD3-63F8BA2B3C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56144" y="1171764"/>
            <a:ext cx="5353512" cy="1235234"/>
          </a:xfrm>
        </p:spPr>
        <p:txBody>
          <a:bodyPr anchor="t"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56145" y="3424048"/>
            <a:ext cx="5171671" cy="1550153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&lt;naam&gt;</a:t>
            </a:r>
          </a:p>
          <a:p>
            <a:endParaRPr lang="nl-NL" dirty="0"/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1" hasCustomPrompt="1"/>
          </p:nvPr>
        </p:nvSpPr>
        <p:spPr>
          <a:xfrm>
            <a:off x="6356351" y="5402697"/>
            <a:ext cx="5171016" cy="931863"/>
          </a:xfrm>
        </p:spPr>
        <p:txBody>
          <a:bodyPr anchor="b">
            <a:noAutofit/>
          </a:bodyPr>
          <a:lstStyle>
            <a:lvl1pPr marL="0" indent="0" algn="l">
              <a:buFontTx/>
              <a:buNone/>
              <a:defRPr sz="1000">
                <a:solidFill>
                  <a:schemeClr val="bg1"/>
                </a:solidFill>
              </a:defRPr>
            </a:lvl1pPr>
            <a:lvl2pPr marL="457200" indent="0" algn="l">
              <a:buFontTx/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FontTx/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FontTx/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FontTx/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&lt;versie&gt;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C38CDB2-3601-9440-8755-F766D2452C38}"/>
              </a:ext>
            </a:extLst>
          </p:cNvPr>
          <p:cNvSpPr txBox="1"/>
          <p:nvPr userDrawn="1"/>
        </p:nvSpPr>
        <p:spPr>
          <a:xfrm>
            <a:off x="2022231" y="3253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349398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CAF4B903-1467-C34F-9567-8E31016B8910}"/>
              </a:ext>
            </a:extLst>
          </p:cNvPr>
          <p:cNvSpPr/>
          <p:nvPr userDrawn="1"/>
        </p:nvSpPr>
        <p:spPr>
          <a:xfrm>
            <a:off x="6105907" y="890588"/>
            <a:ext cx="6102776" cy="5609264"/>
          </a:xfrm>
          <a:prstGeom prst="rect">
            <a:avLst/>
          </a:prstGeom>
          <a:solidFill>
            <a:srgbClr val="39870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0E62FF2-996E-EE4F-8AD3-63F8BA2B3C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56144" y="1171764"/>
            <a:ext cx="5353512" cy="1235234"/>
          </a:xfrm>
        </p:spPr>
        <p:txBody>
          <a:bodyPr anchor="t"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56145" y="3424048"/>
            <a:ext cx="5171671" cy="1550153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&lt;naam&gt;</a:t>
            </a:r>
          </a:p>
          <a:p>
            <a:endParaRPr lang="nl-NL" dirty="0"/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1" hasCustomPrompt="1"/>
          </p:nvPr>
        </p:nvSpPr>
        <p:spPr>
          <a:xfrm>
            <a:off x="6356351" y="5402697"/>
            <a:ext cx="5171016" cy="931863"/>
          </a:xfrm>
        </p:spPr>
        <p:txBody>
          <a:bodyPr anchor="b">
            <a:noAutofit/>
          </a:bodyPr>
          <a:lstStyle>
            <a:lvl1pPr marL="0" indent="0" algn="l">
              <a:buFontTx/>
              <a:buNone/>
              <a:defRPr sz="1000">
                <a:solidFill>
                  <a:schemeClr val="bg1"/>
                </a:solidFill>
              </a:defRPr>
            </a:lvl1pPr>
            <a:lvl2pPr marL="457200" indent="0" algn="l">
              <a:buFontTx/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FontTx/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FontTx/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FontTx/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&lt;versie&gt;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C38CDB2-3601-9440-8755-F766D2452C38}"/>
              </a:ext>
            </a:extLst>
          </p:cNvPr>
          <p:cNvSpPr txBox="1"/>
          <p:nvPr userDrawn="1"/>
        </p:nvSpPr>
        <p:spPr>
          <a:xfrm>
            <a:off x="2022231" y="3253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2DC3BBA-D385-EF47-B9A6-F185736EA7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1526" r="118"/>
          <a:stretch/>
        </p:blipFill>
        <p:spPr>
          <a:xfrm>
            <a:off x="2039" y="890588"/>
            <a:ext cx="6111369" cy="560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3928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17CBC099-CCD2-3C47-AD87-7F5EFB280463}"/>
              </a:ext>
            </a:extLst>
          </p:cNvPr>
          <p:cNvSpPr/>
          <p:nvPr userDrawn="1"/>
        </p:nvSpPr>
        <p:spPr>
          <a:xfrm>
            <a:off x="6105907" y="890588"/>
            <a:ext cx="6102776" cy="5609264"/>
          </a:xfrm>
          <a:prstGeom prst="rect">
            <a:avLst/>
          </a:prstGeom>
          <a:solidFill>
            <a:srgbClr val="39870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56144" y="1171764"/>
            <a:ext cx="5353512" cy="1235234"/>
          </a:xfrm>
        </p:spPr>
        <p:txBody>
          <a:bodyPr anchor="t"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56145" y="3424048"/>
            <a:ext cx="5171671" cy="1550153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&lt;naam&gt;</a:t>
            </a:r>
          </a:p>
          <a:p>
            <a:endParaRPr lang="nl-NL" dirty="0"/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1" hasCustomPrompt="1"/>
          </p:nvPr>
        </p:nvSpPr>
        <p:spPr>
          <a:xfrm>
            <a:off x="6356351" y="5402697"/>
            <a:ext cx="5171016" cy="931863"/>
          </a:xfrm>
        </p:spPr>
        <p:txBody>
          <a:bodyPr anchor="b">
            <a:noAutofit/>
          </a:bodyPr>
          <a:lstStyle>
            <a:lvl1pPr marL="0" indent="0" algn="l">
              <a:buFontTx/>
              <a:buNone/>
              <a:defRPr sz="1000">
                <a:solidFill>
                  <a:schemeClr val="bg1"/>
                </a:solidFill>
              </a:defRPr>
            </a:lvl1pPr>
            <a:lvl2pPr marL="457200" indent="0" algn="l">
              <a:buFontTx/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FontTx/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FontTx/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FontTx/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&lt;versie&gt;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C38CDB2-3601-9440-8755-F766D2452C38}"/>
              </a:ext>
            </a:extLst>
          </p:cNvPr>
          <p:cNvSpPr txBox="1"/>
          <p:nvPr userDrawn="1"/>
        </p:nvSpPr>
        <p:spPr>
          <a:xfrm>
            <a:off x="2022231" y="3253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E77F28CE-3807-4F4B-962D-474278733B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526" r="118"/>
          <a:stretch/>
        </p:blipFill>
        <p:spPr>
          <a:xfrm>
            <a:off x="2039" y="890588"/>
            <a:ext cx="6111369" cy="560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971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oofdstuk + afb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3E99B19B-C344-0D42-81F4-64B43FAE8D5D}"/>
              </a:ext>
            </a:extLst>
          </p:cNvPr>
          <p:cNvSpPr/>
          <p:nvPr userDrawn="1"/>
        </p:nvSpPr>
        <p:spPr>
          <a:xfrm>
            <a:off x="6105907" y="890588"/>
            <a:ext cx="6102776" cy="5609264"/>
          </a:xfrm>
          <a:prstGeom prst="rect">
            <a:avLst/>
          </a:prstGeom>
          <a:solidFill>
            <a:srgbClr val="39870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4AF8A1A-4A3E-584A-A9A1-B9AF37AAC0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356144" y="1171764"/>
            <a:ext cx="5353512" cy="1235234"/>
          </a:xfrm>
        </p:spPr>
        <p:txBody>
          <a:bodyPr anchor="t"/>
          <a:lstStyle>
            <a:lvl1pPr algn="l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&lt;hoofdstuk titel&gt;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56145" y="2413591"/>
            <a:ext cx="5171671" cy="1550153"/>
          </a:xfrm>
        </p:spPr>
        <p:txBody>
          <a:bodyPr>
            <a:normAutofit/>
          </a:bodyPr>
          <a:lstStyle>
            <a:lvl1pPr marL="285750" indent="-285750" algn="l">
              <a:buFont typeface="Arial"/>
              <a:buChar char="•"/>
              <a:defRPr sz="18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&lt;inhoud hoofdstuk&gt;</a:t>
            </a:r>
          </a:p>
          <a:p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4AE6D71D-11A7-9F49-9E1B-C6D812DC6B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1526" r="118"/>
          <a:stretch/>
        </p:blipFill>
        <p:spPr>
          <a:xfrm>
            <a:off x="2039" y="890588"/>
            <a:ext cx="6111369" cy="560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2706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+ afb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6105907" y="890588"/>
            <a:ext cx="6102776" cy="5609264"/>
          </a:xfrm>
          <a:prstGeom prst="rect">
            <a:avLst/>
          </a:prstGeom>
          <a:solidFill>
            <a:srgbClr val="39870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356144" y="1171764"/>
            <a:ext cx="5353512" cy="1235234"/>
          </a:xfrm>
        </p:spPr>
        <p:txBody>
          <a:bodyPr anchor="t"/>
          <a:lstStyle>
            <a:lvl1pPr algn="l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&lt;hoofdstuk titel&gt;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56145" y="2413591"/>
            <a:ext cx="5171671" cy="1550153"/>
          </a:xfrm>
        </p:spPr>
        <p:txBody>
          <a:bodyPr>
            <a:normAutofit/>
          </a:bodyPr>
          <a:lstStyle>
            <a:lvl1pPr marL="285750" indent="-285750" algn="l">
              <a:buFont typeface="Arial"/>
              <a:buChar char="•"/>
              <a:defRPr sz="18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&lt;inhoud hoofdstuk&gt;</a:t>
            </a:r>
          </a:p>
          <a:p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EF75599-F1CF-3C43-89DE-9AFFD3884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526" r="118"/>
          <a:stretch/>
        </p:blipFill>
        <p:spPr>
          <a:xfrm>
            <a:off x="2039" y="890588"/>
            <a:ext cx="6111369" cy="560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3428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oofdstuk + af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356144" y="1171764"/>
            <a:ext cx="5353512" cy="1235234"/>
          </a:xfrm>
        </p:spPr>
        <p:txBody>
          <a:bodyPr anchor="t"/>
          <a:lstStyle>
            <a:lvl1pPr algn="l">
              <a:defRPr b="1" baseline="0">
                <a:solidFill>
                  <a:srgbClr val="275937"/>
                </a:solidFill>
              </a:defRPr>
            </a:lvl1pPr>
          </a:lstStyle>
          <a:p>
            <a:r>
              <a:rPr lang="nl-NL" dirty="0"/>
              <a:t>&lt;hoofdstuk titel&gt;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56145" y="2413591"/>
            <a:ext cx="5171671" cy="1550153"/>
          </a:xfrm>
        </p:spPr>
        <p:txBody>
          <a:bodyPr>
            <a:normAutofit/>
          </a:bodyPr>
          <a:lstStyle>
            <a:lvl1pPr marL="285750" indent="-285750" algn="l">
              <a:buFont typeface="Arial"/>
              <a:buChar char="•"/>
              <a:defRPr sz="1800" baseline="0">
                <a:solidFill>
                  <a:srgbClr val="27593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&lt;inhoud hoofdstuk&gt;</a:t>
            </a:r>
          </a:p>
          <a:p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6A851FF-3974-124A-B209-6F99BD0837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526" r="118"/>
          <a:stretch/>
        </p:blipFill>
        <p:spPr>
          <a:xfrm>
            <a:off x="2039" y="890588"/>
            <a:ext cx="6111369" cy="560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3852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_Hoofdstuk alle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90550" y="1171764"/>
            <a:ext cx="10954905" cy="1235234"/>
          </a:xfrm>
        </p:spPr>
        <p:txBody>
          <a:bodyPr anchor="t"/>
          <a:lstStyle>
            <a:lvl1pPr algn="l">
              <a:defRPr b="1" baseline="0">
                <a:solidFill>
                  <a:srgbClr val="275937"/>
                </a:solidFill>
              </a:defRPr>
            </a:lvl1pPr>
          </a:lstStyle>
          <a:p>
            <a:r>
              <a:rPr lang="nl-NL" dirty="0"/>
              <a:t>&lt;hoofdstuk titel&gt;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590551" y="2413591"/>
            <a:ext cx="10954904" cy="1550153"/>
          </a:xfrm>
        </p:spPr>
        <p:txBody>
          <a:bodyPr>
            <a:normAutofit/>
          </a:bodyPr>
          <a:lstStyle>
            <a:lvl1pPr marL="285750" indent="-285750" algn="l">
              <a:buFont typeface="Arial"/>
              <a:buChar char="•"/>
              <a:defRPr sz="1800" baseline="0">
                <a:solidFill>
                  <a:srgbClr val="27593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&lt;inhoud hoofdstuk&gt;</a:t>
            </a:r>
          </a:p>
          <a:p>
            <a:endParaRPr lang="nl-NL" dirty="0"/>
          </a:p>
        </p:txBody>
      </p:sp>
      <p:sp>
        <p:nvSpPr>
          <p:cNvPr id="10" name="Rechthoek 9"/>
          <p:cNvSpPr/>
          <p:nvPr userDrawn="1"/>
        </p:nvSpPr>
        <p:spPr>
          <a:xfrm>
            <a:off x="-8342" y="6499852"/>
            <a:ext cx="12208683" cy="383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</p:spTree>
    <p:extLst>
      <p:ext uri="{BB962C8B-B14F-4D97-AF65-F5344CB8AC3E}">
        <p14:creationId xmlns:p14="http://schemas.microsoft.com/office/powerpoint/2010/main" val="6745502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_Hoofdstuk alle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90550" y="1171764"/>
            <a:ext cx="10954905" cy="1235234"/>
          </a:xfrm>
        </p:spPr>
        <p:txBody>
          <a:bodyPr anchor="t"/>
          <a:lstStyle>
            <a:lvl1pPr algn="l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&lt;hoofdstuk titel&gt;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590551" y="2413591"/>
            <a:ext cx="10954904" cy="1550153"/>
          </a:xfrm>
        </p:spPr>
        <p:txBody>
          <a:bodyPr>
            <a:normAutofit/>
          </a:bodyPr>
          <a:lstStyle>
            <a:lvl1pPr marL="285750" indent="-285750" algn="l">
              <a:buFont typeface="Arial"/>
              <a:buChar char="•"/>
              <a:defRPr sz="18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&lt;inhoud hoofdstuk&gt;</a:t>
            </a:r>
          </a:p>
          <a:p>
            <a:endParaRPr lang="nl-NL" dirty="0"/>
          </a:p>
        </p:txBody>
      </p:sp>
      <p:sp>
        <p:nvSpPr>
          <p:cNvPr id="13" name="Rechthoek 12"/>
          <p:cNvSpPr/>
          <p:nvPr userDrawn="1"/>
        </p:nvSpPr>
        <p:spPr>
          <a:xfrm>
            <a:off x="0" y="6506109"/>
            <a:ext cx="12192000" cy="35814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E18E1D89-AC64-E14C-A351-0097B0BA1A06}"/>
              </a:ext>
            </a:extLst>
          </p:cNvPr>
          <p:cNvSpPr/>
          <p:nvPr userDrawn="1"/>
        </p:nvSpPr>
        <p:spPr>
          <a:xfrm>
            <a:off x="251" y="892799"/>
            <a:ext cx="12208683" cy="5609601"/>
          </a:xfrm>
          <a:prstGeom prst="rect">
            <a:avLst/>
          </a:prstGeom>
          <a:solidFill>
            <a:srgbClr val="39870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1813998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9D71E858-B10F-3F46-9281-6B6F1FFFB294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2"/>
          </p:nvPr>
        </p:nvSpPr>
        <p:spPr>
          <a:xfrm>
            <a:off x="601134" y="1811338"/>
            <a:ext cx="10964333" cy="4305685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2pPr>
            <a:lvl3pPr marL="9144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3pPr>
            <a:lvl4pPr marL="13716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4pPr>
            <a:lvl5pPr marL="18288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10844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V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CBEF4368-5F82-CF1A-D5D2-4AC66AAAD8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24136" y="10400"/>
            <a:ext cx="6897600" cy="342076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5ECE853-2255-F7B8-67E5-DAAFAECFA9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500" y="2327770"/>
            <a:ext cx="5380037" cy="1312423"/>
          </a:xfrm>
        </p:spPr>
        <p:txBody>
          <a:bodyPr anchor="b">
            <a:noAutofit/>
          </a:bodyPr>
          <a:lstStyle>
            <a:lvl1pPr algn="l">
              <a:lnSpc>
                <a:spcPts val="4800"/>
              </a:lnSpc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873BF13-E6EB-2FF3-1304-EE52DF7DD3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3821295"/>
            <a:ext cx="5380037" cy="67259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745F0E-5B56-504F-F9F9-F047CE4A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" y="6324037"/>
            <a:ext cx="5380037" cy="180000"/>
          </a:xfrm>
        </p:spPr>
        <p:txBody>
          <a:bodyPr/>
          <a:lstStyle/>
          <a:p>
            <a:r>
              <a:rPr lang="nl-NL"/>
              <a:t>invoegen &gt; Koptekst en voettekst</a:t>
            </a:r>
            <a:endParaRPr lang="nl-NL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700EAFD-ACD8-8E83-310B-BDDC6421DC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3882" y="386556"/>
            <a:ext cx="1663255" cy="360000"/>
          </a:xfrm>
          <a:prstGeom prst="rect">
            <a:avLst/>
          </a:prstGeom>
        </p:spPr>
      </p:pic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62D6F59B-43A4-9275-111B-9050F0A3B7A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294400" y="3398800"/>
            <a:ext cx="6897600" cy="6897600"/>
          </a:xfrm>
          <a:prstGeom prst="ellipse">
            <a:avLst/>
          </a:prstGeom>
          <a:solidFill>
            <a:schemeClr val="accent5"/>
          </a:solidFill>
        </p:spPr>
        <p:txBody>
          <a:bodyPr tIns="468000" bIns="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</p:spTree>
    <p:extLst>
      <p:ext uri="{BB962C8B-B14F-4D97-AF65-F5344CB8AC3E}">
        <p14:creationId xmlns:p14="http://schemas.microsoft.com/office/powerpoint/2010/main" val="38982951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F3612BFF-8B8D-A445-BE85-25A4D5787366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2"/>
          </p:nvPr>
        </p:nvSpPr>
        <p:spPr>
          <a:xfrm>
            <a:off x="601134" y="1811338"/>
            <a:ext cx="10964333" cy="4305685"/>
          </a:xfrm>
        </p:spPr>
        <p:txBody>
          <a:bodyPr>
            <a:normAutofit/>
          </a:bodyPr>
          <a:lstStyle>
            <a:lvl1pPr marL="285750" indent="-285750">
              <a:lnSpc>
                <a:spcPts val="2400"/>
              </a:lnSpc>
              <a:buFont typeface="Arial"/>
              <a:buChar char="•"/>
              <a:defRPr sz="1600">
                <a:solidFill>
                  <a:schemeClr val="tx1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800"/>
            </a:lvl2pPr>
            <a:lvl3pPr marL="914400" indent="0">
              <a:lnSpc>
                <a:spcPts val="2400"/>
              </a:lnSpc>
              <a:buFontTx/>
              <a:buNone/>
              <a:defRPr sz="1800"/>
            </a:lvl3pPr>
            <a:lvl4pPr marL="1371600" indent="0">
              <a:lnSpc>
                <a:spcPts val="2400"/>
              </a:lnSpc>
              <a:buFontTx/>
              <a:buNone/>
              <a:defRPr sz="1800"/>
            </a:lvl4pPr>
            <a:lvl5pPr marL="1828800" indent="0">
              <a:lnSpc>
                <a:spcPts val="2400"/>
              </a:lnSpc>
              <a:buFontTx/>
              <a:buNone/>
              <a:defRPr sz="18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26405865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somming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C9F7C79B-7513-0040-807E-BCD64B44B924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2"/>
          </p:nvPr>
        </p:nvSpPr>
        <p:spPr>
          <a:xfrm>
            <a:off x="590551" y="1811338"/>
            <a:ext cx="5938399" cy="4305685"/>
          </a:xfrm>
        </p:spPr>
        <p:txBody>
          <a:bodyPr>
            <a:normAutofit/>
          </a:bodyPr>
          <a:lstStyle>
            <a:lvl1pPr marL="285750" indent="-285750">
              <a:lnSpc>
                <a:spcPts val="2400"/>
              </a:lnSpc>
              <a:buFont typeface="Arial"/>
              <a:buChar char="•"/>
              <a:defRPr sz="1600">
                <a:solidFill>
                  <a:schemeClr val="tx1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800"/>
            </a:lvl2pPr>
            <a:lvl3pPr marL="914400" indent="0">
              <a:lnSpc>
                <a:spcPts val="2400"/>
              </a:lnSpc>
              <a:buFontTx/>
              <a:buNone/>
              <a:defRPr sz="1800"/>
            </a:lvl3pPr>
            <a:lvl4pPr marL="1371600" indent="0">
              <a:lnSpc>
                <a:spcPts val="2400"/>
              </a:lnSpc>
              <a:buFontTx/>
              <a:buNone/>
              <a:defRPr sz="1800"/>
            </a:lvl4pPr>
            <a:lvl5pPr marL="1828800" indent="0">
              <a:lnSpc>
                <a:spcPts val="2400"/>
              </a:lnSpc>
              <a:buFontTx/>
              <a:buNone/>
              <a:defRPr sz="18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7" name="Tijdelijke aanduiding voor afbeelding 6"/>
          <p:cNvSpPr>
            <a:spLocks noGrp="1"/>
          </p:cNvSpPr>
          <p:nvPr>
            <p:ph type="pic" sz="quarter" idx="13"/>
          </p:nvPr>
        </p:nvSpPr>
        <p:spPr>
          <a:xfrm>
            <a:off x="6915151" y="1811338"/>
            <a:ext cx="4658783" cy="4300538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654601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059EE069-E041-7D4E-AF5F-769655BE0B20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2"/>
          </p:nvPr>
        </p:nvSpPr>
        <p:spPr>
          <a:xfrm>
            <a:off x="0" y="4779819"/>
            <a:ext cx="12192000" cy="148604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601133" y="1169391"/>
            <a:ext cx="10972800" cy="66312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609600" y="1811338"/>
            <a:ext cx="10964333" cy="274320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2pPr>
            <a:lvl3pPr marL="9144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3pPr>
            <a:lvl4pPr marL="13716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4pPr>
            <a:lvl5pPr marL="18288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717542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+ 2x beeld h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B8CC9E27-A66F-9947-B318-08B7BF55BA15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2"/>
          </p:nvPr>
        </p:nvSpPr>
        <p:spPr>
          <a:xfrm>
            <a:off x="601133" y="4078830"/>
            <a:ext cx="5187672" cy="205368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601133" y="1169391"/>
            <a:ext cx="10972800" cy="66312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601133" y="1811339"/>
            <a:ext cx="10972800" cy="2073559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2pPr>
            <a:lvl3pPr marL="9144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3pPr>
            <a:lvl4pPr marL="13716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4pPr>
            <a:lvl5pPr marL="18288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afbeelding 5"/>
          <p:cNvSpPr>
            <a:spLocks noGrp="1"/>
          </p:cNvSpPr>
          <p:nvPr>
            <p:ph type="pic" sz="quarter" idx="14"/>
          </p:nvPr>
        </p:nvSpPr>
        <p:spPr>
          <a:xfrm>
            <a:off x="6386261" y="4078830"/>
            <a:ext cx="5187672" cy="205368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743100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 + 2x beeld 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BB9C7D7F-C5E1-0140-BB57-0FBAD6675830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2"/>
          </p:nvPr>
        </p:nvSpPr>
        <p:spPr>
          <a:xfrm>
            <a:off x="6390192" y="1805083"/>
            <a:ext cx="5187672" cy="205368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601133" y="1169391"/>
            <a:ext cx="10972800" cy="66312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609600" y="1811339"/>
            <a:ext cx="5262747" cy="4321175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2pPr>
            <a:lvl3pPr marL="9144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3pPr>
            <a:lvl4pPr marL="13716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4pPr>
            <a:lvl5pPr marL="18288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afbeelding 5"/>
          <p:cNvSpPr>
            <a:spLocks noGrp="1"/>
          </p:cNvSpPr>
          <p:nvPr>
            <p:ph type="pic" sz="quarter" idx="14"/>
          </p:nvPr>
        </p:nvSpPr>
        <p:spPr>
          <a:xfrm>
            <a:off x="6386261" y="4078830"/>
            <a:ext cx="5187672" cy="205368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681124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+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C3BE2A5B-4D60-474A-9000-DB2D4E891825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1133" y="1169391"/>
            <a:ext cx="4981736" cy="66312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609600" y="2182862"/>
            <a:ext cx="4973269" cy="274320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2pPr>
            <a:lvl3pPr marL="9144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3pPr>
            <a:lvl4pPr marL="13716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4pPr>
            <a:lvl5pPr marL="18288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afbeelding 6"/>
          <p:cNvSpPr>
            <a:spLocks noGrp="1"/>
          </p:cNvSpPr>
          <p:nvPr>
            <p:ph type="pic" sz="quarter" idx="14"/>
          </p:nvPr>
        </p:nvSpPr>
        <p:spPr>
          <a:xfrm>
            <a:off x="6089652" y="1160463"/>
            <a:ext cx="5646689" cy="4972051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327824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2C612CF5-18B5-914F-B3E0-D3BD0CF3F514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3"/>
          </p:nvPr>
        </p:nvSpPr>
        <p:spPr>
          <a:xfrm>
            <a:off x="1926167" y="1168400"/>
            <a:ext cx="8326197" cy="415925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26937" y="5384244"/>
            <a:ext cx="8325427" cy="51933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2"/>
          </p:nvPr>
        </p:nvSpPr>
        <p:spPr>
          <a:xfrm>
            <a:off x="1926167" y="5765368"/>
            <a:ext cx="8326967" cy="407987"/>
          </a:xfrm>
        </p:spPr>
        <p:txBody>
          <a:bodyPr>
            <a:noAutofit/>
          </a:bodyPr>
          <a:lstStyle>
            <a:lvl1pPr algn="l">
              <a:defRPr sz="1400">
                <a:solidFill>
                  <a:srgbClr val="000000"/>
                </a:solidFill>
              </a:defRPr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7217629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afbeeldingen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1D9D6F7E-172C-1F44-81E6-052D9B58844C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3"/>
          </p:nvPr>
        </p:nvSpPr>
        <p:spPr>
          <a:xfrm>
            <a:off x="1926166" y="1168400"/>
            <a:ext cx="3892743" cy="415925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26937" y="5384244"/>
            <a:ext cx="8325427" cy="51933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2"/>
          </p:nvPr>
        </p:nvSpPr>
        <p:spPr>
          <a:xfrm>
            <a:off x="1926167" y="5765368"/>
            <a:ext cx="8326967" cy="407987"/>
          </a:xfrm>
        </p:spPr>
        <p:txBody>
          <a:bodyPr>
            <a:noAutofit/>
          </a:bodyPr>
          <a:lstStyle>
            <a:lvl1pPr algn="l">
              <a:defRPr sz="1400">
                <a:solidFill>
                  <a:srgbClr val="000000"/>
                </a:solidFill>
              </a:defRPr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8" name="Tijdelijke aanduiding voor afbeelding 8"/>
          <p:cNvSpPr>
            <a:spLocks noGrp="1"/>
          </p:cNvSpPr>
          <p:nvPr>
            <p:ph type="pic" sz="quarter" idx="14"/>
          </p:nvPr>
        </p:nvSpPr>
        <p:spPr>
          <a:xfrm>
            <a:off x="6342303" y="1160463"/>
            <a:ext cx="3910061" cy="415925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56839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Copy +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6BB8BF2D-6A06-B916-F03C-CD87D42F5E1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46813" y="0"/>
            <a:ext cx="5945187" cy="6714000"/>
          </a:xfrm>
          <a:solidFill>
            <a:schemeClr val="accent5"/>
          </a:solidFill>
        </p:spPr>
        <p:txBody>
          <a:bodyPr tIns="864000" bIns="0"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5ECE853-2255-F7B8-67E5-DAAFAECFA9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500" y="336544"/>
            <a:ext cx="5380038" cy="492131"/>
          </a:xfrm>
        </p:spPr>
        <p:txBody>
          <a:bodyPr anchor="t">
            <a:noAutofit/>
          </a:bodyPr>
          <a:lstStyle>
            <a:lvl1pPr algn="l">
              <a:lnSpc>
                <a:spcPts val="5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873BF13-E6EB-2FF3-1304-EE52DF7DD3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1212850"/>
            <a:ext cx="5380038" cy="4786312"/>
          </a:xfrm>
        </p:spPr>
        <p:txBody>
          <a:bodyPr/>
          <a:lstStyle>
            <a:lvl1pPr marL="342900" indent="-342900" algn="l">
              <a:lnSpc>
                <a:spcPts val="2400"/>
              </a:lnSpc>
              <a:buClr>
                <a:schemeClr val="accent1"/>
              </a:buClr>
              <a:buFont typeface="Abadi Extra Light" panose="020B0204020104020204" pitchFamily="34" charset="0"/>
              <a:buChar char="●"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745F0E-5B56-504F-F9F9-F047CE4A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invoegen &gt; Koptekst en voettekst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C07BB04-031C-91AA-3F8E-375402162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3CDA7EB-BB63-915B-36AE-AC797C135E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2300" y="384176"/>
            <a:ext cx="444500" cy="444500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6C8B502F-A6C0-B5E9-FCB3-1D68A79976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714000"/>
            <a:ext cx="12192000" cy="144000"/>
          </a:xfrm>
          <a:prstGeom prst="rect">
            <a:avLst/>
          </a:prstGeom>
          <a:gradFill>
            <a:gsLst>
              <a:gs pos="100000">
                <a:srgbClr val="8EB83C"/>
              </a:gs>
              <a:gs pos="67000">
                <a:srgbClr val="50987D"/>
              </a:gs>
              <a:gs pos="34000">
                <a:srgbClr val="2482AC"/>
              </a:gs>
              <a:gs pos="0">
                <a:srgbClr val="147AB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9541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+ Titel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6BB8BF2D-6A06-B916-F03C-CD87D42F5E1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51" y="0"/>
            <a:ext cx="5945187" cy="6714000"/>
          </a:xfrm>
          <a:solidFill>
            <a:schemeClr val="accent5"/>
          </a:solidFill>
        </p:spPr>
        <p:txBody>
          <a:bodyPr tIns="864000" bIns="0"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5ECE853-2255-F7B8-67E5-DAAFAECFA9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46813" y="336544"/>
            <a:ext cx="5380038" cy="492131"/>
          </a:xfrm>
        </p:spPr>
        <p:txBody>
          <a:bodyPr anchor="t">
            <a:noAutofit/>
          </a:bodyPr>
          <a:lstStyle>
            <a:lvl1pPr algn="l">
              <a:lnSpc>
                <a:spcPts val="5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873BF13-E6EB-2FF3-1304-EE52DF7DD3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46813" y="1212850"/>
            <a:ext cx="5380038" cy="4786312"/>
          </a:xfrm>
        </p:spPr>
        <p:txBody>
          <a:bodyPr/>
          <a:lstStyle>
            <a:lvl1pPr marL="342900" indent="-342900" algn="l">
              <a:lnSpc>
                <a:spcPts val="2400"/>
              </a:lnSpc>
              <a:buClr>
                <a:schemeClr val="accent1"/>
              </a:buClr>
              <a:buFont typeface="Abadi Extra Light" panose="020B0204020104020204" pitchFamily="34" charset="0"/>
              <a:buChar char="●"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745F0E-5B56-504F-F9F9-F047CE4A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invoegen &gt; Koptekst en voettekst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C07BB04-031C-91AA-3F8E-375402162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3CDA7EB-BB63-915B-36AE-AC797C135E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2300" y="384176"/>
            <a:ext cx="444500" cy="444500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6C8B502F-A6C0-B5E9-FCB3-1D68A79976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714000"/>
            <a:ext cx="12192000" cy="144000"/>
          </a:xfrm>
          <a:prstGeom prst="rect">
            <a:avLst/>
          </a:prstGeom>
          <a:gradFill>
            <a:gsLst>
              <a:gs pos="100000">
                <a:srgbClr val="8EB83C"/>
              </a:gs>
              <a:gs pos="67000">
                <a:srgbClr val="50987D"/>
              </a:gs>
              <a:gs pos="34000">
                <a:srgbClr val="2482AC"/>
              </a:gs>
              <a:gs pos="0">
                <a:srgbClr val="147AB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34010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+ ABC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ECE853-2255-F7B8-67E5-DAAFAECFA9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46813" y="1513304"/>
            <a:ext cx="5368925" cy="528222"/>
          </a:xfrm>
        </p:spPr>
        <p:txBody>
          <a:bodyPr anchor="t">
            <a:noAutofit/>
          </a:bodyPr>
          <a:lstStyle>
            <a:lvl1pPr algn="l">
              <a:lnSpc>
                <a:spcPts val="5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873BF13-E6EB-2FF3-1304-EE52DF7DD3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46814" y="2304359"/>
            <a:ext cx="5359500" cy="1002738"/>
          </a:xfrm>
        </p:spPr>
        <p:txBody>
          <a:bodyPr/>
          <a:lstStyle>
            <a:lvl1pPr marL="0" indent="0" algn="l">
              <a:lnSpc>
                <a:spcPct val="100000"/>
              </a:lnSpc>
              <a:buClr>
                <a:schemeClr val="accent1"/>
              </a:buClr>
              <a:buFont typeface="Abadi Extra Light" panose="020B0204020104020204" pitchFamily="34" charset="0"/>
              <a:buNone/>
              <a:defRPr sz="16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r>
              <a:rPr lang="nl-NL" dirty="0"/>
              <a:t> </a:t>
            </a:r>
            <a:r>
              <a:rPr lang="nl-NL" dirty="0" err="1"/>
              <a:t>eu</a:t>
            </a:r>
            <a:r>
              <a:rPr lang="nl-NL" dirty="0"/>
              <a:t> </a:t>
            </a:r>
            <a:r>
              <a:rPr lang="nl-NL" dirty="0" err="1"/>
              <a:t>fugiat</a:t>
            </a:r>
            <a:r>
              <a:rPr lang="nl-NL" dirty="0"/>
              <a:t> </a:t>
            </a:r>
            <a:r>
              <a:rPr lang="nl-NL" dirty="0" err="1"/>
              <a:t>nulla</a:t>
            </a:r>
            <a:r>
              <a:rPr lang="nl-NL" dirty="0"/>
              <a:t> </a:t>
            </a:r>
            <a:r>
              <a:rPr lang="nl-NL" dirty="0" err="1"/>
              <a:t>pariatur</a:t>
            </a:r>
            <a:r>
              <a:rPr lang="nl-NL" dirty="0"/>
              <a:t>. </a:t>
            </a:r>
            <a:r>
              <a:rPr lang="nl-NL" dirty="0" err="1"/>
              <a:t>Excepteur</a:t>
            </a:r>
            <a:r>
              <a:rPr lang="nl-NL" dirty="0"/>
              <a:t> sint </a:t>
            </a:r>
            <a:r>
              <a:rPr lang="nl-NL" dirty="0" err="1"/>
              <a:t>occaecat</a:t>
            </a:r>
            <a:r>
              <a:rPr lang="nl-NL" dirty="0"/>
              <a:t> </a:t>
            </a:r>
            <a:r>
              <a:rPr lang="nl-NL" dirty="0" err="1"/>
              <a:t>cupidatat</a:t>
            </a:r>
            <a:r>
              <a:rPr lang="nl-NL" dirty="0"/>
              <a:t> non </a:t>
            </a:r>
            <a:r>
              <a:rPr lang="nl-NL" dirty="0" err="1"/>
              <a:t>proident</a:t>
            </a:r>
            <a:r>
              <a:rPr lang="nl-NL" dirty="0"/>
              <a:t>, </a:t>
            </a:r>
            <a:r>
              <a:rPr lang="nl-NL" dirty="0" err="1"/>
              <a:t>sunt</a:t>
            </a:r>
            <a:r>
              <a:rPr lang="nl-NL" dirty="0"/>
              <a:t> in culpa </a:t>
            </a:r>
            <a:r>
              <a:rPr lang="nl-NL" dirty="0" err="1"/>
              <a:t>qui</a:t>
            </a:r>
            <a:r>
              <a:rPr lang="nl-NL" dirty="0"/>
              <a:t> officia </a:t>
            </a:r>
            <a:r>
              <a:rPr lang="nl-NL" dirty="0" err="1"/>
              <a:t>deserunt</a:t>
            </a:r>
            <a:r>
              <a:rPr lang="nl-NL" dirty="0"/>
              <a:t> </a:t>
            </a:r>
            <a:r>
              <a:rPr lang="nl-NL" dirty="0" err="1"/>
              <a:t>mollit</a:t>
            </a:r>
            <a:r>
              <a:rPr lang="nl-NL" dirty="0"/>
              <a:t> </a:t>
            </a:r>
            <a:r>
              <a:rPr lang="nl-NL" dirty="0" err="1"/>
              <a:t>anim</a:t>
            </a:r>
            <a:r>
              <a:rPr lang="nl-NL" dirty="0"/>
              <a:t> </a:t>
            </a:r>
            <a:r>
              <a:rPr lang="nl-NL" dirty="0" err="1"/>
              <a:t>id</a:t>
            </a:r>
            <a:r>
              <a:rPr lang="nl-NL" dirty="0"/>
              <a:t> </a:t>
            </a:r>
            <a:r>
              <a:rPr lang="nl-NL" dirty="0" err="1"/>
              <a:t>est</a:t>
            </a:r>
            <a:r>
              <a:rPr lang="nl-NL" dirty="0"/>
              <a:t> </a:t>
            </a:r>
            <a:r>
              <a:rPr lang="nl-NL" dirty="0" err="1"/>
              <a:t>laborum</a:t>
            </a:r>
            <a:r>
              <a:rPr lang="nl-NL" dirty="0"/>
              <a:t>.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745F0E-5B56-504F-F9F9-F047CE4A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invoegen &gt; Koptekst en voettekst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C07BB04-031C-91AA-3F8E-375402162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3CDA7EB-BB63-915B-36AE-AC797C135E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2300" y="384176"/>
            <a:ext cx="444500" cy="444500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6C8B502F-A6C0-B5E9-FCB3-1D68A79976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714000"/>
            <a:ext cx="12192000" cy="144000"/>
          </a:xfrm>
          <a:prstGeom prst="rect">
            <a:avLst/>
          </a:prstGeom>
          <a:gradFill>
            <a:gsLst>
              <a:gs pos="100000">
                <a:srgbClr val="8EB83C"/>
              </a:gs>
              <a:gs pos="67000">
                <a:srgbClr val="50987D"/>
              </a:gs>
              <a:gs pos="34000">
                <a:srgbClr val="2482AC"/>
              </a:gs>
              <a:gs pos="0">
                <a:srgbClr val="147AB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72689890-0AA5-3E4A-1FFD-5A39EBF6BD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6813" y="3614451"/>
            <a:ext cx="540000" cy="612000"/>
          </a:xfrm>
        </p:spPr>
        <p:txBody>
          <a:bodyPr/>
          <a:lstStyle>
            <a:lvl1pPr marL="0" indent="0">
              <a:buNone/>
              <a:defRPr sz="48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A</a:t>
            </a:r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4DEA1DA3-1493-C2AF-4B1D-FAE45B7C05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813" y="3614450"/>
            <a:ext cx="4819501" cy="611999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endParaRPr lang="nl-NL" dirty="0"/>
          </a:p>
        </p:txBody>
      </p:sp>
      <p:sp>
        <p:nvSpPr>
          <p:cNvPr id="26" name="Tijdelijke aanduiding voor tekst 22">
            <a:extLst>
              <a:ext uri="{FF2B5EF4-FFF2-40B4-BE49-F238E27FC236}">
                <a16:creationId xmlns:a16="http://schemas.microsoft.com/office/drawing/2014/main" id="{14305B85-52EE-C81A-CFC2-8B2A3AE37B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9094" y="4355264"/>
            <a:ext cx="540000" cy="612000"/>
          </a:xfrm>
        </p:spPr>
        <p:txBody>
          <a:bodyPr/>
          <a:lstStyle>
            <a:lvl1pPr marL="0" indent="0">
              <a:buNone/>
              <a:defRPr sz="480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B</a:t>
            </a:r>
          </a:p>
        </p:txBody>
      </p:sp>
      <p:sp>
        <p:nvSpPr>
          <p:cNvPr id="27" name="Tijdelijke aanduiding voor tekst 24">
            <a:extLst>
              <a:ext uri="{FF2B5EF4-FFF2-40B4-BE49-F238E27FC236}">
                <a16:creationId xmlns:a16="http://schemas.microsoft.com/office/drawing/2014/main" id="{AB1F7EE0-4907-3BCC-91C8-78DF27065A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89094" y="4355263"/>
            <a:ext cx="4819501" cy="611999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endParaRPr lang="nl-NL" dirty="0"/>
          </a:p>
        </p:txBody>
      </p:sp>
      <p:sp>
        <p:nvSpPr>
          <p:cNvPr id="28" name="Tijdelijke aanduiding voor tekst 22">
            <a:extLst>
              <a:ext uri="{FF2B5EF4-FFF2-40B4-BE49-F238E27FC236}">
                <a16:creationId xmlns:a16="http://schemas.microsoft.com/office/drawing/2014/main" id="{2743486A-E445-509B-635A-F53B50CC0C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51475" y="5088212"/>
            <a:ext cx="540000" cy="612000"/>
          </a:xfrm>
        </p:spPr>
        <p:txBody>
          <a:bodyPr/>
          <a:lstStyle>
            <a:lvl1pPr marL="0" indent="0">
              <a:buNone/>
              <a:defRPr sz="48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C</a:t>
            </a:r>
          </a:p>
        </p:txBody>
      </p:sp>
      <p:sp>
        <p:nvSpPr>
          <p:cNvPr id="29" name="Tijdelijke aanduiding voor tekst 24">
            <a:extLst>
              <a:ext uri="{FF2B5EF4-FFF2-40B4-BE49-F238E27FC236}">
                <a16:creationId xmlns:a16="http://schemas.microsoft.com/office/drawing/2014/main" id="{422BFDF2-EE78-C84F-801E-B690D0AC184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91475" y="5088211"/>
            <a:ext cx="4819501" cy="611999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endParaRPr lang="nl-NL" dirty="0"/>
          </a:p>
        </p:txBody>
      </p:sp>
      <p:sp>
        <p:nvSpPr>
          <p:cNvPr id="31" name="Tijdelijke aanduiding voor afbeelding 30">
            <a:extLst>
              <a:ext uri="{FF2B5EF4-FFF2-40B4-BE49-F238E27FC236}">
                <a16:creationId xmlns:a16="http://schemas.microsoft.com/office/drawing/2014/main" id="{FC04DBAC-CC27-1756-73A3-BA0FAC1EB2D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-826861" y="-899885"/>
            <a:ext cx="6480000" cy="6480000"/>
          </a:xfrm>
          <a:prstGeom prst="round2DiagRect">
            <a:avLst>
              <a:gd name="adj1" fmla="val 40669"/>
              <a:gd name="adj2" fmla="val 0"/>
            </a:avLst>
          </a:prstGeom>
          <a:solidFill>
            <a:schemeClr val="accent5"/>
          </a:solidFill>
        </p:spPr>
        <p:txBody>
          <a:bodyPr tIns="1008000"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</p:spTree>
    <p:extLst>
      <p:ext uri="{BB962C8B-B14F-4D97-AF65-F5344CB8AC3E}">
        <p14:creationId xmlns:p14="http://schemas.microsoft.com/office/powerpoint/2010/main" val="2054669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37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C Copy +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ECE853-2255-F7B8-67E5-DAAFAECFA9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500" y="1513304"/>
            <a:ext cx="5368925" cy="528222"/>
          </a:xfrm>
        </p:spPr>
        <p:txBody>
          <a:bodyPr anchor="t">
            <a:noAutofit/>
          </a:bodyPr>
          <a:lstStyle>
            <a:lvl1pPr algn="l">
              <a:lnSpc>
                <a:spcPts val="5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873BF13-E6EB-2FF3-1304-EE52DF7DD3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1501" y="2304359"/>
            <a:ext cx="5359500" cy="1002738"/>
          </a:xfrm>
        </p:spPr>
        <p:txBody>
          <a:bodyPr/>
          <a:lstStyle>
            <a:lvl1pPr marL="0" indent="0" algn="l">
              <a:lnSpc>
                <a:spcPct val="100000"/>
              </a:lnSpc>
              <a:buClr>
                <a:schemeClr val="accent1"/>
              </a:buClr>
              <a:buFont typeface="Abadi Extra Light" panose="020B0204020104020204" pitchFamily="34" charset="0"/>
              <a:buNone/>
              <a:defRPr sz="16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r>
              <a:rPr lang="nl-NL" dirty="0"/>
              <a:t> </a:t>
            </a:r>
            <a:r>
              <a:rPr lang="nl-NL" dirty="0" err="1"/>
              <a:t>eu</a:t>
            </a:r>
            <a:r>
              <a:rPr lang="nl-NL" dirty="0"/>
              <a:t> </a:t>
            </a:r>
            <a:r>
              <a:rPr lang="nl-NL" dirty="0" err="1"/>
              <a:t>fugiat</a:t>
            </a:r>
            <a:r>
              <a:rPr lang="nl-NL" dirty="0"/>
              <a:t> </a:t>
            </a:r>
            <a:r>
              <a:rPr lang="nl-NL" dirty="0" err="1"/>
              <a:t>nulla</a:t>
            </a:r>
            <a:r>
              <a:rPr lang="nl-NL" dirty="0"/>
              <a:t> </a:t>
            </a:r>
            <a:r>
              <a:rPr lang="nl-NL" dirty="0" err="1"/>
              <a:t>pariatur</a:t>
            </a:r>
            <a:r>
              <a:rPr lang="nl-NL" dirty="0"/>
              <a:t>. </a:t>
            </a:r>
            <a:r>
              <a:rPr lang="nl-NL" dirty="0" err="1"/>
              <a:t>Excepteur</a:t>
            </a:r>
            <a:r>
              <a:rPr lang="nl-NL" dirty="0"/>
              <a:t> sint </a:t>
            </a:r>
            <a:r>
              <a:rPr lang="nl-NL" dirty="0" err="1"/>
              <a:t>occaecat</a:t>
            </a:r>
            <a:r>
              <a:rPr lang="nl-NL" dirty="0"/>
              <a:t> </a:t>
            </a:r>
            <a:r>
              <a:rPr lang="nl-NL" dirty="0" err="1"/>
              <a:t>cupidatat</a:t>
            </a:r>
            <a:r>
              <a:rPr lang="nl-NL" dirty="0"/>
              <a:t> non </a:t>
            </a:r>
            <a:r>
              <a:rPr lang="nl-NL" dirty="0" err="1"/>
              <a:t>proident</a:t>
            </a:r>
            <a:r>
              <a:rPr lang="nl-NL" dirty="0"/>
              <a:t>, </a:t>
            </a:r>
            <a:r>
              <a:rPr lang="nl-NL" dirty="0" err="1"/>
              <a:t>sunt</a:t>
            </a:r>
            <a:r>
              <a:rPr lang="nl-NL" dirty="0"/>
              <a:t> in culpa </a:t>
            </a:r>
            <a:r>
              <a:rPr lang="nl-NL" dirty="0" err="1"/>
              <a:t>qui</a:t>
            </a:r>
            <a:r>
              <a:rPr lang="nl-NL" dirty="0"/>
              <a:t> officia </a:t>
            </a:r>
            <a:r>
              <a:rPr lang="nl-NL" dirty="0" err="1"/>
              <a:t>deserunt</a:t>
            </a:r>
            <a:r>
              <a:rPr lang="nl-NL" dirty="0"/>
              <a:t> </a:t>
            </a:r>
            <a:r>
              <a:rPr lang="nl-NL" dirty="0" err="1"/>
              <a:t>mollit</a:t>
            </a:r>
            <a:r>
              <a:rPr lang="nl-NL" dirty="0"/>
              <a:t> </a:t>
            </a:r>
            <a:r>
              <a:rPr lang="nl-NL" dirty="0" err="1"/>
              <a:t>anim</a:t>
            </a:r>
            <a:r>
              <a:rPr lang="nl-NL" dirty="0"/>
              <a:t> </a:t>
            </a:r>
            <a:r>
              <a:rPr lang="nl-NL" dirty="0" err="1"/>
              <a:t>id</a:t>
            </a:r>
            <a:r>
              <a:rPr lang="nl-NL" dirty="0"/>
              <a:t> </a:t>
            </a:r>
            <a:r>
              <a:rPr lang="nl-NL" dirty="0" err="1"/>
              <a:t>est</a:t>
            </a:r>
            <a:r>
              <a:rPr lang="nl-NL" dirty="0"/>
              <a:t> </a:t>
            </a:r>
            <a:r>
              <a:rPr lang="nl-NL" dirty="0" err="1"/>
              <a:t>laborum</a:t>
            </a:r>
            <a:r>
              <a:rPr lang="nl-NL" dirty="0"/>
              <a:t>.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745F0E-5B56-504F-F9F9-F047CE4A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invoegen &gt; Koptekst en voettekst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C07BB04-031C-91AA-3F8E-375402162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3CDA7EB-BB63-915B-36AE-AC797C135E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2300" y="384176"/>
            <a:ext cx="444500" cy="444500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6C8B502F-A6C0-B5E9-FCB3-1D68A79976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714000"/>
            <a:ext cx="12192000" cy="144000"/>
          </a:xfrm>
          <a:prstGeom prst="rect">
            <a:avLst/>
          </a:prstGeom>
          <a:gradFill>
            <a:gsLst>
              <a:gs pos="100000">
                <a:srgbClr val="8EB83C"/>
              </a:gs>
              <a:gs pos="67000">
                <a:srgbClr val="50987D"/>
              </a:gs>
              <a:gs pos="34000">
                <a:srgbClr val="2482AC"/>
              </a:gs>
              <a:gs pos="0">
                <a:srgbClr val="147AB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72689890-0AA5-3E4A-1FFD-5A39EBF6BD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3614451"/>
            <a:ext cx="540000" cy="612000"/>
          </a:xfrm>
        </p:spPr>
        <p:txBody>
          <a:bodyPr/>
          <a:lstStyle>
            <a:lvl1pPr marL="0" indent="0">
              <a:buNone/>
              <a:defRPr sz="48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A</a:t>
            </a:r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4DEA1DA3-1493-C2AF-4B1D-FAE45B7C05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1500" y="3614450"/>
            <a:ext cx="4819501" cy="611999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endParaRPr lang="nl-NL" dirty="0"/>
          </a:p>
        </p:txBody>
      </p:sp>
      <p:sp>
        <p:nvSpPr>
          <p:cNvPr id="26" name="Tijdelijke aanduiding voor tekst 22">
            <a:extLst>
              <a:ext uri="{FF2B5EF4-FFF2-40B4-BE49-F238E27FC236}">
                <a16:creationId xmlns:a16="http://schemas.microsoft.com/office/drawing/2014/main" id="{14305B85-52EE-C81A-CFC2-8B2A3AE37B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781" y="4355264"/>
            <a:ext cx="540000" cy="612000"/>
          </a:xfrm>
        </p:spPr>
        <p:txBody>
          <a:bodyPr/>
          <a:lstStyle>
            <a:lvl1pPr marL="0" indent="0">
              <a:buNone/>
              <a:defRPr sz="480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B</a:t>
            </a:r>
          </a:p>
        </p:txBody>
      </p:sp>
      <p:sp>
        <p:nvSpPr>
          <p:cNvPr id="27" name="Tijdelijke aanduiding voor tekst 24">
            <a:extLst>
              <a:ext uri="{FF2B5EF4-FFF2-40B4-BE49-F238E27FC236}">
                <a16:creationId xmlns:a16="http://schemas.microsoft.com/office/drawing/2014/main" id="{AB1F7EE0-4907-3BCC-91C8-78DF27065A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13781" y="4355263"/>
            <a:ext cx="4819501" cy="611999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endParaRPr lang="nl-NL" dirty="0"/>
          </a:p>
        </p:txBody>
      </p:sp>
      <p:sp>
        <p:nvSpPr>
          <p:cNvPr id="28" name="Tijdelijke aanduiding voor tekst 22">
            <a:extLst>
              <a:ext uri="{FF2B5EF4-FFF2-40B4-BE49-F238E27FC236}">
                <a16:creationId xmlns:a16="http://schemas.microsoft.com/office/drawing/2014/main" id="{2743486A-E445-509B-635A-F53B50CC0C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6162" y="5088212"/>
            <a:ext cx="540000" cy="612000"/>
          </a:xfrm>
        </p:spPr>
        <p:txBody>
          <a:bodyPr/>
          <a:lstStyle>
            <a:lvl1pPr marL="0" indent="0">
              <a:buNone/>
              <a:defRPr sz="48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C</a:t>
            </a:r>
          </a:p>
        </p:txBody>
      </p:sp>
      <p:sp>
        <p:nvSpPr>
          <p:cNvPr id="29" name="Tijdelijke aanduiding voor tekst 24">
            <a:extLst>
              <a:ext uri="{FF2B5EF4-FFF2-40B4-BE49-F238E27FC236}">
                <a16:creationId xmlns:a16="http://schemas.microsoft.com/office/drawing/2014/main" id="{422BFDF2-EE78-C84F-801E-B690D0AC184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16162" y="5088211"/>
            <a:ext cx="4819501" cy="611999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endParaRPr lang="nl-NL" dirty="0"/>
          </a:p>
        </p:txBody>
      </p:sp>
      <p:sp>
        <p:nvSpPr>
          <p:cNvPr id="31" name="Tijdelijke aanduiding voor afbeelding 30">
            <a:extLst>
              <a:ext uri="{FF2B5EF4-FFF2-40B4-BE49-F238E27FC236}">
                <a16:creationId xmlns:a16="http://schemas.microsoft.com/office/drawing/2014/main" id="{FC04DBAC-CC27-1756-73A3-BA0FAC1EB2D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 flipH="1">
            <a:off x="6258719" y="-865012"/>
            <a:ext cx="6969601" cy="6480000"/>
          </a:xfrm>
          <a:prstGeom prst="round2DiagRect">
            <a:avLst>
              <a:gd name="adj1" fmla="val 40669"/>
              <a:gd name="adj2" fmla="val 0"/>
            </a:avLst>
          </a:prstGeom>
          <a:solidFill>
            <a:schemeClr val="accent5"/>
          </a:solidFill>
        </p:spPr>
        <p:txBody>
          <a:bodyPr tIns="1008000"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</p:spTree>
    <p:extLst>
      <p:ext uri="{BB962C8B-B14F-4D97-AF65-F5344CB8AC3E}">
        <p14:creationId xmlns:p14="http://schemas.microsoft.com/office/powerpoint/2010/main" val="27048632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37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C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ECE853-2255-F7B8-67E5-DAAFAECFA9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500" y="336507"/>
            <a:ext cx="5368925" cy="528222"/>
          </a:xfrm>
        </p:spPr>
        <p:txBody>
          <a:bodyPr anchor="t">
            <a:noAutofit/>
          </a:bodyPr>
          <a:lstStyle>
            <a:lvl1pPr algn="l">
              <a:lnSpc>
                <a:spcPts val="5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873BF13-E6EB-2FF3-1304-EE52DF7DD3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1501" y="1127562"/>
            <a:ext cx="5359500" cy="1002738"/>
          </a:xfrm>
        </p:spPr>
        <p:txBody>
          <a:bodyPr/>
          <a:lstStyle>
            <a:lvl1pPr marL="0" indent="0" algn="l">
              <a:lnSpc>
                <a:spcPct val="100000"/>
              </a:lnSpc>
              <a:buClr>
                <a:schemeClr val="accent1"/>
              </a:buClr>
              <a:buFont typeface="Abadi Extra Light" panose="020B0204020104020204" pitchFamily="34" charset="0"/>
              <a:buNone/>
              <a:defRPr sz="16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r>
              <a:rPr lang="nl-NL" dirty="0"/>
              <a:t> </a:t>
            </a:r>
            <a:r>
              <a:rPr lang="nl-NL" dirty="0" err="1"/>
              <a:t>eu</a:t>
            </a:r>
            <a:r>
              <a:rPr lang="nl-NL" dirty="0"/>
              <a:t> </a:t>
            </a:r>
            <a:r>
              <a:rPr lang="nl-NL" dirty="0" err="1"/>
              <a:t>fugiat</a:t>
            </a:r>
            <a:r>
              <a:rPr lang="nl-NL" dirty="0"/>
              <a:t> </a:t>
            </a:r>
            <a:r>
              <a:rPr lang="nl-NL" dirty="0" err="1"/>
              <a:t>nulla</a:t>
            </a:r>
            <a:r>
              <a:rPr lang="nl-NL" dirty="0"/>
              <a:t> </a:t>
            </a:r>
            <a:r>
              <a:rPr lang="nl-NL" dirty="0" err="1"/>
              <a:t>pariatur</a:t>
            </a:r>
            <a:r>
              <a:rPr lang="nl-NL" dirty="0"/>
              <a:t>. </a:t>
            </a:r>
            <a:r>
              <a:rPr lang="nl-NL" dirty="0" err="1"/>
              <a:t>Excepteur</a:t>
            </a:r>
            <a:r>
              <a:rPr lang="nl-NL" dirty="0"/>
              <a:t> sint </a:t>
            </a:r>
            <a:r>
              <a:rPr lang="nl-NL" dirty="0" err="1"/>
              <a:t>occaecat</a:t>
            </a:r>
            <a:r>
              <a:rPr lang="nl-NL" dirty="0"/>
              <a:t> </a:t>
            </a:r>
            <a:r>
              <a:rPr lang="nl-NL" dirty="0" err="1"/>
              <a:t>cupidatat</a:t>
            </a:r>
            <a:r>
              <a:rPr lang="nl-NL" dirty="0"/>
              <a:t> non </a:t>
            </a:r>
            <a:r>
              <a:rPr lang="nl-NL" dirty="0" err="1"/>
              <a:t>proident</a:t>
            </a:r>
            <a:r>
              <a:rPr lang="nl-NL" dirty="0"/>
              <a:t>, </a:t>
            </a:r>
            <a:r>
              <a:rPr lang="nl-NL" dirty="0" err="1"/>
              <a:t>sunt</a:t>
            </a:r>
            <a:r>
              <a:rPr lang="nl-NL" dirty="0"/>
              <a:t> in culpa </a:t>
            </a:r>
            <a:r>
              <a:rPr lang="nl-NL" dirty="0" err="1"/>
              <a:t>qui</a:t>
            </a:r>
            <a:r>
              <a:rPr lang="nl-NL" dirty="0"/>
              <a:t> officia </a:t>
            </a:r>
            <a:r>
              <a:rPr lang="nl-NL" dirty="0" err="1"/>
              <a:t>deserunt</a:t>
            </a:r>
            <a:r>
              <a:rPr lang="nl-NL" dirty="0"/>
              <a:t> </a:t>
            </a:r>
            <a:r>
              <a:rPr lang="nl-NL" dirty="0" err="1"/>
              <a:t>mollit</a:t>
            </a:r>
            <a:r>
              <a:rPr lang="nl-NL" dirty="0"/>
              <a:t> </a:t>
            </a:r>
            <a:r>
              <a:rPr lang="nl-NL" dirty="0" err="1"/>
              <a:t>anim</a:t>
            </a:r>
            <a:r>
              <a:rPr lang="nl-NL" dirty="0"/>
              <a:t> </a:t>
            </a:r>
            <a:r>
              <a:rPr lang="nl-NL" dirty="0" err="1"/>
              <a:t>id</a:t>
            </a:r>
            <a:r>
              <a:rPr lang="nl-NL" dirty="0"/>
              <a:t> </a:t>
            </a:r>
            <a:r>
              <a:rPr lang="nl-NL" dirty="0" err="1"/>
              <a:t>est</a:t>
            </a:r>
            <a:r>
              <a:rPr lang="nl-NL" dirty="0"/>
              <a:t> </a:t>
            </a:r>
            <a:r>
              <a:rPr lang="nl-NL" dirty="0" err="1"/>
              <a:t>laborum</a:t>
            </a:r>
            <a:r>
              <a:rPr lang="nl-NL" dirty="0"/>
              <a:t>.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745F0E-5B56-504F-F9F9-F047CE4A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invoegen &gt; Koptekst en voettekst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C07BB04-031C-91AA-3F8E-375402162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3CDA7EB-BB63-915B-36AE-AC797C135E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2300" y="384176"/>
            <a:ext cx="444500" cy="444500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6C8B502F-A6C0-B5E9-FCB3-1D68A79976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714000"/>
            <a:ext cx="12192000" cy="144000"/>
          </a:xfrm>
          <a:prstGeom prst="rect">
            <a:avLst/>
          </a:prstGeom>
          <a:gradFill>
            <a:gsLst>
              <a:gs pos="100000">
                <a:srgbClr val="8EB83C"/>
              </a:gs>
              <a:gs pos="67000">
                <a:srgbClr val="50987D"/>
              </a:gs>
              <a:gs pos="34000">
                <a:srgbClr val="2482AC"/>
              </a:gs>
              <a:gs pos="0">
                <a:srgbClr val="147AB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72689890-0AA5-3E4A-1FFD-5A39EBF6BD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2437654"/>
            <a:ext cx="540000" cy="612000"/>
          </a:xfrm>
        </p:spPr>
        <p:txBody>
          <a:bodyPr/>
          <a:lstStyle>
            <a:lvl1pPr marL="0" indent="0">
              <a:buNone/>
              <a:defRPr sz="48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A</a:t>
            </a:r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4DEA1DA3-1493-C2AF-4B1D-FAE45B7C05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1500" y="2437653"/>
            <a:ext cx="4819501" cy="611999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endParaRPr lang="nl-NL" dirty="0"/>
          </a:p>
        </p:txBody>
      </p:sp>
      <p:sp>
        <p:nvSpPr>
          <p:cNvPr id="26" name="Tijdelijke aanduiding voor tekst 22">
            <a:extLst>
              <a:ext uri="{FF2B5EF4-FFF2-40B4-BE49-F238E27FC236}">
                <a16:creationId xmlns:a16="http://schemas.microsoft.com/office/drawing/2014/main" id="{14305B85-52EE-C81A-CFC2-8B2A3AE37B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781" y="3178467"/>
            <a:ext cx="540000" cy="612000"/>
          </a:xfrm>
        </p:spPr>
        <p:txBody>
          <a:bodyPr/>
          <a:lstStyle>
            <a:lvl1pPr marL="0" indent="0">
              <a:buNone/>
              <a:defRPr sz="480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B</a:t>
            </a:r>
          </a:p>
        </p:txBody>
      </p:sp>
      <p:sp>
        <p:nvSpPr>
          <p:cNvPr id="27" name="Tijdelijke aanduiding voor tekst 24">
            <a:extLst>
              <a:ext uri="{FF2B5EF4-FFF2-40B4-BE49-F238E27FC236}">
                <a16:creationId xmlns:a16="http://schemas.microsoft.com/office/drawing/2014/main" id="{AB1F7EE0-4907-3BCC-91C8-78DF27065A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13781" y="3178466"/>
            <a:ext cx="4819501" cy="611999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endParaRPr lang="nl-NL" dirty="0"/>
          </a:p>
        </p:txBody>
      </p:sp>
      <p:sp>
        <p:nvSpPr>
          <p:cNvPr id="28" name="Tijdelijke aanduiding voor tekst 22">
            <a:extLst>
              <a:ext uri="{FF2B5EF4-FFF2-40B4-BE49-F238E27FC236}">
                <a16:creationId xmlns:a16="http://schemas.microsoft.com/office/drawing/2014/main" id="{2743486A-E445-509B-635A-F53B50CC0C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6162" y="3911415"/>
            <a:ext cx="540000" cy="612000"/>
          </a:xfrm>
        </p:spPr>
        <p:txBody>
          <a:bodyPr/>
          <a:lstStyle>
            <a:lvl1pPr marL="0" indent="0">
              <a:buNone/>
              <a:defRPr sz="48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C</a:t>
            </a:r>
          </a:p>
        </p:txBody>
      </p:sp>
      <p:sp>
        <p:nvSpPr>
          <p:cNvPr id="29" name="Tijdelijke aanduiding voor tekst 24">
            <a:extLst>
              <a:ext uri="{FF2B5EF4-FFF2-40B4-BE49-F238E27FC236}">
                <a16:creationId xmlns:a16="http://schemas.microsoft.com/office/drawing/2014/main" id="{422BFDF2-EE78-C84F-801E-B690D0AC184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16162" y="3911414"/>
            <a:ext cx="4819501" cy="611999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35764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37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ECE853-2255-F7B8-67E5-DAAFAECFA9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500" y="336544"/>
            <a:ext cx="11044238" cy="492131"/>
          </a:xfrm>
        </p:spPr>
        <p:txBody>
          <a:bodyPr anchor="t">
            <a:noAutofit/>
          </a:bodyPr>
          <a:lstStyle>
            <a:lvl1pPr algn="l">
              <a:lnSpc>
                <a:spcPts val="5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873BF13-E6EB-2FF3-1304-EE52DF7DD3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1212850"/>
            <a:ext cx="11044238" cy="4786312"/>
          </a:xfrm>
        </p:spPr>
        <p:txBody>
          <a:bodyPr/>
          <a:lstStyle>
            <a:lvl1pPr marL="342900" indent="-342900" algn="l">
              <a:lnSpc>
                <a:spcPts val="2400"/>
              </a:lnSpc>
              <a:buClr>
                <a:schemeClr val="accent1"/>
              </a:buClr>
              <a:buFont typeface="Abadi Extra Light" panose="020B0204020104020204" pitchFamily="34" charset="0"/>
              <a:buChar char="●"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745F0E-5B56-504F-F9F9-F047CE4A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invoegen &gt; Koptekst en voettekst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C07BB04-031C-91AA-3F8E-375402162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3CDA7EB-BB63-915B-36AE-AC797C135E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2300" y="384176"/>
            <a:ext cx="444500" cy="444500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6C8B502F-A6C0-B5E9-FCB3-1D68A79976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714000"/>
            <a:ext cx="12192000" cy="144000"/>
          </a:xfrm>
          <a:prstGeom prst="rect">
            <a:avLst/>
          </a:prstGeom>
          <a:gradFill>
            <a:gsLst>
              <a:gs pos="100000">
                <a:srgbClr val="8EB83C"/>
              </a:gs>
              <a:gs pos="67000">
                <a:srgbClr val="50987D"/>
              </a:gs>
              <a:gs pos="34000">
                <a:srgbClr val="2482AC"/>
              </a:gs>
              <a:gs pos="0">
                <a:srgbClr val="147AB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62478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r weten?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al 17">
            <a:extLst>
              <a:ext uri="{FF2B5EF4-FFF2-40B4-BE49-F238E27FC236}">
                <a16:creationId xmlns:a16="http://schemas.microsoft.com/office/drawing/2014/main" id="{161DBC0C-CECC-92E8-7621-0A1B8B342E61}"/>
              </a:ext>
            </a:extLst>
          </p:cNvPr>
          <p:cNvSpPr/>
          <p:nvPr userDrawn="1"/>
        </p:nvSpPr>
        <p:spPr>
          <a:xfrm>
            <a:off x="-742156" y="1077118"/>
            <a:ext cx="4791075" cy="47910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5ECE853-2255-F7B8-67E5-DAAFAECFA9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40333" y="2181859"/>
            <a:ext cx="3875405" cy="438151"/>
          </a:xfrm>
        </p:spPr>
        <p:txBody>
          <a:bodyPr anchor="b">
            <a:noAutofit/>
          </a:bodyPr>
          <a:lstStyle>
            <a:lvl1pPr algn="l">
              <a:lnSpc>
                <a:spcPts val="48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Meer weten?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2A3E3DB-68DA-97CF-92B0-2073EEF14E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46813" y="2847967"/>
            <a:ext cx="5368925" cy="1162066"/>
          </a:xfrm>
          <a:prstGeom prst="rect">
            <a:avLst/>
          </a:prstGeom>
        </p:spPr>
      </p:pic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28452839-26B7-D7C9-A728-0C766FEE6C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40332" y="4217035"/>
            <a:ext cx="3875405" cy="332105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Iplo.nl</a:t>
            </a:r>
          </a:p>
        </p:txBody>
      </p: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4559956D-9DEE-6A75-53D3-552461F16E7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2219325" y="-400051"/>
            <a:ext cx="7745413" cy="7745413"/>
          </a:xfrm>
          <a:prstGeom prst="donut">
            <a:avLst>
              <a:gd name="adj" fmla="val 27202"/>
            </a:avLst>
          </a:prstGeom>
          <a:solidFill>
            <a:schemeClr val="accent5"/>
          </a:solidFill>
        </p:spPr>
        <p:txBody>
          <a:bodyPr lIns="0" tIns="756000" bIns="0"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</p:spTree>
    <p:extLst>
      <p:ext uri="{BB962C8B-B14F-4D97-AF65-F5344CB8AC3E}">
        <p14:creationId xmlns:p14="http://schemas.microsoft.com/office/powerpoint/2010/main" val="40176930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19" Type="http://schemas.openxmlformats.org/officeDocument/2006/relationships/image" Target="../media/image12.png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37F57F3-AECE-D976-3559-F251AC81A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84176"/>
            <a:ext cx="11044238" cy="100621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nl-NL" dirty="0"/>
              <a:t>Klik om stijl te </a:t>
            </a:r>
            <a:br>
              <a:rPr lang="nl-NL" dirty="0"/>
            </a:br>
            <a:r>
              <a:rPr lang="nl-NL" dirty="0"/>
              <a:t>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93F2252-11EA-B059-326C-39132E1E50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774565"/>
            <a:ext cx="11044238" cy="42245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73D8C75-6249-66BB-CC2C-0CAD1C42FB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2038" y="6324037"/>
            <a:ext cx="4889499" cy="18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ts val="1000"/>
              </a:lnSpc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l-NL"/>
              <a:t>invoegen &gt; Koptekst en voettekst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B072843-F20D-EC0F-D21A-7E685A9CF7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1500" y="6324037"/>
            <a:ext cx="360000" cy="18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ts val="1000"/>
              </a:lnSpc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fld id="{1B71BB4A-7DC0-41F9-B589-288E53C2F0C1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88248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2" r:id="rId5"/>
    <p:sldLayoutId id="2147483655" r:id="rId6"/>
    <p:sldLayoutId id="2147483657" r:id="rId7"/>
    <p:sldLayoutId id="2147483656" r:id="rId8"/>
    <p:sldLayoutId id="2147483653" r:id="rId9"/>
    <p:sldLayoutId id="2147483676" r:id="rId10"/>
  </p:sldLayoutIdLst>
  <p:hf hdr="0" dt="0"/>
  <p:txStyles>
    <p:titleStyle>
      <a:lvl1pPr algn="l" defTabSz="914400" rtl="0" eaLnBrk="1" latinLnBrk="0" hangingPunct="1">
        <a:lnSpc>
          <a:spcPts val="5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sap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sap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sap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sap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77" userDrawn="1">
          <p15:clr>
            <a:srgbClr val="F26B43"/>
          </p15:clr>
        </p15:guide>
        <p15:guide id="2" pos="3749" userDrawn="1">
          <p15:clr>
            <a:srgbClr val="F26B43"/>
          </p15:clr>
        </p15:guide>
        <p15:guide id="3" pos="7317" userDrawn="1">
          <p15:clr>
            <a:srgbClr val="F26B43"/>
          </p15:clr>
        </p15:guide>
        <p15:guide id="4" pos="360" userDrawn="1">
          <p15:clr>
            <a:srgbClr val="F26B43"/>
          </p15:clr>
        </p15:guide>
        <p15:guide id="5" pos="3935" userDrawn="1">
          <p15:clr>
            <a:srgbClr val="F26B43"/>
          </p15:clr>
        </p15:guide>
        <p15:guide id="7" orient="horz" pos="242" userDrawn="1">
          <p15:clr>
            <a:srgbClr val="F26B43"/>
          </p15:clr>
        </p15:guide>
        <p15:guide id="8" orient="horz" pos="377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1133" y="1169391"/>
            <a:ext cx="10972800" cy="6631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1133" y="1733121"/>
            <a:ext cx="11057212" cy="40165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2"/>
          </p:nvPr>
        </p:nvSpPr>
        <p:spPr>
          <a:xfrm>
            <a:off x="8891540" y="650610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fld id="{33B407B4-DD70-D045-8D0A-4EFC055441BF}" type="datetime3">
              <a:rPr lang="nl-NL" smtClean="0"/>
              <a:t>1/12/25</a:t>
            </a:fld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3"/>
          </p:nvPr>
        </p:nvSpPr>
        <p:spPr>
          <a:xfrm>
            <a:off x="609600" y="651308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5804278-0ED3-524C-8B87-AC1FCEE79A0D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415288" y="73590"/>
            <a:ext cx="2709572" cy="78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249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2800" b="1" i="0" kern="1200">
          <a:solidFill>
            <a:srgbClr val="275937"/>
          </a:solidFill>
          <a:latin typeface="Verdana"/>
          <a:ea typeface="+mj-ea"/>
          <a:cs typeface="Verdana"/>
        </a:defRPr>
      </a:lvl1pPr>
    </p:titleStyle>
    <p:bodyStyle>
      <a:lvl1pPr marL="0" indent="0" algn="l" defTabSz="457200" rtl="0" eaLnBrk="1" latinLnBrk="0" hangingPunct="1">
        <a:lnSpc>
          <a:spcPct val="100000"/>
        </a:lnSpc>
        <a:spcBef>
          <a:spcPct val="20000"/>
        </a:spcBef>
        <a:buFontTx/>
        <a:buNone/>
        <a:defRPr sz="1600" b="0" i="0" kern="1200">
          <a:solidFill>
            <a:srgbClr val="275937"/>
          </a:solidFill>
          <a:latin typeface="Verdana"/>
          <a:ea typeface="+mn-ea"/>
          <a:cs typeface="Verdana"/>
        </a:defRPr>
      </a:lvl1pPr>
      <a:lvl2pPr marL="457200" indent="0" algn="l" defTabSz="457200" rtl="0" eaLnBrk="1" latinLnBrk="0" hangingPunct="1">
        <a:lnSpc>
          <a:spcPct val="100000"/>
        </a:lnSpc>
        <a:spcBef>
          <a:spcPct val="20000"/>
        </a:spcBef>
        <a:buFontTx/>
        <a:buNone/>
        <a:defRPr sz="1600" b="0" i="0" kern="1200">
          <a:solidFill>
            <a:srgbClr val="275937"/>
          </a:solidFill>
          <a:latin typeface="Verdana"/>
          <a:ea typeface="+mn-ea"/>
          <a:cs typeface="Verdana"/>
        </a:defRPr>
      </a:lvl2pPr>
      <a:lvl3pPr marL="914400" indent="0" algn="l" defTabSz="457200" rtl="0" eaLnBrk="1" latinLnBrk="0" hangingPunct="1">
        <a:lnSpc>
          <a:spcPct val="100000"/>
        </a:lnSpc>
        <a:spcBef>
          <a:spcPct val="20000"/>
        </a:spcBef>
        <a:buFontTx/>
        <a:buNone/>
        <a:defRPr sz="1600" b="0" i="0" kern="1200">
          <a:solidFill>
            <a:srgbClr val="275937"/>
          </a:solidFill>
          <a:latin typeface="Verdana"/>
          <a:ea typeface="+mn-ea"/>
          <a:cs typeface="Verdana"/>
        </a:defRPr>
      </a:lvl3pPr>
      <a:lvl4pPr marL="1371600" indent="0" algn="l" defTabSz="457200" rtl="0" eaLnBrk="1" latinLnBrk="0" hangingPunct="1">
        <a:lnSpc>
          <a:spcPct val="100000"/>
        </a:lnSpc>
        <a:spcBef>
          <a:spcPct val="20000"/>
        </a:spcBef>
        <a:buFontTx/>
        <a:buNone/>
        <a:defRPr sz="1600" b="0" i="0" kern="1200">
          <a:solidFill>
            <a:srgbClr val="275937"/>
          </a:solidFill>
          <a:latin typeface="Verdana"/>
          <a:ea typeface="+mn-ea"/>
          <a:cs typeface="Verdana"/>
        </a:defRPr>
      </a:lvl4pPr>
      <a:lvl5pPr marL="1828800" indent="0" algn="l" defTabSz="457200" rtl="0" eaLnBrk="1" latinLnBrk="0" hangingPunct="1">
        <a:lnSpc>
          <a:spcPct val="100000"/>
        </a:lnSpc>
        <a:spcBef>
          <a:spcPct val="20000"/>
        </a:spcBef>
        <a:buFontTx/>
        <a:buNone/>
        <a:defRPr sz="1600" b="0" i="0" kern="1200">
          <a:solidFill>
            <a:srgbClr val="275937"/>
          </a:solidFill>
          <a:latin typeface="Verdana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iplo.nl/contact/vragenformulier/" TargetMode="External"/><Relationship Id="rId2" Type="http://schemas.openxmlformats.org/officeDocument/2006/relationships/hyperlink" Target="http://www.iplo.nl/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iplo.nl/nieuwsbrief/" TargetMode="External"/><Relationship Id="rId4" Type="http://schemas.openxmlformats.org/officeDocument/2006/relationships/hyperlink" Target="https://iplo.nl/over-ons/informatiepunt-leefomgeving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876C1C-4B3A-AAA0-6DCC-E2D5E6D3B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nl-NL" dirty="0" err="1"/>
              <a:t>Openingsdia</a:t>
            </a:r>
            <a:r>
              <a:rPr lang="nl-NL" dirty="0"/>
              <a:t> </a:t>
            </a:r>
            <a:r>
              <a:rPr lang="nl-NL" dirty="0" err="1"/>
              <a:t>powerpointpresentatie</a:t>
            </a:r>
            <a:r>
              <a:rPr lang="nl-NL" dirty="0"/>
              <a:t> Schakel Special</a:t>
            </a:r>
          </a:p>
        </p:txBody>
      </p:sp>
    </p:spTree>
    <p:extLst>
      <p:ext uri="{BB962C8B-B14F-4D97-AF65-F5344CB8AC3E}">
        <p14:creationId xmlns:p14="http://schemas.microsoft.com/office/powerpoint/2010/main" val="1433335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BA8F15-F387-93FD-F9A9-E45803FD6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E49E00-1A57-3181-CBAA-B94A1627EE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Wat betekent dit voor het omgevingsplan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20D704A-2CE6-3649-FED8-0BA7CC897D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De gemeente kan regels stellen over activiteiten die gevolgen hebben of kunnen hebben voor de fysieke leefomgeving:</a:t>
            </a:r>
            <a:br>
              <a:rPr lang="nl-NL" dirty="0"/>
            </a:br>
            <a:r>
              <a:rPr lang="nl-NL" dirty="0"/>
              <a:t>- inhoudelijke regels over activiteiten die niet door het Rijk of de provincie al worden geregeld</a:t>
            </a:r>
            <a:br>
              <a:rPr lang="nl-NL" dirty="0"/>
            </a:br>
            <a:r>
              <a:rPr lang="nl-NL" dirty="0"/>
              <a:t>- maatwerkregels over activiteiten die door Rijk of provincie worden geregeld en daarvoor een bevoegdheid is gegeven in die regels</a:t>
            </a:r>
            <a:br>
              <a:rPr lang="nl-NL" dirty="0"/>
            </a:br>
            <a:r>
              <a:rPr lang="nl-NL" dirty="0"/>
              <a:t>- inhoudelijke regels over activiteiten die ook door Rijk of provincie worden geregeld, maar waarbij de gemeente die regels stelt met een ander oogmerk dan Rijk of provincie</a:t>
            </a:r>
          </a:p>
          <a:p>
            <a:r>
              <a:rPr lang="nl-NL" dirty="0"/>
              <a:t>De gemeente stelt regels die nodig zijn met het oog op een evenwichtige toedeling van functies aan locaties:</a:t>
            </a:r>
            <a:br>
              <a:rPr lang="nl-NL" dirty="0"/>
            </a:br>
            <a:r>
              <a:rPr lang="nl-NL" dirty="0"/>
              <a:t>- regels over het toelaten van gebouwen en locaties</a:t>
            </a:r>
            <a:br>
              <a:rPr lang="nl-NL" dirty="0"/>
            </a:br>
            <a:r>
              <a:rPr lang="nl-NL" dirty="0"/>
              <a:t>- regels over het toelaten van activiteiten</a:t>
            </a:r>
            <a:br>
              <a:rPr lang="nl-NL" dirty="0"/>
            </a:br>
            <a:r>
              <a:rPr lang="nl-NL" dirty="0"/>
              <a:t>- regels over het gebruik van bouwwerken en locaties</a:t>
            </a:r>
          </a:p>
          <a:p>
            <a:r>
              <a:rPr lang="nl-NL" dirty="0"/>
              <a:t>Gemeente moet instructieregels van Rijk en provincie volgen</a:t>
            </a:r>
          </a:p>
          <a:p>
            <a:r>
              <a:rPr lang="nl-NL" dirty="0"/>
              <a:t>Gemeente bepaalt de structuur van het omgevingsplan</a:t>
            </a:r>
            <a:br>
              <a:rPr lang="nl-NL" dirty="0"/>
            </a:br>
            <a:r>
              <a:rPr lang="nl-NL" dirty="0"/>
              <a:t>- TPOD-omgevingsplan biedt handvatten</a:t>
            </a:r>
          </a:p>
          <a:p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5289119-33E1-0850-2438-66DFE4FEF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698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3C127-FC8F-A3F5-0E4E-7D71D62A8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6909FE-C209-619A-8686-786FBD89F0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Wijzigen omgevingsplan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2A0A494-F274-E99A-16C1-61F034550D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Toelaten van bestaande gebouwen, locaties en activiteiten die op grond van geldende ruimtelijke regels al zijn toegelaten</a:t>
            </a:r>
            <a:br>
              <a:rPr lang="nl-NL" dirty="0"/>
            </a:br>
            <a:r>
              <a:rPr lang="nl-NL" dirty="0"/>
              <a:t>Toelaten bestaand gebruik van gronden en gebouwen dat op grond van geldende ruimtelijke regels al is toegelaten</a:t>
            </a:r>
            <a:br>
              <a:rPr lang="nl-NL" dirty="0"/>
            </a:br>
            <a:r>
              <a:rPr lang="nl-NL" dirty="0"/>
              <a:t>- instructieregels volgen (voldoet aan ‘goede ruimtelijke ordening’) mogelijk eerbiedigende werking in situatie waarin instructieregels strenger zijn </a:t>
            </a:r>
            <a:br>
              <a:rPr lang="nl-NL" dirty="0"/>
            </a:br>
            <a:r>
              <a:rPr lang="nl-NL" dirty="0"/>
              <a:t>- bestaand gebruik van gebouwen en locaties (volgt vaak uit bestemmingsomschrijving in bestemmingsplan)</a:t>
            </a:r>
          </a:p>
          <a:p>
            <a:r>
              <a:rPr lang="nl-NL" dirty="0"/>
              <a:t>Toelaten nieuwe gebouwen, locaties en activiteiten</a:t>
            </a:r>
            <a:br>
              <a:rPr lang="nl-NL" dirty="0"/>
            </a:br>
            <a:r>
              <a:rPr lang="nl-NL" dirty="0"/>
              <a:t>- evenwichtige toedeling van functies aan locaties</a:t>
            </a:r>
            <a:br>
              <a:rPr lang="nl-NL" dirty="0"/>
            </a:br>
            <a:r>
              <a:rPr lang="nl-NL" dirty="0"/>
              <a:t>- instructieregels volgen</a:t>
            </a:r>
          </a:p>
          <a:p>
            <a:r>
              <a:rPr lang="nl-NL" dirty="0"/>
              <a:t>Opnemen van regels over activiteiten die in geldende ruimtelijke besluiten of gemeentelijke verordeningen zijn geregeld</a:t>
            </a:r>
            <a:br>
              <a:rPr lang="nl-NL" dirty="0"/>
            </a:br>
            <a:r>
              <a:rPr lang="nl-NL" dirty="0"/>
              <a:t>Opnemen van regels over activiteiten die in de bruidsschat omgevingsplan zijn geregeld</a:t>
            </a:r>
            <a:br>
              <a:rPr lang="nl-NL" dirty="0"/>
            </a:br>
            <a:r>
              <a:rPr lang="nl-NL" dirty="0"/>
              <a:t>- dit zijn regels die gelden voor het uitvoeren van de activiteit</a:t>
            </a:r>
            <a:br>
              <a:rPr lang="nl-NL" dirty="0"/>
            </a:br>
            <a:r>
              <a:rPr lang="nl-NL" dirty="0"/>
              <a:t>- locatieafhankelijk (werkingsgebied regels gekoppeld aan locatie waar activiteit is toegestaan) en locatieonafhankelijke regels (werkingsgebied is gelijk aan grondgebied)</a:t>
            </a:r>
          </a:p>
          <a:p>
            <a:r>
              <a:rPr lang="nl-NL" dirty="0"/>
              <a:t>Uitvoeren van nieuw of gewijzigd beleid</a:t>
            </a:r>
            <a:br>
              <a:rPr lang="nl-NL" dirty="0"/>
            </a:br>
            <a:r>
              <a:rPr lang="nl-NL" dirty="0"/>
              <a:t>- wijziging in regels over toelaten van gebouwen, locaties en activiteiten</a:t>
            </a:r>
            <a:br>
              <a:rPr lang="nl-NL" dirty="0"/>
            </a:br>
            <a:r>
              <a:rPr lang="nl-NL" dirty="0"/>
              <a:t>- wijziging in regels over activiteiten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4CE2C73-5614-EE2D-E534-F1AB5502A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939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0BE49-2A2A-010F-5122-F19F87536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CF223-3CBD-658A-E14C-6603C5EE0F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Wijzigingsbesluit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C632BF0-C99D-0C6B-A2E3-63D75522D5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Bestaande versie omgevingsplan </a:t>
            </a:r>
            <a:r>
              <a:rPr lang="nl-NL" dirty="0">
                <a:sym typeface="Wingdings" panose="05000000000000000000" pitchFamily="2" charset="2"/>
              </a:rPr>
              <a:t> wijzigingsbesluit  geconsolideerde versie omgevingsplan (TPOD, par. 3.3)</a:t>
            </a:r>
          </a:p>
          <a:p>
            <a:r>
              <a:rPr lang="nl-NL" dirty="0">
                <a:sym typeface="Wingdings" panose="05000000000000000000" pitchFamily="2" charset="2"/>
              </a:rPr>
              <a:t>Onderdeel van het wijzigingsbesluit is de Regeling waarin staat op welke manier het omgevingsplan wordt gewijzigd </a:t>
            </a:r>
            <a:br>
              <a:rPr lang="nl-NL" dirty="0">
                <a:sym typeface="Wingdings" panose="05000000000000000000" pitchFamily="2" charset="2"/>
              </a:rPr>
            </a:br>
            <a:r>
              <a:rPr lang="nl-NL" dirty="0">
                <a:sym typeface="Wingdings" panose="05000000000000000000" pitchFamily="2" charset="2"/>
              </a:rPr>
              <a:t>(TPOD, par 4.1.2)</a:t>
            </a:r>
          </a:p>
          <a:p>
            <a:r>
              <a:rPr lang="nl-NL" dirty="0">
                <a:sym typeface="Wingdings" panose="05000000000000000000" pitchFamily="2" charset="2"/>
              </a:rPr>
              <a:t>Regeling bevat wijzigingsopdrachten (vergelijkbaar met wijzigingen op wetsniveau)</a:t>
            </a:r>
            <a:br>
              <a:rPr lang="nl-NL" dirty="0">
                <a:sym typeface="Wingdings" panose="05000000000000000000" pitchFamily="2" charset="2"/>
              </a:rPr>
            </a:br>
            <a:r>
              <a:rPr lang="nl-NL" dirty="0">
                <a:sym typeface="Wingdings" panose="05000000000000000000" pitchFamily="2" charset="2"/>
              </a:rPr>
              <a:t>- Wijzigen van tekst (TPOD, par. 8.1): toevoegen van regels of wijzigen of verwijderen van bestaande regels</a:t>
            </a:r>
            <a:br>
              <a:rPr lang="nl-NL" dirty="0">
                <a:sym typeface="Wingdings" panose="05000000000000000000" pitchFamily="2" charset="2"/>
              </a:rPr>
            </a:br>
            <a:r>
              <a:rPr lang="nl-NL" dirty="0">
                <a:sym typeface="Wingdings" panose="05000000000000000000" pitchFamily="2" charset="2"/>
              </a:rPr>
              <a:t>- Wijzigen van GIO (TPOD, par. 8.2): wijzigen van werkingsgebied van bestaande regels</a:t>
            </a:r>
            <a:br>
              <a:rPr lang="nl-NL" dirty="0">
                <a:sym typeface="Wingdings" panose="05000000000000000000" pitchFamily="2" charset="2"/>
              </a:rPr>
            </a:br>
            <a:r>
              <a:rPr lang="nl-NL" dirty="0">
                <a:sym typeface="Wingdings" panose="05000000000000000000" pitchFamily="2" charset="2"/>
              </a:rPr>
              <a:t>- Wijzigen annotaties (TPOD, par. 8.3) </a:t>
            </a:r>
          </a:p>
          <a:p>
            <a:r>
              <a:rPr lang="nl-NL" dirty="0"/>
              <a:t>Annoteren omgevingsplan noodzakelijk voor geometrisch ontsluiten van juridische regels (Regels op de kaart) en ontsluiten toepasbare regels (Vergunningcheck en Aanvragen), Zie TPOD, hoofdstuk 7</a:t>
            </a:r>
          </a:p>
          <a:p>
            <a:r>
              <a:rPr lang="nl-NL" dirty="0"/>
              <a:t>Plansoftware ondersteunt mogelijkheden wijzigingsbesluit, inhoud Regeling en annotatie van juridische regels</a:t>
            </a:r>
          </a:p>
          <a:p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A1D6A0C-7349-A893-469A-9A064776E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007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43BC33-1973-A7CC-2791-C26DA7603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B432E4A-1DD5-49E7-9C6C-104A8AC61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13</a:t>
            </a:fld>
            <a:endParaRPr lang="nl-NL"/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081F2561-5F64-6A91-CFBF-F41B40CA7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07996" y="1240721"/>
            <a:ext cx="1038225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ap"/>
              </a:rPr>
              <a:t>Het Informatiepunt Leefomgeving (IPLO) is het kenniscentrum van de overheid voor de Omgevingswet, het Omgevingsloket en de regels voor de fysieke leefomgeving – zoals bodem, bouwen, water en milieu. We werken vooral voor gemeenten, provincies, waterschappen, omgevingsdiensten en brancheorganisaties.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sap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ap"/>
              </a:rPr>
              <a:t>Wat doet IPLO?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sap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ap"/>
              </a:rPr>
              <a:t>   Onze experts delen actuele informatie via de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ap"/>
                <a:hlinkClick r:id="rId2"/>
              </a:rPr>
              <a:t>IPLO-website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sap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sap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ap"/>
              </a:rPr>
              <a:t>   Onze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ap"/>
                <a:hlinkClick r:id="rId3"/>
              </a:rPr>
              <a:t>helpdesk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ap"/>
              </a:rPr>
              <a:t> beantwoordt vragen van overheden, bedrijven en andere partijen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sap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ap"/>
              </a:rPr>
              <a:t>   We brengen professionals met elkaar in contact via onze netwerken en delen kennis door het land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sap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ap"/>
              </a:rPr>
              <a:t>   We signaleren knelpunten en wensen uit de praktijk en geven deze door aan beleidsmakers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sap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ap"/>
              </a:rPr>
              <a:t>Wilt u meer weten? Bezoek dan de pagina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ap"/>
                <a:hlinkClick r:id="rId4"/>
              </a:rPr>
              <a:t>Over IPLO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sap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ap"/>
              </a:rPr>
              <a:t>Blijf op de hoogte via onze nieuwsbrief: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ap"/>
                <a:hlinkClick r:id="rId5"/>
              </a:rPr>
              <a:t>IPLO Nieuws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sap"/>
            </a:endParaRPr>
          </a:p>
        </p:txBody>
      </p:sp>
      <p:sp>
        <p:nvSpPr>
          <p:cNvPr id="30" name="Titel 1">
            <a:extLst>
              <a:ext uri="{FF2B5EF4-FFF2-40B4-BE49-F238E27FC236}">
                <a16:creationId xmlns:a16="http://schemas.microsoft.com/office/drawing/2014/main" id="{21E1886D-A794-9F5B-9F96-11BDF900E2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500" y="336507"/>
            <a:ext cx="9732433" cy="528222"/>
          </a:xfrm>
        </p:spPr>
        <p:txBody>
          <a:bodyPr/>
          <a:lstStyle/>
          <a:p>
            <a:r>
              <a:rPr lang="nl-NL" dirty="0"/>
              <a:t>Informatiepunt Leefomgeving</a:t>
            </a:r>
          </a:p>
        </p:txBody>
      </p:sp>
    </p:spTree>
    <p:extLst>
      <p:ext uri="{BB962C8B-B14F-4D97-AF65-F5344CB8AC3E}">
        <p14:creationId xmlns:p14="http://schemas.microsoft.com/office/powerpoint/2010/main" val="42800398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E831BC-1BBB-6F14-DD84-C9C70648F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7CE5F3-F8E0-D2C8-104B-D6C4A1BE7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Heb je nog vragen?</a:t>
            </a:r>
            <a:br>
              <a:rPr lang="nl-NL" dirty="0"/>
            </a:b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DE8CC9A-4EB3-4F77-3051-B526BE266F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3821294"/>
            <a:ext cx="5380037" cy="61490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effectLst/>
                <a:ea typeface="Times New Roman" panose="02020603050405020304" pitchFamily="18" charset="0"/>
              </a:rPr>
              <a:t>Kom langs bij de IPLO-corner op het Ontmoetingsplein en spreek mij of een van onze experts aan.</a:t>
            </a:r>
          </a:p>
          <a:p>
            <a:endParaRPr lang="nl-NL" dirty="0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9ABF5988-7F7A-280C-3FAC-A18277C33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6422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73B971-8D17-4F04-D154-EF3BBD387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Meer weten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1FDC984-745A-D3B2-F603-EA61E9F010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Iplo.nl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8B800B06-DAF6-707F-AA6E-A621CC943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536727-F4FD-4B35-2D6C-F9F7CC2E84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52939" y="30877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L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F99E276-6F3B-B77D-09FE-05B6AB32D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62167" y="1641541"/>
            <a:ext cx="3631096" cy="3631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24722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B41852-71F5-518D-53B2-298A67BF73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Aanleiding wijziging omgevingsplan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EDB0B39-9F43-5F95-F4CA-A8D538BDAB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829BF90-50F7-4F8F-BC0D-AC3622D47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Jan van den Dool</a:t>
            </a:r>
          </a:p>
        </p:txBody>
      </p:sp>
      <p:pic>
        <p:nvPicPr>
          <p:cNvPr id="7" name="Picture Placeholder 6" descr="A group of men working on a construction site&#10;&#10;AI-generated content may be incorrect.">
            <a:extLst>
              <a:ext uri="{FF2B5EF4-FFF2-40B4-BE49-F238E27FC236}">
                <a16:creationId xmlns:a16="http://schemas.microsoft.com/office/drawing/2014/main" id="{FF2C21C6-DCDA-7161-01C5-CF3BEDC9F9A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12112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3FC5C0-63FB-3900-8B5C-938C0BA163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Wie is al bezig?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A96F43D-A862-6CE1-7CED-2F2DB69DC3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  <a:p>
            <a:r>
              <a:rPr lang="nl-NL" dirty="0"/>
              <a:t>Heeft uw gemeente het omgevingsplan al gewijzigd? STOP/TPOD of TAM/IMRO?</a:t>
            </a:r>
          </a:p>
          <a:p>
            <a:endParaRPr lang="nl-NL" dirty="0"/>
          </a:p>
          <a:p>
            <a:r>
              <a:rPr lang="nl-NL" dirty="0"/>
              <a:t>Werkt uw gemeente al aan een wijziging van het omgevingsplan? Waarvoor?</a:t>
            </a:r>
          </a:p>
          <a:p>
            <a:endParaRPr lang="nl-NL" dirty="0"/>
          </a:p>
          <a:p>
            <a:r>
              <a:rPr lang="nl-NL" dirty="0"/>
              <a:t>Waar loopt uw gemeente tegenaan?</a:t>
            </a:r>
          </a:p>
          <a:p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E438D69-B91E-758A-DC00-94B686B0D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673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F16FB-0E5E-DABC-86B4-58FD03DE3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A99AAB-C2C7-905D-4825-37129815F4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Redenen voor wijzigen omgevingsplan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BAA4DE3-AC43-DD77-B7FD-D7D1C76BC1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Opvolgen instructie van provincie of Rijk</a:t>
            </a:r>
          </a:p>
          <a:p>
            <a:r>
              <a:rPr lang="nl-NL" dirty="0"/>
              <a:t>Nieuwe ruimtelijke ontwikkelingen binnen de gemeente</a:t>
            </a:r>
          </a:p>
          <a:p>
            <a:r>
              <a:rPr lang="nl-NL" dirty="0"/>
              <a:t>Nieuw (gemeentelijk) beleid</a:t>
            </a:r>
          </a:p>
          <a:p>
            <a:r>
              <a:rPr lang="nl-NL" dirty="0"/>
              <a:t>Regels stellen voor activiteiten die gevolgen hebben of kunnen hebben voor de fysieke leefomgeving</a:t>
            </a:r>
          </a:p>
          <a:p>
            <a:r>
              <a:rPr lang="nl-NL" dirty="0"/>
              <a:t>Verwerken regels uit oude ruimtelijke besluiten </a:t>
            </a:r>
          </a:p>
          <a:p>
            <a:r>
              <a:rPr lang="nl-NL" dirty="0"/>
              <a:t>Verwerken regels voor activiteiten uit de bruidsschat omgevingsplan</a:t>
            </a:r>
          </a:p>
          <a:p>
            <a:r>
              <a:rPr lang="nl-NL" dirty="0"/>
              <a:t>Verwerken kaarten en besluiten bodem </a:t>
            </a:r>
          </a:p>
          <a:p>
            <a:r>
              <a:rPr lang="nl-NL" dirty="0"/>
              <a:t>Verwerken besluiten hogere waarde geluid</a:t>
            </a:r>
          </a:p>
          <a:p>
            <a:r>
              <a:rPr lang="nl-NL" dirty="0"/>
              <a:t>Verwerken vastgestelde veiligheidscontour </a:t>
            </a:r>
          </a:p>
          <a:p>
            <a:r>
              <a:rPr lang="nl-NL" dirty="0"/>
              <a:t>In overeenstemming brengen met omgevingsvergunning voor een </a:t>
            </a:r>
            <a:r>
              <a:rPr lang="nl-NL" dirty="0" err="1"/>
              <a:t>buitenplanse</a:t>
            </a:r>
            <a:r>
              <a:rPr lang="nl-NL" dirty="0"/>
              <a:t> omgevingsplanactiviteit (artikel 4.17, Omgevingswet)</a:t>
            </a:r>
          </a:p>
          <a:p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E03AD41-FE53-F865-A9CC-9C22AB6A1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737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00995F-0656-E950-E6F5-90289494A2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991C37-A14C-A6E7-BE6E-EEA2326ABB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Wat zegt de Omgevingswet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D649225-2B24-7693-675A-D74D91F369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Artikel 4.1, Omgevingswet (decentrale regels over activiteiten)</a:t>
            </a:r>
            <a:br>
              <a:rPr lang="nl-NL" dirty="0"/>
            </a:br>
            <a:r>
              <a:rPr lang="nl-NL" dirty="0"/>
              <a:t>Bij omgevingsplan kunnen met het oog op de doelen van de wet regels worden gesteld over activiteiten die gevolgen hebben of kunnen hebben voor de fysieke leefomgeving (artikel 4.1, Omgevingswet)</a:t>
            </a:r>
            <a:br>
              <a:rPr lang="nl-NL" dirty="0"/>
            </a:br>
            <a:r>
              <a:rPr lang="nl-NL" dirty="0"/>
              <a:t>- ook van toepassing op de omgevingsverordening en </a:t>
            </a:r>
            <a:r>
              <a:rPr lang="nl-NL" dirty="0" err="1"/>
              <a:t>waterschapsverordening</a:t>
            </a:r>
            <a:br>
              <a:rPr lang="nl-NL" dirty="0"/>
            </a:br>
            <a:r>
              <a:rPr lang="nl-NL" dirty="0"/>
              <a:t>- voor rijksregels biedt artikel 4.3, Omgevingswet de bevoegdheid</a:t>
            </a:r>
          </a:p>
          <a:p>
            <a:r>
              <a:rPr lang="nl-NL" dirty="0"/>
              <a:t>Artikel 4.2, Omgevingswet (toedeling van functies aan locaties)</a:t>
            </a:r>
            <a:br>
              <a:rPr lang="nl-NL" dirty="0"/>
            </a:br>
            <a:r>
              <a:rPr lang="nl-NL" dirty="0"/>
              <a:t>Het omgevingsplan bevat voor het gehele grondgebied van de gemeente in ieder geval de regels die nodig zijn met het oog op een evenwichtige toedeling van functies aan locaties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Artikel 1.3, Omgevingswet (maatschappelijke doelen van de wet)</a:t>
            </a:r>
            <a:br>
              <a:rPr lang="nl-NL" dirty="0"/>
            </a:br>
            <a:r>
              <a:rPr lang="nl-NL" dirty="0"/>
              <a:t>Deze wet (en ook het omgevingsplan als instrument onder de wet) is gericht op het in onderlinge samenhang:</a:t>
            </a:r>
            <a:br>
              <a:rPr lang="nl-NL" dirty="0"/>
            </a:br>
            <a:r>
              <a:rPr lang="nl-NL" dirty="0"/>
              <a:t>- bereiken en in stand houden van een veilige en gezonde fysieke leefomgeving en een goede leefomgevingskwaliteit, ook vanwege de intrinsieke waarde van de natuur, en</a:t>
            </a:r>
            <a:br>
              <a:rPr lang="nl-NL" dirty="0"/>
            </a:br>
            <a:r>
              <a:rPr lang="nl-NL" dirty="0"/>
              <a:t>- doelmatig beheren, gebruiken en ontwikkelen van de fysieke leefomgeving ter vervulling van maatschappelijke doelen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CD6FE2D-9FC5-0CD6-246F-302CEF980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433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7DC384-BCFD-AE2B-37DF-CD2743E8F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F832A3-8E80-3C7B-5683-3A74315E8D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Doorwerking beleid provincie en Rijk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655E109-4305-AA29-AE43-5ADA0642E5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Instructieregels over de uitoefening van taken of bevoegdheden:</a:t>
            </a:r>
            <a:br>
              <a:rPr lang="nl-NL" dirty="0"/>
            </a:br>
            <a:r>
              <a:rPr lang="nl-NL" dirty="0"/>
              <a:t>- om te voldoen aan vastgestelde omgevingswaarden of voor het bereiken van andere doelstellingen voor de fysieke leefomgeving</a:t>
            </a:r>
            <a:br>
              <a:rPr lang="nl-NL" dirty="0"/>
            </a:br>
            <a:r>
              <a:rPr lang="nl-NL" dirty="0"/>
              <a:t>- over de inhoud of motivering van het omgevingsplan</a:t>
            </a:r>
            <a:br>
              <a:rPr lang="nl-NL" dirty="0"/>
            </a:br>
            <a:r>
              <a:rPr lang="nl-NL" dirty="0"/>
              <a:t>- over de uitvoering van gemeentelijke taken voor de fysieke leefomgeving</a:t>
            </a:r>
            <a:br>
              <a:rPr lang="nl-NL" dirty="0"/>
            </a:br>
            <a:r>
              <a:rPr lang="nl-NL" dirty="0"/>
              <a:t>- Instructieregels provincie staan in de omgevingsverordening (plaats hangt af van indeling verordening)</a:t>
            </a:r>
            <a:br>
              <a:rPr lang="nl-NL" dirty="0"/>
            </a:br>
            <a:r>
              <a:rPr lang="nl-NL" dirty="0"/>
              <a:t>- Instructieregels Rijk staan in hoofdstuk 5, Besluit kwaliteit leefomgeving</a:t>
            </a:r>
            <a:br>
              <a:rPr lang="nl-NL" dirty="0"/>
            </a:br>
            <a:r>
              <a:rPr lang="nl-NL" dirty="0"/>
              <a:t>- (artikelen 2.22, 2.23, 2.24 en 2.25, Omgevingswet)</a:t>
            </a:r>
            <a:br>
              <a:rPr lang="nl-NL" dirty="0"/>
            </a:br>
            <a:endParaRPr lang="nl-NL" dirty="0"/>
          </a:p>
          <a:p>
            <a:r>
              <a:rPr lang="nl-NL" dirty="0"/>
              <a:t>Instructies over de uitoefening van een taak of bevoegdheid:</a:t>
            </a:r>
            <a:br>
              <a:rPr lang="nl-NL" dirty="0"/>
            </a:br>
            <a:r>
              <a:rPr lang="nl-NL" dirty="0"/>
              <a:t>- als dat nodig is met het oog op een evenwichtige toedeling van functies aan locaties</a:t>
            </a:r>
            <a:br>
              <a:rPr lang="nl-NL" dirty="0"/>
            </a:br>
            <a:r>
              <a:rPr lang="nl-NL" dirty="0"/>
              <a:t>- niet bedoeld voor herhaalde uitvoering door verschillenden bestuursorganen</a:t>
            </a:r>
            <a:br>
              <a:rPr lang="nl-NL" dirty="0"/>
            </a:br>
            <a:r>
              <a:rPr lang="nl-NL" dirty="0"/>
              <a:t>- (artikelen 2.33, 2.34 en 2.35, Omgevingswet)</a:t>
            </a:r>
          </a:p>
          <a:p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FD9B1EE-1185-3949-C960-D2D2C2AF2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355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DD6C00-CEDB-372C-D26C-559600ECE2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79438B-C371-A100-46DA-FAAE1AD296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Instructieregels </a:t>
            </a:r>
            <a:r>
              <a:rPr lang="nl-NL" dirty="0" err="1"/>
              <a:t>Bkl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0A91DC7-1AB6-3854-34DC-A12B682EDE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Instructieregels met het oog op evenwichtige toedeling van functies aan locaties (afdeling 5.1, </a:t>
            </a:r>
            <a:r>
              <a:rPr lang="nl-NL" dirty="0" err="1"/>
              <a:t>Bkl</a:t>
            </a:r>
            <a:r>
              <a:rPr lang="nl-NL" dirty="0"/>
              <a:t>):</a:t>
            </a:r>
            <a:br>
              <a:rPr lang="nl-NL" dirty="0"/>
            </a:br>
            <a:r>
              <a:rPr lang="nl-NL" dirty="0"/>
              <a:t>- toelaten van beperkt kwetsbare, kwetsbare, zeer kwetsbare gebouwen (bijlage VI, </a:t>
            </a:r>
            <a:r>
              <a:rPr lang="nl-NL" dirty="0" err="1"/>
              <a:t>Bkl</a:t>
            </a:r>
            <a:r>
              <a:rPr lang="nl-NL" dirty="0"/>
              <a:t>)</a:t>
            </a:r>
            <a:br>
              <a:rPr lang="nl-NL" dirty="0"/>
            </a:br>
            <a:r>
              <a:rPr lang="nl-NL" dirty="0"/>
              <a:t>- toelaten van beperkt kwetsbare en kwetsbare locaties (bijlage VI, </a:t>
            </a:r>
            <a:r>
              <a:rPr lang="nl-NL" dirty="0" err="1"/>
              <a:t>Bkl</a:t>
            </a:r>
            <a:r>
              <a:rPr lang="nl-NL" dirty="0"/>
              <a:t>)</a:t>
            </a:r>
            <a:br>
              <a:rPr lang="nl-NL" dirty="0"/>
            </a:br>
            <a:r>
              <a:rPr lang="nl-NL" dirty="0"/>
              <a:t>- toelaten geluidgevoelige gebouwen (artikel 3.21, </a:t>
            </a:r>
            <a:r>
              <a:rPr lang="nl-NL" dirty="0" err="1"/>
              <a:t>Bkl</a:t>
            </a:r>
            <a:r>
              <a:rPr lang="nl-NL" dirty="0"/>
              <a:t>)</a:t>
            </a:r>
            <a:br>
              <a:rPr lang="nl-NL" dirty="0"/>
            </a:br>
            <a:r>
              <a:rPr lang="nl-NL" dirty="0"/>
              <a:t>- toelaten </a:t>
            </a:r>
            <a:r>
              <a:rPr lang="nl-NL" dirty="0" err="1"/>
              <a:t>trillinggevoelige</a:t>
            </a:r>
            <a:r>
              <a:rPr lang="nl-NL" dirty="0"/>
              <a:t> gebouwen (artikel 5.80, </a:t>
            </a:r>
            <a:r>
              <a:rPr lang="nl-NL" dirty="0" err="1"/>
              <a:t>Bkl</a:t>
            </a:r>
            <a:r>
              <a:rPr lang="nl-NL" dirty="0"/>
              <a:t>)</a:t>
            </a:r>
            <a:br>
              <a:rPr lang="nl-NL" dirty="0"/>
            </a:br>
            <a:r>
              <a:rPr lang="nl-NL" dirty="0"/>
              <a:t>- toelaten bodemgevoelige gebouwen (artikel 5.89g, </a:t>
            </a:r>
            <a:r>
              <a:rPr lang="nl-NL" dirty="0" err="1"/>
              <a:t>Bkl</a:t>
            </a:r>
            <a:r>
              <a:rPr lang="nl-NL" dirty="0"/>
              <a:t>)</a:t>
            </a:r>
            <a:br>
              <a:rPr lang="nl-NL" dirty="0"/>
            </a:br>
            <a:r>
              <a:rPr lang="nl-NL" dirty="0"/>
              <a:t>- toelaten geurgevoelige gebouwen (artikel 5.91, </a:t>
            </a:r>
            <a:r>
              <a:rPr lang="nl-NL" dirty="0" err="1"/>
              <a:t>Bkl</a:t>
            </a:r>
            <a:r>
              <a:rPr lang="nl-NL" dirty="0"/>
              <a:t>)</a:t>
            </a:r>
            <a:br>
              <a:rPr lang="nl-NL" dirty="0"/>
            </a:br>
            <a:r>
              <a:rPr lang="nl-NL" dirty="0"/>
              <a:t>- toelaten slagschaduwgevoelige gebouwen (artikel 5.89b, </a:t>
            </a:r>
            <a:r>
              <a:rPr lang="nl-NL" dirty="0" err="1"/>
              <a:t>Bkl</a:t>
            </a:r>
            <a:r>
              <a:rPr lang="nl-NL" dirty="0"/>
              <a:t>)</a:t>
            </a:r>
            <a:br>
              <a:rPr lang="nl-NL" dirty="0"/>
            </a:br>
            <a:r>
              <a:rPr lang="nl-NL" dirty="0"/>
              <a:t>- toelaten activiteiten met externe veiligheidsrisico’s (o.a. bijlage VII, </a:t>
            </a:r>
            <a:r>
              <a:rPr lang="nl-NL" dirty="0" err="1"/>
              <a:t>Bkl</a:t>
            </a:r>
            <a:r>
              <a:rPr lang="nl-NL" dirty="0"/>
              <a:t>)</a:t>
            </a:r>
            <a:br>
              <a:rPr lang="nl-NL" dirty="0"/>
            </a:br>
            <a:r>
              <a:rPr lang="nl-NL" dirty="0"/>
              <a:t>- toelaten activiteiten met effecten op geluidgevoelige, </a:t>
            </a:r>
            <a:r>
              <a:rPr lang="nl-NL" dirty="0" err="1"/>
              <a:t>trillinggevoelige</a:t>
            </a:r>
            <a:r>
              <a:rPr lang="nl-NL" dirty="0"/>
              <a:t>, geurgevoelige en slagschaduwgevoelige gebouwen</a:t>
            </a:r>
            <a:br>
              <a:rPr lang="nl-NL" dirty="0"/>
            </a:br>
            <a:r>
              <a:rPr lang="nl-NL" dirty="0"/>
              <a:t>- toelaten activiteiten op locaties die door het Rijk specifiek zijn benoemd</a:t>
            </a:r>
          </a:p>
          <a:p>
            <a:r>
              <a:rPr lang="nl-NL" dirty="0"/>
              <a:t>De instructieregels verwijzen naar gebruiksfuncties (bijlage I, onderdeel B, </a:t>
            </a:r>
            <a:r>
              <a:rPr lang="nl-NL" dirty="0" err="1"/>
              <a:t>Bbl</a:t>
            </a:r>
            <a:r>
              <a:rPr lang="nl-NL" dirty="0"/>
              <a:t>). De gebruiksfuncties in een gebouw bepalen of het gebouw een beperkt kwetsbaar, kwetsbaar, zeer kwetsbaar of gevoelig gebouw is.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898C050-4C07-C346-8E8E-E77A68A51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4642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B344B5-F2BA-6067-7B8F-0FF51171B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6D588B-729C-52A9-D242-20ADF62EAF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Instructieregels in omgevingsverordening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BF5752F-FD3B-34DA-3BF2-2BFD029CE8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Noord-Holland: hoofdstuk 6</a:t>
            </a:r>
          </a:p>
          <a:p>
            <a:r>
              <a:rPr lang="nl-NL" dirty="0"/>
              <a:t>Zuid-Holland: hoofdstuk 7</a:t>
            </a:r>
          </a:p>
          <a:p>
            <a:r>
              <a:rPr lang="nl-NL" dirty="0"/>
              <a:t>Utrecht: hoofdstuk 2, 4, 5, 7, 8, 9</a:t>
            </a:r>
          </a:p>
          <a:p>
            <a:r>
              <a:rPr lang="nl-NL" dirty="0"/>
              <a:t>Flevoland: hoofdstuk 6, 8, 14, 15, 16, 17, 19</a:t>
            </a:r>
          </a:p>
          <a:p>
            <a:r>
              <a:rPr lang="nl-NL" dirty="0"/>
              <a:t>Zeeland: hoofdstuk 2, 5</a:t>
            </a:r>
          </a:p>
          <a:p>
            <a:r>
              <a:rPr lang="nl-NL" dirty="0"/>
              <a:t>Noord-Brabant: hoofdstuk 5</a:t>
            </a:r>
          </a:p>
          <a:p>
            <a:r>
              <a:rPr lang="nl-NL" dirty="0"/>
              <a:t>Limburg: hoofdstuk 2, 3, 4, 6, 7, 8, 10, 11, 12, 13, 16</a:t>
            </a:r>
          </a:p>
          <a:p>
            <a:r>
              <a:rPr lang="nl-NL" dirty="0"/>
              <a:t>Friesland: hoofdstuk 2, 4, 6</a:t>
            </a:r>
          </a:p>
          <a:p>
            <a:r>
              <a:rPr lang="nl-NL" dirty="0"/>
              <a:t>Groningen: hoofdstuk 3, 4</a:t>
            </a:r>
          </a:p>
          <a:p>
            <a:r>
              <a:rPr lang="nl-NL" dirty="0"/>
              <a:t>Drenthe: hoofdstuk 3, 13</a:t>
            </a:r>
          </a:p>
          <a:p>
            <a:r>
              <a:rPr lang="nl-NL" dirty="0"/>
              <a:t>Overijssel: hoofdstuk 4</a:t>
            </a:r>
          </a:p>
          <a:p>
            <a:r>
              <a:rPr lang="nl-NL" dirty="0"/>
              <a:t>Gelderland: hoofdstuk 5, 8</a:t>
            </a:r>
          </a:p>
          <a:p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BBC1188-BD5A-66B0-A10B-A246D75E1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285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5D65AC-B13E-B201-AC65-A5A44A7527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A96FFA-8780-C8D8-239F-8B45EECA27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Onderwerpen instructieregels provincie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0B00EDE-3471-AE46-872E-4F6633BEB9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Toelaten functies/activiteiten</a:t>
            </a:r>
          </a:p>
          <a:p>
            <a:r>
              <a:rPr lang="nl-NL" dirty="0"/>
              <a:t>Bescherming gebieden: natuur, stilte, grondwater</a:t>
            </a:r>
          </a:p>
          <a:p>
            <a:r>
              <a:rPr lang="nl-NL" dirty="0"/>
              <a:t>Opwek duurzame energie en energie-infrastructuur</a:t>
            </a:r>
          </a:p>
          <a:p>
            <a:r>
              <a:rPr lang="nl-NL" dirty="0"/>
              <a:t>Archeologie en erfgoed</a:t>
            </a:r>
          </a:p>
          <a:p>
            <a:r>
              <a:rPr lang="nl-NL" dirty="0"/>
              <a:t>Klimaatadaptatie</a:t>
            </a:r>
          </a:p>
          <a:p>
            <a:r>
              <a:rPr lang="nl-NL" dirty="0"/>
              <a:t>Stedelijke ontwikkeling</a:t>
            </a:r>
          </a:p>
          <a:p>
            <a:r>
              <a:rPr lang="nl-NL" dirty="0"/>
              <a:t>Inrichting landelijk gebied</a:t>
            </a:r>
          </a:p>
          <a:p>
            <a:r>
              <a:rPr lang="nl-NL" dirty="0"/>
              <a:t>Natuur en landschap</a:t>
            </a:r>
          </a:p>
          <a:p>
            <a:r>
              <a:rPr lang="nl-NL" dirty="0"/>
              <a:t>Toelaten agrarische activiteiten, detailhandel, verblijfsrecreatie</a:t>
            </a:r>
          </a:p>
          <a:p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C9557E3-17E0-D67F-1490-E72543AA1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882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IPLO Kleuren">
      <a:dk1>
        <a:srgbClr val="000000"/>
      </a:dk1>
      <a:lt1>
        <a:sysClr val="window" lastClr="FFFFFF"/>
      </a:lt1>
      <a:dk2>
        <a:srgbClr val="35577E"/>
      </a:dk2>
      <a:lt2>
        <a:srgbClr val="FFFFFF"/>
      </a:lt2>
      <a:accent1>
        <a:srgbClr val="34573A"/>
      </a:accent1>
      <a:accent2>
        <a:srgbClr val="35577E"/>
      </a:accent2>
      <a:accent3>
        <a:srgbClr val="D3752B"/>
      </a:accent3>
      <a:accent4>
        <a:srgbClr val="97B550"/>
      </a:accent4>
      <a:accent5>
        <a:srgbClr val="D6DDE5"/>
      </a:accent5>
      <a:accent6>
        <a:srgbClr val="F6E3D4"/>
      </a:accent6>
      <a:hlink>
        <a:srgbClr val="35577E"/>
      </a:hlink>
      <a:folHlink>
        <a:srgbClr val="35577E"/>
      </a:folHlink>
    </a:clrScheme>
    <a:fontScheme name="IPLO">
      <a:majorFont>
        <a:latin typeface="Asap SemiBold"/>
        <a:ea typeface=""/>
        <a:cs typeface=""/>
      </a:majorFont>
      <a:minorFont>
        <a:latin typeface="Asap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Aangepast ontwer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e1" id="{5A996074-B84D-6F42-8143-CCA715446DCD}" vid="{F9227270-10CD-5D40-98F1-7AA12FF94A75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37276b06-72c2-4081-996b-9af57fe26b63}" enabled="1" method="Standard" siteId="{ac843cea-7a2b-4dc6-9f37-919c3e210fed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1215</TotalTime>
  <Words>1472</Words>
  <Application>Microsoft Office PowerPoint</Application>
  <PresentationFormat>Breedbeeld</PresentationFormat>
  <Paragraphs>103</Paragraphs>
  <Slides>15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15</vt:i4>
      </vt:variant>
    </vt:vector>
  </HeadingPairs>
  <TitlesOfParts>
    <vt:vector size="25" baseType="lpstr">
      <vt:lpstr>Abadi Extra Light</vt:lpstr>
      <vt:lpstr>Aptos</vt:lpstr>
      <vt:lpstr>Arial</vt:lpstr>
      <vt:lpstr>Asap</vt:lpstr>
      <vt:lpstr>Asap SemiBold</vt:lpstr>
      <vt:lpstr>Times New Roman</vt:lpstr>
      <vt:lpstr>Verdana</vt:lpstr>
      <vt:lpstr>Wingdings</vt:lpstr>
      <vt:lpstr>Kantoorthema</vt:lpstr>
      <vt:lpstr>Aangepast ontwerp</vt:lpstr>
      <vt:lpstr>Openingsdia powerpointpresentatie Schakel Special</vt:lpstr>
      <vt:lpstr>Aanleiding wijziging omgevingsplan</vt:lpstr>
      <vt:lpstr>Wie is al bezig?</vt:lpstr>
      <vt:lpstr>Redenen voor wijzigen omgevingsplan</vt:lpstr>
      <vt:lpstr>Wat zegt de Omgevingswet</vt:lpstr>
      <vt:lpstr>Doorwerking beleid provincie en Rijk</vt:lpstr>
      <vt:lpstr>Instructieregels Bkl</vt:lpstr>
      <vt:lpstr>Instructieregels in omgevingsverordening</vt:lpstr>
      <vt:lpstr>Onderwerpen instructieregels provincie</vt:lpstr>
      <vt:lpstr>Wat betekent dit voor het omgevingsplan</vt:lpstr>
      <vt:lpstr>Wijzigen omgevingsplan</vt:lpstr>
      <vt:lpstr>Wijzigingsbesluit</vt:lpstr>
      <vt:lpstr>Informatiepunt Leefomgeving</vt:lpstr>
      <vt:lpstr>Heb je nog vragen? </vt:lpstr>
      <vt:lpstr>Meer weten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Mohsen Halimi</dc:creator>
  <cp:lastModifiedBy>Jonkers, Henk (RWS WVL)</cp:lastModifiedBy>
  <cp:revision>67</cp:revision>
  <dcterms:created xsi:type="dcterms:W3CDTF">2025-04-04T12:03:38Z</dcterms:created>
  <dcterms:modified xsi:type="dcterms:W3CDTF">2025-12-01T07:46:04Z</dcterms:modified>
</cp:coreProperties>
</file>