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8" r:id="rId2"/>
  </p:sldMasterIdLst>
  <p:notesMasterIdLst>
    <p:notesMasterId r:id="rId28"/>
  </p:notesMasterIdLst>
  <p:sldIdLst>
    <p:sldId id="256" r:id="rId3"/>
    <p:sldId id="329" r:id="rId4"/>
    <p:sldId id="301" r:id="rId5"/>
    <p:sldId id="313" r:id="rId6"/>
    <p:sldId id="307" r:id="rId7"/>
    <p:sldId id="302" r:id="rId8"/>
    <p:sldId id="305" r:id="rId9"/>
    <p:sldId id="314" r:id="rId10"/>
    <p:sldId id="306" r:id="rId11"/>
    <p:sldId id="303" r:id="rId12"/>
    <p:sldId id="311" r:id="rId13"/>
    <p:sldId id="318" r:id="rId14"/>
    <p:sldId id="319" r:id="rId15"/>
    <p:sldId id="308" r:id="rId16"/>
    <p:sldId id="263" r:id="rId17"/>
    <p:sldId id="320" r:id="rId18"/>
    <p:sldId id="321" r:id="rId19"/>
    <p:sldId id="322" r:id="rId20"/>
    <p:sldId id="323" r:id="rId21"/>
    <p:sldId id="326" r:id="rId22"/>
    <p:sldId id="325" r:id="rId23"/>
    <p:sldId id="310" r:id="rId24"/>
    <p:sldId id="330" r:id="rId25"/>
    <p:sldId id="331" r:id="rId26"/>
    <p:sldId id="332" r:id="rId27"/>
  </p:sldIdLst>
  <p:sldSz cx="12192000" cy="6858000"/>
  <p:notesSz cx="6805613" cy="99441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3" autoAdjust="0"/>
    <p:restoredTop sz="79346" autoAdjust="0"/>
  </p:normalViewPr>
  <p:slideViewPr>
    <p:cSldViewPr snapToGrid="0" showGuides="1">
      <p:cViewPr varScale="1">
        <p:scale>
          <a:sx n="96" d="100"/>
          <a:sy n="96" d="100"/>
        </p:scale>
        <p:origin x="96" y="186"/>
      </p:cViewPr>
      <p:guideLst>
        <p:guide pos="384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BEB59695-2CA7-400E-896D-210B5153E9FD}" type="datetimeFigureOut">
              <a:rPr lang="nl-NL" smtClean="0"/>
              <a:t>1-12-2025</a:t>
            </a:fld>
            <a:endParaRPr lang="nl-NL" dirty="0"/>
          </a:p>
        </p:txBody>
      </p:sp>
      <p:sp>
        <p:nvSpPr>
          <p:cNvPr id="4" name="Tijdelijke aanduiding voor dia-afbeelding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62F04C93-797C-4EBB-9AAD-63C2F3576D20}" type="slidenum">
              <a:rPr lang="nl-NL" smtClean="0"/>
              <a:t>‹nr.›</a:t>
            </a:fld>
            <a:endParaRPr lang="nl-NL" dirty="0"/>
          </a:p>
        </p:txBody>
      </p:sp>
    </p:spTree>
    <p:extLst>
      <p:ext uri="{BB962C8B-B14F-4D97-AF65-F5344CB8AC3E}">
        <p14:creationId xmlns:p14="http://schemas.microsoft.com/office/powerpoint/2010/main" val="1388837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2F04C93-797C-4EBB-9AAD-63C2F3576D20}" type="slidenum">
              <a:rPr lang="nl-NL" smtClean="0"/>
              <a:t>2</a:t>
            </a:fld>
            <a:endParaRPr lang="nl-NL" dirty="0"/>
          </a:p>
        </p:txBody>
      </p:sp>
    </p:spTree>
    <p:extLst>
      <p:ext uri="{BB962C8B-B14F-4D97-AF65-F5344CB8AC3E}">
        <p14:creationId xmlns:p14="http://schemas.microsoft.com/office/powerpoint/2010/main" val="700400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2F04C93-797C-4EBB-9AAD-63C2F3576D20}" type="slidenum">
              <a:rPr lang="nl-NL" smtClean="0"/>
              <a:t>11</a:t>
            </a:fld>
            <a:endParaRPr lang="nl-NL" dirty="0"/>
          </a:p>
        </p:txBody>
      </p:sp>
    </p:spTree>
    <p:extLst>
      <p:ext uri="{BB962C8B-B14F-4D97-AF65-F5344CB8AC3E}">
        <p14:creationId xmlns:p14="http://schemas.microsoft.com/office/powerpoint/2010/main" val="1635620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Voor inwerkingtreding veel in vergunning. Nu eigenlijk alles in Bal en omgevingsplan. Volgende sheet wat dan nog de rol van de vergunning is.</a:t>
            </a:r>
          </a:p>
        </p:txBody>
      </p:sp>
      <p:sp>
        <p:nvSpPr>
          <p:cNvPr id="4" name="Tijdelijke aanduiding voor dianummer 3"/>
          <p:cNvSpPr>
            <a:spLocks noGrp="1"/>
          </p:cNvSpPr>
          <p:nvPr>
            <p:ph type="sldNum" sz="quarter" idx="5"/>
          </p:nvPr>
        </p:nvSpPr>
        <p:spPr/>
        <p:txBody>
          <a:bodyPr/>
          <a:lstStyle/>
          <a:p>
            <a:fld id="{62F04C93-797C-4EBB-9AAD-63C2F3576D20}" type="slidenum">
              <a:rPr lang="nl-NL" smtClean="0"/>
              <a:t>12</a:t>
            </a:fld>
            <a:endParaRPr lang="nl-NL" dirty="0"/>
          </a:p>
        </p:txBody>
      </p:sp>
    </p:spTree>
    <p:extLst>
      <p:ext uri="{BB962C8B-B14F-4D97-AF65-F5344CB8AC3E}">
        <p14:creationId xmlns:p14="http://schemas.microsoft.com/office/powerpoint/2010/main" val="794245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Reden </a:t>
            </a:r>
            <a:r>
              <a:rPr lang="nl-NL" dirty="0" err="1"/>
              <a:t>vergunninglicht</a:t>
            </a:r>
            <a:r>
              <a:rPr lang="nl-NL" dirty="0"/>
              <a:t> </a:t>
            </a:r>
            <a:r>
              <a:rPr lang="nl-NL" dirty="0" err="1"/>
              <a:t>ami</a:t>
            </a:r>
            <a:r>
              <a:rPr lang="nl-NL" dirty="0"/>
              <a:t> m.e.r.-beoordeling/ wat daar uit komt kan reden voorschriften zijn. Verzekeren dat bepaalde typen baden echt worden toegepast. </a:t>
            </a:r>
          </a:p>
          <a:p>
            <a:endParaRPr lang="nl-NL" dirty="0"/>
          </a:p>
          <a:p>
            <a:r>
              <a:rPr lang="nl-NL" dirty="0"/>
              <a:t>Passende beoordeling/natuur gaat niet over dit soort bedrijven, dus afkappen</a:t>
            </a:r>
          </a:p>
          <a:p>
            <a:endParaRPr lang="nl-NL" dirty="0"/>
          </a:p>
          <a:p>
            <a:r>
              <a:rPr lang="nl-NL" dirty="0"/>
              <a:t>Risicocontour is wat anders dan gifwolkaandachtsgebied. </a:t>
            </a:r>
          </a:p>
        </p:txBody>
      </p:sp>
      <p:sp>
        <p:nvSpPr>
          <p:cNvPr id="4" name="Tijdelijke aanduiding voor dianummer 3"/>
          <p:cNvSpPr>
            <a:spLocks noGrp="1"/>
          </p:cNvSpPr>
          <p:nvPr>
            <p:ph type="sldNum" sz="quarter" idx="5"/>
          </p:nvPr>
        </p:nvSpPr>
        <p:spPr/>
        <p:txBody>
          <a:bodyPr/>
          <a:lstStyle/>
          <a:p>
            <a:fld id="{62F04C93-797C-4EBB-9AAD-63C2F3576D20}" type="slidenum">
              <a:rPr lang="nl-NL" smtClean="0"/>
              <a:t>13</a:t>
            </a:fld>
            <a:endParaRPr lang="nl-NL"/>
          </a:p>
        </p:txBody>
      </p:sp>
    </p:spTree>
    <p:extLst>
      <p:ext uri="{BB962C8B-B14F-4D97-AF65-F5344CB8AC3E}">
        <p14:creationId xmlns:p14="http://schemas.microsoft.com/office/powerpoint/2010/main" val="3884930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2F04C93-797C-4EBB-9AAD-63C2F3576D20}" type="slidenum">
              <a:rPr lang="nl-NL" smtClean="0"/>
              <a:t>14</a:t>
            </a:fld>
            <a:endParaRPr lang="nl-NL"/>
          </a:p>
        </p:txBody>
      </p:sp>
    </p:spTree>
    <p:extLst>
      <p:ext uri="{BB962C8B-B14F-4D97-AF65-F5344CB8AC3E}">
        <p14:creationId xmlns:p14="http://schemas.microsoft.com/office/powerpoint/2010/main" val="3431693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Even wat we net hebben geleerd nog wat uitleggen met wat voorbeelden in de vorm van een </a:t>
            </a:r>
            <a:r>
              <a:rPr lang="nl-NL" dirty="0" err="1"/>
              <a:t>kwisje</a:t>
            </a:r>
            <a:r>
              <a:rPr lang="nl-NL" dirty="0"/>
              <a:t>.</a:t>
            </a:r>
          </a:p>
        </p:txBody>
      </p:sp>
      <p:sp>
        <p:nvSpPr>
          <p:cNvPr id="4" name="Tijdelijke aanduiding voor dianummer 3"/>
          <p:cNvSpPr>
            <a:spLocks noGrp="1"/>
          </p:cNvSpPr>
          <p:nvPr>
            <p:ph type="sldNum" sz="quarter" idx="5"/>
          </p:nvPr>
        </p:nvSpPr>
        <p:spPr/>
        <p:txBody>
          <a:bodyPr/>
          <a:lstStyle/>
          <a:p>
            <a:fld id="{62F04C93-797C-4EBB-9AAD-63C2F3576D20}" type="slidenum">
              <a:rPr lang="nl-NL" smtClean="0"/>
              <a:t>15</a:t>
            </a:fld>
            <a:endParaRPr lang="nl-NL"/>
          </a:p>
        </p:txBody>
      </p:sp>
    </p:spTree>
    <p:extLst>
      <p:ext uri="{BB962C8B-B14F-4D97-AF65-F5344CB8AC3E}">
        <p14:creationId xmlns:p14="http://schemas.microsoft.com/office/powerpoint/2010/main" val="68487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2F04C93-797C-4EBB-9AAD-63C2F3576D20}" type="slidenum">
              <a:rPr lang="nl-NL" smtClean="0"/>
              <a:t>16</a:t>
            </a:fld>
            <a:endParaRPr lang="nl-NL"/>
          </a:p>
        </p:txBody>
      </p:sp>
    </p:spTree>
    <p:extLst>
      <p:ext uri="{BB962C8B-B14F-4D97-AF65-F5344CB8AC3E}">
        <p14:creationId xmlns:p14="http://schemas.microsoft.com/office/powerpoint/2010/main" val="31110609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r>
              <a:rPr lang="nl-NL" dirty="0"/>
              <a:t>Dus dit heeft niets met het overgangsrecht voor voorschriften te maken, tenzij er in de vergunning een voorschrift staat dat aanvraag deel uitmaakt van vergunning, dan leuke discussie</a:t>
            </a:r>
          </a:p>
        </p:txBody>
      </p:sp>
      <p:sp>
        <p:nvSpPr>
          <p:cNvPr id="4" name="Tijdelijke aanduiding voor dianummer 3"/>
          <p:cNvSpPr>
            <a:spLocks noGrp="1"/>
          </p:cNvSpPr>
          <p:nvPr>
            <p:ph type="sldNum" sz="quarter" idx="5"/>
          </p:nvPr>
        </p:nvSpPr>
        <p:spPr/>
        <p:txBody>
          <a:bodyPr/>
          <a:lstStyle/>
          <a:p>
            <a:fld id="{62F04C93-797C-4EBB-9AAD-63C2F3576D20}" type="slidenum">
              <a:rPr lang="nl-NL" smtClean="0"/>
              <a:t>17</a:t>
            </a:fld>
            <a:endParaRPr lang="nl-NL"/>
          </a:p>
        </p:txBody>
      </p:sp>
    </p:spTree>
    <p:extLst>
      <p:ext uri="{BB962C8B-B14F-4D97-AF65-F5344CB8AC3E}">
        <p14:creationId xmlns:p14="http://schemas.microsoft.com/office/powerpoint/2010/main" val="1972331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2F04C93-797C-4EBB-9AAD-63C2F3576D20}" type="slidenum">
              <a:rPr lang="nl-NL" smtClean="0"/>
              <a:t>18</a:t>
            </a:fld>
            <a:endParaRPr lang="nl-NL"/>
          </a:p>
        </p:txBody>
      </p:sp>
    </p:spTree>
    <p:extLst>
      <p:ext uri="{BB962C8B-B14F-4D97-AF65-F5344CB8AC3E}">
        <p14:creationId xmlns:p14="http://schemas.microsoft.com/office/powerpoint/2010/main" val="14848147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r>
              <a:rPr lang="nl-NL" dirty="0"/>
              <a:t>..en kan dus in de toekomst het Bal overrulen!</a:t>
            </a:r>
          </a:p>
        </p:txBody>
      </p:sp>
      <p:sp>
        <p:nvSpPr>
          <p:cNvPr id="4" name="Tijdelijke aanduiding voor dianummer 3"/>
          <p:cNvSpPr>
            <a:spLocks noGrp="1"/>
          </p:cNvSpPr>
          <p:nvPr>
            <p:ph type="sldNum" sz="quarter" idx="5"/>
          </p:nvPr>
        </p:nvSpPr>
        <p:spPr/>
        <p:txBody>
          <a:bodyPr/>
          <a:lstStyle/>
          <a:p>
            <a:fld id="{62F04C93-797C-4EBB-9AAD-63C2F3576D20}" type="slidenum">
              <a:rPr lang="nl-NL" smtClean="0"/>
              <a:t>19</a:t>
            </a:fld>
            <a:endParaRPr lang="nl-NL"/>
          </a:p>
        </p:txBody>
      </p:sp>
    </p:spTree>
    <p:extLst>
      <p:ext uri="{BB962C8B-B14F-4D97-AF65-F5344CB8AC3E}">
        <p14:creationId xmlns:p14="http://schemas.microsoft.com/office/powerpoint/2010/main" val="22701788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2F04C93-797C-4EBB-9AAD-63C2F3576D20}" type="slidenum">
              <a:rPr lang="nl-NL" smtClean="0"/>
              <a:t>20</a:t>
            </a:fld>
            <a:endParaRPr lang="nl-NL"/>
          </a:p>
        </p:txBody>
      </p:sp>
    </p:spTree>
    <p:extLst>
      <p:ext uri="{BB962C8B-B14F-4D97-AF65-F5344CB8AC3E}">
        <p14:creationId xmlns:p14="http://schemas.microsoft.com/office/powerpoint/2010/main" val="141701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effectLst/>
              </a:rPr>
              <a:t>Het bedrijf werkt in opdracht van anderen. Andere bedrijven leveren </a:t>
            </a:r>
            <a:r>
              <a:rPr lang="nl-NL" dirty="0" err="1">
                <a:effectLst/>
              </a:rPr>
              <a:t>halffabrikaten</a:t>
            </a:r>
            <a:r>
              <a:rPr lang="nl-NL" dirty="0">
                <a:effectLst/>
              </a:rPr>
              <a:t> aan waar ze graag een laagje overheen hebben.</a:t>
            </a:r>
          </a:p>
          <a:p>
            <a:endParaRPr lang="nl-NL" dirty="0">
              <a:effectLst/>
            </a:endParaRPr>
          </a:p>
          <a:p>
            <a:r>
              <a:rPr lang="nl-NL" dirty="0">
                <a:effectLst/>
              </a:rPr>
              <a:t>Een </a:t>
            </a:r>
            <a:r>
              <a:rPr lang="nl-NL" dirty="0" err="1">
                <a:effectLst/>
              </a:rPr>
              <a:t>conversielaag</a:t>
            </a:r>
            <a:r>
              <a:rPr lang="nl-NL" dirty="0">
                <a:effectLst/>
              </a:rPr>
              <a:t> dient voor het </a:t>
            </a:r>
            <a:r>
              <a:rPr lang="nl-NL" dirty="0"/>
              <a:t>verbeteren van de corrosiebescherming, het verhogen van de hechtingskwaliteit voor coatings (zoals verf en lak) en soms om specifieke functies zoals elektrische geleidbaarheid te realiseren.</a:t>
            </a:r>
          </a:p>
        </p:txBody>
      </p:sp>
      <p:sp>
        <p:nvSpPr>
          <p:cNvPr id="4" name="Tijdelijke aanduiding voor dianummer 3"/>
          <p:cNvSpPr>
            <a:spLocks noGrp="1"/>
          </p:cNvSpPr>
          <p:nvPr>
            <p:ph type="sldNum" sz="quarter" idx="5"/>
          </p:nvPr>
        </p:nvSpPr>
        <p:spPr/>
        <p:txBody>
          <a:bodyPr/>
          <a:lstStyle/>
          <a:p>
            <a:fld id="{62F04C93-797C-4EBB-9AAD-63C2F3576D20}" type="slidenum">
              <a:rPr lang="nl-NL" smtClean="0"/>
              <a:t>3</a:t>
            </a:fld>
            <a:endParaRPr lang="nl-NL" dirty="0"/>
          </a:p>
        </p:txBody>
      </p:sp>
    </p:spTree>
    <p:extLst>
      <p:ext uri="{BB962C8B-B14F-4D97-AF65-F5344CB8AC3E}">
        <p14:creationId xmlns:p14="http://schemas.microsoft.com/office/powerpoint/2010/main" val="3979281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r>
              <a:rPr lang="nl-NL" dirty="0"/>
              <a:t>Beter is een algemene regel in het omgevingsplan voor alle bedrijven, niet alleen Bal</a:t>
            </a:r>
          </a:p>
        </p:txBody>
      </p:sp>
      <p:sp>
        <p:nvSpPr>
          <p:cNvPr id="4" name="Tijdelijke aanduiding voor dianummer 3"/>
          <p:cNvSpPr>
            <a:spLocks noGrp="1"/>
          </p:cNvSpPr>
          <p:nvPr>
            <p:ph type="sldNum" sz="quarter" idx="5"/>
          </p:nvPr>
        </p:nvSpPr>
        <p:spPr/>
        <p:txBody>
          <a:bodyPr/>
          <a:lstStyle/>
          <a:p>
            <a:fld id="{62F04C93-797C-4EBB-9AAD-63C2F3576D20}" type="slidenum">
              <a:rPr lang="nl-NL" smtClean="0"/>
              <a:t>21</a:t>
            </a:fld>
            <a:endParaRPr lang="nl-NL"/>
          </a:p>
        </p:txBody>
      </p:sp>
    </p:spTree>
    <p:extLst>
      <p:ext uri="{BB962C8B-B14F-4D97-AF65-F5344CB8AC3E}">
        <p14:creationId xmlns:p14="http://schemas.microsoft.com/office/powerpoint/2010/main" val="37798370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n-ea"/>
                <a:cs typeface="+mn-cs"/>
              </a:rPr>
              <a:t>Bij het aanpassen van de vergunningvoorschriften mag het bevoegd gezag </a:t>
            </a:r>
            <a:r>
              <a:rPr lang="nl-NL" sz="1200" b="1" i="0" kern="1200" dirty="0">
                <a:solidFill>
                  <a:schemeClr val="tx1"/>
                </a:solidFill>
                <a:effectLst/>
                <a:latin typeface="+mn-lt"/>
                <a:ea typeface="+mn-ea"/>
                <a:cs typeface="+mn-cs"/>
              </a:rPr>
              <a:t>het toepassen van andere technieken dan die waarover in of bij de aanvraag gegevens zijn verstrekt</a:t>
            </a:r>
            <a:r>
              <a:rPr lang="nl-NL" sz="1200" b="0" i="0" kern="1200" dirty="0">
                <a:solidFill>
                  <a:schemeClr val="tx1"/>
                </a:solidFill>
                <a:effectLst/>
                <a:latin typeface="+mn-lt"/>
                <a:ea typeface="+mn-ea"/>
                <a:cs typeface="+mn-cs"/>
              </a:rPr>
              <a:t> voorschrijven. Het bevoegd gezag mag hier dus afwijken van de grondslag van de aanvraag. Zie artikel 8.99, vijfde lid, van het Bkl.</a:t>
            </a:r>
            <a:endParaRPr lang="nl-NL" dirty="0"/>
          </a:p>
        </p:txBody>
      </p:sp>
      <p:sp>
        <p:nvSpPr>
          <p:cNvPr id="4" name="Tijdelijke aanduiding voor dianummer 3"/>
          <p:cNvSpPr>
            <a:spLocks noGrp="1"/>
          </p:cNvSpPr>
          <p:nvPr>
            <p:ph type="sldNum" sz="quarter" idx="5"/>
          </p:nvPr>
        </p:nvSpPr>
        <p:spPr/>
        <p:txBody>
          <a:bodyPr/>
          <a:lstStyle/>
          <a:p>
            <a:fld id="{62F04C93-797C-4EBB-9AAD-63C2F3576D20}" type="slidenum">
              <a:rPr lang="nl-NL" smtClean="0"/>
              <a:t>22</a:t>
            </a:fld>
            <a:endParaRPr lang="nl-NL"/>
          </a:p>
        </p:txBody>
      </p:sp>
    </p:spTree>
    <p:extLst>
      <p:ext uri="{BB962C8B-B14F-4D97-AF65-F5344CB8AC3E}">
        <p14:creationId xmlns:p14="http://schemas.microsoft.com/office/powerpoint/2010/main" val="12828713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62F04C93-797C-4EBB-9AAD-63C2F3576D20}" type="slidenum">
              <a:rPr lang="nl-NL" smtClean="0"/>
              <a:t>23</a:t>
            </a:fld>
            <a:endParaRPr lang="nl-NL" dirty="0"/>
          </a:p>
        </p:txBody>
      </p:sp>
    </p:spTree>
    <p:extLst>
      <p:ext uri="{BB962C8B-B14F-4D97-AF65-F5344CB8AC3E}">
        <p14:creationId xmlns:p14="http://schemas.microsoft.com/office/powerpoint/2010/main" val="2626818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slide is voor de medewerkers van IPLO. Werkzaam bij een andere organisatie, pas dan aan zoals gewenst</a:t>
            </a:r>
          </a:p>
        </p:txBody>
      </p:sp>
      <p:sp>
        <p:nvSpPr>
          <p:cNvPr id="4" name="Tijdelijke aanduiding voor dianummer 3"/>
          <p:cNvSpPr>
            <a:spLocks noGrp="1"/>
          </p:cNvSpPr>
          <p:nvPr>
            <p:ph type="sldNum" sz="quarter" idx="5"/>
          </p:nvPr>
        </p:nvSpPr>
        <p:spPr/>
        <p:txBody>
          <a:bodyPr/>
          <a:lstStyle/>
          <a:p>
            <a:fld id="{62F04C93-797C-4EBB-9AAD-63C2F3576D20}" type="slidenum">
              <a:rPr lang="nl-NL" smtClean="0"/>
              <a:t>24</a:t>
            </a:fld>
            <a:endParaRPr lang="nl-NL"/>
          </a:p>
        </p:txBody>
      </p:sp>
    </p:spTree>
    <p:extLst>
      <p:ext uri="{BB962C8B-B14F-4D97-AF65-F5344CB8AC3E}">
        <p14:creationId xmlns:p14="http://schemas.microsoft.com/office/powerpoint/2010/main" val="6933911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2F04C93-797C-4EBB-9AAD-63C2F3576D20}" type="slidenum">
              <a:rPr lang="nl-NL" smtClean="0"/>
              <a:t>25</a:t>
            </a:fld>
            <a:endParaRPr lang="nl-NL" dirty="0"/>
          </a:p>
        </p:txBody>
      </p:sp>
    </p:spTree>
    <p:extLst>
      <p:ext uri="{BB962C8B-B14F-4D97-AF65-F5344CB8AC3E}">
        <p14:creationId xmlns:p14="http://schemas.microsoft.com/office/powerpoint/2010/main" val="2935353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2F04C93-797C-4EBB-9AAD-63C2F3576D20}" type="slidenum">
              <a:rPr lang="nl-NL" smtClean="0"/>
              <a:t>4</a:t>
            </a:fld>
            <a:endParaRPr lang="nl-NL" dirty="0"/>
          </a:p>
        </p:txBody>
      </p:sp>
    </p:spTree>
    <p:extLst>
      <p:ext uri="{BB962C8B-B14F-4D97-AF65-F5344CB8AC3E}">
        <p14:creationId xmlns:p14="http://schemas.microsoft.com/office/powerpoint/2010/main" val="286551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Veel verschillende thema’s </a:t>
            </a:r>
          </a:p>
          <a:p>
            <a:r>
              <a:rPr lang="nl-NL" dirty="0"/>
              <a:t>EV: </a:t>
            </a:r>
            <a:r>
              <a:rPr lang="nl-NL" sz="1200" dirty="0">
                <a:highlight>
                  <a:srgbClr val="FFFF00"/>
                </a:highlight>
              </a:rPr>
              <a:t>Bij contact met zuur vormt cyanide blauwzuurgas en bij brand bestaat er een mogelijkheid dat de inhoud van tanks met zuur en cyanide gaan mengen. </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Chroom VI: Bijvoorbeeld schroefjes voor in chemische installaties. Bedrijf werkt meestal in opdracht van anderen, bij meeste toepassingen goede alternatieven. Maar ZZS, dus m</a:t>
            </a:r>
            <a:r>
              <a:rPr lang="nl-NL" sz="1200" dirty="0">
                <a:highlight>
                  <a:srgbClr val="FFFF00"/>
                </a:highlight>
              </a:rPr>
              <a:t>inimalisatieverplichting en strenge emissiegrenswaarden</a:t>
            </a:r>
          </a:p>
          <a:p>
            <a:endParaRPr lang="nl-NL" dirty="0"/>
          </a:p>
        </p:txBody>
      </p:sp>
      <p:sp>
        <p:nvSpPr>
          <p:cNvPr id="4" name="Tijdelijke aanduiding voor dianummer 3"/>
          <p:cNvSpPr>
            <a:spLocks noGrp="1"/>
          </p:cNvSpPr>
          <p:nvPr>
            <p:ph type="sldNum" sz="quarter" idx="5"/>
          </p:nvPr>
        </p:nvSpPr>
        <p:spPr/>
        <p:txBody>
          <a:bodyPr/>
          <a:lstStyle/>
          <a:p>
            <a:fld id="{62F04C93-797C-4EBB-9AAD-63C2F3576D20}" type="slidenum">
              <a:rPr lang="nl-NL" smtClean="0"/>
              <a:t>5</a:t>
            </a:fld>
            <a:endParaRPr lang="nl-NL" dirty="0"/>
          </a:p>
        </p:txBody>
      </p:sp>
    </p:spTree>
    <p:extLst>
      <p:ext uri="{BB962C8B-B14F-4D97-AF65-F5344CB8AC3E}">
        <p14:creationId xmlns:p14="http://schemas.microsoft.com/office/powerpoint/2010/main" val="1614050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2F04C93-797C-4EBB-9AAD-63C2F3576D20}" type="slidenum">
              <a:rPr lang="nl-NL" smtClean="0"/>
              <a:t>6</a:t>
            </a:fld>
            <a:endParaRPr lang="nl-NL" dirty="0"/>
          </a:p>
        </p:txBody>
      </p:sp>
    </p:spTree>
    <p:extLst>
      <p:ext uri="{BB962C8B-B14F-4D97-AF65-F5344CB8AC3E}">
        <p14:creationId xmlns:p14="http://schemas.microsoft.com/office/powerpoint/2010/main" val="1083850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3.104/3.106 complementair (andere milieubelastende installatie = geen ippc-installatie) sluiten elkaar wederzijds uit. 3.105 (indien van toepassing) altijd met een van de twee anderen.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In principe zelf mogelijk dat 3.104 en 3.106 in 1 bedrijf plaatsvinden. </a:t>
            </a:r>
          </a:p>
          <a:p>
            <a:endParaRPr lang="nl-NL" dirty="0"/>
          </a:p>
          <a:p>
            <a:r>
              <a:rPr lang="nl-NL" dirty="0"/>
              <a:t>Waarom aparte vergunningplicht voor </a:t>
            </a:r>
            <a:r>
              <a:rPr lang="nl-NL" dirty="0" err="1"/>
              <a:t>cyanidehoudend</a:t>
            </a:r>
            <a:r>
              <a:rPr lang="nl-NL" dirty="0"/>
              <a:t> bad in 3.105 als dat al wordt gedekt door 3.104 + 3.106. Extra indieningsvereisten. QRA (EV) risicoregister / atlas  voor de leefomgeving</a:t>
            </a:r>
          </a:p>
        </p:txBody>
      </p:sp>
      <p:sp>
        <p:nvSpPr>
          <p:cNvPr id="4" name="Tijdelijke aanduiding voor dianummer 3"/>
          <p:cNvSpPr>
            <a:spLocks noGrp="1"/>
          </p:cNvSpPr>
          <p:nvPr>
            <p:ph type="sldNum" sz="quarter" idx="5"/>
          </p:nvPr>
        </p:nvSpPr>
        <p:spPr/>
        <p:txBody>
          <a:bodyPr/>
          <a:lstStyle/>
          <a:p>
            <a:fld id="{62F04C93-797C-4EBB-9AAD-63C2F3576D20}" type="slidenum">
              <a:rPr lang="nl-NL" smtClean="0"/>
              <a:t>7</a:t>
            </a:fld>
            <a:endParaRPr lang="nl-NL" dirty="0"/>
          </a:p>
        </p:txBody>
      </p:sp>
    </p:spTree>
    <p:extLst>
      <p:ext uri="{BB962C8B-B14F-4D97-AF65-F5344CB8AC3E}">
        <p14:creationId xmlns:p14="http://schemas.microsoft.com/office/powerpoint/2010/main" val="2897683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2F04C93-797C-4EBB-9AAD-63C2F3576D20}" type="slidenum">
              <a:rPr lang="nl-NL" smtClean="0"/>
              <a:t>8</a:t>
            </a:fld>
            <a:endParaRPr lang="nl-NL" dirty="0"/>
          </a:p>
        </p:txBody>
      </p:sp>
    </p:spTree>
    <p:extLst>
      <p:ext uri="{BB962C8B-B14F-4D97-AF65-F5344CB8AC3E}">
        <p14:creationId xmlns:p14="http://schemas.microsoft.com/office/powerpoint/2010/main" val="3487790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2F04C93-797C-4EBB-9AAD-63C2F3576D20}" type="slidenum">
              <a:rPr lang="nl-NL" smtClean="0"/>
              <a:t>9</a:t>
            </a:fld>
            <a:endParaRPr lang="nl-NL" dirty="0"/>
          </a:p>
        </p:txBody>
      </p:sp>
    </p:spTree>
    <p:extLst>
      <p:ext uri="{BB962C8B-B14F-4D97-AF65-F5344CB8AC3E}">
        <p14:creationId xmlns:p14="http://schemas.microsoft.com/office/powerpoint/2010/main" val="2204559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Vraag: wat is achterliggende reden dat laatste 2 alleen gelden als de activiteit vergunningplichtig is? </a:t>
            </a:r>
          </a:p>
          <a:p>
            <a:pPr marL="171450" indent="-171450">
              <a:buFont typeface="Arial" panose="020B0604020202020204" pitchFamily="34" charset="0"/>
              <a:buChar char="•"/>
            </a:pPr>
            <a:r>
              <a:rPr lang="nl-NL" dirty="0"/>
              <a:t>ZZS: Type regels dat bij vergunning beoordeeld moet worden. Weten niet waar allemaal ZZS kunnen voorkomen. Soort van zoektocht die je niet bij kleine bedrijfjes wil doen. Kritiek en discussie over mogelijk. Module vermijdings- en reductieprogramma 5.4.3 te veel gevraagd voor kleine bedrijven. Ministerie denkt er nog over na.</a:t>
            </a:r>
          </a:p>
          <a:p>
            <a:pPr marL="171450" indent="-171450">
              <a:buFont typeface="Arial" panose="020B0604020202020204" pitchFamily="34" charset="0"/>
              <a:buChar char="•"/>
            </a:pPr>
            <a:r>
              <a:rPr lang="nl-NL" dirty="0"/>
              <a:t>Emissies in de lucht: normaliter emissie-eisen in H4. Module is vangnet voor niet-voorziene emissies. Vergunningplichtige bedrijven niet-standaard situaties. Zie ook reikwijdte module. </a:t>
            </a:r>
          </a:p>
        </p:txBody>
      </p:sp>
      <p:sp>
        <p:nvSpPr>
          <p:cNvPr id="4" name="Tijdelijke aanduiding voor dianummer 3"/>
          <p:cNvSpPr>
            <a:spLocks noGrp="1"/>
          </p:cNvSpPr>
          <p:nvPr>
            <p:ph type="sldNum" sz="quarter" idx="5"/>
          </p:nvPr>
        </p:nvSpPr>
        <p:spPr/>
        <p:txBody>
          <a:bodyPr/>
          <a:lstStyle/>
          <a:p>
            <a:fld id="{62F04C93-797C-4EBB-9AAD-63C2F3576D20}" type="slidenum">
              <a:rPr lang="nl-NL" smtClean="0"/>
              <a:t>10</a:t>
            </a:fld>
            <a:endParaRPr lang="nl-NL" dirty="0"/>
          </a:p>
        </p:txBody>
      </p:sp>
    </p:spTree>
    <p:extLst>
      <p:ext uri="{BB962C8B-B14F-4D97-AF65-F5344CB8AC3E}">
        <p14:creationId xmlns:p14="http://schemas.microsoft.com/office/powerpoint/2010/main" val="31401352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V0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ECE853-2255-F7B8-67E5-DAAFAECFA9F7}"/>
              </a:ext>
            </a:extLst>
          </p:cNvPr>
          <p:cNvSpPr>
            <a:spLocks noGrp="1"/>
          </p:cNvSpPr>
          <p:nvPr>
            <p:ph type="ctrTitle"/>
          </p:nvPr>
        </p:nvSpPr>
        <p:spPr>
          <a:xfrm>
            <a:off x="571500" y="2327770"/>
            <a:ext cx="5380037" cy="1312423"/>
          </a:xfrm>
        </p:spPr>
        <p:txBody>
          <a:bodyPr anchor="b">
            <a:noAutofit/>
          </a:bodyPr>
          <a:lstStyle>
            <a:lvl1pPr algn="l">
              <a:lnSpc>
                <a:spcPts val="4800"/>
              </a:lnSpc>
              <a:defRPr sz="4800">
                <a:solidFill>
                  <a:schemeClr val="accent1"/>
                </a:solidFill>
              </a:defRPr>
            </a:lvl1pPr>
          </a:lstStyle>
          <a:p>
            <a:r>
              <a:rPr lang="nl-NL" dirty="0"/>
              <a:t>Klik om stijl te bewerken</a:t>
            </a:r>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p:nvPr>
        </p:nvSpPr>
        <p:spPr>
          <a:xfrm>
            <a:off x="571500" y="3821295"/>
            <a:ext cx="5380037" cy="672596"/>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a:xfrm>
            <a:off x="571500" y="6324037"/>
            <a:ext cx="5380037" cy="180000"/>
          </a:xfrm>
        </p:spPr>
        <p:txBody>
          <a:bodyPr/>
          <a:lstStyle/>
          <a:p>
            <a:r>
              <a:rPr lang="nl-NL" dirty="0"/>
              <a:t>invoegen &gt; Koptekst en voettekst</a:t>
            </a:r>
          </a:p>
        </p:txBody>
      </p:sp>
      <p:pic>
        <p:nvPicPr>
          <p:cNvPr id="9" name="Graphic 8">
            <a:extLst>
              <a:ext uri="{FF2B5EF4-FFF2-40B4-BE49-F238E27FC236}">
                <a16:creationId xmlns:a16="http://schemas.microsoft.com/office/drawing/2014/main" id="{5700EAFD-ACD8-8E83-310B-BDDC6421DC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3882" y="386556"/>
            <a:ext cx="1663255" cy="360000"/>
          </a:xfrm>
          <a:prstGeom prst="rect">
            <a:avLst/>
          </a:prstGeom>
        </p:spPr>
      </p:pic>
      <p:pic>
        <p:nvPicPr>
          <p:cNvPr id="11" name="Graphic 10">
            <a:extLst>
              <a:ext uri="{FF2B5EF4-FFF2-40B4-BE49-F238E27FC236}">
                <a16:creationId xmlns:a16="http://schemas.microsoft.com/office/drawing/2014/main" id="{6055F990-61A8-0786-78A7-F0D3C04C5DA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325671" y="10400"/>
            <a:ext cx="6896065" cy="3420000"/>
          </a:xfrm>
          <a:prstGeom prst="rect">
            <a:avLst/>
          </a:prstGeom>
        </p:spPr>
      </p:pic>
      <p:sp>
        <p:nvSpPr>
          <p:cNvPr id="14" name="Tijdelijke aanduiding voor afbeelding 13">
            <a:extLst>
              <a:ext uri="{FF2B5EF4-FFF2-40B4-BE49-F238E27FC236}">
                <a16:creationId xmlns:a16="http://schemas.microsoft.com/office/drawing/2014/main" id="{62D6F59B-43A4-9275-111B-9050F0A3B7A5}"/>
              </a:ext>
            </a:extLst>
          </p:cNvPr>
          <p:cNvSpPr>
            <a:spLocks noGrp="1"/>
          </p:cNvSpPr>
          <p:nvPr>
            <p:ph type="pic" sz="quarter" idx="12" hasCustomPrompt="1"/>
          </p:nvPr>
        </p:nvSpPr>
        <p:spPr>
          <a:xfrm>
            <a:off x="5294400" y="3398800"/>
            <a:ext cx="6897600" cy="6897600"/>
          </a:xfrm>
          <a:prstGeom prst="ellipse">
            <a:avLst/>
          </a:prstGeom>
          <a:solidFill>
            <a:schemeClr val="accent5"/>
          </a:solidFill>
        </p:spPr>
        <p:txBody>
          <a:bodyPr tIns="468000" bIns="0"/>
          <a:lstStyle>
            <a:lvl1pPr marL="0" indent="0" algn="ctr">
              <a:buNone/>
              <a:defRPr>
                <a:solidFill>
                  <a:schemeClr val="tx2"/>
                </a:solidFill>
              </a:defRPr>
            </a:lvl1pPr>
          </a:lstStyle>
          <a:p>
            <a:r>
              <a:rPr lang="nl-NL" dirty="0"/>
              <a:t>Afbeelding</a:t>
            </a:r>
          </a:p>
        </p:txBody>
      </p:sp>
    </p:spTree>
    <p:extLst>
      <p:ext uri="{BB962C8B-B14F-4D97-AF65-F5344CB8AC3E}">
        <p14:creationId xmlns:p14="http://schemas.microsoft.com/office/powerpoint/2010/main" val="349168970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6348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el">
    <p:bg>
      <p:bgPr>
        <a:solidFill>
          <a:schemeClr val="bg1"/>
        </a:solidFill>
        <a:effectLst/>
      </p:bgPr>
    </p:b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126CAFB3-B952-5E41-8366-D28F5BBD163D}"/>
              </a:ext>
            </a:extLst>
          </p:cNvPr>
          <p:cNvSpPr/>
          <p:nvPr userDrawn="1"/>
        </p:nvSpPr>
        <p:spPr>
          <a:xfrm>
            <a:off x="251" y="892799"/>
            <a:ext cx="12208683" cy="5609601"/>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dirty="0"/>
          </a:p>
        </p:txBody>
      </p:sp>
      <p:pic>
        <p:nvPicPr>
          <p:cNvPr id="7" name="Afbeelding 6">
            <a:extLst>
              <a:ext uri="{FF2B5EF4-FFF2-40B4-BE49-F238E27FC236}">
                <a16:creationId xmlns:a16="http://schemas.microsoft.com/office/drawing/2014/main" id="{10E62FF2-996E-EE4F-8AD3-63F8BA2B3C9F}"/>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el 1"/>
          <p:cNvSpPr>
            <a:spLocks noGrp="1"/>
          </p:cNvSpPr>
          <p:nvPr>
            <p:ph type="ctrTitle"/>
          </p:nvPr>
        </p:nvSpPr>
        <p:spPr>
          <a:xfrm>
            <a:off x="6356144" y="1171764"/>
            <a:ext cx="5353512" cy="1235234"/>
          </a:xfrm>
        </p:spPr>
        <p:txBody>
          <a:bodyPr anchor="t"/>
          <a:lstStyle>
            <a:lvl1pPr algn="l">
              <a:defRPr b="1">
                <a:solidFill>
                  <a:schemeClr val="bg1"/>
                </a:solidFill>
              </a:defRPr>
            </a:lvl1pPr>
          </a:lstStyle>
          <a:p>
            <a:r>
              <a:rPr lang="nl-NL"/>
              <a:t>Klik om de stijl te bewerken</a:t>
            </a:r>
            <a:endParaRPr lang="nl-NL" dirty="0"/>
          </a:p>
        </p:txBody>
      </p:sp>
      <p:sp>
        <p:nvSpPr>
          <p:cNvPr id="3" name="Subtitel 2"/>
          <p:cNvSpPr>
            <a:spLocks noGrp="1"/>
          </p:cNvSpPr>
          <p:nvPr>
            <p:ph type="subTitle" idx="1" hasCustomPrompt="1"/>
          </p:nvPr>
        </p:nvSpPr>
        <p:spPr>
          <a:xfrm>
            <a:off x="6356145" y="3424048"/>
            <a:ext cx="5171671"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&lt;naam&gt;</a:t>
            </a:r>
          </a:p>
          <a:p>
            <a:endParaRPr lang="nl-NL" dirty="0"/>
          </a:p>
        </p:txBody>
      </p:sp>
      <p:sp>
        <p:nvSpPr>
          <p:cNvPr id="17" name="Tijdelijke aanduiding voor tekst 16"/>
          <p:cNvSpPr>
            <a:spLocks noGrp="1"/>
          </p:cNvSpPr>
          <p:nvPr>
            <p:ph type="body" sz="quarter" idx="11" hasCustomPrompt="1"/>
          </p:nvPr>
        </p:nvSpPr>
        <p:spPr>
          <a:xfrm>
            <a:off x="6356351" y="5402697"/>
            <a:ext cx="5171016"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dirty="0"/>
              <a:t>&lt;versie&gt;</a:t>
            </a:r>
          </a:p>
        </p:txBody>
      </p:sp>
      <p:sp>
        <p:nvSpPr>
          <p:cNvPr id="10" name="Tekstvak 9">
            <a:extLst>
              <a:ext uri="{FF2B5EF4-FFF2-40B4-BE49-F238E27FC236}">
                <a16:creationId xmlns:a16="http://schemas.microsoft.com/office/drawing/2014/main" id="{6C38CDB2-3601-9440-8755-F766D2452C38}"/>
              </a:ext>
            </a:extLst>
          </p:cNvPr>
          <p:cNvSpPr txBox="1"/>
          <p:nvPr userDrawn="1"/>
        </p:nvSpPr>
        <p:spPr>
          <a:xfrm>
            <a:off x="2022231" y="325315"/>
            <a:ext cx="184731" cy="369332"/>
          </a:xfrm>
          <a:prstGeom prst="rect">
            <a:avLst/>
          </a:prstGeom>
          <a:noFill/>
        </p:spPr>
        <p:txBody>
          <a:bodyPr wrap="none" rtlCol="0">
            <a:spAutoFit/>
          </a:bodyPr>
          <a:lstStyle/>
          <a:p>
            <a:endParaRPr lang="nl-NL" dirty="0"/>
          </a:p>
        </p:txBody>
      </p:sp>
    </p:spTree>
    <p:extLst>
      <p:ext uri="{BB962C8B-B14F-4D97-AF65-F5344CB8AC3E}">
        <p14:creationId xmlns:p14="http://schemas.microsoft.com/office/powerpoint/2010/main" val="3534939837"/>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el">
    <p:bg>
      <p:bgPr>
        <a:solidFill>
          <a:schemeClr val="bg1"/>
        </a:solidFill>
        <a:effectLst/>
      </p:bgPr>
    </p:bg>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CAF4B903-1467-C34F-9567-8E31016B8910}"/>
              </a:ext>
            </a:extLst>
          </p:cNvPr>
          <p:cNvSpPr/>
          <p:nvPr userDrawn="1"/>
        </p:nvSpPr>
        <p:spPr>
          <a:xfrm>
            <a:off x="6105907" y="890588"/>
            <a:ext cx="6102776"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dirty="0"/>
          </a:p>
        </p:txBody>
      </p:sp>
      <p:pic>
        <p:nvPicPr>
          <p:cNvPr id="7" name="Afbeelding 6">
            <a:extLst>
              <a:ext uri="{FF2B5EF4-FFF2-40B4-BE49-F238E27FC236}">
                <a16:creationId xmlns:a16="http://schemas.microsoft.com/office/drawing/2014/main" id="{10E62FF2-996E-EE4F-8AD3-63F8BA2B3C9F}"/>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el 1"/>
          <p:cNvSpPr>
            <a:spLocks noGrp="1"/>
          </p:cNvSpPr>
          <p:nvPr>
            <p:ph type="ctrTitle"/>
          </p:nvPr>
        </p:nvSpPr>
        <p:spPr>
          <a:xfrm>
            <a:off x="6356144" y="1171764"/>
            <a:ext cx="5353512" cy="1235234"/>
          </a:xfrm>
        </p:spPr>
        <p:txBody>
          <a:bodyPr anchor="t"/>
          <a:lstStyle>
            <a:lvl1pPr algn="l">
              <a:defRPr b="1">
                <a:solidFill>
                  <a:schemeClr val="bg1"/>
                </a:solidFill>
              </a:defRPr>
            </a:lvl1pPr>
          </a:lstStyle>
          <a:p>
            <a:r>
              <a:rPr lang="nl-NL"/>
              <a:t>Klik om de stijl te bewerken</a:t>
            </a:r>
            <a:endParaRPr lang="nl-NL" dirty="0"/>
          </a:p>
        </p:txBody>
      </p:sp>
      <p:sp>
        <p:nvSpPr>
          <p:cNvPr id="3" name="Subtitel 2"/>
          <p:cNvSpPr>
            <a:spLocks noGrp="1"/>
          </p:cNvSpPr>
          <p:nvPr>
            <p:ph type="subTitle" idx="1" hasCustomPrompt="1"/>
          </p:nvPr>
        </p:nvSpPr>
        <p:spPr>
          <a:xfrm>
            <a:off x="6356145" y="3424048"/>
            <a:ext cx="5171671"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&lt;naam&gt;</a:t>
            </a:r>
          </a:p>
          <a:p>
            <a:endParaRPr lang="nl-NL" dirty="0"/>
          </a:p>
        </p:txBody>
      </p:sp>
      <p:sp>
        <p:nvSpPr>
          <p:cNvPr id="17" name="Tijdelijke aanduiding voor tekst 16"/>
          <p:cNvSpPr>
            <a:spLocks noGrp="1"/>
          </p:cNvSpPr>
          <p:nvPr>
            <p:ph type="body" sz="quarter" idx="11" hasCustomPrompt="1"/>
          </p:nvPr>
        </p:nvSpPr>
        <p:spPr>
          <a:xfrm>
            <a:off x="6356351" y="5402697"/>
            <a:ext cx="5171016"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dirty="0"/>
              <a:t>&lt;versie&gt;</a:t>
            </a:r>
          </a:p>
        </p:txBody>
      </p:sp>
      <p:sp>
        <p:nvSpPr>
          <p:cNvPr id="10" name="Tekstvak 9">
            <a:extLst>
              <a:ext uri="{FF2B5EF4-FFF2-40B4-BE49-F238E27FC236}">
                <a16:creationId xmlns:a16="http://schemas.microsoft.com/office/drawing/2014/main" id="{6C38CDB2-3601-9440-8755-F766D2452C38}"/>
              </a:ext>
            </a:extLst>
          </p:cNvPr>
          <p:cNvSpPr txBox="1"/>
          <p:nvPr userDrawn="1"/>
        </p:nvSpPr>
        <p:spPr>
          <a:xfrm>
            <a:off x="2022231" y="325315"/>
            <a:ext cx="184731" cy="369332"/>
          </a:xfrm>
          <a:prstGeom prst="rect">
            <a:avLst/>
          </a:prstGeom>
          <a:noFill/>
        </p:spPr>
        <p:txBody>
          <a:bodyPr wrap="none" rtlCol="0">
            <a:spAutoFit/>
          </a:bodyPr>
          <a:lstStyle/>
          <a:p>
            <a:endParaRPr lang="nl-NL" dirty="0"/>
          </a:p>
        </p:txBody>
      </p:sp>
      <p:pic>
        <p:nvPicPr>
          <p:cNvPr id="8" name="Afbeelding 7">
            <a:extLst>
              <a:ext uri="{FF2B5EF4-FFF2-40B4-BE49-F238E27FC236}">
                <a16:creationId xmlns:a16="http://schemas.microsoft.com/office/drawing/2014/main" id="{22DC3BBA-D385-EF47-B9A6-F185736EA7F7}"/>
              </a:ext>
            </a:extLst>
          </p:cNvPr>
          <p:cNvPicPr>
            <a:picLocks noChangeAspect="1"/>
          </p:cNvPicPr>
          <p:nvPr userDrawn="1"/>
        </p:nvPicPr>
        <p:blipFill rotWithShape="1">
          <a:blip r:embed="rId3"/>
          <a:srcRect l="31526" r="118"/>
          <a:stretch/>
        </p:blipFill>
        <p:spPr>
          <a:xfrm>
            <a:off x="2039" y="890588"/>
            <a:ext cx="6111369" cy="5609264"/>
          </a:xfrm>
          <a:prstGeom prst="rect">
            <a:avLst/>
          </a:prstGeom>
        </p:spPr>
      </p:pic>
    </p:spTree>
    <p:extLst>
      <p:ext uri="{BB962C8B-B14F-4D97-AF65-F5344CB8AC3E}">
        <p14:creationId xmlns:p14="http://schemas.microsoft.com/office/powerpoint/2010/main" val="3113392817"/>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el">
    <p:bg>
      <p:bgPr>
        <a:solidFill>
          <a:schemeClr val="bg1"/>
        </a:solidFill>
        <a:effectLst/>
      </p:bgPr>
    </p:b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17CBC099-CCD2-3C47-AD87-7F5EFB280463}"/>
              </a:ext>
            </a:extLst>
          </p:cNvPr>
          <p:cNvSpPr/>
          <p:nvPr userDrawn="1"/>
        </p:nvSpPr>
        <p:spPr>
          <a:xfrm>
            <a:off x="6105907" y="890588"/>
            <a:ext cx="6102776"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dirty="0"/>
          </a:p>
        </p:txBody>
      </p:sp>
      <p:sp>
        <p:nvSpPr>
          <p:cNvPr id="2" name="Titel 1"/>
          <p:cNvSpPr>
            <a:spLocks noGrp="1"/>
          </p:cNvSpPr>
          <p:nvPr>
            <p:ph type="ctrTitle"/>
          </p:nvPr>
        </p:nvSpPr>
        <p:spPr>
          <a:xfrm>
            <a:off x="6356144" y="1171764"/>
            <a:ext cx="5353512" cy="1235234"/>
          </a:xfrm>
        </p:spPr>
        <p:txBody>
          <a:bodyPr anchor="t"/>
          <a:lstStyle>
            <a:lvl1pPr algn="l">
              <a:defRPr b="1">
                <a:solidFill>
                  <a:schemeClr val="bg1"/>
                </a:solidFill>
              </a:defRPr>
            </a:lvl1pPr>
          </a:lstStyle>
          <a:p>
            <a:r>
              <a:rPr lang="nl-NL"/>
              <a:t>Klik om de stijl te bewerken</a:t>
            </a:r>
            <a:endParaRPr lang="nl-NL" dirty="0"/>
          </a:p>
        </p:txBody>
      </p:sp>
      <p:sp>
        <p:nvSpPr>
          <p:cNvPr id="3" name="Subtitel 2"/>
          <p:cNvSpPr>
            <a:spLocks noGrp="1"/>
          </p:cNvSpPr>
          <p:nvPr>
            <p:ph type="subTitle" idx="1" hasCustomPrompt="1"/>
          </p:nvPr>
        </p:nvSpPr>
        <p:spPr>
          <a:xfrm>
            <a:off x="6356145" y="3424048"/>
            <a:ext cx="5171671"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&lt;naam&gt;</a:t>
            </a:r>
          </a:p>
          <a:p>
            <a:endParaRPr lang="nl-NL" dirty="0"/>
          </a:p>
        </p:txBody>
      </p:sp>
      <p:sp>
        <p:nvSpPr>
          <p:cNvPr id="17" name="Tijdelijke aanduiding voor tekst 16"/>
          <p:cNvSpPr>
            <a:spLocks noGrp="1"/>
          </p:cNvSpPr>
          <p:nvPr>
            <p:ph type="body" sz="quarter" idx="11" hasCustomPrompt="1"/>
          </p:nvPr>
        </p:nvSpPr>
        <p:spPr>
          <a:xfrm>
            <a:off x="6356351" y="5402697"/>
            <a:ext cx="5171016"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dirty="0"/>
              <a:t>&lt;versie&gt;</a:t>
            </a:r>
          </a:p>
        </p:txBody>
      </p:sp>
      <p:sp>
        <p:nvSpPr>
          <p:cNvPr id="10" name="Tekstvak 9">
            <a:extLst>
              <a:ext uri="{FF2B5EF4-FFF2-40B4-BE49-F238E27FC236}">
                <a16:creationId xmlns:a16="http://schemas.microsoft.com/office/drawing/2014/main" id="{6C38CDB2-3601-9440-8755-F766D2452C38}"/>
              </a:ext>
            </a:extLst>
          </p:cNvPr>
          <p:cNvSpPr txBox="1"/>
          <p:nvPr userDrawn="1"/>
        </p:nvSpPr>
        <p:spPr>
          <a:xfrm>
            <a:off x="2022231" y="325315"/>
            <a:ext cx="184731" cy="369332"/>
          </a:xfrm>
          <a:prstGeom prst="rect">
            <a:avLst/>
          </a:prstGeom>
          <a:noFill/>
        </p:spPr>
        <p:txBody>
          <a:bodyPr wrap="none" rtlCol="0">
            <a:spAutoFit/>
          </a:bodyPr>
          <a:lstStyle/>
          <a:p>
            <a:endParaRPr lang="nl-NL" dirty="0"/>
          </a:p>
        </p:txBody>
      </p:sp>
      <p:pic>
        <p:nvPicPr>
          <p:cNvPr id="13" name="Afbeelding 12">
            <a:extLst>
              <a:ext uri="{FF2B5EF4-FFF2-40B4-BE49-F238E27FC236}">
                <a16:creationId xmlns:a16="http://schemas.microsoft.com/office/drawing/2014/main" id="{E77F28CE-3807-4F4B-962D-474278733B72}"/>
              </a:ext>
            </a:extLst>
          </p:cNvPr>
          <p:cNvPicPr>
            <a:picLocks noChangeAspect="1"/>
          </p:cNvPicPr>
          <p:nvPr userDrawn="1"/>
        </p:nvPicPr>
        <p:blipFill rotWithShape="1">
          <a:blip r:embed="rId2"/>
          <a:srcRect l="31526" r="118"/>
          <a:stretch/>
        </p:blipFill>
        <p:spPr>
          <a:xfrm>
            <a:off x="2039" y="890588"/>
            <a:ext cx="6111369" cy="5609264"/>
          </a:xfrm>
          <a:prstGeom prst="rect">
            <a:avLst/>
          </a:prstGeom>
        </p:spPr>
      </p:pic>
    </p:spTree>
    <p:extLst>
      <p:ext uri="{BB962C8B-B14F-4D97-AF65-F5344CB8AC3E}">
        <p14:creationId xmlns:p14="http://schemas.microsoft.com/office/powerpoint/2010/main" val="3750797150"/>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Hoofdstuk + afb ">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3E99B19B-C344-0D42-81F4-64B43FAE8D5D}"/>
              </a:ext>
            </a:extLst>
          </p:cNvPr>
          <p:cNvSpPr/>
          <p:nvPr userDrawn="1"/>
        </p:nvSpPr>
        <p:spPr>
          <a:xfrm>
            <a:off x="6105907" y="890588"/>
            <a:ext cx="6102776"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dirty="0"/>
          </a:p>
        </p:txBody>
      </p:sp>
      <p:pic>
        <p:nvPicPr>
          <p:cNvPr id="6" name="Afbeelding 5">
            <a:extLst>
              <a:ext uri="{FF2B5EF4-FFF2-40B4-BE49-F238E27FC236}">
                <a16:creationId xmlns:a16="http://schemas.microsoft.com/office/drawing/2014/main" id="{D4AF8A1A-4A3E-584A-A9A1-B9AF37AAC0C2}"/>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el 1"/>
          <p:cNvSpPr>
            <a:spLocks noGrp="1"/>
          </p:cNvSpPr>
          <p:nvPr>
            <p:ph type="ctrTitle" hasCustomPrompt="1"/>
          </p:nvPr>
        </p:nvSpPr>
        <p:spPr>
          <a:xfrm>
            <a:off x="6356144" y="1171764"/>
            <a:ext cx="5353512"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6356145" y="2413591"/>
            <a:ext cx="5171671"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11" name="Afbeelding 10">
            <a:extLst>
              <a:ext uri="{FF2B5EF4-FFF2-40B4-BE49-F238E27FC236}">
                <a16:creationId xmlns:a16="http://schemas.microsoft.com/office/drawing/2014/main" id="{4AE6D71D-11A7-9F49-9E1B-C6D812DC6BF3}"/>
              </a:ext>
            </a:extLst>
          </p:cNvPr>
          <p:cNvPicPr>
            <a:picLocks noChangeAspect="1"/>
          </p:cNvPicPr>
          <p:nvPr userDrawn="1"/>
        </p:nvPicPr>
        <p:blipFill rotWithShape="1">
          <a:blip r:embed="rId3"/>
          <a:srcRect l="31526" r="118"/>
          <a:stretch/>
        </p:blipFill>
        <p:spPr>
          <a:xfrm>
            <a:off x="2039" y="890588"/>
            <a:ext cx="6111369" cy="5609264"/>
          </a:xfrm>
          <a:prstGeom prst="rect">
            <a:avLst/>
          </a:prstGeom>
        </p:spPr>
      </p:pic>
    </p:spTree>
    <p:extLst>
      <p:ext uri="{BB962C8B-B14F-4D97-AF65-F5344CB8AC3E}">
        <p14:creationId xmlns:p14="http://schemas.microsoft.com/office/powerpoint/2010/main" val="2498270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oofdstuk + afb ">
    <p:spTree>
      <p:nvGrpSpPr>
        <p:cNvPr id="1" name=""/>
        <p:cNvGrpSpPr/>
        <p:nvPr/>
      </p:nvGrpSpPr>
      <p:grpSpPr>
        <a:xfrm>
          <a:off x="0" y="0"/>
          <a:ext cx="0" cy="0"/>
          <a:chOff x="0" y="0"/>
          <a:chExt cx="0" cy="0"/>
        </a:xfrm>
      </p:grpSpPr>
      <p:sp>
        <p:nvSpPr>
          <p:cNvPr id="8" name="Rechthoek 7"/>
          <p:cNvSpPr/>
          <p:nvPr userDrawn="1"/>
        </p:nvSpPr>
        <p:spPr>
          <a:xfrm>
            <a:off x="6105907" y="890588"/>
            <a:ext cx="6102776"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dirty="0"/>
          </a:p>
        </p:txBody>
      </p:sp>
      <p:sp>
        <p:nvSpPr>
          <p:cNvPr id="2" name="Titel 1"/>
          <p:cNvSpPr>
            <a:spLocks noGrp="1"/>
          </p:cNvSpPr>
          <p:nvPr>
            <p:ph type="ctrTitle" hasCustomPrompt="1"/>
          </p:nvPr>
        </p:nvSpPr>
        <p:spPr>
          <a:xfrm>
            <a:off x="6356144" y="1171764"/>
            <a:ext cx="5353512"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6356145" y="2413591"/>
            <a:ext cx="5171671"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9" name="Afbeelding 8">
            <a:extLst>
              <a:ext uri="{FF2B5EF4-FFF2-40B4-BE49-F238E27FC236}">
                <a16:creationId xmlns:a16="http://schemas.microsoft.com/office/drawing/2014/main" id="{1EF75599-F1CF-3C43-89DE-9AFFD388489D}"/>
              </a:ext>
            </a:extLst>
          </p:cNvPr>
          <p:cNvPicPr>
            <a:picLocks noChangeAspect="1"/>
          </p:cNvPicPr>
          <p:nvPr userDrawn="1"/>
        </p:nvPicPr>
        <p:blipFill rotWithShape="1">
          <a:blip r:embed="rId2"/>
          <a:srcRect l="31526" r="118"/>
          <a:stretch/>
        </p:blipFill>
        <p:spPr>
          <a:xfrm>
            <a:off x="2039" y="890588"/>
            <a:ext cx="6111369" cy="5609264"/>
          </a:xfrm>
          <a:prstGeom prst="rect">
            <a:avLst/>
          </a:prstGeom>
        </p:spPr>
      </p:pic>
    </p:spTree>
    <p:extLst>
      <p:ext uri="{BB962C8B-B14F-4D97-AF65-F5344CB8AC3E}">
        <p14:creationId xmlns:p14="http://schemas.microsoft.com/office/powerpoint/2010/main" val="18173428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Hoofdstuk + af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6356144" y="1171764"/>
            <a:ext cx="5353512"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6356145" y="2413591"/>
            <a:ext cx="5171671"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8" name="Afbeelding 7">
            <a:extLst>
              <a:ext uri="{FF2B5EF4-FFF2-40B4-BE49-F238E27FC236}">
                <a16:creationId xmlns:a16="http://schemas.microsoft.com/office/drawing/2014/main" id="{F6A851FF-3974-124A-B209-6F99BD08377F}"/>
              </a:ext>
            </a:extLst>
          </p:cNvPr>
          <p:cNvPicPr>
            <a:picLocks noChangeAspect="1"/>
          </p:cNvPicPr>
          <p:nvPr userDrawn="1"/>
        </p:nvPicPr>
        <p:blipFill rotWithShape="1">
          <a:blip r:embed="rId2"/>
          <a:srcRect l="31526" r="118"/>
          <a:stretch/>
        </p:blipFill>
        <p:spPr>
          <a:xfrm>
            <a:off x="2039" y="890588"/>
            <a:ext cx="6111369" cy="5609264"/>
          </a:xfrm>
          <a:prstGeom prst="rect">
            <a:avLst/>
          </a:prstGeom>
        </p:spPr>
      </p:pic>
    </p:spTree>
    <p:extLst>
      <p:ext uri="{BB962C8B-B14F-4D97-AF65-F5344CB8AC3E}">
        <p14:creationId xmlns:p14="http://schemas.microsoft.com/office/powerpoint/2010/main" val="1477385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90550" y="1171764"/>
            <a:ext cx="10954905"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590551" y="2413591"/>
            <a:ext cx="10954904"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sp>
        <p:nvSpPr>
          <p:cNvPr id="10" name="Rechthoek 9"/>
          <p:cNvSpPr/>
          <p:nvPr userDrawn="1"/>
        </p:nvSpPr>
        <p:spPr>
          <a:xfrm>
            <a:off x="-8342" y="6499852"/>
            <a:ext cx="12208683" cy="3831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dirty="0"/>
          </a:p>
        </p:txBody>
      </p:sp>
    </p:spTree>
    <p:extLst>
      <p:ext uri="{BB962C8B-B14F-4D97-AF65-F5344CB8AC3E}">
        <p14:creationId xmlns:p14="http://schemas.microsoft.com/office/powerpoint/2010/main" val="6745502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90550" y="1171764"/>
            <a:ext cx="10954905"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590551" y="2413591"/>
            <a:ext cx="10954904"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sp>
        <p:nvSpPr>
          <p:cNvPr id="13" name="Rechthoek 12"/>
          <p:cNvSpPr/>
          <p:nvPr userDrawn="1"/>
        </p:nvSpPr>
        <p:spPr>
          <a:xfrm>
            <a:off x="0" y="6506109"/>
            <a:ext cx="12192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dirty="0"/>
          </a:p>
        </p:txBody>
      </p:sp>
      <p:sp>
        <p:nvSpPr>
          <p:cNvPr id="7" name="Rechthoek 6">
            <a:extLst>
              <a:ext uri="{FF2B5EF4-FFF2-40B4-BE49-F238E27FC236}">
                <a16:creationId xmlns:a16="http://schemas.microsoft.com/office/drawing/2014/main" id="{E18E1D89-AC64-E14C-A351-0097B0BA1A06}"/>
              </a:ext>
            </a:extLst>
          </p:cNvPr>
          <p:cNvSpPr/>
          <p:nvPr userDrawn="1"/>
        </p:nvSpPr>
        <p:spPr>
          <a:xfrm>
            <a:off x="251" y="892799"/>
            <a:ext cx="12208683" cy="5609601"/>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dirty="0"/>
          </a:p>
        </p:txBody>
      </p:sp>
    </p:spTree>
    <p:extLst>
      <p:ext uri="{BB962C8B-B14F-4D97-AF65-F5344CB8AC3E}">
        <p14:creationId xmlns:p14="http://schemas.microsoft.com/office/powerpoint/2010/main" val="1813998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9D71E858-B10F-3F46-9281-6B6F1FFFB294}"/>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dirty="0"/>
          </a:p>
        </p:txBody>
      </p:sp>
      <p:sp>
        <p:nvSpPr>
          <p:cNvPr id="2" name="Titel 1"/>
          <p:cNvSpPr>
            <a:spLocks noGrp="1"/>
          </p:cNvSpPr>
          <p:nvPr>
            <p:ph type="title"/>
          </p:nvPr>
        </p:nvSpPr>
        <p:spPr/>
        <p:txBody>
          <a:bodyPr/>
          <a:lstStyle/>
          <a:p>
            <a:r>
              <a:rPr lang="nl-NL"/>
              <a:t>Klik om de stijl te bewerken</a:t>
            </a:r>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601134" y="1811338"/>
            <a:ext cx="10964333" cy="430568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510844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V02">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CBEF4368-5F82-CF1A-D5D2-4AC66AAAD8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24136" y="10400"/>
            <a:ext cx="6897600" cy="3420761"/>
          </a:xfrm>
          <a:prstGeom prst="rect">
            <a:avLst/>
          </a:prstGeom>
        </p:spPr>
      </p:pic>
      <p:sp>
        <p:nvSpPr>
          <p:cNvPr id="2" name="Titel 1">
            <a:extLst>
              <a:ext uri="{FF2B5EF4-FFF2-40B4-BE49-F238E27FC236}">
                <a16:creationId xmlns:a16="http://schemas.microsoft.com/office/drawing/2014/main" id="{85ECE853-2255-F7B8-67E5-DAAFAECFA9F7}"/>
              </a:ext>
            </a:extLst>
          </p:cNvPr>
          <p:cNvSpPr>
            <a:spLocks noGrp="1"/>
          </p:cNvSpPr>
          <p:nvPr>
            <p:ph type="ctrTitle"/>
          </p:nvPr>
        </p:nvSpPr>
        <p:spPr>
          <a:xfrm>
            <a:off x="571500" y="2327770"/>
            <a:ext cx="5380037" cy="1312423"/>
          </a:xfrm>
        </p:spPr>
        <p:txBody>
          <a:bodyPr anchor="b">
            <a:noAutofit/>
          </a:bodyPr>
          <a:lstStyle>
            <a:lvl1pPr algn="l">
              <a:lnSpc>
                <a:spcPts val="4800"/>
              </a:lnSpc>
              <a:defRPr sz="4800">
                <a:solidFill>
                  <a:schemeClr val="accent1"/>
                </a:solidFill>
              </a:defRPr>
            </a:lvl1pPr>
          </a:lstStyle>
          <a:p>
            <a:r>
              <a:rPr lang="nl-NL" dirty="0"/>
              <a:t>Klik om stijl te bewerken</a:t>
            </a:r>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p:nvPr>
        </p:nvSpPr>
        <p:spPr>
          <a:xfrm>
            <a:off x="571500" y="3821295"/>
            <a:ext cx="5380037" cy="672596"/>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a:xfrm>
            <a:off x="571500" y="6324037"/>
            <a:ext cx="5380037" cy="180000"/>
          </a:xfrm>
        </p:spPr>
        <p:txBody>
          <a:bodyPr/>
          <a:lstStyle/>
          <a:p>
            <a:r>
              <a:rPr lang="nl-NL" dirty="0"/>
              <a:t>invoegen &gt; Koptekst en voettekst</a:t>
            </a:r>
          </a:p>
        </p:txBody>
      </p:sp>
      <p:pic>
        <p:nvPicPr>
          <p:cNvPr id="9" name="Graphic 8">
            <a:extLst>
              <a:ext uri="{FF2B5EF4-FFF2-40B4-BE49-F238E27FC236}">
                <a16:creationId xmlns:a16="http://schemas.microsoft.com/office/drawing/2014/main" id="{5700EAFD-ACD8-8E83-310B-BDDC6421DC1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73882" y="386556"/>
            <a:ext cx="1663255" cy="360000"/>
          </a:xfrm>
          <a:prstGeom prst="rect">
            <a:avLst/>
          </a:prstGeom>
        </p:spPr>
      </p:pic>
      <p:sp>
        <p:nvSpPr>
          <p:cNvPr id="14" name="Tijdelijke aanduiding voor afbeelding 13">
            <a:extLst>
              <a:ext uri="{FF2B5EF4-FFF2-40B4-BE49-F238E27FC236}">
                <a16:creationId xmlns:a16="http://schemas.microsoft.com/office/drawing/2014/main" id="{62D6F59B-43A4-9275-111B-9050F0A3B7A5}"/>
              </a:ext>
            </a:extLst>
          </p:cNvPr>
          <p:cNvSpPr>
            <a:spLocks noGrp="1"/>
          </p:cNvSpPr>
          <p:nvPr>
            <p:ph type="pic" sz="quarter" idx="12" hasCustomPrompt="1"/>
          </p:nvPr>
        </p:nvSpPr>
        <p:spPr>
          <a:xfrm>
            <a:off x="5294400" y="3398800"/>
            <a:ext cx="6897600" cy="6897600"/>
          </a:xfrm>
          <a:prstGeom prst="ellipse">
            <a:avLst/>
          </a:prstGeom>
          <a:solidFill>
            <a:schemeClr val="accent5"/>
          </a:solidFill>
        </p:spPr>
        <p:txBody>
          <a:bodyPr tIns="468000" bIns="0"/>
          <a:lstStyle>
            <a:lvl1pPr marL="0" indent="0" algn="ctr">
              <a:buNone/>
              <a:defRPr>
                <a:solidFill>
                  <a:schemeClr val="tx2"/>
                </a:solidFill>
              </a:defRPr>
            </a:lvl1pPr>
          </a:lstStyle>
          <a:p>
            <a:r>
              <a:rPr lang="nl-NL" dirty="0"/>
              <a:t>Afbeelding</a:t>
            </a:r>
          </a:p>
        </p:txBody>
      </p:sp>
    </p:spTree>
    <p:extLst>
      <p:ext uri="{BB962C8B-B14F-4D97-AF65-F5344CB8AC3E}">
        <p14:creationId xmlns:p14="http://schemas.microsoft.com/office/powerpoint/2010/main" val="3898295162"/>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psommin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F3612BFF-8B8D-A445-BE85-25A4D5787366}"/>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dirty="0"/>
          </a:p>
        </p:txBody>
      </p:sp>
      <p:sp>
        <p:nvSpPr>
          <p:cNvPr id="2" name="Titel 1"/>
          <p:cNvSpPr>
            <a:spLocks noGrp="1"/>
          </p:cNvSpPr>
          <p:nvPr>
            <p:ph type="title"/>
          </p:nvPr>
        </p:nvSpPr>
        <p:spPr/>
        <p:txBody>
          <a:bodyPr/>
          <a:lstStyle/>
          <a:p>
            <a:r>
              <a:rPr lang="nl-NL"/>
              <a:t>Klik om de stijl te bewerken</a:t>
            </a:r>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601134" y="1811338"/>
            <a:ext cx="10964333"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a:t>Tekststijl van het model bewerken</a:t>
            </a:r>
          </a:p>
        </p:txBody>
      </p:sp>
    </p:spTree>
    <p:extLst>
      <p:ext uri="{BB962C8B-B14F-4D97-AF65-F5344CB8AC3E}">
        <p14:creationId xmlns:p14="http://schemas.microsoft.com/office/powerpoint/2010/main" val="26405865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psomming + beeld">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C9F7C79B-7513-0040-807E-BCD64B44B924}"/>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dirty="0"/>
          </a:p>
        </p:txBody>
      </p:sp>
      <p:sp>
        <p:nvSpPr>
          <p:cNvPr id="2" name="Titel 1"/>
          <p:cNvSpPr>
            <a:spLocks noGrp="1"/>
          </p:cNvSpPr>
          <p:nvPr>
            <p:ph type="title"/>
          </p:nvPr>
        </p:nvSpPr>
        <p:spPr/>
        <p:txBody>
          <a:bodyPr/>
          <a:lstStyle/>
          <a:p>
            <a:r>
              <a:rPr lang="nl-NL"/>
              <a:t>Klik om de stijl te bewerken</a:t>
            </a:r>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590551" y="1811338"/>
            <a:ext cx="5938399"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a:t>Tekststijl van het model bewerken</a:t>
            </a:r>
          </a:p>
        </p:txBody>
      </p:sp>
      <p:sp>
        <p:nvSpPr>
          <p:cNvPr id="7" name="Tijdelijke aanduiding voor afbeelding 6"/>
          <p:cNvSpPr>
            <a:spLocks noGrp="1"/>
          </p:cNvSpPr>
          <p:nvPr>
            <p:ph type="pic" sz="quarter" idx="13"/>
          </p:nvPr>
        </p:nvSpPr>
        <p:spPr>
          <a:xfrm>
            <a:off x="6915151" y="1811338"/>
            <a:ext cx="4658783" cy="4300538"/>
          </a:xfrm>
        </p:spPr>
        <p:txBody>
          <a:bodyPr/>
          <a:lstStyle/>
          <a:p>
            <a:r>
              <a:rPr lang="nl-NL" dirty="0"/>
              <a:t>Klik op het pictogram als u een afbeelding wilt toevoegen</a:t>
            </a:r>
          </a:p>
        </p:txBody>
      </p:sp>
    </p:spTree>
    <p:extLst>
      <p:ext uri="{BB962C8B-B14F-4D97-AF65-F5344CB8AC3E}">
        <p14:creationId xmlns:p14="http://schemas.microsoft.com/office/powerpoint/2010/main" val="11654601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 bee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059EE069-E041-7D4E-AF5F-769655BE0B20}"/>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0" y="4779819"/>
            <a:ext cx="12192000" cy="1486045"/>
          </a:xfrm>
        </p:spPr>
        <p:txBody>
          <a:bodyPr>
            <a:normAutofit/>
          </a:bodyPr>
          <a:lstStyle>
            <a:lvl1pPr>
              <a:defRPr sz="1400"/>
            </a:lvl1pPr>
          </a:lstStyle>
          <a:p>
            <a:r>
              <a:rPr lang="nl-NL" dirty="0"/>
              <a:t>Klik op het pictogram als u een afbeelding wilt toevoegen</a:t>
            </a:r>
          </a:p>
        </p:txBody>
      </p:sp>
      <p:sp>
        <p:nvSpPr>
          <p:cNvPr id="7" name="Titel 1"/>
          <p:cNvSpPr>
            <a:spLocks noGrp="1"/>
          </p:cNvSpPr>
          <p:nvPr>
            <p:ph type="title"/>
          </p:nvPr>
        </p:nvSpPr>
        <p:spPr>
          <a:xfrm>
            <a:off x="601133" y="1169391"/>
            <a:ext cx="10972800" cy="663123"/>
          </a:xfrm>
        </p:spPr>
        <p:txBody>
          <a:bodyPr/>
          <a:lstStyle/>
          <a:p>
            <a:r>
              <a:rPr lang="nl-NL"/>
              <a:t>Klik om de stijl te bewerken</a:t>
            </a:r>
            <a:endParaRPr lang="nl-NL" dirty="0"/>
          </a:p>
        </p:txBody>
      </p:sp>
      <p:sp>
        <p:nvSpPr>
          <p:cNvPr id="8" name="Tijdelijke aanduiding voor tekst 5"/>
          <p:cNvSpPr>
            <a:spLocks noGrp="1"/>
          </p:cNvSpPr>
          <p:nvPr>
            <p:ph type="body" sz="quarter" idx="13"/>
          </p:nvPr>
        </p:nvSpPr>
        <p:spPr>
          <a:xfrm>
            <a:off x="609600" y="1811338"/>
            <a:ext cx="10964333"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9717542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ekst + 2x beeld hor">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B8CC9E27-A66F-9947-B318-08B7BF55BA15}"/>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601133" y="4078830"/>
            <a:ext cx="5187672" cy="2053685"/>
          </a:xfrm>
        </p:spPr>
        <p:txBody>
          <a:bodyPr>
            <a:normAutofit/>
          </a:bodyPr>
          <a:lstStyle>
            <a:lvl1pPr>
              <a:defRPr sz="1400"/>
            </a:lvl1pPr>
          </a:lstStyle>
          <a:p>
            <a:r>
              <a:rPr lang="nl-NL" dirty="0"/>
              <a:t>Klik op het pictogram als u een afbeelding wilt toevoegen</a:t>
            </a:r>
          </a:p>
        </p:txBody>
      </p:sp>
      <p:sp>
        <p:nvSpPr>
          <p:cNvPr id="7" name="Titel 1"/>
          <p:cNvSpPr>
            <a:spLocks noGrp="1"/>
          </p:cNvSpPr>
          <p:nvPr>
            <p:ph type="title"/>
          </p:nvPr>
        </p:nvSpPr>
        <p:spPr>
          <a:xfrm>
            <a:off x="601133" y="1169391"/>
            <a:ext cx="10972800" cy="663123"/>
          </a:xfrm>
        </p:spPr>
        <p:txBody>
          <a:bodyPr/>
          <a:lstStyle/>
          <a:p>
            <a:r>
              <a:rPr lang="nl-NL"/>
              <a:t>Klik om de stijl te bewerken</a:t>
            </a:r>
            <a:endParaRPr lang="nl-NL" dirty="0"/>
          </a:p>
        </p:txBody>
      </p:sp>
      <p:sp>
        <p:nvSpPr>
          <p:cNvPr id="8" name="Tijdelijke aanduiding voor tekst 5"/>
          <p:cNvSpPr>
            <a:spLocks noGrp="1"/>
          </p:cNvSpPr>
          <p:nvPr>
            <p:ph type="body" sz="quarter" idx="13"/>
          </p:nvPr>
        </p:nvSpPr>
        <p:spPr>
          <a:xfrm>
            <a:off x="601133" y="1811339"/>
            <a:ext cx="10972800" cy="2073559"/>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afbeelding 5"/>
          <p:cNvSpPr>
            <a:spLocks noGrp="1"/>
          </p:cNvSpPr>
          <p:nvPr>
            <p:ph type="pic" sz="quarter" idx="14"/>
          </p:nvPr>
        </p:nvSpPr>
        <p:spPr>
          <a:xfrm>
            <a:off x="6386261" y="4078830"/>
            <a:ext cx="5187672" cy="2053685"/>
          </a:xfrm>
        </p:spPr>
        <p:txBody>
          <a:bodyPr>
            <a:normAutofit/>
          </a:bodyPr>
          <a:lstStyle>
            <a:lvl1pPr>
              <a:defRPr sz="1400"/>
            </a:lvl1pPr>
          </a:lstStyle>
          <a:p>
            <a:r>
              <a:rPr lang="nl-NL" dirty="0"/>
              <a:t>Klik op het pictogram als u een afbeelding wilt toevoegen</a:t>
            </a:r>
          </a:p>
        </p:txBody>
      </p:sp>
    </p:spTree>
    <p:extLst>
      <p:ext uri="{BB962C8B-B14F-4D97-AF65-F5344CB8AC3E}">
        <p14:creationId xmlns:p14="http://schemas.microsoft.com/office/powerpoint/2010/main" val="25743100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ekst + 2x beeld ver">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BB9C7D7F-C5E1-0140-BB57-0FBAD6675830}"/>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6390192" y="1805083"/>
            <a:ext cx="5187672" cy="2053685"/>
          </a:xfrm>
        </p:spPr>
        <p:txBody>
          <a:bodyPr>
            <a:normAutofit/>
          </a:bodyPr>
          <a:lstStyle>
            <a:lvl1pPr>
              <a:defRPr sz="1400"/>
            </a:lvl1pPr>
          </a:lstStyle>
          <a:p>
            <a:r>
              <a:rPr lang="nl-NL" dirty="0"/>
              <a:t>Klik op het pictogram als u een afbeelding wilt toevoegen</a:t>
            </a:r>
          </a:p>
        </p:txBody>
      </p:sp>
      <p:sp>
        <p:nvSpPr>
          <p:cNvPr id="7" name="Titel 1"/>
          <p:cNvSpPr>
            <a:spLocks noGrp="1"/>
          </p:cNvSpPr>
          <p:nvPr>
            <p:ph type="title"/>
          </p:nvPr>
        </p:nvSpPr>
        <p:spPr>
          <a:xfrm>
            <a:off x="601133" y="1169391"/>
            <a:ext cx="10972800" cy="663123"/>
          </a:xfrm>
        </p:spPr>
        <p:txBody>
          <a:bodyPr/>
          <a:lstStyle/>
          <a:p>
            <a:r>
              <a:rPr lang="nl-NL"/>
              <a:t>Klik om de stijl te bewerken</a:t>
            </a:r>
            <a:endParaRPr lang="nl-NL" dirty="0"/>
          </a:p>
        </p:txBody>
      </p:sp>
      <p:sp>
        <p:nvSpPr>
          <p:cNvPr id="8" name="Tijdelijke aanduiding voor tekst 5"/>
          <p:cNvSpPr>
            <a:spLocks noGrp="1"/>
          </p:cNvSpPr>
          <p:nvPr>
            <p:ph type="body" sz="quarter" idx="13"/>
          </p:nvPr>
        </p:nvSpPr>
        <p:spPr>
          <a:xfrm>
            <a:off x="609600" y="1811339"/>
            <a:ext cx="5262747" cy="432117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afbeelding 5"/>
          <p:cNvSpPr>
            <a:spLocks noGrp="1"/>
          </p:cNvSpPr>
          <p:nvPr>
            <p:ph type="pic" sz="quarter" idx="14"/>
          </p:nvPr>
        </p:nvSpPr>
        <p:spPr>
          <a:xfrm>
            <a:off x="6386261" y="4078830"/>
            <a:ext cx="5187672" cy="2053685"/>
          </a:xfrm>
        </p:spPr>
        <p:txBody>
          <a:bodyPr>
            <a:normAutofit/>
          </a:bodyPr>
          <a:lstStyle>
            <a:lvl1pPr>
              <a:defRPr sz="1400"/>
            </a:lvl1pPr>
          </a:lstStyle>
          <a:p>
            <a:r>
              <a:rPr lang="nl-NL" dirty="0"/>
              <a:t>Klik op het pictogram als u een afbeelding wilt toevoegen</a:t>
            </a:r>
          </a:p>
        </p:txBody>
      </p:sp>
    </p:spTree>
    <p:extLst>
      <p:ext uri="{BB962C8B-B14F-4D97-AF65-F5344CB8AC3E}">
        <p14:creationId xmlns:p14="http://schemas.microsoft.com/office/powerpoint/2010/main" val="25681124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kst+afbeeldin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C3BE2A5B-4D60-474A-9000-DB2D4E891825}"/>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dirty="0"/>
          </a:p>
        </p:txBody>
      </p:sp>
      <p:sp>
        <p:nvSpPr>
          <p:cNvPr id="2" name="Titel 1"/>
          <p:cNvSpPr>
            <a:spLocks noGrp="1"/>
          </p:cNvSpPr>
          <p:nvPr>
            <p:ph type="title"/>
          </p:nvPr>
        </p:nvSpPr>
        <p:spPr>
          <a:xfrm>
            <a:off x="601133" y="1169391"/>
            <a:ext cx="4981736" cy="663123"/>
          </a:xfrm>
        </p:spPr>
        <p:txBody>
          <a:bodyPr/>
          <a:lstStyle/>
          <a:p>
            <a:r>
              <a:rPr lang="nl-NL"/>
              <a:t>Klik om de stijl te bewerken</a:t>
            </a:r>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tekst 5"/>
          <p:cNvSpPr>
            <a:spLocks noGrp="1"/>
          </p:cNvSpPr>
          <p:nvPr>
            <p:ph type="body" sz="quarter" idx="13"/>
          </p:nvPr>
        </p:nvSpPr>
        <p:spPr>
          <a:xfrm>
            <a:off x="609600" y="2182862"/>
            <a:ext cx="4973269"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afbeelding 6"/>
          <p:cNvSpPr>
            <a:spLocks noGrp="1"/>
          </p:cNvSpPr>
          <p:nvPr>
            <p:ph type="pic" sz="quarter" idx="14"/>
          </p:nvPr>
        </p:nvSpPr>
        <p:spPr>
          <a:xfrm>
            <a:off x="6089652" y="1160463"/>
            <a:ext cx="5646689" cy="4972051"/>
          </a:xfrm>
        </p:spPr>
        <p:txBody>
          <a:bodyPr>
            <a:normAutofit/>
          </a:bodyPr>
          <a:lstStyle>
            <a:lvl1pPr>
              <a:defRPr sz="1400"/>
            </a:lvl1pPr>
          </a:lstStyle>
          <a:p>
            <a:r>
              <a:rPr lang="nl-NL" dirty="0"/>
              <a:t>Klik op het pictogram als u een afbeelding wilt toevoegen</a:t>
            </a:r>
          </a:p>
        </p:txBody>
      </p:sp>
    </p:spTree>
    <p:extLst>
      <p:ext uri="{BB962C8B-B14F-4D97-AF65-F5344CB8AC3E}">
        <p14:creationId xmlns:p14="http://schemas.microsoft.com/office/powerpoint/2010/main" val="28327824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2C612CF5-18B5-914F-B3E0-D3BD0CF3F514}"/>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dirty="0"/>
          </a:p>
        </p:txBody>
      </p:sp>
      <p:sp>
        <p:nvSpPr>
          <p:cNvPr id="9" name="Tijdelijke aanduiding voor afbeelding 8"/>
          <p:cNvSpPr>
            <a:spLocks noGrp="1"/>
          </p:cNvSpPr>
          <p:nvPr>
            <p:ph type="pic" sz="quarter" idx="13"/>
          </p:nvPr>
        </p:nvSpPr>
        <p:spPr>
          <a:xfrm>
            <a:off x="1926167" y="1168400"/>
            <a:ext cx="8326197" cy="4159250"/>
          </a:xfrm>
        </p:spPr>
        <p:txBody>
          <a:bodyPr>
            <a:normAutofit/>
          </a:bodyPr>
          <a:lstStyle>
            <a:lvl1pPr>
              <a:defRPr sz="1400"/>
            </a:lvl1pPr>
          </a:lstStyle>
          <a:p>
            <a:r>
              <a:rPr lang="nl-NL" dirty="0"/>
              <a:t>Klik op het pictogram als u een afbeelding wilt toevoegen</a:t>
            </a:r>
          </a:p>
        </p:txBody>
      </p:sp>
      <p:sp>
        <p:nvSpPr>
          <p:cNvPr id="2" name="Titel 1"/>
          <p:cNvSpPr>
            <a:spLocks noGrp="1"/>
          </p:cNvSpPr>
          <p:nvPr>
            <p:ph type="title"/>
          </p:nvPr>
        </p:nvSpPr>
        <p:spPr>
          <a:xfrm>
            <a:off x="1926937" y="5384244"/>
            <a:ext cx="8325427" cy="519333"/>
          </a:xfrm>
        </p:spPr>
        <p:txBody>
          <a:bodyPr>
            <a:normAutofit/>
          </a:bodyPr>
          <a:lstStyle>
            <a:lvl1pPr>
              <a:defRPr sz="2000"/>
            </a:lvl1pPr>
          </a:lstStyle>
          <a:p>
            <a:r>
              <a:rPr lang="nl-NL"/>
              <a:t>Klik om de stijl te bewerken</a:t>
            </a:r>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926167" y="5765368"/>
            <a:ext cx="8326967"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a:t>Tekststijl van het model bewerken</a:t>
            </a:r>
          </a:p>
        </p:txBody>
      </p:sp>
    </p:spTree>
    <p:extLst>
      <p:ext uri="{BB962C8B-B14F-4D97-AF65-F5344CB8AC3E}">
        <p14:creationId xmlns:p14="http://schemas.microsoft.com/office/powerpoint/2010/main" val="37217629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afbeeldingen verticaal">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1D9D6F7E-172C-1F44-81E6-052D9B58844C}"/>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dirty="0"/>
          </a:p>
        </p:txBody>
      </p:sp>
      <p:sp>
        <p:nvSpPr>
          <p:cNvPr id="9" name="Tijdelijke aanduiding voor afbeelding 8"/>
          <p:cNvSpPr>
            <a:spLocks noGrp="1"/>
          </p:cNvSpPr>
          <p:nvPr>
            <p:ph type="pic" sz="quarter" idx="13"/>
          </p:nvPr>
        </p:nvSpPr>
        <p:spPr>
          <a:xfrm>
            <a:off x="1926166" y="1168400"/>
            <a:ext cx="3892743" cy="4159250"/>
          </a:xfrm>
        </p:spPr>
        <p:txBody>
          <a:bodyPr>
            <a:normAutofit/>
          </a:bodyPr>
          <a:lstStyle>
            <a:lvl1pPr>
              <a:defRPr sz="1400"/>
            </a:lvl1pPr>
          </a:lstStyle>
          <a:p>
            <a:r>
              <a:rPr lang="nl-NL" dirty="0"/>
              <a:t>Klik op het pictogram als u een afbeelding wilt toevoegen</a:t>
            </a:r>
          </a:p>
        </p:txBody>
      </p:sp>
      <p:sp>
        <p:nvSpPr>
          <p:cNvPr id="2" name="Titel 1"/>
          <p:cNvSpPr>
            <a:spLocks noGrp="1"/>
          </p:cNvSpPr>
          <p:nvPr>
            <p:ph type="title"/>
          </p:nvPr>
        </p:nvSpPr>
        <p:spPr>
          <a:xfrm>
            <a:off x="1926937" y="5384244"/>
            <a:ext cx="8325427" cy="519333"/>
          </a:xfrm>
        </p:spPr>
        <p:txBody>
          <a:bodyPr>
            <a:normAutofit/>
          </a:bodyPr>
          <a:lstStyle>
            <a:lvl1pPr>
              <a:defRPr sz="2000"/>
            </a:lvl1pPr>
          </a:lstStyle>
          <a:p>
            <a:r>
              <a:rPr lang="nl-NL"/>
              <a:t>Klik om de stijl te bewerken</a:t>
            </a:r>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926167" y="5765368"/>
            <a:ext cx="8326967"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a:t>Tekststijl van het model bewerken</a:t>
            </a:r>
          </a:p>
        </p:txBody>
      </p:sp>
      <p:sp>
        <p:nvSpPr>
          <p:cNvPr id="8" name="Tijdelijke aanduiding voor afbeelding 8"/>
          <p:cNvSpPr>
            <a:spLocks noGrp="1"/>
          </p:cNvSpPr>
          <p:nvPr>
            <p:ph type="pic" sz="quarter" idx="14"/>
          </p:nvPr>
        </p:nvSpPr>
        <p:spPr>
          <a:xfrm>
            <a:off x="6342303" y="1160463"/>
            <a:ext cx="3910061" cy="4159250"/>
          </a:xfrm>
        </p:spPr>
        <p:txBody>
          <a:bodyPr>
            <a:normAutofit/>
          </a:bodyPr>
          <a:lstStyle>
            <a:lvl1pPr>
              <a:defRPr sz="1400"/>
            </a:lvl1pPr>
          </a:lstStyle>
          <a:p>
            <a:r>
              <a:rPr lang="nl-NL" dirty="0"/>
              <a:t>Klik op het pictogram als u een afbeelding wilt toevoegen</a:t>
            </a:r>
          </a:p>
        </p:txBody>
      </p:sp>
    </p:spTree>
    <p:extLst>
      <p:ext uri="{BB962C8B-B14F-4D97-AF65-F5344CB8AC3E}">
        <p14:creationId xmlns:p14="http://schemas.microsoft.com/office/powerpoint/2010/main" val="656839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 Copy + Afbeelding">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6BB8BF2D-6A06-B916-F03C-CD87D42F5E18}"/>
              </a:ext>
            </a:extLst>
          </p:cNvPr>
          <p:cNvSpPr>
            <a:spLocks noGrp="1"/>
          </p:cNvSpPr>
          <p:nvPr>
            <p:ph type="pic" sz="quarter" idx="13" hasCustomPrompt="1"/>
          </p:nvPr>
        </p:nvSpPr>
        <p:spPr>
          <a:xfrm>
            <a:off x="6246813" y="0"/>
            <a:ext cx="5945187" cy="6714000"/>
          </a:xfrm>
          <a:solidFill>
            <a:schemeClr val="accent5"/>
          </a:solidFill>
        </p:spPr>
        <p:txBody>
          <a:bodyPr tIns="864000" bIns="0" anchor="ctr"/>
          <a:lstStyle>
            <a:lvl1pPr marL="0" indent="0" algn="ctr">
              <a:buNone/>
              <a:defRPr>
                <a:solidFill>
                  <a:schemeClr val="tx2"/>
                </a:solidFill>
              </a:defRPr>
            </a:lvl1pPr>
          </a:lstStyle>
          <a:p>
            <a:r>
              <a:rPr lang="nl-NL" dirty="0"/>
              <a:t>Afbeelding</a:t>
            </a:r>
          </a:p>
        </p:txBody>
      </p:sp>
      <p:sp>
        <p:nvSpPr>
          <p:cNvPr id="2" name="Titel 1">
            <a:extLst>
              <a:ext uri="{FF2B5EF4-FFF2-40B4-BE49-F238E27FC236}">
                <a16:creationId xmlns:a16="http://schemas.microsoft.com/office/drawing/2014/main" id="{85ECE853-2255-F7B8-67E5-DAAFAECFA9F7}"/>
              </a:ext>
            </a:extLst>
          </p:cNvPr>
          <p:cNvSpPr>
            <a:spLocks noGrp="1"/>
          </p:cNvSpPr>
          <p:nvPr>
            <p:ph type="ctrTitle" hasCustomPrompt="1"/>
          </p:nvPr>
        </p:nvSpPr>
        <p:spPr>
          <a:xfrm>
            <a:off x="571500" y="336544"/>
            <a:ext cx="5380038" cy="492131"/>
          </a:xfrm>
        </p:spPr>
        <p:txBody>
          <a:bodyPr anchor="t">
            <a:noAutofit/>
          </a:bodyPr>
          <a:lstStyle>
            <a:lvl1pPr algn="l">
              <a:lnSpc>
                <a:spcPts val="5000"/>
              </a:lnSpc>
              <a:defRPr sz="5000">
                <a:solidFill>
                  <a:schemeClr val="accent1"/>
                </a:solidFill>
              </a:defRPr>
            </a:lvl1pPr>
          </a:lstStyle>
          <a:p>
            <a:r>
              <a:rPr lang="nl-NL" dirty="0"/>
              <a:t>Titel</a:t>
            </a:r>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p:nvPr>
        </p:nvSpPr>
        <p:spPr>
          <a:xfrm>
            <a:off x="571500" y="1212850"/>
            <a:ext cx="5380038" cy="4786312"/>
          </a:xfrm>
        </p:spPr>
        <p:txBody>
          <a:bodyPr/>
          <a:lstStyle>
            <a:lvl1pPr marL="342900" indent="-342900" algn="l">
              <a:lnSpc>
                <a:spcPts val="2400"/>
              </a:lnSpc>
              <a:buClr>
                <a:schemeClr val="accent1"/>
              </a:buClr>
              <a:buFont typeface="Abadi Extra Light" panose="020B0204020104020204" pitchFamily="34" charset="0"/>
              <a:buChar char="●"/>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nl-NL" dirty="0"/>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p:txBody>
          <a:bodyPr/>
          <a:lstStyle/>
          <a:p>
            <a:r>
              <a:rPr lang="nl-NL" dirty="0"/>
              <a:t>invoegen &gt; Koptekst en voettekst</a:t>
            </a:r>
          </a:p>
        </p:txBody>
      </p:sp>
      <p:sp>
        <p:nvSpPr>
          <p:cNvPr id="6" name="Tijdelijke aanduiding voor dianummer 5">
            <a:extLst>
              <a:ext uri="{FF2B5EF4-FFF2-40B4-BE49-F238E27FC236}">
                <a16:creationId xmlns:a16="http://schemas.microsoft.com/office/drawing/2014/main" id="{0C07BB04-031C-91AA-3F8E-375402162E3C}"/>
              </a:ext>
            </a:extLst>
          </p:cNvPr>
          <p:cNvSpPr>
            <a:spLocks noGrp="1"/>
          </p:cNvSpPr>
          <p:nvPr>
            <p:ph type="sldNum" sz="quarter" idx="12"/>
          </p:nvPr>
        </p:nvSpPr>
        <p:spPr/>
        <p:txBody>
          <a:bodyPr/>
          <a:lstStyle/>
          <a:p>
            <a:fld id="{1B71BB4A-7DC0-41F9-B589-288E53C2F0C1}" type="slidenum">
              <a:rPr lang="nl-NL" smtClean="0"/>
              <a:t>‹nr.›</a:t>
            </a:fld>
            <a:endParaRPr lang="nl-NL" dirty="0"/>
          </a:p>
        </p:txBody>
      </p:sp>
      <p:pic>
        <p:nvPicPr>
          <p:cNvPr id="9" name="Graphic 8">
            <a:extLst>
              <a:ext uri="{FF2B5EF4-FFF2-40B4-BE49-F238E27FC236}">
                <a16:creationId xmlns:a16="http://schemas.microsoft.com/office/drawing/2014/main" id="{A3CDA7EB-BB63-915B-36AE-AC797C135E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300" y="384176"/>
            <a:ext cx="444500" cy="444500"/>
          </a:xfrm>
          <a:prstGeom prst="rect">
            <a:avLst/>
          </a:prstGeom>
        </p:spPr>
      </p:pic>
      <p:sp>
        <p:nvSpPr>
          <p:cNvPr id="13" name="Rechthoek 12">
            <a:extLst>
              <a:ext uri="{FF2B5EF4-FFF2-40B4-BE49-F238E27FC236}">
                <a16:creationId xmlns:a16="http://schemas.microsoft.com/office/drawing/2014/main" id="{6C8B502F-A6C0-B5E9-FCB3-1D68A799762D}"/>
              </a:ext>
            </a:extLst>
          </p:cNvPr>
          <p:cNvSpPr>
            <a:spLocks noGrp="1" noRot="1" noMove="1" noResize="1" noEditPoints="1" noAdjustHandles="1" noChangeArrowheads="1" noChangeShapeType="1"/>
          </p:cNvSpPr>
          <p:nvPr userDrawn="1"/>
        </p:nvSpPr>
        <p:spPr>
          <a:xfrm>
            <a:off x="0" y="6714000"/>
            <a:ext cx="12192000" cy="144000"/>
          </a:xfrm>
          <a:prstGeom prst="rect">
            <a:avLst/>
          </a:prstGeom>
          <a:gradFill>
            <a:gsLst>
              <a:gs pos="100000">
                <a:srgbClr val="8EB83C"/>
              </a:gs>
              <a:gs pos="67000">
                <a:srgbClr val="50987D"/>
              </a:gs>
              <a:gs pos="34000">
                <a:srgbClr val="2482AC"/>
              </a:gs>
              <a:gs pos="0">
                <a:srgbClr val="147ABF"/>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3159541419"/>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fbeelding + Titel + Copy">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6BB8BF2D-6A06-B916-F03C-CD87D42F5E18}"/>
              </a:ext>
            </a:extLst>
          </p:cNvPr>
          <p:cNvSpPr>
            <a:spLocks noGrp="1"/>
          </p:cNvSpPr>
          <p:nvPr>
            <p:ph type="pic" sz="quarter" idx="13" hasCustomPrompt="1"/>
          </p:nvPr>
        </p:nvSpPr>
        <p:spPr>
          <a:xfrm>
            <a:off x="6351" y="0"/>
            <a:ext cx="5945187" cy="6714000"/>
          </a:xfrm>
          <a:solidFill>
            <a:schemeClr val="accent5"/>
          </a:solidFill>
        </p:spPr>
        <p:txBody>
          <a:bodyPr tIns="864000" bIns="0" anchor="ctr"/>
          <a:lstStyle>
            <a:lvl1pPr marL="0" indent="0" algn="ctr">
              <a:buNone/>
              <a:defRPr>
                <a:solidFill>
                  <a:schemeClr val="tx2"/>
                </a:solidFill>
              </a:defRPr>
            </a:lvl1pPr>
          </a:lstStyle>
          <a:p>
            <a:r>
              <a:rPr lang="nl-NL" dirty="0"/>
              <a:t>Afbeelding</a:t>
            </a:r>
          </a:p>
        </p:txBody>
      </p:sp>
      <p:sp>
        <p:nvSpPr>
          <p:cNvPr id="2" name="Titel 1">
            <a:extLst>
              <a:ext uri="{FF2B5EF4-FFF2-40B4-BE49-F238E27FC236}">
                <a16:creationId xmlns:a16="http://schemas.microsoft.com/office/drawing/2014/main" id="{85ECE853-2255-F7B8-67E5-DAAFAECFA9F7}"/>
              </a:ext>
            </a:extLst>
          </p:cNvPr>
          <p:cNvSpPr>
            <a:spLocks noGrp="1"/>
          </p:cNvSpPr>
          <p:nvPr>
            <p:ph type="ctrTitle" hasCustomPrompt="1"/>
          </p:nvPr>
        </p:nvSpPr>
        <p:spPr>
          <a:xfrm>
            <a:off x="6246813" y="336544"/>
            <a:ext cx="5380038" cy="492131"/>
          </a:xfrm>
        </p:spPr>
        <p:txBody>
          <a:bodyPr anchor="t">
            <a:noAutofit/>
          </a:bodyPr>
          <a:lstStyle>
            <a:lvl1pPr algn="l">
              <a:lnSpc>
                <a:spcPts val="5000"/>
              </a:lnSpc>
              <a:defRPr sz="5000">
                <a:solidFill>
                  <a:schemeClr val="accent1"/>
                </a:solidFill>
              </a:defRPr>
            </a:lvl1pPr>
          </a:lstStyle>
          <a:p>
            <a:r>
              <a:rPr lang="nl-NL" dirty="0"/>
              <a:t>Titel</a:t>
            </a:r>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p:nvPr>
        </p:nvSpPr>
        <p:spPr>
          <a:xfrm>
            <a:off x="6246813" y="1212850"/>
            <a:ext cx="5380038" cy="4786312"/>
          </a:xfrm>
        </p:spPr>
        <p:txBody>
          <a:bodyPr/>
          <a:lstStyle>
            <a:lvl1pPr marL="342900" indent="-342900" algn="l">
              <a:lnSpc>
                <a:spcPts val="2400"/>
              </a:lnSpc>
              <a:buClr>
                <a:schemeClr val="accent1"/>
              </a:buClr>
              <a:buFont typeface="Abadi Extra Light" panose="020B0204020104020204" pitchFamily="34" charset="0"/>
              <a:buChar char="●"/>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nl-NL" dirty="0"/>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p:txBody>
          <a:bodyPr/>
          <a:lstStyle/>
          <a:p>
            <a:r>
              <a:rPr lang="nl-NL" dirty="0"/>
              <a:t>invoegen &gt; Koptekst en voettekst</a:t>
            </a:r>
          </a:p>
        </p:txBody>
      </p:sp>
      <p:sp>
        <p:nvSpPr>
          <p:cNvPr id="6" name="Tijdelijke aanduiding voor dianummer 5">
            <a:extLst>
              <a:ext uri="{FF2B5EF4-FFF2-40B4-BE49-F238E27FC236}">
                <a16:creationId xmlns:a16="http://schemas.microsoft.com/office/drawing/2014/main" id="{0C07BB04-031C-91AA-3F8E-375402162E3C}"/>
              </a:ext>
            </a:extLst>
          </p:cNvPr>
          <p:cNvSpPr>
            <a:spLocks noGrp="1"/>
          </p:cNvSpPr>
          <p:nvPr>
            <p:ph type="sldNum" sz="quarter" idx="12"/>
          </p:nvPr>
        </p:nvSpPr>
        <p:spPr/>
        <p:txBody>
          <a:bodyPr/>
          <a:lstStyle/>
          <a:p>
            <a:fld id="{1B71BB4A-7DC0-41F9-B589-288E53C2F0C1}" type="slidenum">
              <a:rPr lang="nl-NL" smtClean="0"/>
              <a:t>‹nr.›</a:t>
            </a:fld>
            <a:endParaRPr lang="nl-NL" dirty="0"/>
          </a:p>
        </p:txBody>
      </p:sp>
      <p:pic>
        <p:nvPicPr>
          <p:cNvPr id="9" name="Graphic 8">
            <a:extLst>
              <a:ext uri="{FF2B5EF4-FFF2-40B4-BE49-F238E27FC236}">
                <a16:creationId xmlns:a16="http://schemas.microsoft.com/office/drawing/2014/main" id="{A3CDA7EB-BB63-915B-36AE-AC797C135E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300" y="384176"/>
            <a:ext cx="444500" cy="444500"/>
          </a:xfrm>
          <a:prstGeom prst="rect">
            <a:avLst/>
          </a:prstGeom>
        </p:spPr>
      </p:pic>
      <p:sp>
        <p:nvSpPr>
          <p:cNvPr id="13" name="Rechthoek 12">
            <a:extLst>
              <a:ext uri="{FF2B5EF4-FFF2-40B4-BE49-F238E27FC236}">
                <a16:creationId xmlns:a16="http://schemas.microsoft.com/office/drawing/2014/main" id="{6C8B502F-A6C0-B5E9-FCB3-1D68A799762D}"/>
              </a:ext>
            </a:extLst>
          </p:cNvPr>
          <p:cNvSpPr>
            <a:spLocks noGrp="1" noRot="1" noMove="1" noResize="1" noEditPoints="1" noAdjustHandles="1" noChangeArrowheads="1" noChangeShapeType="1"/>
          </p:cNvSpPr>
          <p:nvPr userDrawn="1"/>
        </p:nvSpPr>
        <p:spPr>
          <a:xfrm>
            <a:off x="0" y="6714000"/>
            <a:ext cx="12192000" cy="144000"/>
          </a:xfrm>
          <a:prstGeom prst="rect">
            <a:avLst/>
          </a:prstGeom>
          <a:gradFill>
            <a:gsLst>
              <a:gs pos="100000">
                <a:srgbClr val="8EB83C"/>
              </a:gs>
              <a:gs pos="67000">
                <a:srgbClr val="50987D"/>
              </a:gs>
              <a:gs pos="34000">
                <a:srgbClr val="2482AC"/>
              </a:gs>
              <a:gs pos="0">
                <a:srgbClr val="147ABF"/>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1793401079"/>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fbeelding + ABC Cop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ECE853-2255-F7B8-67E5-DAAFAECFA9F7}"/>
              </a:ext>
            </a:extLst>
          </p:cNvPr>
          <p:cNvSpPr>
            <a:spLocks noGrp="1"/>
          </p:cNvSpPr>
          <p:nvPr>
            <p:ph type="ctrTitle" hasCustomPrompt="1"/>
          </p:nvPr>
        </p:nvSpPr>
        <p:spPr>
          <a:xfrm>
            <a:off x="6246813" y="1513304"/>
            <a:ext cx="5368925" cy="528222"/>
          </a:xfrm>
        </p:spPr>
        <p:txBody>
          <a:bodyPr anchor="t">
            <a:noAutofit/>
          </a:bodyPr>
          <a:lstStyle>
            <a:lvl1pPr algn="l">
              <a:lnSpc>
                <a:spcPts val="5000"/>
              </a:lnSpc>
              <a:defRPr sz="5000">
                <a:solidFill>
                  <a:schemeClr val="accent1"/>
                </a:solidFill>
              </a:defRPr>
            </a:lvl1pPr>
          </a:lstStyle>
          <a:p>
            <a:r>
              <a:rPr lang="nl-NL" dirty="0"/>
              <a:t>Titel</a:t>
            </a:r>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hasCustomPrompt="1"/>
          </p:nvPr>
        </p:nvSpPr>
        <p:spPr>
          <a:xfrm>
            <a:off x="6246814" y="2304359"/>
            <a:ext cx="5359500" cy="1002738"/>
          </a:xfrm>
        </p:spPr>
        <p:txBody>
          <a:bodyPr/>
          <a:lstStyle>
            <a:lvl1pPr marL="0" indent="0" algn="l">
              <a:lnSpc>
                <a:spcPct val="100000"/>
              </a:lnSpc>
              <a:buClr>
                <a:schemeClr val="accent1"/>
              </a:buClr>
              <a:buFont typeface="Abadi Extra Light" panose="020B0204020104020204" pitchFamily="34" charset="0"/>
              <a:buNone/>
              <a:defRPr sz="16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r>
              <a:rPr lang="nl-NL" dirty="0"/>
              <a:t> </a:t>
            </a:r>
            <a:r>
              <a:rPr lang="nl-NL" dirty="0" err="1"/>
              <a:t>eu</a:t>
            </a:r>
            <a:r>
              <a:rPr lang="nl-NL" dirty="0"/>
              <a:t> </a:t>
            </a:r>
            <a:r>
              <a:rPr lang="nl-NL" dirty="0" err="1"/>
              <a:t>fugiat</a:t>
            </a:r>
            <a:r>
              <a:rPr lang="nl-NL" dirty="0"/>
              <a:t> </a:t>
            </a:r>
            <a:r>
              <a:rPr lang="nl-NL" dirty="0" err="1"/>
              <a:t>nulla</a:t>
            </a:r>
            <a:r>
              <a:rPr lang="nl-NL" dirty="0"/>
              <a:t> </a:t>
            </a:r>
            <a:r>
              <a:rPr lang="nl-NL" dirty="0" err="1"/>
              <a:t>pariatur</a:t>
            </a:r>
            <a:r>
              <a:rPr lang="nl-NL" dirty="0"/>
              <a:t>. </a:t>
            </a:r>
            <a:r>
              <a:rPr lang="nl-NL" dirty="0" err="1"/>
              <a:t>Excepteur</a:t>
            </a:r>
            <a:r>
              <a:rPr lang="nl-NL" dirty="0"/>
              <a:t> sint </a:t>
            </a:r>
            <a:r>
              <a:rPr lang="nl-NL" dirty="0" err="1"/>
              <a:t>occaecat</a:t>
            </a:r>
            <a:r>
              <a:rPr lang="nl-NL" dirty="0"/>
              <a:t> </a:t>
            </a:r>
            <a:r>
              <a:rPr lang="nl-NL" dirty="0" err="1"/>
              <a:t>cupidatat</a:t>
            </a:r>
            <a:r>
              <a:rPr lang="nl-NL" dirty="0"/>
              <a:t> non </a:t>
            </a:r>
            <a:r>
              <a:rPr lang="nl-NL" dirty="0" err="1"/>
              <a:t>proident</a:t>
            </a:r>
            <a:r>
              <a:rPr lang="nl-NL" dirty="0"/>
              <a:t>, </a:t>
            </a:r>
            <a:r>
              <a:rPr lang="nl-NL" dirty="0" err="1"/>
              <a:t>sunt</a:t>
            </a:r>
            <a:r>
              <a:rPr lang="nl-NL" dirty="0"/>
              <a:t> in culpa </a:t>
            </a:r>
            <a:r>
              <a:rPr lang="nl-NL" dirty="0" err="1"/>
              <a:t>qui</a:t>
            </a:r>
            <a:r>
              <a:rPr lang="nl-NL" dirty="0"/>
              <a:t> officia </a:t>
            </a:r>
            <a:r>
              <a:rPr lang="nl-NL" dirty="0" err="1"/>
              <a:t>deserunt</a:t>
            </a:r>
            <a:r>
              <a:rPr lang="nl-NL" dirty="0"/>
              <a:t> </a:t>
            </a:r>
            <a:r>
              <a:rPr lang="nl-NL" dirty="0" err="1"/>
              <a:t>mollit</a:t>
            </a:r>
            <a:r>
              <a:rPr lang="nl-NL" dirty="0"/>
              <a:t> </a:t>
            </a:r>
            <a:r>
              <a:rPr lang="nl-NL" dirty="0" err="1"/>
              <a:t>anim</a:t>
            </a:r>
            <a:r>
              <a:rPr lang="nl-NL" dirty="0"/>
              <a:t> </a:t>
            </a:r>
            <a:r>
              <a:rPr lang="nl-NL" dirty="0" err="1"/>
              <a:t>id</a:t>
            </a:r>
            <a:r>
              <a:rPr lang="nl-NL" dirty="0"/>
              <a:t> </a:t>
            </a:r>
            <a:r>
              <a:rPr lang="nl-NL" dirty="0" err="1"/>
              <a:t>est</a:t>
            </a:r>
            <a:r>
              <a:rPr lang="nl-NL" dirty="0"/>
              <a:t> </a:t>
            </a:r>
            <a:r>
              <a:rPr lang="nl-NL" dirty="0" err="1"/>
              <a:t>laborum</a:t>
            </a:r>
            <a:r>
              <a:rPr lang="nl-NL" dirty="0"/>
              <a:t>.</a:t>
            </a:r>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p:txBody>
          <a:bodyPr/>
          <a:lstStyle/>
          <a:p>
            <a:r>
              <a:rPr lang="nl-NL" dirty="0"/>
              <a:t>invoegen &gt; Koptekst en voettekst</a:t>
            </a:r>
          </a:p>
        </p:txBody>
      </p:sp>
      <p:sp>
        <p:nvSpPr>
          <p:cNvPr id="6" name="Tijdelijke aanduiding voor dianummer 5">
            <a:extLst>
              <a:ext uri="{FF2B5EF4-FFF2-40B4-BE49-F238E27FC236}">
                <a16:creationId xmlns:a16="http://schemas.microsoft.com/office/drawing/2014/main" id="{0C07BB04-031C-91AA-3F8E-375402162E3C}"/>
              </a:ext>
            </a:extLst>
          </p:cNvPr>
          <p:cNvSpPr>
            <a:spLocks noGrp="1"/>
          </p:cNvSpPr>
          <p:nvPr>
            <p:ph type="sldNum" sz="quarter" idx="12"/>
          </p:nvPr>
        </p:nvSpPr>
        <p:spPr/>
        <p:txBody>
          <a:bodyPr/>
          <a:lstStyle/>
          <a:p>
            <a:fld id="{1B71BB4A-7DC0-41F9-B589-288E53C2F0C1}" type="slidenum">
              <a:rPr lang="nl-NL" smtClean="0"/>
              <a:t>‹nr.›</a:t>
            </a:fld>
            <a:endParaRPr lang="nl-NL" dirty="0"/>
          </a:p>
        </p:txBody>
      </p:sp>
      <p:pic>
        <p:nvPicPr>
          <p:cNvPr id="9" name="Graphic 8">
            <a:extLst>
              <a:ext uri="{FF2B5EF4-FFF2-40B4-BE49-F238E27FC236}">
                <a16:creationId xmlns:a16="http://schemas.microsoft.com/office/drawing/2014/main" id="{A3CDA7EB-BB63-915B-36AE-AC797C135E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300" y="384176"/>
            <a:ext cx="444500" cy="444500"/>
          </a:xfrm>
          <a:prstGeom prst="rect">
            <a:avLst/>
          </a:prstGeom>
        </p:spPr>
      </p:pic>
      <p:sp>
        <p:nvSpPr>
          <p:cNvPr id="13" name="Rechthoek 12">
            <a:extLst>
              <a:ext uri="{FF2B5EF4-FFF2-40B4-BE49-F238E27FC236}">
                <a16:creationId xmlns:a16="http://schemas.microsoft.com/office/drawing/2014/main" id="{6C8B502F-A6C0-B5E9-FCB3-1D68A799762D}"/>
              </a:ext>
            </a:extLst>
          </p:cNvPr>
          <p:cNvSpPr>
            <a:spLocks noGrp="1" noRot="1" noMove="1" noResize="1" noEditPoints="1" noAdjustHandles="1" noChangeArrowheads="1" noChangeShapeType="1"/>
          </p:cNvSpPr>
          <p:nvPr userDrawn="1"/>
        </p:nvSpPr>
        <p:spPr>
          <a:xfrm>
            <a:off x="0" y="6714000"/>
            <a:ext cx="12192000" cy="144000"/>
          </a:xfrm>
          <a:prstGeom prst="rect">
            <a:avLst/>
          </a:prstGeom>
          <a:gradFill>
            <a:gsLst>
              <a:gs pos="100000">
                <a:srgbClr val="8EB83C"/>
              </a:gs>
              <a:gs pos="67000">
                <a:srgbClr val="50987D"/>
              </a:gs>
              <a:gs pos="34000">
                <a:srgbClr val="2482AC"/>
              </a:gs>
              <a:gs pos="0">
                <a:srgbClr val="147ABF"/>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3" name="Tijdelijke aanduiding voor tekst 22">
            <a:extLst>
              <a:ext uri="{FF2B5EF4-FFF2-40B4-BE49-F238E27FC236}">
                <a16:creationId xmlns:a16="http://schemas.microsoft.com/office/drawing/2014/main" id="{72689890-0AA5-3E4A-1FFD-5A39EBF6BD9E}"/>
              </a:ext>
            </a:extLst>
          </p:cNvPr>
          <p:cNvSpPr>
            <a:spLocks noGrp="1"/>
          </p:cNvSpPr>
          <p:nvPr>
            <p:ph type="body" sz="quarter" idx="13" hasCustomPrompt="1"/>
          </p:nvPr>
        </p:nvSpPr>
        <p:spPr>
          <a:xfrm>
            <a:off x="6246813" y="3614451"/>
            <a:ext cx="540000" cy="612000"/>
          </a:xfrm>
        </p:spPr>
        <p:txBody>
          <a:bodyPr/>
          <a:lstStyle>
            <a:lvl1pPr marL="0" indent="0">
              <a:buNone/>
              <a:defRPr sz="4800">
                <a:solidFill>
                  <a:schemeClr val="tx2"/>
                </a:solidFill>
                <a:latin typeface="+mj-lt"/>
              </a:defRPr>
            </a:lvl1pPr>
          </a:lstStyle>
          <a:p>
            <a:pPr lvl="0"/>
            <a:r>
              <a:rPr lang="nl-NL" dirty="0"/>
              <a:t>A</a:t>
            </a:r>
          </a:p>
        </p:txBody>
      </p:sp>
      <p:sp>
        <p:nvSpPr>
          <p:cNvPr id="25" name="Tijdelijke aanduiding voor tekst 24">
            <a:extLst>
              <a:ext uri="{FF2B5EF4-FFF2-40B4-BE49-F238E27FC236}">
                <a16:creationId xmlns:a16="http://schemas.microsoft.com/office/drawing/2014/main" id="{4DEA1DA3-1493-C2AF-4B1D-FAE45B7C051C}"/>
              </a:ext>
            </a:extLst>
          </p:cNvPr>
          <p:cNvSpPr>
            <a:spLocks noGrp="1"/>
          </p:cNvSpPr>
          <p:nvPr>
            <p:ph type="body" sz="quarter" idx="14" hasCustomPrompt="1"/>
          </p:nvPr>
        </p:nvSpPr>
        <p:spPr>
          <a:xfrm>
            <a:off x="6786813" y="3614450"/>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26" name="Tijdelijke aanduiding voor tekst 22">
            <a:extLst>
              <a:ext uri="{FF2B5EF4-FFF2-40B4-BE49-F238E27FC236}">
                <a16:creationId xmlns:a16="http://schemas.microsoft.com/office/drawing/2014/main" id="{14305B85-52EE-C81A-CFC2-8B2A3AE37B01}"/>
              </a:ext>
            </a:extLst>
          </p:cNvPr>
          <p:cNvSpPr>
            <a:spLocks noGrp="1"/>
          </p:cNvSpPr>
          <p:nvPr>
            <p:ph type="body" sz="quarter" idx="15" hasCustomPrompt="1"/>
          </p:nvPr>
        </p:nvSpPr>
        <p:spPr>
          <a:xfrm>
            <a:off x="6249094" y="4355264"/>
            <a:ext cx="540000" cy="612000"/>
          </a:xfrm>
        </p:spPr>
        <p:txBody>
          <a:bodyPr/>
          <a:lstStyle>
            <a:lvl1pPr marL="0" indent="0">
              <a:buNone/>
              <a:defRPr sz="4800">
                <a:solidFill>
                  <a:schemeClr val="accent3"/>
                </a:solidFill>
                <a:latin typeface="+mj-lt"/>
              </a:defRPr>
            </a:lvl1pPr>
          </a:lstStyle>
          <a:p>
            <a:pPr lvl="0"/>
            <a:r>
              <a:rPr lang="nl-NL" dirty="0"/>
              <a:t>B</a:t>
            </a:r>
          </a:p>
        </p:txBody>
      </p:sp>
      <p:sp>
        <p:nvSpPr>
          <p:cNvPr id="27" name="Tijdelijke aanduiding voor tekst 24">
            <a:extLst>
              <a:ext uri="{FF2B5EF4-FFF2-40B4-BE49-F238E27FC236}">
                <a16:creationId xmlns:a16="http://schemas.microsoft.com/office/drawing/2014/main" id="{AB1F7EE0-4907-3BCC-91C8-78DF27065A60}"/>
              </a:ext>
            </a:extLst>
          </p:cNvPr>
          <p:cNvSpPr>
            <a:spLocks noGrp="1"/>
          </p:cNvSpPr>
          <p:nvPr>
            <p:ph type="body" sz="quarter" idx="16" hasCustomPrompt="1"/>
          </p:nvPr>
        </p:nvSpPr>
        <p:spPr>
          <a:xfrm>
            <a:off x="6789094" y="4355263"/>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28" name="Tijdelijke aanduiding voor tekst 22">
            <a:extLst>
              <a:ext uri="{FF2B5EF4-FFF2-40B4-BE49-F238E27FC236}">
                <a16:creationId xmlns:a16="http://schemas.microsoft.com/office/drawing/2014/main" id="{2743486A-E445-509B-635A-F53B50CC0C14}"/>
              </a:ext>
            </a:extLst>
          </p:cNvPr>
          <p:cNvSpPr>
            <a:spLocks noGrp="1"/>
          </p:cNvSpPr>
          <p:nvPr>
            <p:ph type="body" sz="quarter" idx="17" hasCustomPrompt="1"/>
          </p:nvPr>
        </p:nvSpPr>
        <p:spPr>
          <a:xfrm>
            <a:off x="6251475" y="5088212"/>
            <a:ext cx="540000" cy="612000"/>
          </a:xfrm>
        </p:spPr>
        <p:txBody>
          <a:bodyPr/>
          <a:lstStyle>
            <a:lvl1pPr marL="0" indent="0">
              <a:buNone/>
              <a:defRPr sz="4800">
                <a:solidFill>
                  <a:schemeClr val="accent4"/>
                </a:solidFill>
                <a:latin typeface="+mj-lt"/>
              </a:defRPr>
            </a:lvl1pPr>
          </a:lstStyle>
          <a:p>
            <a:pPr lvl="0"/>
            <a:r>
              <a:rPr lang="nl-NL" dirty="0"/>
              <a:t>C</a:t>
            </a:r>
          </a:p>
        </p:txBody>
      </p:sp>
      <p:sp>
        <p:nvSpPr>
          <p:cNvPr id="29" name="Tijdelijke aanduiding voor tekst 24">
            <a:extLst>
              <a:ext uri="{FF2B5EF4-FFF2-40B4-BE49-F238E27FC236}">
                <a16:creationId xmlns:a16="http://schemas.microsoft.com/office/drawing/2014/main" id="{422BFDF2-EE78-C84F-801E-B690D0AC184A}"/>
              </a:ext>
            </a:extLst>
          </p:cNvPr>
          <p:cNvSpPr>
            <a:spLocks noGrp="1"/>
          </p:cNvSpPr>
          <p:nvPr>
            <p:ph type="body" sz="quarter" idx="18" hasCustomPrompt="1"/>
          </p:nvPr>
        </p:nvSpPr>
        <p:spPr>
          <a:xfrm>
            <a:off x="6791475" y="5088211"/>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31" name="Tijdelijke aanduiding voor afbeelding 30">
            <a:extLst>
              <a:ext uri="{FF2B5EF4-FFF2-40B4-BE49-F238E27FC236}">
                <a16:creationId xmlns:a16="http://schemas.microsoft.com/office/drawing/2014/main" id="{FC04DBAC-CC27-1756-73A3-BA0FAC1EB2DC}"/>
              </a:ext>
            </a:extLst>
          </p:cNvPr>
          <p:cNvSpPr>
            <a:spLocks noGrp="1"/>
          </p:cNvSpPr>
          <p:nvPr>
            <p:ph type="pic" sz="quarter" idx="19" hasCustomPrompt="1"/>
          </p:nvPr>
        </p:nvSpPr>
        <p:spPr>
          <a:xfrm>
            <a:off x="-826861" y="-899885"/>
            <a:ext cx="6480000" cy="6480000"/>
          </a:xfrm>
          <a:prstGeom prst="round2DiagRect">
            <a:avLst>
              <a:gd name="adj1" fmla="val 40669"/>
              <a:gd name="adj2" fmla="val 0"/>
            </a:avLst>
          </a:prstGeom>
          <a:solidFill>
            <a:schemeClr val="accent5"/>
          </a:solidFill>
        </p:spPr>
        <p:txBody>
          <a:bodyPr tIns="1008000" anchor="ctr"/>
          <a:lstStyle>
            <a:lvl1pPr marL="0" indent="0" algn="ctr">
              <a:buNone/>
              <a:defRPr>
                <a:solidFill>
                  <a:schemeClr val="tx2"/>
                </a:solidFill>
              </a:defRPr>
            </a:lvl1pPr>
          </a:lstStyle>
          <a:p>
            <a:r>
              <a:rPr lang="nl-NL" dirty="0"/>
              <a:t>Afbeelding</a:t>
            </a:r>
          </a:p>
        </p:txBody>
      </p:sp>
    </p:spTree>
    <p:extLst>
      <p:ext uri="{BB962C8B-B14F-4D97-AF65-F5344CB8AC3E}">
        <p14:creationId xmlns:p14="http://schemas.microsoft.com/office/powerpoint/2010/main" val="2054669879"/>
      </p:ext>
    </p:extLst>
  </p:cSld>
  <p:clrMapOvr>
    <a:masterClrMapping/>
  </p:clrMapOvr>
  <p:extLst>
    <p:ext uri="{DCECCB84-F9BA-43D5-87BE-67443E8EF086}">
      <p15:sldGuideLst xmlns:p15="http://schemas.microsoft.com/office/powerpoint/2012/main">
        <p15:guide id="1" orient="horz" pos="3537"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BC Copy +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ECE853-2255-F7B8-67E5-DAAFAECFA9F7}"/>
              </a:ext>
            </a:extLst>
          </p:cNvPr>
          <p:cNvSpPr>
            <a:spLocks noGrp="1"/>
          </p:cNvSpPr>
          <p:nvPr>
            <p:ph type="ctrTitle" hasCustomPrompt="1"/>
          </p:nvPr>
        </p:nvSpPr>
        <p:spPr>
          <a:xfrm>
            <a:off x="571500" y="1513304"/>
            <a:ext cx="5368925" cy="528222"/>
          </a:xfrm>
        </p:spPr>
        <p:txBody>
          <a:bodyPr anchor="t">
            <a:noAutofit/>
          </a:bodyPr>
          <a:lstStyle>
            <a:lvl1pPr algn="l">
              <a:lnSpc>
                <a:spcPts val="5000"/>
              </a:lnSpc>
              <a:defRPr sz="5000">
                <a:solidFill>
                  <a:schemeClr val="accent1"/>
                </a:solidFill>
              </a:defRPr>
            </a:lvl1pPr>
          </a:lstStyle>
          <a:p>
            <a:r>
              <a:rPr lang="nl-NL" dirty="0"/>
              <a:t>Titel</a:t>
            </a:r>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hasCustomPrompt="1"/>
          </p:nvPr>
        </p:nvSpPr>
        <p:spPr>
          <a:xfrm>
            <a:off x="571501" y="2304359"/>
            <a:ext cx="5359500" cy="1002738"/>
          </a:xfrm>
        </p:spPr>
        <p:txBody>
          <a:bodyPr/>
          <a:lstStyle>
            <a:lvl1pPr marL="0" indent="0" algn="l">
              <a:lnSpc>
                <a:spcPct val="100000"/>
              </a:lnSpc>
              <a:buClr>
                <a:schemeClr val="accent1"/>
              </a:buClr>
              <a:buFont typeface="Abadi Extra Light" panose="020B0204020104020204" pitchFamily="34" charset="0"/>
              <a:buNone/>
              <a:defRPr sz="16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r>
              <a:rPr lang="nl-NL" dirty="0"/>
              <a:t> </a:t>
            </a:r>
            <a:r>
              <a:rPr lang="nl-NL" dirty="0" err="1"/>
              <a:t>eu</a:t>
            </a:r>
            <a:r>
              <a:rPr lang="nl-NL" dirty="0"/>
              <a:t> </a:t>
            </a:r>
            <a:r>
              <a:rPr lang="nl-NL" dirty="0" err="1"/>
              <a:t>fugiat</a:t>
            </a:r>
            <a:r>
              <a:rPr lang="nl-NL" dirty="0"/>
              <a:t> </a:t>
            </a:r>
            <a:r>
              <a:rPr lang="nl-NL" dirty="0" err="1"/>
              <a:t>nulla</a:t>
            </a:r>
            <a:r>
              <a:rPr lang="nl-NL" dirty="0"/>
              <a:t> </a:t>
            </a:r>
            <a:r>
              <a:rPr lang="nl-NL" dirty="0" err="1"/>
              <a:t>pariatur</a:t>
            </a:r>
            <a:r>
              <a:rPr lang="nl-NL" dirty="0"/>
              <a:t>. </a:t>
            </a:r>
            <a:r>
              <a:rPr lang="nl-NL" dirty="0" err="1"/>
              <a:t>Excepteur</a:t>
            </a:r>
            <a:r>
              <a:rPr lang="nl-NL" dirty="0"/>
              <a:t> sint </a:t>
            </a:r>
            <a:r>
              <a:rPr lang="nl-NL" dirty="0" err="1"/>
              <a:t>occaecat</a:t>
            </a:r>
            <a:r>
              <a:rPr lang="nl-NL" dirty="0"/>
              <a:t> </a:t>
            </a:r>
            <a:r>
              <a:rPr lang="nl-NL" dirty="0" err="1"/>
              <a:t>cupidatat</a:t>
            </a:r>
            <a:r>
              <a:rPr lang="nl-NL" dirty="0"/>
              <a:t> non </a:t>
            </a:r>
            <a:r>
              <a:rPr lang="nl-NL" dirty="0" err="1"/>
              <a:t>proident</a:t>
            </a:r>
            <a:r>
              <a:rPr lang="nl-NL" dirty="0"/>
              <a:t>, </a:t>
            </a:r>
            <a:r>
              <a:rPr lang="nl-NL" dirty="0" err="1"/>
              <a:t>sunt</a:t>
            </a:r>
            <a:r>
              <a:rPr lang="nl-NL" dirty="0"/>
              <a:t> in culpa </a:t>
            </a:r>
            <a:r>
              <a:rPr lang="nl-NL" dirty="0" err="1"/>
              <a:t>qui</a:t>
            </a:r>
            <a:r>
              <a:rPr lang="nl-NL" dirty="0"/>
              <a:t> officia </a:t>
            </a:r>
            <a:r>
              <a:rPr lang="nl-NL" dirty="0" err="1"/>
              <a:t>deserunt</a:t>
            </a:r>
            <a:r>
              <a:rPr lang="nl-NL" dirty="0"/>
              <a:t> </a:t>
            </a:r>
            <a:r>
              <a:rPr lang="nl-NL" dirty="0" err="1"/>
              <a:t>mollit</a:t>
            </a:r>
            <a:r>
              <a:rPr lang="nl-NL" dirty="0"/>
              <a:t> </a:t>
            </a:r>
            <a:r>
              <a:rPr lang="nl-NL" dirty="0" err="1"/>
              <a:t>anim</a:t>
            </a:r>
            <a:r>
              <a:rPr lang="nl-NL" dirty="0"/>
              <a:t> </a:t>
            </a:r>
            <a:r>
              <a:rPr lang="nl-NL" dirty="0" err="1"/>
              <a:t>id</a:t>
            </a:r>
            <a:r>
              <a:rPr lang="nl-NL" dirty="0"/>
              <a:t> </a:t>
            </a:r>
            <a:r>
              <a:rPr lang="nl-NL" dirty="0" err="1"/>
              <a:t>est</a:t>
            </a:r>
            <a:r>
              <a:rPr lang="nl-NL" dirty="0"/>
              <a:t> </a:t>
            </a:r>
            <a:r>
              <a:rPr lang="nl-NL" dirty="0" err="1"/>
              <a:t>laborum</a:t>
            </a:r>
            <a:r>
              <a:rPr lang="nl-NL" dirty="0"/>
              <a:t>.</a:t>
            </a:r>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p:txBody>
          <a:bodyPr/>
          <a:lstStyle/>
          <a:p>
            <a:r>
              <a:rPr lang="nl-NL" dirty="0"/>
              <a:t>invoegen &gt; Koptekst en voettekst</a:t>
            </a:r>
          </a:p>
        </p:txBody>
      </p:sp>
      <p:sp>
        <p:nvSpPr>
          <p:cNvPr id="6" name="Tijdelijke aanduiding voor dianummer 5">
            <a:extLst>
              <a:ext uri="{FF2B5EF4-FFF2-40B4-BE49-F238E27FC236}">
                <a16:creationId xmlns:a16="http://schemas.microsoft.com/office/drawing/2014/main" id="{0C07BB04-031C-91AA-3F8E-375402162E3C}"/>
              </a:ext>
            </a:extLst>
          </p:cNvPr>
          <p:cNvSpPr>
            <a:spLocks noGrp="1"/>
          </p:cNvSpPr>
          <p:nvPr>
            <p:ph type="sldNum" sz="quarter" idx="12"/>
          </p:nvPr>
        </p:nvSpPr>
        <p:spPr/>
        <p:txBody>
          <a:bodyPr/>
          <a:lstStyle/>
          <a:p>
            <a:fld id="{1B71BB4A-7DC0-41F9-B589-288E53C2F0C1}" type="slidenum">
              <a:rPr lang="nl-NL" smtClean="0"/>
              <a:t>‹nr.›</a:t>
            </a:fld>
            <a:endParaRPr lang="nl-NL" dirty="0"/>
          </a:p>
        </p:txBody>
      </p:sp>
      <p:pic>
        <p:nvPicPr>
          <p:cNvPr id="9" name="Graphic 8">
            <a:extLst>
              <a:ext uri="{FF2B5EF4-FFF2-40B4-BE49-F238E27FC236}">
                <a16:creationId xmlns:a16="http://schemas.microsoft.com/office/drawing/2014/main" id="{A3CDA7EB-BB63-915B-36AE-AC797C135E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300" y="384176"/>
            <a:ext cx="444500" cy="444500"/>
          </a:xfrm>
          <a:prstGeom prst="rect">
            <a:avLst/>
          </a:prstGeom>
        </p:spPr>
      </p:pic>
      <p:sp>
        <p:nvSpPr>
          <p:cNvPr id="13" name="Rechthoek 12">
            <a:extLst>
              <a:ext uri="{FF2B5EF4-FFF2-40B4-BE49-F238E27FC236}">
                <a16:creationId xmlns:a16="http://schemas.microsoft.com/office/drawing/2014/main" id="{6C8B502F-A6C0-B5E9-FCB3-1D68A799762D}"/>
              </a:ext>
            </a:extLst>
          </p:cNvPr>
          <p:cNvSpPr>
            <a:spLocks noGrp="1" noRot="1" noMove="1" noResize="1" noEditPoints="1" noAdjustHandles="1" noChangeArrowheads="1" noChangeShapeType="1"/>
          </p:cNvSpPr>
          <p:nvPr userDrawn="1"/>
        </p:nvSpPr>
        <p:spPr>
          <a:xfrm>
            <a:off x="0" y="6714000"/>
            <a:ext cx="12192000" cy="144000"/>
          </a:xfrm>
          <a:prstGeom prst="rect">
            <a:avLst/>
          </a:prstGeom>
          <a:gradFill>
            <a:gsLst>
              <a:gs pos="100000">
                <a:srgbClr val="8EB83C"/>
              </a:gs>
              <a:gs pos="67000">
                <a:srgbClr val="50987D"/>
              </a:gs>
              <a:gs pos="34000">
                <a:srgbClr val="2482AC"/>
              </a:gs>
              <a:gs pos="0">
                <a:srgbClr val="147ABF"/>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3" name="Tijdelijke aanduiding voor tekst 22">
            <a:extLst>
              <a:ext uri="{FF2B5EF4-FFF2-40B4-BE49-F238E27FC236}">
                <a16:creationId xmlns:a16="http://schemas.microsoft.com/office/drawing/2014/main" id="{72689890-0AA5-3E4A-1FFD-5A39EBF6BD9E}"/>
              </a:ext>
            </a:extLst>
          </p:cNvPr>
          <p:cNvSpPr>
            <a:spLocks noGrp="1"/>
          </p:cNvSpPr>
          <p:nvPr>
            <p:ph type="body" sz="quarter" idx="13" hasCustomPrompt="1"/>
          </p:nvPr>
        </p:nvSpPr>
        <p:spPr>
          <a:xfrm>
            <a:off x="571500" y="3614451"/>
            <a:ext cx="540000" cy="612000"/>
          </a:xfrm>
        </p:spPr>
        <p:txBody>
          <a:bodyPr/>
          <a:lstStyle>
            <a:lvl1pPr marL="0" indent="0">
              <a:buNone/>
              <a:defRPr sz="4800">
                <a:solidFill>
                  <a:schemeClr val="tx2"/>
                </a:solidFill>
                <a:latin typeface="+mj-lt"/>
              </a:defRPr>
            </a:lvl1pPr>
          </a:lstStyle>
          <a:p>
            <a:pPr lvl="0"/>
            <a:r>
              <a:rPr lang="nl-NL" dirty="0"/>
              <a:t>A</a:t>
            </a:r>
          </a:p>
        </p:txBody>
      </p:sp>
      <p:sp>
        <p:nvSpPr>
          <p:cNvPr id="25" name="Tijdelijke aanduiding voor tekst 24">
            <a:extLst>
              <a:ext uri="{FF2B5EF4-FFF2-40B4-BE49-F238E27FC236}">
                <a16:creationId xmlns:a16="http://schemas.microsoft.com/office/drawing/2014/main" id="{4DEA1DA3-1493-C2AF-4B1D-FAE45B7C051C}"/>
              </a:ext>
            </a:extLst>
          </p:cNvPr>
          <p:cNvSpPr>
            <a:spLocks noGrp="1"/>
          </p:cNvSpPr>
          <p:nvPr>
            <p:ph type="body" sz="quarter" idx="14" hasCustomPrompt="1"/>
          </p:nvPr>
        </p:nvSpPr>
        <p:spPr>
          <a:xfrm>
            <a:off x="1111500" y="3614450"/>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26" name="Tijdelijke aanduiding voor tekst 22">
            <a:extLst>
              <a:ext uri="{FF2B5EF4-FFF2-40B4-BE49-F238E27FC236}">
                <a16:creationId xmlns:a16="http://schemas.microsoft.com/office/drawing/2014/main" id="{14305B85-52EE-C81A-CFC2-8B2A3AE37B01}"/>
              </a:ext>
            </a:extLst>
          </p:cNvPr>
          <p:cNvSpPr>
            <a:spLocks noGrp="1"/>
          </p:cNvSpPr>
          <p:nvPr>
            <p:ph type="body" sz="quarter" idx="15" hasCustomPrompt="1"/>
          </p:nvPr>
        </p:nvSpPr>
        <p:spPr>
          <a:xfrm>
            <a:off x="573781" y="4355264"/>
            <a:ext cx="540000" cy="612000"/>
          </a:xfrm>
        </p:spPr>
        <p:txBody>
          <a:bodyPr/>
          <a:lstStyle>
            <a:lvl1pPr marL="0" indent="0">
              <a:buNone/>
              <a:defRPr sz="4800">
                <a:solidFill>
                  <a:schemeClr val="accent3"/>
                </a:solidFill>
                <a:latin typeface="+mj-lt"/>
              </a:defRPr>
            </a:lvl1pPr>
          </a:lstStyle>
          <a:p>
            <a:pPr lvl="0"/>
            <a:r>
              <a:rPr lang="nl-NL" dirty="0"/>
              <a:t>B</a:t>
            </a:r>
          </a:p>
        </p:txBody>
      </p:sp>
      <p:sp>
        <p:nvSpPr>
          <p:cNvPr id="27" name="Tijdelijke aanduiding voor tekst 24">
            <a:extLst>
              <a:ext uri="{FF2B5EF4-FFF2-40B4-BE49-F238E27FC236}">
                <a16:creationId xmlns:a16="http://schemas.microsoft.com/office/drawing/2014/main" id="{AB1F7EE0-4907-3BCC-91C8-78DF27065A60}"/>
              </a:ext>
            </a:extLst>
          </p:cNvPr>
          <p:cNvSpPr>
            <a:spLocks noGrp="1"/>
          </p:cNvSpPr>
          <p:nvPr>
            <p:ph type="body" sz="quarter" idx="16" hasCustomPrompt="1"/>
          </p:nvPr>
        </p:nvSpPr>
        <p:spPr>
          <a:xfrm>
            <a:off x="1113781" y="4355263"/>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28" name="Tijdelijke aanduiding voor tekst 22">
            <a:extLst>
              <a:ext uri="{FF2B5EF4-FFF2-40B4-BE49-F238E27FC236}">
                <a16:creationId xmlns:a16="http://schemas.microsoft.com/office/drawing/2014/main" id="{2743486A-E445-509B-635A-F53B50CC0C14}"/>
              </a:ext>
            </a:extLst>
          </p:cNvPr>
          <p:cNvSpPr>
            <a:spLocks noGrp="1"/>
          </p:cNvSpPr>
          <p:nvPr>
            <p:ph type="body" sz="quarter" idx="17" hasCustomPrompt="1"/>
          </p:nvPr>
        </p:nvSpPr>
        <p:spPr>
          <a:xfrm>
            <a:off x="576162" y="5088212"/>
            <a:ext cx="540000" cy="612000"/>
          </a:xfrm>
        </p:spPr>
        <p:txBody>
          <a:bodyPr/>
          <a:lstStyle>
            <a:lvl1pPr marL="0" indent="0">
              <a:buNone/>
              <a:defRPr sz="4800">
                <a:solidFill>
                  <a:schemeClr val="accent4"/>
                </a:solidFill>
                <a:latin typeface="+mj-lt"/>
              </a:defRPr>
            </a:lvl1pPr>
          </a:lstStyle>
          <a:p>
            <a:pPr lvl="0"/>
            <a:r>
              <a:rPr lang="nl-NL" dirty="0"/>
              <a:t>C</a:t>
            </a:r>
          </a:p>
        </p:txBody>
      </p:sp>
      <p:sp>
        <p:nvSpPr>
          <p:cNvPr id="29" name="Tijdelijke aanduiding voor tekst 24">
            <a:extLst>
              <a:ext uri="{FF2B5EF4-FFF2-40B4-BE49-F238E27FC236}">
                <a16:creationId xmlns:a16="http://schemas.microsoft.com/office/drawing/2014/main" id="{422BFDF2-EE78-C84F-801E-B690D0AC184A}"/>
              </a:ext>
            </a:extLst>
          </p:cNvPr>
          <p:cNvSpPr>
            <a:spLocks noGrp="1"/>
          </p:cNvSpPr>
          <p:nvPr>
            <p:ph type="body" sz="quarter" idx="18" hasCustomPrompt="1"/>
          </p:nvPr>
        </p:nvSpPr>
        <p:spPr>
          <a:xfrm>
            <a:off x="1116162" y="5088211"/>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31" name="Tijdelijke aanduiding voor afbeelding 30">
            <a:extLst>
              <a:ext uri="{FF2B5EF4-FFF2-40B4-BE49-F238E27FC236}">
                <a16:creationId xmlns:a16="http://schemas.microsoft.com/office/drawing/2014/main" id="{FC04DBAC-CC27-1756-73A3-BA0FAC1EB2DC}"/>
              </a:ext>
            </a:extLst>
          </p:cNvPr>
          <p:cNvSpPr>
            <a:spLocks noGrp="1"/>
          </p:cNvSpPr>
          <p:nvPr>
            <p:ph type="pic" sz="quarter" idx="19" hasCustomPrompt="1"/>
          </p:nvPr>
        </p:nvSpPr>
        <p:spPr>
          <a:xfrm flipH="1">
            <a:off x="6258719" y="-865012"/>
            <a:ext cx="6969601" cy="6480000"/>
          </a:xfrm>
          <a:prstGeom prst="round2DiagRect">
            <a:avLst>
              <a:gd name="adj1" fmla="val 40669"/>
              <a:gd name="adj2" fmla="val 0"/>
            </a:avLst>
          </a:prstGeom>
          <a:solidFill>
            <a:schemeClr val="accent5"/>
          </a:solidFill>
        </p:spPr>
        <p:txBody>
          <a:bodyPr tIns="1008000" anchor="ctr"/>
          <a:lstStyle>
            <a:lvl1pPr marL="0" indent="0" algn="ctr">
              <a:buNone/>
              <a:defRPr>
                <a:solidFill>
                  <a:schemeClr val="tx2"/>
                </a:solidFill>
              </a:defRPr>
            </a:lvl1pPr>
          </a:lstStyle>
          <a:p>
            <a:r>
              <a:rPr lang="nl-NL" dirty="0"/>
              <a:t>Afbeelding</a:t>
            </a:r>
          </a:p>
        </p:txBody>
      </p:sp>
    </p:spTree>
    <p:extLst>
      <p:ext uri="{BB962C8B-B14F-4D97-AF65-F5344CB8AC3E}">
        <p14:creationId xmlns:p14="http://schemas.microsoft.com/office/powerpoint/2010/main" val="2704863263"/>
      </p:ext>
    </p:extLst>
  </p:cSld>
  <p:clrMapOvr>
    <a:masterClrMapping/>
  </p:clrMapOvr>
  <p:extLst>
    <p:ext uri="{DCECCB84-F9BA-43D5-87BE-67443E8EF086}">
      <p15:sldGuideLst xmlns:p15="http://schemas.microsoft.com/office/powerpoint/2012/main">
        <p15:guide id="1" orient="horz" pos="353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BC Cop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ECE853-2255-F7B8-67E5-DAAFAECFA9F7}"/>
              </a:ext>
            </a:extLst>
          </p:cNvPr>
          <p:cNvSpPr>
            <a:spLocks noGrp="1"/>
          </p:cNvSpPr>
          <p:nvPr>
            <p:ph type="ctrTitle" hasCustomPrompt="1"/>
          </p:nvPr>
        </p:nvSpPr>
        <p:spPr>
          <a:xfrm>
            <a:off x="571500" y="336507"/>
            <a:ext cx="5368925" cy="528222"/>
          </a:xfrm>
        </p:spPr>
        <p:txBody>
          <a:bodyPr anchor="t">
            <a:noAutofit/>
          </a:bodyPr>
          <a:lstStyle>
            <a:lvl1pPr algn="l">
              <a:lnSpc>
                <a:spcPts val="5000"/>
              </a:lnSpc>
              <a:defRPr sz="5000">
                <a:solidFill>
                  <a:schemeClr val="accent1"/>
                </a:solidFill>
              </a:defRPr>
            </a:lvl1pPr>
          </a:lstStyle>
          <a:p>
            <a:r>
              <a:rPr lang="nl-NL" dirty="0"/>
              <a:t>Titel</a:t>
            </a:r>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hasCustomPrompt="1"/>
          </p:nvPr>
        </p:nvSpPr>
        <p:spPr>
          <a:xfrm>
            <a:off x="571501" y="1127562"/>
            <a:ext cx="5359500" cy="1002738"/>
          </a:xfrm>
        </p:spPr>
        <p:txBody>
          <a:bodyPr/>
          <a:lstStyle>
            <a:lvl1pPr marL="0" indent="0" algn="l">
              <a:lnSpc>
                <a:spcPct val="100000"/>
              </a:lnSpc>
              <a:buClr>
                <a:schemeClr val="accent1"/>
              </a:buClr>
              <a:buFont typeface="Abadi Extra Light" panose="020B0204020104020204" pitchFamily="34" charset="0"/>
              <a:buNone/>
              <a:defRPr sz="16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r>
              <a:rPr lang="nl-NL" dirty="0"/>
              <a:t> </a:t>
            </a:r>
            <a:r>
              <a:rPr lang="nl-NL" dirty="0" err="1"/>
              <a:t>eu</a:t>
            </a:r>
            <a:r>
              <a:rPr lang="nl-NL" dirty="0"/>
              <a:t> </a:t>
            </a:r>
            <a:r>
              <a:rPr lang="nl-NL" dirty="0" err="1"/>
              <a:t>fugiat</a:t>
            </a:r>
            <a:r>
              <a:rPr lang="nl-NL" dirty="0"/>
              <a:t> </a:t>
            </a:r>
            <a:r>
              <a:rPr lang="nl-NL" dirty="0" err="1"/>
              <a:t>nulla</a:t>
            </a:r>
            <a:r>
              <a:rPr lang="nl-NL" dirty="0"/>
              <a:t> </a:t>
            </a:r>
            <a:r>
              <a:rPr lang="nl-NL" dirty="0" err="1"/>
              <a:t>pariatur</a:t>
            </a:r>
            <a:r>
              <a:rPr lang="nl-NL" dirty="0"/>
              <a:t>. </a:t>
            </a:r>
            <a:r>
              <a:rPr lang="nl-NL" dirty="0" err="1"/>
              <a:t>Excepteur</a:t>
            </a:r>
            <a:r>
              <a:rPr lang="nl-NL" dirty="0"/>
              <a:t> sint </a:t>
            </a:r>
            <a:r>
              <a:rPr lang="nl-NL" dirty="0" err="1"/>
              <a:t>occaecat</a:t>
            </a:r>
            <a:r>
              <a:rPr lang="nl-NL" dirty="0"/>
              <a:t> </a:t>
            </a:r>
            <a:r>
              <a:rPr lang="nl-NL" dirty="0" err="1"/>
              <a:t>cupidatat</a:t>
            </a:r>
            <a:r>
              <a:rPr lang="nl-NL" dirty="0"/>
              <a:t> non </a:t>
            </a:r>
            <a:r>
              <a:rPr lang="nl-NL" dirty="0" err="1"/>
              <a:t>proident</a:t>
            </a:r>
            <a:r>
              <a:rPr lang="nl-NL" dirty="0"/>
              <a:t>, </a:t>
            </a:r>
            <a:r>
              <a:rPr lang="nl-NL" dirty="0" err="1"/>
              <a:t>sunt</a:t>
            </a:r>
            <a:r>
              <a:rPr lang="nl-NL" dirty="0"/>
              <a:t> in culpa </a:t>
            </a:r>
            <a:r>
              <a:rPr lang="nl-NL" dirty="0" err="1"/>
              <a:t>qui</a:t>
            </a:r>
            <a:r>
              <a:rPr lang="nl-NL" dirty="0"/>
              <a:t> officia </a:t>
            </a:r>
            <a:r>
              <a:rPr lang="nl-NL" dirty="0" err="1"/>
              <a:t>deserunt</a:t>
            </a:r>
            <a:r>
              <a:rPr lang="nl-NL" dirty="0"/>
              <a:t> </a:t>
            </a:r>
            <a:r>
              <a:rPr lang="nl-NL" dirty="0" err="1"/>
              <a:t>mollit</a:t>
            </a:r>
            <a:r>
              <a:rPr lang="nl-NL" dirty="0"/>
              <a:t> </a:t>
            </a:r>
            <a:r>
              <a:rPr lang="nl-NL" dirty="0" err="1"/>
              <a:t>anim</a:t>
            </a:r>
            <a:r>
              <a:rPr lang="nl-NL" dirty="0"/>
              <a:t> </a:t>
            </a:r>
            <a:r>
              <a:rPr lang="nl-NL" dirty="0" err="1"/>
              <a:t>id</a:t>
            </a:r>
            <a:r>
              <a:rPr lang="nl-NL" dirty="0"/>
              <a:t> </a:t>
            </a:r>
            <a:r>
              <a:rPr lang="nl-NL" dirty="0" err="1"/>
              <a:t>est</a:t>
            </a:r>
            <a:r>
              <a:rPr lang="nl-NL" dirty="0"/>
              <a:t> </a:t>
            </a:r>
            <a:r>
              <a:rPr lang="nl-NL" dirty="0" err="1"/>
              <a:t>laborum</a:t>
            </a:r>
            <a:r>
              <a:rPr lang="nl-NL" dirty="0"/>
              <a:t>.</a:t>
            </a:r>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p:txBody>
          <a:bodyPr/>
          <a:lstStyle/>
          <a:p>
            <a:r>
              <a:rPr lang="nl-NL" dirty="0"/>
              <a:t>invoegen &gt; Koptekst en voettekst</a:t>
            </a:r>
          </a:p>
        </p:txBody>
      </p:sp>
      <p:sp>
        <p:nvSpPr>
          <p:cNvPr id="6" name="Tijdelijke aanduiding voor dianummer 5">
            <a:extLst>
              <a:ext uri="{FF2B5EF4-FFF2-40B4-BE49-F238E27FC236}">
                <a16:creationId xmlns:a16="http://schemas.microsoft.com/office/drawing/2014/main" id="{0C07BB04-031C-91AA-3F8E-375402162E3C}"/>
              </a:ext>
            </a:extLst>
          </p:cNvPr>
          <p:cNvSpPr>
            <a:spLocks noGrp="1"/>
          </p:cNvSpPr>
          <p:nvPr>
            <p:ph type="sldNum" sz="quarter" idx="12"/>
          </p:nvPr>
        </p:nvSpPr>
        <p:spPr/>
        <p:txBody>
          <a:bodyPr/>
          <a:lstStyle/>
          <a:p>
            <a:fld id="{1B71BB4A-7DC0-41F9-B589-288E53C2F0C1}" type="slidenum">
              <a:rPr lang="nl-NL" smtClean="0"/>
              <a:t>‹nr.›</a:t>
            </a:fld>
            <a:endParaRPr lang="nl-NL" dirty="0"/>
          </a:p>
        </p:txBody>
      </p:sp>
      <p:pic>
        <p:nvPicPr>
          <p:cNvPr id="9" name="Graphic 8">
            <a:extLst>
              <a:ext uri="{FF2B5EF4-FFF2-40B4-BE49-F238E27FC236}">
                <a16:creationId xmlns:a16="http://schemas.microsoft.com/office/drawing/2014/main" id="{A3CDA7EB-BB63-915B-36AE-AC797C135E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300" y="384176"/>
            <a:ext cx="444500" cy="444500"/>
          </a:xfrm>
          <a:prstGeom prst="rect">
            <a:avLst/>
          </a:prstGeom>
        </p:spPr>
      </p:pic>
      <p:sp>
        <p:nvSpPr>
          <p:cNvPr id="13" name="Rechthoek 12">
            <a:extLst>
              <a:ext uri="{FF2B5EF4-FFF2-40B4-BE49-F238E27FC236}">
                <a16:creationId xmlns:a16="http://schemas.microsoft.com/office/drawing/2014/main" id="{6C8B502F-A6C0-B5E9-FCB3-1D68A799762D}"/>
              </a:ext>
            </a:extLst>
          </p:cNvPr>
          <p:cNvSpPr>
            <a:spLocks noGrp="1" noRot="1" noMove="1" noResize="1" noEditPoints="1" noAdjustHandles="1" noChangeArrowheads="1" noChangeShapeType="1"/>
          </p:cNvSpPr>
          <p:nvPr userDrawn="1"/>
        </p:nvSpPr>
        <p:spPr>
          <a:xfrm>
            <a:off x="0" y="6714000"/>
            <a:ext cx="12192000" cy="144000"/>
          </a:xfrm>
          <a:prstGeom prst="rect">
            <a:avLst/>
          </a:prstGeom>
          <a:gradFill>
            <a:gsLst>
              <a:gs pos="100000">
                <a:srgbClr val="8EB83C"/>
              </a:gs>
              <a:gs pos="67000">
                <a:srgbClr val="50987D"/>
              </a:gs>
              <a:gs pos="34000">
                <a:srgbClr val="2482AC"/>
              </a:gs>
              <a:gs pos="0">
                <a:srgbClr val="147ABF"/>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3" name="Tijdelijke aanduiding voor tekst 22">
            <a:extLst>
              <a:ext uri="{FF2B5EF4-FFF2-40B4-BE49-F238E27FC236}">
                <a16:creationId xmlns:a16="http://schemas.microsoft.com/office/drawing/2014/main" id="{72689890-0AA5-3E4A-1FFD-5A39EBF6BD9E}"/>
              </a:ext>
            </a:extLst>
          </p:cNvPr>
          <p:cNvSpPr>
            <a:spLocks noGrp="1"/>
          </p:cNvSpPr>
          <p:nvPr>
            <p:ph type="body" sz="quarter" idx="13" hasCustomPrompt="1"/>
          </p:nvPr>
        </p:nvSpPr>
        <p:spPr>
          <a:xfrm>
            <a:off x="571500" y="2437654"/>
            <a:ext cx="540000" cy="612000"/>
          </a:xfrm>
        </p:spPr>
        <p:txBody>
          <a:bodyPr/>
          <a:lstStyle>
            <a:lvl1pPr marL="0" indent="0">
              <a:buNone/>
              <a:defRPr sz="4800">
                <a:solidFill>
                  <a:schemeClr val="tx2"/>
                </a:solidFill>
                <a:latin typeface="+mj-lt"/>
              </a:defRPr>
            </a:lvl1pPr>
          </a:lstStyle>
          <a:p>
            <a:pPr lvl="0"/>
            <a:r>
              <a:rPr lang="nl-NL" dirty="0"/>
              <a:t>A</a:t>
            </a:r>
          </a:p>
        </p:txBody>
      </p:sp>
      <p:sp>
        <p:nvSpPr>
          <p:cNvPr id="25" name="Tijdelijke aanduiding voor tekst 24">
            <a:extLst>
              <a:ext uri="{FF2B5EF4-FFF2-40B4-BE49-F238E27FC236}">
                <a16:creationId xmlns:a16="http://schemas.microsoft.com/office/drawing/2014/main" id="{4DEA1DA3-1493-C2AF-4B1D-FAE45B7C051C}"/>
              </a:ext>
            </a:extLst>
          </p:cNvPr>
          <p:cNvSpPr>
            <a:spLocks noGrp="1"/>
          </p:cNvSpPr>
          <p:nvPr>
            <p:ph type="body" sz="quarter" idx="14" hasCustomPrompt="1"/>
          </p:nvPr>
        </p:nvSpPr>
        <p:spPr>
          <a:xfrm>
            <a:off x="1111500" y="2437653"/>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26" name="Tijdelijke aanduiding voor tekst 22">
            <a:extLst>
              <a:ext uri="{FF2B5EF4-FFF2-40B4-BE49-F238E27FC236}">
                <a16:creationId xmlns:a16="http://schemas.microsoft.com/office/drawing/2014/main" id="{14305B85-52EE-C81A-CFC2-8B2A3AE37B01}"/>
              </a:ext>
            </a:extLst>
          </p:cNvPr>
          <p:cNvSpPr>
            <a:spLocks noGrp="1"/>
          </p:cNvSpPr>
          <p:nvPr>
            <p:ph type="body" sz="quarter" idx="15" hasCustomPrompt="1"/>
          </p:nvPr>
        </p:nvSpPr>
        <p:spPr>
          <a:xfrm>
            <a:off x="573781" y="3178467"/>
            <a:ext cx="540000" cy="612000"/>
          </a:xfrm>
        </p:spPr>
        <p:txBody>
          <a:bodyPr/>
          <a:lstStyle>
            <a:lvl1pPr marL="0" indent="0">
              <a:buNone/>
              <a:defRPr sz="4800">
                <a:solidFill>
                  <a:schemeClr val="accent3"/>
                </a:solidFill>
                <a:latin typeface="+mj-lt"/>
              </a:defRPr>
            </a:lvl1pPr>
          </a:lstStyle>
          <a:p>
            <a:pPr lvl="0"/>
            <a:r>
              <a:rPr lang="nl-NL" dirty="0"/>
              <a:t>B</a:t>
            </a:r>
          </a:p>
        </p:txBody>
      </p:sp>
      <p:sp>
        <p:nvSpPr>
          <p:cNvPr id="27" name="Tijdelijke aanduiding voor tekst 24">
            <a:extLst>
              <a:ext uri="{FF2B5EF4-FFF2-40B4-BE49-F238E27FC236}">
                <a16:creationId xmlns:a16="http://schemas.microsoft.com/office/drawing/2014/main" id="{AB1F7EE0-4907-3BCC-91C8-78DF27065A60}"/>
              </a:ext>
            </a:extLst>
          </p:cNvPr>
          <p:cNvSpPr>
            <a:spLocks noGrp="1"/>
          </p:cNvSpPr>
          <p:nvPr>
            <p:ph type="body" sz="quarter" idx="16" hasCustomPrompt="1"/>
          </p:nvPr>
        </p:nvSpPr>
        <p:spPr>
          <a:xfrm>
            <a:off x="1113781" y="3178466"/>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28" name="Tijdelijke aanduiding voor tekst 22">
            <a:extLst>
              <a:ext uri="{FF2B5EF4-FFF2-40B4-BE49-F238E27FC236}">
                <a16:creationId xmlns:a16="http://schemas.microsoft.com/office/drawing/2014/main" id="{2743486A-E445-509B-635A-F53B50CC0C14}"/>
              </a:ext>
            </a:extLst>
          </p:cNvPr>
          <p:cNvSpPr>
            <a:spLocks noGrp="1"/>
          </p:cNvSpPr>
          <p:nvPr>
            <p:ph type="body" sz="quarter" idx="17" hasCustomPrompt="1"/>
          </p:nvPr>
        </p:nvSpPr>
        <p:spPr>
          <a:xfrm>
            <a:off x="576162" y="3911415"/>
            <a:ext cx="540000" cy="612000"/>
          </a:xfrm>
        </p:spPr>
        <p:txBody>
          <a:bodyPr/>
          <a:lstStyle>
            <a:lvl1pPr marL="0" indent="0">
              <a:buNone/>
              <a:defRPr sz="4800">
                <a:solidFill>
                  <a:schemeClr val="accent4"/>
                </a:solidFill>
                <a:latin typeface="+mj-lt"/>
              </a:defRPr>
            </a:lvl1pPr>
          </a:lstStyle>
          <a:p>
            <a:pPr lvl="0"/>
            <a:r>
              <a:rPr lang="nl-NL" dirty="0"/>
              <a:t>C</a:t>
            </a:r>
          </a:p>
        </p:txBody>
      </p:sp>
      <p:sp>
        <p:nvSpPr>
          <p:cNvPr id="29" name="Tijdelijke aanduiding voor tekst 24">
            <a:extLst>
              <a:ext uri="{FF2B5EF4-FFF2-40B4-BE49-F238E27FC236}">
                <a16:creationId xmlns:a16="http://schemas.microsoft.com/office/drawing/2014/main" id="{422BFDF2-EE78-C84F-801E-B690D0AC184A}"/>
              </a:ext>
            </a:extLst>
          </p:cNvPr>
          <p:cNvSpPr>
            <a:spLocks noGrp="1"/>
          </p:cNvSpPr>
          <p:nvPr>
            <p:ph type="body" sz="quarter" idx="18" hasCustomPrompt="1"/>
          </p:nvPr>
        </p:nvSpPr>
        <p:spPr>
          <a:xfrm>
            <a:off x="1116162" y="3911414"/>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Tree>
    <p:extLst>
      <p:ext uri="{BB962C8B-B14F-4D97-AF65-F5344CB8AC3E}">
        <p14:creationId xmlns:p14="http://schemas.microsoft.com/office/powerpoint/2010/main" val="1435764976"/>
      </p:ext>
    </p:extLst>
  </p:cSld>
  <p:clrMapOvr>
    <a:masterClrMapping/>
  </p:clrMapOvr>
  <p:extLst>
    <p:ext uri="{DCECCB84-F9BA-43D5-87BE-67443E8EF086}">
      <p15:sldGuideLst xmlns:p15="http://schemas.microsoft.com/office/powerpoint/2012/main">
        <p15:guide id="1" orient="horz" pos="3537">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p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ECE853-2255-F7B8-67E5-DAAFAECFA9F7}"/>
              </a:ext>
            </a:extLst>
          </p:cNvPr>
          <p:cNvSpPr>
            <a:spLocks noGrp="1"/>
          </p:cNvSpPr>
          <p:nvPr>
            <p:ph type="ctrTitle" hasCustomPrompt="1"/>
          </p:nvPr>
        </p:nvSpPr>
        <p:spPr>
          <a:xfrm>
            <a:off x="571500" y="336544"/>
            <a:ext cx="11044238" cy="492131"/>
          </a:xfrm>
        </p:spPr>
        <p:txBody>
          <a:bodyPr anchor="t">
            <a:noAutofit/>
          </a:bodyPr>
          <a:lstStyle>
            <a:lvl1pPr algn="l">
              <a:lnSpc>
                <a:spcPts val="5000"/>
              </a:lnSpc>
              <a:defRPr sz="5000">
                <a:solidFill>
                  <a:schemeClr val="accent1"/>
                </a:solidFill>
              </a:defRPr>
            </a:lvl1pPr>
          </a:lstStyle>
          <a:p>
            <a:r>
              <a:rPr lang="nl-NL" dirty="0"/>
              <a:t>Titel</a:t>
            </a:r>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p:nvPr>
        </p:nvSpPr>
        <p:spPr>
          <a:xfrm>
            <a:off x="571500" y="1212850"/>
            <a:ext cx="11044238" cy="4786312"/>
          </a:xfrm>
        </p:spPr>
        <p:txBody>
          <a:bodyPr/>
          <a:lstStyle>
            <a:lvl1pPr marL="342900" indent="-342900" algn="l">
              <a:lnSpc>
                <a:spcPts val="2400"/>
              </a:lnSpc>
              <a:buClr>
                <a:schemeClr val="accent1"/>
              </a:buClr>
              <a:buFont typeface="Abadi Extra Light" panose="020B0204020104020204" pitchFamily="34" charset="0"/>
              <a:buChar char="●"/>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nl-NL" dirty="0"/>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p:txBody>
          <a:bodyPr/>
          <a:lstStyle/>
          <a:p>
            <a:r>
              <a:rPr lang="nl-NL" dirty="0"/>
              <a:t>invoegen &gt; Koptekst en voettekst</a:t>
            </a:r>
          </a:p>
        </p:txBody>
      </p:sp>
      <p:sp>
        <p:nvSpPr>
          <p:cNvPr id="6" name="Tijdelijke aanduiding voor dianummer 5">
            <a:extLst>
              <a:ext uri="{FF2B5EF4-FFF2-40B4-BE49-F238E27FC236}">
                <a16:creationId xmlns:a16="http://schemas.microsoft.com/office/drawing/2014/main" id="{0C07BB04-031C-91AA-3F8E-375402162E3C}"/>
              </a:ext>
            </a:extLst>
          </p:cNvPr>
          <p:cNvSpPr>
            <a:spLocks noGrp="1"/>
          </p:cNvSpPr>
          <p:nvPr>
            <p:ph type="sldNum" sz="quarter" idx="12"/>
          </p:nvPr>
        </p:nvSpPr>
        <p:spPr/>
        <p:txBody>
          <a:bodyPr/>
          <a:lstStyle/>
          <a:p>
            <a:fld id="{1B71BB4A-7DC0-41F9-B589-288E53C2F0C1}" type="slidenum">
              <a:rPr lang="nl-NL" smtClean="0"/>
              <a:t>‹nr.›</a:t>
            </a:fld>
            <a:endParaRPr lang="nl-NL" dirty="0"/>
          </a:p>
        </p:txBody>
      </p:sp>
      <p:pic>
        <p:nvPicPr>
          <p:cNvPr id="9" name="Graphic 8">
            <a:extLst>
              <a:ext uri="{FF2B5EF4-FFF2-40B4-BE49-F238E27FC236}">
                <a16:creationId xmlns:a16="http://schemas.microsoft.com/office/drawing/2014/main" id="{A3CDA7EB-BB63-915B-36AE-AC797C135E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300" y="384176"/>
            <a:ext cx="444500" cy="444500"/>
          </a:xfrm>
          <a:prstGeom prst="rect">
            <a:avLst/>
          </a:prstGeom>
        </p:spPr>
      </p:pic>
      <p:sp>
        <p:nvSpPr>
          <p:cNvPr id="13" name="Rechthoek 12">
            <a:extLst>
              <a:ext uri="{FF2B5EF4-FFF2-40B4-BE49-F238E27FC236}">
                <a16:creationId xmlns:a16="http://schemas.microsoft.com/office/drawing/2014/main" id="{6C8B502F-A6C0-B5E9-FCB3-1D68A799762D}"/>
              </a:ext>
            </a:extLst>
          </p:cNvPr>
          <p:cNvSpPr>
            <a:spLocks noGrp="1" noRot="1" noMove="1" noResize="1" noEditPoints="1" noAdjustHandles="1" noChangeArrowheads="1" noChangeShapeType="1"/>
          </p:cNvSpPr>
          <p:nvPr userDrawn="1"/>
        </p:nvSpPr>
        <p:spPr>
          <a:xfrm>
            <a:off x="0" y="6714000"/>
            <a:ext cx="12192000" cy="144000"/>
          </a:xfrm>
          <a:prstGeom prst="rect">
            <a:avLst/>
          </a:prstGeom>
          <a:gradFill>
            <a:gsLst>
              <a:gs pos="100000">
                <a:srgbClr val="8EB83C"/>
              </a:gs>
              <a:gs pos="67000">
                <a:srgbClr val="50987D"/>
              </a:gs>
              <a:gs pos="34000">
                <a:srgbClr val="2482AC"/>
              </a:gs>
              <a:gs pos="0">
                <a:srgbClr val="147ABF"/>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3396247834"/>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er weten?">
    <p:bg>
      <p:bgPr>
        <a:solidFill>
          <a:schemeClr val="tx2"/>
        </a:solidFill>
        <a:effectLst/>
      </p:bgPr>
    </p:bg>
    <p:spTree>
      <p:nvGrpSpPr>
        <p:cNvPr id="1" name=""/>
        <p:cNvGrpSpPr/>
        <p:nvPr/>
      </p:nvGrpSpPr>
      <p:grpSpPr>
        <a:xfrm>
          <a:off x="0" y="0"/>
          <a:ext cx="0" cy="0"/>
          <a:chOff x="0" y="0"/>
          <a:chExt cx="0" cy="0"/>
        </a:xfrm>
      </p:grpSpPr>
      <p:sp>
        <p:nvSpPr>
          <p:cNvPr id="18" name="Ovaal 17">
            <a:extLst>
              <a:ext uri="{FF2B5EF4-FFF2-40B4-BE49-F238E27FC236}">
                <a16:creationId xmlns:a16="http://schemas.microsoft.com/office/drawing/2014/main" id="{161DBC0C-CECC-92E8-7621-0A1B8B342E61}"/>
              </a:ext>
            </a:extLst>
          </p:cNvPr>
          <p:cNvSpPr/>
          <p:nvPr userDrawn="1"/>
        </p:nvSpPr>
        <p:spPr>
          <a:xfrm>
            <a:off x="-742156" y="1077118"/>
            <a:ext cx="4791075" cy="479107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85ECE853-2255-F7B8-67E5-DAAFAECFA9F7}"/>
              </a:ext>
            </a:extLst>
          </p:cNvPr>
          <p:cNvSpPr>
            <a:spLocks noGrp="1"/>
          </p:cNvSpPr>
          <p:nvPr>
            <p:ph type="ctrTitle" hasCustomPrompt="1"/>
          </p:nvPr>
        </p:nvSpPr>
        <p:spPr>
          <a:xfrm>
            <a:off x="7740333" y="2181859"/>
            <a:ext cx="3875405" cy="438151"/>
          </a:xfrm>
        </p:spPr>
        <p:txBody>
          <a:bodyPr anchor="b">
            <a:noAutofit/>
          </a:bodyPr>
          <a:lstStyle>
            <a:lvl1pPr algn="l">
              <a:lnSpc>
                <a:spcPts val="4800"/>
              </a:lnSpc>
              <a:defRPr sz="3200">
                <a:solidFill>
                  <a:schemeClr val="bg1"/>
                </a:solidFill>
              </a:defRPr>
            </a:lvl1pPr>
          </a:lstStyle>
          <a:p>
            <a:r>
              <a:rPr lang="nl-NL" dirty="0"/>
              <a:t>Meer weten?</a:t>
            </a:r>
          </a:p>
        </p:txBody>
      </p:sp>
      <p:pic>
        <p:nvPicPr>
          <p:cNvPr id="7" name="Graphic 6">
            <a:extLst>
              <a:ext uri="{FF2B5EF4-FFF2-40B4-BE49-F238E27FC236}">
                <a16:creationId xmlns:a16="http://schemas.microsoft.com/office/drawing/2014/main" id="{22A3E3DB-68DA-97CF-92B0-2073EEF14ED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46813" y="2847967"/>
            <a:ext cx="5368925" cy="1162066"/>
          </a:xfrm>
          <a:prstGeom prst="rect">
            <a:avLst/>
          </a:prstGeom>
        </p:spPr>
      </p:pic>
      <p:sp>
        <p:nvSpPr>
          <p:cNvPr id="12" name="Tijdelijke aanduiding voor tekst 11">
            <a:extLst>
              <a:ext uri="{FF2B5EF4-FFF2-40B4-BE49-F238E27FC236}">
                <a16:creationId xmlns:a16="http://schemas.microsoft.com/office/drawing/2014/main" id="{28452839-26B7-D7C9-A728-0C766FEE6C4B}"/>
              </a:ext>
            </a:extLst>
          </p:cNvPr>
          <p:cNvSpPr>
            <a:spLocks noGrp="1"/>
          </p:cNvSpPr>
          <p:nvPr>
            <p:ph type="body" sz="quarter" idx="10" hasCustomPrompt="1"/>
          </p:nvPr>
        </p:nvSpPr>
        <p:spPr>
          <a:xfrm>
            <a:off x="7740332" y="4217035"/>
            <a:ext cx="3875405" cy="332105"/>
          </a:xfrm>
        </p:spPr>
        <p:txBody>
          <a:bodyPr/>
          <a:lstStyle>
            <a:lvl1pPr marL="0" indent="0">
              <a:buNone/>
              <a:defRPr sz="2400">
                <a:solidFill>
                  <a:schemeClr val="accent4"/>
                </a:solidFill>
                <a:latin typeface="+mj-lt"/>
              </a:defRPr>
            </a:lvl1pPr>
          </a:lstStyle>
          <a:p>
            <a:pPr lvl="0"/>
            <a:r>
              <a:rPr lang="nl-NL" dirty="0"/>
              <a:t>Iplo.nl</a:t>
            </a:r>
          </a:p>
        </p:txBody>
      </p:sp>
      <p:sp>
        <p:nvSpPr>
          <p:cNvPr id="17" name="Tijdelijke aanduiding voor afbeelding 16">
            <a:extLst>
              <a:ext uri="{FF2B5EF4-FFF2-40B4-BE49-F238E27FC236}">
                <a16:creationId xmlns:a16="http://schemas.microsoft.com/office/drawing/2014/main" id="{4559956D-9DEE-6A75-53D3-552461F16E7D}"/>
              </a:ext>
            </a:extLst>
          </p:cNvPr>
          <p:cNvSpPr>
            <a:spLocks noGrp="1"/>
          </p:cNvSpPr>
          <p:nvPr>
            <p:ph type="pic" sz="quarter" idx="11" hasCustomPrompt="1"/>
          </p:nvPr>
        </p:nvSpPr>
        <p:spPr>
          <a:xfrm>
            <a:off x="-2219325" y="-400051"/>
            <a:ext cx="7745413" cy="7745413"/>
          </a:xfrm>
          <a:prstGeom prst="donut">
            <a:avLst>
              <a:gd name="adj" fmla="val 27202"/>
            </a:avLst>
          </a:prstGeom>
          <a:solidFill>
            <a:schemeClr val="accent5"/>
          </a:solidFill>
        </p:spPr>
        <p:txBody>
          <a:bodyPr lIns="0" tIns="756000" bIns="0" anchor="ctr"/>
          <a:lstStyle>
            <a:lvl1pPr marL="0" indent="0" algn="ctr">
              <a:buNone/>
              <a:defRPr>
                <a:solidFill>
                  <a:schemeClr val="tx2"/>
                </a:solidFill>
              </a:defRPr>
            </a:lvl1pPr>
          </a:lstStyle>
          <a:p>
            <a:r>
              <a:rPr lang="nl-NL" dirty="0"/>
              <a:t>Afbeelding</a:t>
            </a:r>
          </a:p>
        </p:txBody>
      </p:sp>
    </p:spTree>
    <p:extLst>
      <p:ext uri="{BB962C8B-B14F-4D97-AF65-F5344CB8AC3E}">
        <p14:creationId xmlns:p14="http://schemas.microsoft.com/office/powerpoint/2010/main" val="401769303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19" Type="http://schemas.openxmlformats.org/officeDocument/2006/relationships/image" Target="../media/image12.png"/><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37F57F3-AECE-D976-3559-F251AC81AA51}"/>
              </a:ext>
            </a:extLst>
          </p:cNvPr>
          <p:cNvSpPr>
            <a:spLocks noGrp="1"/>
          </p:cNvSpPr>
          <p:nvPr>
            <p:ph type="title"/>
          </p:nvPr>
        </p:nvSpPr>
        <p:spPr>
          <a:xfrm>
            <a:off x="571500" y="384176"/>
            <a:ext cx="11044238" cy="1006213"/>
          </a:xfrm>
          <a:prstGeom prst="rect">
            <a:avLst/>
          </a:prstGeom>
        </p:spPr>
        <p:txBody>
          <a:bodyPr vert="horz" lIns="0" tIns="0" rIns="0" bIns="0" rtlCol="0" anchor="ctr">
            <a:normAutofit/>
          </a:bodyPr>
          <a:lstStyle/>
          <a:p>
            <a:r>
              <a:rPr lang="nl-NL" dirty="0"/>
              <a:t>Klik om stijl te </a:t>
            </a:r>
            <a:br>
              <a:rPr lang="nl-NL" dirty="0"/>
            </a:br>
            <a:r>
              <a:rPr lang="nl-NL" dirty="0"/>
              <a:t>bewerken</a:t>
            </a:r>
          </a:p>
        </p:txBody>
      </p:sp>
      <p:sp>
        <p:nvSpPr>
          <p:cNvPr id="3" name="Tijdelijke aanduiding voor tekst 2">
            <a:extLst>
              <a:ext uri="{FF2B5EF4-FFF2-40B4-BE49-F238E27FC236}">
                <a16:creationId xmlns:a16="http://schemas.microsoft.com/office/drawing/2014/main" id="{293F2252-11EA-B059-326C-39132E1E5064}"/>
              </a:ext>
            </a:extLst>
          </p:cNvPr>
          <p:cNvSpPr>
            <a:spLocks noGrp="1"/>
          </p:cNvSpPr>
          <p:nvPr>
            <p:ph type="body" idx="1"/>
          </p:nvPr>
        </p:nvSpPr>
        <p:spPr>
          <a:xfrm>
            <a:off x="571500" y="1774565"/>
            <a:ext cx="11044238" cy="4224598"/>
          </a:xfrm>
          <a:prstGeom prst="rect">
            <a:avLst/>
          </a:prstGeom>
        </p:spPr>
        <p:txBody>
          <a:bodyPr vert="horz" lIns="0" tIns="0" rIns="0" bIns="0" rtlCol="0">
            <a:no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voettekst 4">
            <a:extLst>
              <a:ext uri="{FF2B5EF4-FFF2-40B4-BE49-F238E27FC236}">
                <a16:creationId xmlns:a16="http://schemas.microsoft.com/office/drawing/2014/main" id="{273D8C75-6249-66BB-CC2C-0CAD1C42FB10}"/>
              </a:ext>
            </a:extLst>
          </p:cNvPr>
          <p:cNvSpPr>
            <a:spLocks noGrp="1"/>
          </p:cNvSpPr>
          <p:nvPr>
            <p:ph type="ftr" sz="quarter" idx="3"/>
          </p:nvPr>
        </p:nvSpPr>
        <p:spPr>
          <a:xfrm>
            <a:off x="1062038" y="6324037"/>
            <a:ext cx="4889499" cy="180000"/>
          </a:xfrm>
          <a:prstGeom prst="rect">
            <a:avLst/>
          </a:prstGeom>
        </p:spPr>
        <p:txBody>
          <a:bodyPr vert="horz" lIns="0" tIns="0" rIns="0" bIns="0" rtlCol="0" anchor="b"/>
          <a:lstStyle>
            <a:lvl1pPr algn="l">
              <a:lnSpc>
                <a:spcPts val="1000"/>
              </a:lnSpc>
              <a:defRPr sz="1000">
                <a:solidFill>
                  <a:schemeClr val="tx1"/>
                </a:solidFill>
                <a:latin typeface="+mn-lt"/>
              </a:defRPr>
            </a:lvl1pPr>
          </a:lstStyle>
          <a:p>
            <a:r>
              <a:rPr lang="nl-NL" dirty="0"/>
              <a:t>invoegen &gt; Koptekst en voettekst</a:t>
            </a:r>
          </a:p>
        </p:txBody>
      </p:sp>
      <p:sp>
        <p:nvSpPr>
          <p:cNvPr id="6" name="Tijdelijke aanduiding voor dianummer 5">
            <a:extLst>
              <a:ext uri="{FF2B5EF4-FFF2-40B4-BE49-F238E27FC236}">
                <a16:creationId xmlns:a16="http://schemas.microsoft.com/office/drawing/2014/main" id="{8B072843-F20D-EC0F-D21A-7E685A9CF726}"/>
              </a:ext>
            </a:extLst>
          </p:cNvPr>
          <p:cNvSpPr>
            <a:spLocks noGrp="1"/>
          </p:cNvSpPr>
          <p:nvPr>
            <p:ph type="sldNum" sz="quarter" idx="4"/>
          </p:nvPr>
        </p:nvSpPr>
        <p:spPr>
          <a:xfrm>
            <a:off x="571500" y="6324037"/>
            <a:ext cx="360000" cy="180000"/>
          </a:xfrm>
          <a:prstGeom prst="rect">
            <a:avLst/>
          </a:prstGeom>
        </p:spPr>
        <p:txBody>
          <a:bodyPr vert="horz" lIns="0" tIns="0" rIns="0" bIns="0" rtlCol="0" anchor="b"/>
          <a:lstStyle>
            <a:lvl1pPr algn="l">
              <a:lnSpc>
                <a:spcPts val="1000"/>
              </a:lnSpc>
              <a:defRPr sz="1050">
                <a:solidFill>
                  <a:schemeClr val="tx1"/>
                </a:solidFill>
                <a:latin typeface="+mn-lt"/>
              </a:defRPr>
            </a:lvl1pPr>
          </a:lstStyle>
          <a:p>
            <a:fld id="{1B71BB4A-7DC0-41F9-B589-288E53C2F0C1}" type="slidenum">
              <a:rPr lang="nl-NL" smtClean="0"/>
              <a:pPr/>
              <a:t>‹nr.›</a:t>
            </a:fld>
            <a:endParaRPr lang="nl-NL" dirty="0"/>
          </a:p>
        </p:txBody>
      </p:sp>
    </p:spTree>
    <p:extLst>
      <p:ext uri="{BB962C8B-B14F-4D97-AF65-F5344CB8AC3E}">
        <p14:creationId xmlns:p14="http://schemas.microsoft.com/office/powerpoint/2010/main" val="358824837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4" r:id="rId4"/>
    <p:sldLayoutId id="2147483652" r:id="rId5"/>
    <p:sldLayoutId id="2147483655" r:id="rId6"/>
    <p:sldLayoutId id="2147483657" r:id="rId7"/>
    <p:sldLayoutId id="2147483656" r:id="rId8"/>
    <p:sldLayoutId id="2147483653" r:id="rId9"/>
    <p:sldLayoutId id="2147483676" r:id="rId10"/>
  </p:sldLayoutIdLst>
  <p:hf hdr="0" dt="0"/>
  <p:txStyles>
    <p:titleStyle>
      <a:lvl1pPr algn="l" defTabSz="914400" rtl="0" eaLnBrk="1" latinLnBrk="0" hangingPunct="1">
        <a:lnSpc>
          <a:spcPts val="5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sap"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sap"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sap"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sap"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77" userDrawn="1">
          <p15:clr>
            <a:srgbClr val="F26B43"/>
          </p15:clr>
        </p15:guide>
        <p15:guide id="2" pos="3749" userDrawn="1">
          <p15:clr>
            <a:srgbClr val="F26B43"/>
          </p15:clr>
        </p15:guide>
        <p15:guide id="3" pos="7317" userDrawn="1">
          <p15:clr>
            <a:srgbClr val="F26B43"/>
          </p15:clr>
        </p15:guide>
        <p15:guide id="4" pos="360" userDrawn="1">
          <p15:clr>
            <a:srgbClr val="F26B43"/>
          </p15:clr>
        </p15:guide>
        <p15:guide id="5" pos="3935" userDrawn="1">
          <p15:clr>
            <a:srgbClr val="F26B43"/>
          </p15:clr>
        </p15:guide>
        <p15:guide id="7" orient="horz" pos="242" userDrawn="1">
          <p15:clr>
            <a:srgbClr val="F26B43"/>
          </p15:clr>
        </p15:guide>
        <p15:guide id="8" orient="horz" pos="377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1133" y="1169391"/>
            <a:ext cx="10972800" cy="663123"/>
          </a:xfrm>
          <a:prstGeom prst="rect">
            <a:avLst/>
          </a:prstGeom>
        </p:spPr>
        <p:txBody>
          <a:bodyPr vert="horz" lIns="91440" tIns="45720" rIns="91440" bIns="45720" rtlCol="0" anchor="t">
            <a:normAutofit/>
          </a:bodyPr>
          <a:lstStyle/>
          <a:p>
            <a:r>
              <a:rPr lang="nl-NL" dirty="0"/>
              <a:t>Titelstijl van model bewerken</a:t>
            </a:r>
          </a:p>
        </p:txBody>
      </p:sp>
      <p:sp>
        <p:nvSpPr>
          <p:cNvPr id="3" name="Tijdelijke aanduiding voor tekst 2"/>
          <p:cNvSpPr>
            <a:spLocks noGrp="1"/>
          </p:cNvSpPr>
          <p:nvPr>
            <p:ph type="body" idx="1"/>
          </p:nvPr>
        </p:nvSpPr>
        <p:spPr>
          <a:xfrm>
            <a:off x="601133" y="1733121"/>
            <a:ext cx="11057212" cy="4016515"/>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datum 8"/>
          <p:cNvSpPr>
            <a:spLocks noGrp="1"/>
          </p:cNvSpPr>
          <p:nvPr>
            <p:ph type="dt" sz="half" idx="2"/>
          </p:nvPr>
        </p:nvSpPr>
        <p:spPr>
          <a:xfrm>
            <a:off x="8891540" y="6506109"/>
            <a:ext cx="28448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33B407B4-DD70-D045-8D0A-4EFC055441BF}" type="datetime3">
              <a:rPr lang="nl-NL" smtClean="0"/>
              <a:t>1/12/25</a:t>
            </a:fld>
            <a:endParaRPr lang="nl-NL" dirty="0"/>
          </a:p>
        </p:txBody>
      </p:sp>
      <p:sp>
        <p:nvSpPr>
          <p:cNvPr id="11" name="Tijdelijke aanduiding voor voettekst 10"/>
          <p:cNvSpPr>
            <a:spLocks noGrp="1"/>
          </p:cNvSpPr>
          <p:nvPr>
            <p:ph type="ftr" sz="quarter" idx="3"/>
          </p:nvPr>
        </p:nvSpPr>
        <p:spPr>
          <a:xfrm>
            <a:off x="609600" y="6513085"/>
            <a:ext cx="38608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p>
        </p:txBody>
      </p:sp>
      <p:pic>
        <p:nvPicPr>
          <p:cNvPr id="5" name="Afbeelding 4">
            <a:extLst>
              <a:ext uri="{FF2B5EF4-FFF2-40B4-BE49-F238E27FC236}">
                <a16:creationId xmlns:a16="http://schemas.microsoft.com/office/drawing/2014/main" id="{45804278-0ED3-524C-8B87-AC1FCEE79A0D}"/>
              </a:ext>
            </a:extLst>
          </p:cNvPr>
          <p:cNvPicPr>
            <a:picLocks noChangeAspect="1"/>
          </p:cNvPicPr>
          <p:nvPr userDrawn="1"/>
        </p:nvPicPr>
        <p:blipFill>
          <a:blip r:embed="rId19"/>
          <a:stretch>
            <a:fillRect/>
          </a:stretch>
        </p:blipFill>
        <p:spPr>
          <a:xfrm>
            <a:off x="415288" y="73590"/>
            <a:ext cx="2709572" cy="788994"/>
          </a:xfrm>
          <a:prstGeom prst="rect">
            <a:avLst/>
          </a:prstGeom>
        </p:spPr>
      </p:pic>
    </p:spTree>
    <p:extLst>
      <p:ext uri="{BB962C8B-B14F-4D97-AF65-F5344CB8AC3E}">
        <p14:creationId xmlns:p14="http://schemas.microsoft.com/office/powerpoint/2010/main" val="1895249314"/>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Lst>
  <p:hf sldNum="0" hdr="0"/>
  <p:txStyles>
    <p:titleStyle>
      <a:lvl1pPr algn="l" defTabSz="457200" rtl="0" eaLnBrk="1" latinLnBrk="0" hangingPunct="1">
        <a:spcBef>
          <a:spcPct val="0"/>
        </a:spcBef>
        <a:buNone/>
        <a:defRPr sz="2800" b="1" i="0" kern="1200">
          <a:solidFill>
            <a:srgbClr val="275937"/>
          </a:solidFill>
          <a:latin typeface="Verdana"/>
          <a:ea typeface="+mj-ea"/>
          <a:cs typeface="Verdana"/>
        </a:defRPr>
      </a:lvl1pPr>
    </p:titleStyle>
    <p:bodyStyle>
      <a:lvl1pPr marL="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2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4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3716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4pPr>
      <a:lvl5pPr marL="18288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hyperlink" Target="http://www.iplo.nl/"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hyperlink" Target="https://iplo.nl/nieuwsbrief/" TargetMode="External"/><Relationship Id="rId5" Type="http://schemas.openxmlformats.org/officeDocument/2006/relationships/hyperlink" Target="https://iplo.nl/over-ons/informatiepunt-leefomgeving/" TargetMode="External"/><Relationship Id="rId4" Type="http://schemas.openxmlformats.org/officeDocument/2006/relationships/hyperlink" Target="https://iplo.nl/contact/vragenformulier/"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3AF6CC-59A8-1219-5CBB-5E401B4FD526}"/>
              </a:ext>
            </a:extLst>
          </p:cNvPr>
          <p:cNvSpPr txBox="1">
            <a:spLocks noGrp="1"/>
          </p:cNvSpPr>
          <p:nvPr>
            <p:ph type="title" idx="4294967295"/>
          </p:nvPr>
        </p:nvSpPr>
        <p:spPr>
          <a:xfrm>
            <a:off x="715108" y="5416063"/>
            <a:ext cx="5931877" cy="126188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0" normalizeH="0" baseline="0" noProof="0" dirty="0">
                <a:ln>
                  <a:noFill/>
                </a:ln>
                <a:solidFill>
                  <a:schemeClr val="bg1"/>
                </a:solidFill>
                <a:effectLst/>
                <a:uLnTx/>
                <a:uFillTx/>
                <a:latin typeface="+mn-lt"/>
                <a:ea typeface="+mn-ea"/>
                <a:cs typeface="+mn-cs"/>
              </a:rPr>
              <a:t>Casus metaalbedrijf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chemeClr val="bg1"/>
                </a:solidFill>
                <a:effectLst/>
                <a:uLnTx/>
                <a:uFillTx/>
                <a:latin typeface="+mn-lt"/>
                <a:ea typeface="+mn-ea"/>
                <a:cs typeface="+mn-cs"/>
              </a:rPr>
              <a:t>Gijs van Luyn</a:t>
            </a:r>
          </a:p>
        </p:txBody>
      </p:sp>
    </p:spTree>
    <p:extLst>
      <p:ext uri="{BB962C8B-B14F-4D97-AF65-F5344CB8AC3E}">
        <p14:creationId xmlns:p14="http://schemas.microsoft.com/office/powerpoint/2010/main" val="14333351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ED3B0-4DCF-E59C-48FD-B32C4253820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DB4D514-0832-2AF0-9516-EA2FD374381E}"/>
              </a:ext>
            </a:extLst>
          </p:cNvPr>
          <p:cNvSpPr>
            <a:spLocks noGrp="1"/>
          </p:cNvSpPr>
          <p:nvPr>
            <p:ph type="ctrTitle"/>
          </p:nvPr>
        </p:nvSpPr>
        <p:spPr/>
        <p:txBody>
          <a:bodyPr/>
          <a:lstStyle/>
          <a:p>
            <a:r>
              <a:rPr lang="nl-NL" dirty="0"/>
              <a:t>Algemene regels (1)</a:t>
            </a:r>
          </a:p>
        </p:txBody>
      </p:sp>
      <p:sp>
        <p:nvSpPr>
          <p:cNvPr id="3" name="Ondertitel 2">
            <a:extLst>
              <a:ext uri="{FF2B5EF4-FFF2-40B4-BE49-F238E27FC236}">
                <a16:creationId xmlns:a16="http://schemas.microsoft.com/office/drawing/2014/main" id="{2A1DFB19-64B3-34F7-0E6A-79604E760E5B}"/>
              </a:ext>
            </a:extLst>
          </p:cNvPr>
          <p:cNvSpPr>
            <a:spLocks noGrp="1"/>
          </p:cNvSpPr>
          <p:nvPr>
            <p:ph type="subTitle" idx="1"/>
          </p:nvPr>
        </p:nvSpPr>
        <p:spPr/>
        <p:txBody>
          <a:bodyPr/>
          <a:lstStyle/>
          <a:p>
            <a:pPr marL="0" indent="0">
              <a:buNone/>
            </a:pPr>
            <a:r>
              <a:rPr lang="nl-NL" sz="1800" dirty="0"/>
              <a:t>Via artikel 3.109 (metaalproductenindustrie):</a:t>
            </a:r>
          </a:p>
          <a:p>
            <a:r>
              <a:rPr lang="nl-NL" sz="1800" dirty="0"/>
              <a:t>het aanbrengen van lagen op metalen, bedoeld in paragraaf 4.11;</a:t>
            </a:r>
          </a:p>
          <a:p>
            <a:r>
              <a:rPr lang="nl-NL" sz="1800" dirty="0"/>
              <a:t>het stralen van metalen, bedoeld in paragraaf 4.13;</a:t>
            </a:r>
          </a:p>
          <a:p>
            <a:r>
              <a:rPr lang="nl-NL" sz="1800" dirty="0"/>
              <a:t>het mechanisch en thermisch bewerken van metalen, bedoeld in paragraaf 4.18;</a:t>
            </a:r>
          </a:p>
          <a:p>
            <a:r>
              <a:rPr lang="nl-NL" sz="1800" dirty="0"/>
              <a:t>verduurzaming van het energiegebruik, bedoeld in paragraaf 5.4.1;</a:t>
            </a:r>
          </a:p>
          <a:p>
            <a:r>
              <a:rPr lang="nl-NL" sz="1800" dirty="0"/>
              <a:t>zeer zorgwekkende stoffen, bedoeld in paragraaf 5.4.3, voor zover de activiteiten als vergunningplichtig zijn aangewezen in de artikelen 3.104 tot en met 3.108;</a:t>
            </a:r>
          </a:p>
          <a:p>
            <a:r>
              <a:rPr lang="nl-NL" sz="1800" dirty="0"/>
              <a:t>emissies in de lucht, bedoeld in paragraaf 5.4.4, voor zover de activiteiten als vergunningplichtig zijn aangewezen in de artikelen 3.104 tot en met 3.108;</a:t>
            </a:r>
          </a:p>
          <a:p>
            <a:pPr marL="0" indent="0">
              <a:buNone/>
            </a:pPr>
            <a:endParaRPr lang="nl-NL" sz="1800" dirty="0"/>
          </a:p>
          <a:p>
            <a:pPr marL="0" indent="0">
              <a:buNone/>
            </a:pPr>
            <a:endParaRPr lang="nl-NL" sz="1800" dirty="0"/>
          </a:p>
          <a:p>
            <a:endParaRPr lang="nl-NL" sz="1800" dirty="0"/>
          </a:p>
          <a:p>
            <a:endParaRPr lang="nl-NL" sz="1800" dirty="0"/>
          </a:p>
        </p:txBody>
      </p:sp>
      <p:sp>
        <p:nvSpPr>
          <p:cNvPr id="5" name="Tijdelijke aanduiding voor dianummer 4">
            <a:extLst>
              <a:ext uri="{FF2B5EF4-FFF2-40B4-BE49-F238E27FC236}">
                <a16:creationId xmlns:a16="http://schemas.microsoft.com/office/drawing/2014/main" id="{137DAC2F-9CA2-F147-8F8B-3F4068E4A82A}"/>
              </a:ext>
            </a:extLst>
          </p:cNvPr>
          <p:cNvSpPr>
            <a:spLocks noGrp="1"/>
          </p:cNvSpPr>
          <p:nvPr>
            <p:ph type="sldNum" sz="quarter" idx="12"/>
          </p:nvPr>
        </p:nvSpPr>
        <p:spPr/>
        <p:txBody>
          <a:bodyPr/>
          <a:lstStyle/>
          <a:p>
            <a:fld id="{1B71BB4A-7DC0-41F9-B589-288E53C2F0C1}" type="slidenum">
              <a:rPr lang="nl-NL" smtClean="0"/>
              <a:t>10</a:t>
            </a:fld>
            <a:endParaRPr lang="nl-NL" dirty="0"/>
          </a:p>
        </p:txBody>
      </p:sp>
    </p:spTree>
    <p:extLst>
      <p:ext uri="{BB962C8B-B14F-4D97-AF65-F5344CB8AC3E}">
        <p14:creationId xmlns:p14="http://schemas.microsoft.com/office/powerpoint/2010/main" val="2007635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AEDD0-B6D1-C8B2-6CCA-2BC575F1A52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EC26B0A-3CA5-24E2-1F90-B1D82DF16506}"/>
              </a:ext>
            </a:extLst>
          </p:cNvPr>
          <p:cNvSpPr>
            <a:spLocks noGrp="1"/>
          </p:cNvSpPr>
          <p:nvPr>
            <p:ph type="ctrTitle"/>
          </p:nvPr>
        </p:nvSpPr>
        <p:spPr/>
        <p:txBody>
          <a:bodyPr/>
          <a:lstStyle/>
          <a:p>
            <a:r>
              <a:rPr lang="nl-NL" dirty="0"/>
              <a:t>Algemene regels (2)</a:t>
            </a:r>
          </a:p>
        </p:txBody>
      </p:sp>
      <p:sp>
        <p:nvSpPr>
          <p:cNvPr id="3" name="Ondertitel 2">
            <a:extLst>
              <a:ext uri="{FF2B5EF4-FFF2-40B4-BE49-F238E27FC236}">
                <a16:creationId xmlns:a16="http://schemas.microsoft.com/office/drawing/2014/main" id="{5F3E6032-8149-DAA2-390B-197E41A03485}"/>
              </a:ext>
            </a:extLst>
          </p:cNvPr>
          <p:cNvSpPr>
            <a:spLocks noGrp="1"/>
          </p:cNvSpPr>
          <p:nvPr>
            <p:ph type="subTitle" idx="1"/>
          </p:nvPr>
        </p:nvSpPr>
        <p:spPr/>
        <p:txBody>
          <a:bodyPr/>
          <a:lstStyle/>
          <a:p>
            <a:pPr marL="0" indent="0">
              <a:buNone/>
            </a:pPr>
            <a:r>
              <a:rPr lang="nl-NL" sz="1800" dirty="0"/>
              <a:t>Via artikel 3.6: een kleine en middelgrote stookinstallatie voor standaard brandstoffen, bedoeld in paragraaf 4.126</a:t>
            </a:r>
          </a:p>
          <a:p>
            <a:pPr marL="0" indent="0">
              <a:buNone/>
            </a:pPr>
            <a:r>
              <a:rPr lang="nl-NL" sz="1800" dirty="0"/>
              <a:t>Via artikel 3.29: het opslaan van gevaarlijke stoffen in verpakking, bedoeld in paragraaf 4.98</a:t>
            </a:r>
          </a:p>
          <a:p>
            <a:pPr marL="0" indent="0">
              <a:buNone/>
            </a:pPr>
            <a:endParaRPr lang="nl-NL" sz="1800" dirty="0"/>
          </a:p>
          <a:p>
            <a:pPr marL="0" indent="0">
              <a:buNone/>
            </a:pPr>
            <a:r>
              <a:rPr lang="nl-NL" sz="1800" dirty="0"/>
              <a:t>Vanuit H2 Bal: </a:t>
            </a:r>
          </a:p>
          <a:p>
            <a:r>
              <a:rPr lang="nl-NL" sz="1800" dirty="0"/>
              <a:t>Ongewone voorvallen</a:t>
            </a:r>
          </a:p>
          <a:p>
            <a:r>
              <a:rPr lang="nl-NL" sz="1800" dirty="0"/>
              <a:t>Specifieke zorgplicht</a:t>
            </a:r>
          </a:p>
          <a:p>
            <a:pPr marL="0" indent="0">
              <a:buNone/>
            </a:pPr>
            <a:endParaRPr lang="nl-NL" sz="1800" dirty="0"/>
          </a:p>
          <a:p>
            <a:pPr marL="0" indent="0">
              <a:buNone/>
            </a:pPr>
            <a:r>
              <a:rPr lang="nl-NL" sz="1800" dirty="0"/>
              <a:t>Daarnaast nog algemene regels in omgevingsplan of waterschapsverordening. Bijvoorbeeld: </a:t>
            </a:r>
          </a:p>
          <a:p>
            <a:r>
              <a:rPr lang="nl-NL" sz="1800" dirty="0"/>
              <a:t>Geluid: § 22.3.4.2 bruidsschat</a:t>
            </a:r>
          </a:p>
          <a:p>
            <a:r>
              <a:rPr lang="nl-NL" sz="1800" dirty="0"/>
              <a:t>Geur en lozingen uit Kantine: § 22.3.15 (Niet-industriële voedselbereiding) bruidsschat</a:t>
            </a:r>
          </a:p>
          <a:p>
            <a:pPr marL="0" indent="0">
              <a:buNone/>
            </a:pPr>
            <a:endParaRPr lang="nl-NL" sz="1800" dirty="0"/>
          </a:p>
          <a:p>
            <a:pPr marL="0" indent="0">
              <a:buNone/>
            </a:pPr>
            <a:endParaRPr lang="nl-NL" sz="1800" dirty="0"/>
          </a:p>
          <a:p>
            <a:pPr marL="0" indent="0">
              <a:buNone/>
            </a:pPr>
            <a:endParaRPr lang="nl-NL" sz="1800" dirty="0"/>
          </a:p>
          <a:p>
            <a:pPr marL="0" indent="0">
              <a:buNone/>
            </a:pPr>
            <a:endParaRPr lang="nl-NL" sz="1800" dirty="0"/>
          </a:p>
          <a:p>
            <a:endParaRPr lang="nl-NL" sz="1800" dirty="0"/>
          </a:p>
          <a:p>
            <a:endParaRPr lang="nl-NL" sz="1800" dirty="0"/>
          </a:p>
        </p:txBody>
      </p:sp>
      <p:sp>
        <p:nvSpPr>
          <p:cNvPr id="5" name="Tijdelijke aanduiding voor dianummer 4">
            <a:extLst>
              <a:ext uri="{FF2B5EF4-FFF2-40B4-BE49-F238E27FC236}">
                <a16:creationId xmlns:a16="http://schemas.microsoft.com/office/drawing/2014/main" id="{AB31C7C3-5AAB-5CBC-30F8-D434E9DEF8EC}"/>
              </a:ext>
            </a:extLst>
          </p:cNvPr>
          <p:cNvSpPr>
            <a:spLocks noGrp="1"/>
          </p:cNvSpPr>
          <p:nvPr>
            <p:ph type="sldNum" sz="quarter" idx="12"/>
          </p:nvPr>
        </p:nvSpPr>
        <p:spPr/>
        <p:txBody>
          <a:bodyPr/>
          <a:lstStyle/>
          <a:p>
            <a:fld id="{1B71BB4A-7DC0-41F9-B589-288E53C2F0C1}" type="slidenum">
              <a:rPr lang="nl-NL" smtClean="0"/>
              <a:t>11</a:t>
            </a:fld>
            <a:endParaRPr lang="nl-NL" dirty="0"/>
          </a:p>
        </p:txBody>
      </p:sp>
    </p:spTree>
    <p:extLst>
      <p:ext uri="{BB962C8B-B14F-4D97-AF65-F5344CB8AC3E}">
        <p14:creationId xmlns:p14="http://schemas.microsoft.com/office/powerpoint/2010/main" val="3892766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35CD76-3EF8-03BB-7F47-9BFD4E1C81C6}"/>
              </a:ext>
            </a:extLst>
          </p:cNvPr>
          <p:cNvSpPr>
            <a:spLocks noGrp="1"/>
          </p:cNvSpPr>
          <p:nvPr>
            <p:ph type="ctrTitle"/>
          </p:nvPr>
        </p:nvSpPr>
        <p:spPr/>
        <p:txBody>
          <a:bodyPr/>
          <a:lstStyle/>
          <a:p>
            <a:r>
              <a:rPr lang="nl-NL" dirty="0"/>
              <a:t>Verhouding vergunning - algemene regels</a:t>
            </a:r>
          </a:p>
        </p:txBody>
      </p:sp>
      <p:sp>
        <p:nvSpPr>
          <p:cNvPr id="3" name="Ondertitel 2">
            <a:extLst>
              <a:ext uri="{FF2B5EF4-FFF2-40B4-BE49-F238E27FC236}">
                <a16:creationId xmlns:a16="http://schemas.microsoft.com/office/drawing/2014/main" id="{BAD8A207-539E-A866-0535-D705612B032F}"/>
              </a:ext>
            </a:extLst>
          </p:cNvPr>
          <p:cNvSpPr>
            <a:spLocks noGrp="1"/>
          </p:cNvSpPr>
          <p:nvPr>
            <p:ph type="subTitle" idx="1"/>
          </p:nvPr>
        </p:nvSpPr>
        <p:spPr/>
        <p:txBody>
          <a:bodyPr/>
          <a:lstStyle/>
          <a:p>
            <a:endParaRPr lang="nl-NL" dirty="0"/>
          </a:p>
        </p:txBody>
      </p:sp>
      <p:sp>
        <p:nvSpPr>
          <p:cNvPr id="5" name="Tijdelijke aanduiding voor dianummer 4">
            <a:extLst>
              <a:ext uri="{FF2B5EF4-FFF2-40B4-BE49-F238E27FC236}">
                <a16:creationId xmlns:a16="http://schemas.microsoft.com/office/drawing/2014/main" id="{4C6CE1F6-6422-B253-0232-F536FFDE1EFA}"/>
              </a:ext>
            </a:extLst>
          </p:cNvPr>
          <p:cNvSpPr>
            <a:spLocks noGrp="1"/>
          </p:cNvSpPr>
          <p:nvPr>
            <p:ph type="sldNum" sz="quarter" idx="12"/>
          </p:nvPr>
        </p:nvSpPr>
        <p:spPr/>
        <p:txBody>
          <a:bodyPr/>
          <a:lstStyle/>
          <a:p>
            <a:fld id="{1B71BB4A-7DC0-41F9-B589-288E53C2F0C1}" type="slidenum">
              <a:rPr lang="nl-NL" smtClean="0"/>
              <a:t>12</a:t>
            </a:fld>
            <a:endParaRPr lang="nl-NL" dirty="0"/>
          </a:p>
        </p:txBody>
      </p:sp>
      <p:graphicFrame>
        <p:nvGraphicFramePr>
          <p:cNvPr id="7" name="Tabel 6">
            <a:extLst>
              <a:ext uri="{FF2B5EF4-FFF2-40B4-BE49-F238E27FC236}">
                <a16:creationId xmlns:a16="http://schemas.microsoft.com/office/drawing/2014/main" id="{2AB57E41-5C73-CBB6-664D-2BFDEAB30D82}"/>
              </a:ext>
            </a:extLst>
          </p:cNvPr>
          <p:cNvGraphicFramePr>
            <a:graphicFrameLocks noGrp="1"/>
          </p:cNvGraphicFramePr>
          <p:nvPr>
            <p:extLst>
              <p:ext uri="{D42A27DB-BD31-4B8C-83A1-F6EECF244321}">
                <p14:modId xmlns:p14="http://schemas.microsoft.com/office/powerpoint/2010/main" val="3052544070"/>
              </p:ext>
            </p:extLst>
          </p:nvPr>
        </p:nvGraphicFramePr>
        <p:xfrm>
          <a:off x="571500" y="1212850"/>
          <a:ext cx="11044239" cy="4786308"/>
        </p:xfrm>
        <a:graphic>
          <a:graphicData uri="http://schemas.openxmlformats.org/drawingml/2006/table">
            <a:tbl>
              <a:tblPr firstRow="1" bandRow="1">
                <a:tableStyleId>{5C22544A-7EE6-4342-B048-85BDC9FD1C3A}</a:tableStyleId>
              </a:tblPr>
              <a:tblGrid>
                <a:gridCol w="3681413">
                  <a:extLst>
                    <a:ext uri="{9D8B030D-6E8A-4147-A177-3AD203B41FA5}">
                      <a16:colId xmlns:a16="http://schemas.microsoft.com/office/drawing/2014/main" val="3020383850"/>
                    </a:ext>
                  </a:extLst>
                </a:gridCol>
                <a:gridCol w="3681413">
                  <a:extLst>
                    <a:ext uri="{9D8B030D-6E8A-4147-A177-3AD203B41FA5}">
                      <a16:colId xmlns:a16="http://schemas.microsoft.com/office/drawing/2014/main" val="1606814517"/>
                    </a:ext>
                  </a:extLst>
                </a:gridCol>
                <a:gridCol w="3681413">
                  <a:extLst>
                    <a:ext uri="{9D8B030D-6E8A-4147-A177-3AD203B41FA5}">
                      <a16:colId xmlns:a16="http://schemas.microsoft.com/office/drawing/2014/main" val="2883600176"/>
                    </a:ext>
                  </a:extLst>
                </a:gridCol>
              </a:tblGrid>
              <a:tr h="531812">
                <a:tc>
                  <a:txBody>
                    <a:bodyPr/>
                    <a:lstStyle/>
                    <a:p>
                      <a:endParaRPr lang="nl-NL" sz="2000" dirty="0"/>
                    </a:p>
                  </a:txBody>
                  <a:tcPr/>
                </a:tc>
                <a:tc>
                  <a:txBody>
                    <a:bodyPr/>
                    <a:lstStyle/>
                    <a:p>
                      <a:r>
                        <a:rPr lang="nl-NL" sz="2000" dirty="0"/>
                        <a:t>Voor Omgevingswet</a:t>
                      </a:r>
                    </a:p>
                  </a:txBody>
                  <a:tcPr/>
                </a:tc>
                <a:tc>
                  <a:txBody>
                    <a:bodyPr/>
                    <a:lstStyle/>
                    <a:p>
                      <a:r>
                        <a:rPr lang="nl-NL" sz="2000" dirty="0"/>
                        <a:t>Onder Omgevingswet</a:t>
                      </a:r>
                    </a:p>
                  </a:txBody>
                  <a:tcPr/>
                </a:tc>
                <a:extLst>
                  <a:ext uri="{0D108BD9-81ED-4DB2-BD59-A6C34878D82A}">
                    <a16:rowId xmlns:a16="http://schemas.microsoft.com/office/drawing/2014/main" val="4020171296"/>
                  </a:ext>
                </a:extLst>
              </a:tr>
              <a:tr h="531812">
                <a:tc>
                  <a:txBody>
                    <a:bodyPr/>
                    <a:lstStyle/>
                    <a:p>
                      <a:r>
                        <a:rPr lang="nl-NL" sz="2000" dirty="0"/>
                        <a:t>Geluid</a:t>
                      </a:r>
                    </a:p>
                  </a:txBody>
                  <a:tcPr/>
                </a:tc>
                <a:tc>
                  <a:txBody>
                    <a:bodyPr/>
                    <a:lstStyle/>
                    <a:p>
                      <a:r>
                        <a:rPr lang="nl-NL" sz="2000" dirty="0"/>
                        <a:t>Vergunning</a:t>
                      </a:r>
                    </a:p>
                  </a:txBody>
                  <a:tcPr/>
                </a:tc>
                <a:tc>
                  <a:txBody>
                    <a:bodyPr/>
                    <a:lstStyle/>
                    <a:p>
                      <a:r>
                        <a:rPr lang="nl-NL" sz="2000" dirty="0"/>
                        <a:t>Omgevingsplan</a:t>
                      </a:r>
                    </a:p>
                  </a:txBody>
                  <a:tcPr/>
                </a:tc>
                <a:extLst>
                  <a:ext uri="{0D108BD9-81ED-4DB2-BD59-A6C34878D82A}">
                    <a16:rowId xmlns:a16="http://schemas.microsoft.com/office/drawing/2014/main" val="3349462636"/>
                  </a:ext>
                </a:extLst>
              </a:tr>
              <a:tr h="531812">
                <a:tc>
                  <a:txBody>
                    <a:bodyPr/>
                    <a:lstStyle/>
                    <a:p>
                      <a:r>
                        <a:rPr lang="nl-NL" sz="2000" dirty="0"/>
                        <a:t>Aanbrengen lagen</a:t>
                      </a:r>
                    </a:p>
                  </a:txBody>
                  <a:tcPr/>
                </a:tc>
                <a:tc>
                  <a:txBody>
                    <a:bodyPr/>
                    <a:lstStyle/>
                    <a:p>
                      <a:r>
                        <a:rPr lang="nl-NL" sz="2000" dirty="0"/>
                        <a:t>Vergunning</a:t>
                      </a:r>
                    </a:p>
                  </a:txBody>
                  <a:tcPr/>
                </a:tc>
                <a:tc>
                  <a:txBody>
                    <a:bodyPr/>
                    <a:lstStyle/>
                    <a:p>
                      <a:r>
                        <a:rPr lang="nl-NL" sz="2000" dirty="0"/>
                        <a:t>Bal</a:t>
                      </a:r>
                    </a:p>
                  </a:txBody>
                  <a:tcPr/>
                </a:tc>
                <a:extLst>
                  <a:ext uri="{0D108BD9-81ED-4DB2-BD59-A6C34878D82A}">
                    <a16:rowId xmlns:a16="http://schemas.microsoft.com/office/drawing/2014/main" val="3587324117"/>
                  </a:ext>
                </a:extLst>
              </a:tr>
              <a:tr h="531812">
                <a:tc>
                  <a:txBody>
                    <a:bodyPr/>
                    <a:lstStyle/>
                    <a:p>
                      <a:r>
                        <a:rPr lang="nl-NL" sz="2000" dirty="0"/>
                        <a:t>Opslag gevaarlijke stoffen</a:t>
                      </a:r>
                    </a:p>
                  </a:txBody>
                  <a:tcPr/>
                </a:tc>
                <a:tc>
                  <a:txBody>
                    <a:bodyPr/>
                    <a:lstStyle/>
                    <a:p>
                      <a:r>
                        <a:rPr lang="nl-NL" sz="2000" dirty="0"/>
                        <a:t>Vergunning</a:t>
                      </a:r>
                    </a:p>
                  </a:txBody>
                  <a:tcPr/>
                </a:tc>
                <a:tc>
                  <a:txBody>
                    <a:bodyPr/>
                    <a:lstStyle/>
                    <a:p>
                      <a:r>
                        <a:rPr lang="nl-NL" sz="2000" dirty="0"/>
                        <a:t>Bal</a:t>
                      </a:r>
                    </a:p>
                  </a:txBody>
                  <a:tcPr/>
                </a:tc>
                <a:extLst>
                  <a:ext uri="{0D108BD9-81ED-4DB2-BD59-A6C34878D82A}">
                    <a16:rowId xmlns:a16="http://schemas.microsoft.com/office/drawing/2014/main" val="2528443584"/>
                  </a:ext>
                </a:extLst>
              </a:tr>
              <a:tr h="531812">
                <a:tc>
                  <a:txBody>
                    <a:bodyPr/>
                    <a:lstStyle/>
                    <a:p>
                      <a:r>
                        <a:rPr lang="nl-NL" sz="2000" dirty="0"/>
                        <a:t>Stralen/mechanisch bewerken</a:t>
                      </a:r>
                    </a:p>
                  </a:txBody>
                  <a:tcPr/>
                </a:tc>
                <a:tc>
                  <a:txBody>
                    <a:bodyPr/>
                    <a:lstStyle/>
                    <a:p>
                      <a:r>
                        <a:rPr lang="nl-NL" sz="2000" dirty="0"/>
                        <a:t>Vergunning</a:t>
                      </a:r>
                    </a:p>
                  </a:txBody>
                  <a:tcPr/>
                </a:tc>
                <a:tc>
                  <a:txBody>
                    <a:bodyPr/>
                    <a:lstStyle/>
                    <a:p>
                      <a:r>
                        <a:rPr lang="nl-NL" sz="2000" dirty="0"/>
                        <a:t>Bal</a:t>
                      </a:r>
                    </a:p>
                  </a:txBody>
                  <a:tcPr/>
                </a:tc>
                <a:extLst>
                  <a:ext uri="{0D108BD9-81ED-4DB2-BD59-A6C34878D82A}">
                    <a16:rowId xmlns:a16="http://schemas.microsoft.com/office/drawing/2014/main" val="2474566962"/>
                  </a:ext>
                </a:extLst>
              </a:tr>
              <a:tr h="531812">
                <a:tc>
                  <a:txBody>
                    <a:bodyPr/>
                    <a:lstStyle/>
                    <a:p>
                      <a:r>
                        <a:rPr lang="nl-NL" sz="2000" dirty="0"/>
                        <a:t>Stookinstallatie</a:t>
                      </a:r>
                    </a:p>
                  </a:txBody>
                  <a:tcPr/>
                </a:tc>
                <a:tc>
                  <a:txBody>
                    <a:bodyPr/>
                    <a:lstStyle/>
                    <a:p>
                      <a:r>
                        <a:rPr lang="nl-NL" sz="2000" dirty="0"/>
                        <a:t>Activiteitenbesluit</a:t>
                      </a:r>
                    </a:p>
                  </a:txBody>
                  <a:tcPr/>
                </a:tc>
                <a:tc>
                  <a:txBody>
                    <a:bodyPr/>
                    <a:lstStyle/>
                    <a:p>
                      <a:r>
                        <a:rPr lang="nl-NL" sz="2000" dirty="0"/>
                        <a:t>Bal</a:t>
                      </a:r>
                    </a:p>
                  </a:txBody>
                  <a:tcPr/>
                </a:tc>
                <a:extLst>
                  <a:ext uri="{0D108BD9-81ED-4DB2-BD59-A6C34878D82A}">
                    <a16:rowId xmlns:a16="http://schemas.microsoft.com/office/drawing/2014/main" val="677167812"/>
                  </a:ext>
                </a:extLst>
              </a:tr>
              <a:tr h="531812">
                <a:tc>
                  <a:txBody>
                    <a:bodyPr/>
                    <a:lstStyle/>
                    <a:p>
                      <a:r>
                        <a:rPr lang="nl-NL" sz="2000" dirty="0"/>
                        <a:t>Kantine</a:t>
                      </a:r>
                    </a:p>
                  </a:txBody>
                  <a:tcPr/>
                </a:tc>
                <a:tc>
                  <a:txBody>
                    <a:bodyPr/>
                    <a:lstStyle/>
                    <a:p>
                      <a:r>
                        <a:rPr lang="nl-NL" sz="2000" dirty="0"/>
                        <a:t>Activiteitenbesluit</a:t>
                      </a:r>
                    </a:p>
                  </a:txBody>
                  <a:tcPr/>
                </a:tc>
                <a:tc>
                  <a:txBody>
                    <a:bodyPr/>
                    <a:lstStyle/>
                    <a:p>
                      <a:r>
                        <a:rPr lang="nl-NL" sz="2000" dirty="0"/>
                        <a:t>Omgevingsplan</a:t>
                      </a:r>
                    </a:p>
                  </a:txBody>
                  <a:tcPr/>
                </a:tc>
                <a:extLst>
                  <a:ext uri="{0D108BD9-81ED-4DB2-BD59-A6C34878D82A}">
                    <a16:rowId xmlns:a16="http://schemas.microsoft.com/office/drawing/2014/main" val="2426148851"/>
                  </a:ext>
                </a:extLst>
              </a:tr>
              <a:tr h="531812">
                <a:tc>
                  <a:txBody>
                    <a:bodyPr/>
                    <a:lstStyle/>
                    <a:p>
                      <a:r>
                        <a:rPr lang="nl-NL" sz="2000" dirty="0"/>
                        <a:t>Energie</a:t>
                      </a:r>
                    </a:p>
                  </a:txBody>
                  <a:tcPr/>
                </a:tc>
                <a:tc>
                  <a:txBody>
                    <a:bodyPr/>
                    <a:lstStyle/>
                    <a:p>
                      <a:r>
                        <a:rPr lang="nl-NL" sz="2000" dirty="0"/>
                        <a:t>Activiteitenbesluit</a:t>
                      </a:r>
                    </a:p>
                  </a:txBody>
                  <a:tcPr/>
                </a:tc>
                <a:tc>
                  <a:txBody>
                    <a:bodyPr/>
                    <a:lstStyle/>
                    <a:p>
                      <a:r>
                        <a:rPr lang="nl-NL" sz="2000" dirty="0"/>
                        <a:t>Bal</a:t>
                      </a:r>
                    </a:p>
                  </a:txBody>
                  <a:tcPr/>
                </a:tc>
                <a:extLst>
                  <a:ext uri="{0D108BD9-81ED-4DB2-BD59-A6C34878D82A}">
                    <a16:rowId xmlns:a16="http://schemas.microsoft.com/office/drawing/2014/main" val="219964613"/>
                  </a:ext>
                </a:extLst>
              </a:tr>
              <a:tr h="531812">
                <a:tc>
                  <a:txBody>
                    <a:bodyPr/>
                    <a:lstStyle/>
                    <a:p>
                      <a:r>
                        <a:rPr lang="nl-NL" sz="2000" dirty="0"/>
                        <a:t>Zeer Zorgwekkende Stoffen</a:t>
                      </a:r>
                    </a:p>
                  </a:txBody>
                  <a:tcPr/>
                </a:tc>
                <a:tc>
                  <a:txBody>
                    <a:bodyPr/>
                    <a:lstStyle/>
                    <a:p>
                      <a:r>
                        <a:rPr lang="nl-NL" sz="2000" dirty="0"/>
                        <a:t>Activiteitenbesluit</a:t>
                      </a:r>
                    </a:p>
                  </a:txBody>
                  <a:tcPr/>
                </a:tc>
                <a:tc>
                  <a:txBody>
                    <a:bodyPr/>
                    <a:lstStyle/>
                    <a:p>
                      <a:r>
                        <a:rPr lang="nl-NL" sz="2000" dirty="0"/>
                        <a:t>Bal</a:t>
                      </a:r>
                    </a:p>
                  </a:txBody>
                  <a:tcPr/>
                </a:tc>
                <a:extLst>
                  <a:ext uri="{0D108BD9-81ED-4DB2-BD59-A6C34878D82A}">
                    <a16:rowId xmlns:a16="http://schemas.microsoft.com/office/drawing/2014/main" val="442567791"/>
                  </a:ext>
                </a:extLst>
              </a:tr>
            </a:tbl>
          </a:graphicData>
        </a:graphic>
      </p:graphicFrame>
    </p:spTree>
    <p:extLst>
      <p:ext uri="{BB962C8B-B14F-4D97-AF65-F5344CB8AC3E}">
        <p14:creationId xmlns:p14="http://schemas.microsoft.com/office/powerpoint/2010/main" val="270143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3B3319-3D10-375D-D9EA-D8A90F2B97FA}"/>
              </a:ext>
            </a:extLst>
          </p:cNvPr>
          <p:cNvSpPr>
            <a:spLocks noGrp="1"/>
          </p:cNvSpPr>
          <p:nvPr>
            <p:ph type="ctrTitle"/>
          </p:nvPr>
        </p:nvSpPr>
        <p:spPr>
          <a:xfrm>
            <a:off x="571500" y="231037"/>
            <a:ext cx="11044238" cy="492131"/>
          </a:xfrm>
        </p:spPr>
        <p:txBody>
          <a:bodyPr/>
          <a:lstStyle/>
          <a:p>
            <a:r>
              <a:rPr lang="nl-NL" dirty="0"/>
              <a:t>Rol vergunning onder Ow</a:t>
            </a:r>
          </a:p>
        </p:txBody>
      </p:sp>
      <p:sp>
        <p:nvSpPr>
          <p:cNvPr id="3" name="Ondertitel 2">
            <a:extLst>
              <a:ext uri="{FF2B5EF4-FFF2-40B4-BE49-F238E27FC236}">
                <a16:creationId xmlns:a16="http://schemas.microsoft.com/office/drawing/2014/main" id="{78AD200E-EF79-78F9-47CC-F68417ADB795}"/>
              </a:ext>
            </a:extLst>
          </p:cNvPr>
          <p:cNvSpPr>
            <a:spLocks noGrp="1"/>
          </p:cNvSpPr>
          <p:nvPr>
            <p:ph type="subTitle" idx="1"/>
          </p:nvPr>
        </p:nvSpPr>
        <p:spPr>
          <a:xfrm>
            <a:off x="571500" y="961292"/>
            <a:ext cx="11044238" cy="3810000"/>
          </a:xfrm>
        </p:spPr>
        <p:txBody>
          <a:bodyPr/>
          <a:lstStyle/>
          <a:p>
            <a:pPr marL="0" indent="0">
              <a:buNone/>
            </a:pPr>
            <a:r>
              <a:rPr lang="nl-NL" sz="1800" b="1" dirty="0"/>
              <a:t>Verhouding Bal - vergunningvoorschriften</a:t>
            </a:r>
          </a:p>
          <a:p>
            <a:r>
              <a:rPr lang="nl-NL" sz="1800" dirty="0"/>
              <a:t>Volledige toetsingskader Bkl van toepassing</a:t>
            </a:r>
          </a:p>
          <a:p>
            <a:r>
              <a:rPr lang="nl-NL" sz="1800" dirty="0"/>
              <a:t>MAAR: zeer groot gedeelte afgedekt door Bal</a:t>
            </a:r>
          </a:p>
          <a:p>
            <a:r>
              <a:rPr lang="nl-NL" sz="1800" dirty="0"/>
              <a:t>Maatwerk op Bal in vergunningvoorschriften voor alles wat onder de vergunningplicht valt</a:t>
            </a:r>
          </a:p>
          <a:p>
            <a:endParaRPr lang="nl-NL" sz="1800" b="1" dirty="0"/>
          </a:p>
          <a:p>
            <a:pPr marL="0" indent="0">
              <a:buNone/>
            </a:pPr>
            <a:r>
              <a:rPr lang="nl-NL" sz="1800" b="1" dirty="0"/>
              <a:t>M.e.r.-beoordelingsplicht</a:t>
            </a:r>
          </a:p>
          <a:p>
            <a:r>
              <a:rPr lang="nl-NL" sz="1800" dirty="0"/>
              <a:t>Reden vergunningplicht 3.106 (andere milieubelastende installatie): mer-beoordeling</a:t>
            </a:r>
          </a:p>
          <a:p>
            <a:r>
              <a:rPr lang="nl-NL" sz="1800" dirty="0"/>
              <a:t>Als bijvoorbeeld geen MER nodig blijkt omdat het bedrijf bepaalde bepaalde typen baden toepast, moet je dat wel vastleggen in de vergunning</a:t>
            </a:r>
          </a:p>
          <a:p>
            <a:endParaRPr lang="nl-NL" sz="1800" dirty="0"/>
          </a:p>
          <a:p>
            <a:pPr marL="0" indent="0">
              <a:buNone/>
            </a:pPr>
            <a:r>
              <a:rPr lang="nl-NL" sz="1800" b="1" dirty="0"/>
              <a:t>Cyanidehoudend bad</a:t>
            </a:r>
          </a:p>
          <a:p>
            <a:r>
              <a:rPr lang="nl-NL" sz="1800" dirty="0"/>
              <a:t>Berekening en beoordeling risicocontour (Bkl bijlage VII)</a:t>
            </a:r>
          </a:p>
          <a:p>
            <a:r>
              <a:rPr lang="nl-NL" sz="1800" dirty="0"/>
              <a:t>Gifwolkaandachtsgebied</a:t>
            </a:r>
          </a:p>
          <a:p>
            <a:r>
              <a:rPr lang="nl-NL" sz="1800" dirty="0"/>
              <a:t>Indien nodig specifieke BBT voorschriften om risico zo klein mogelijk te houden</a:t>
            </a:r>
          </a:p>
        </p:txBody>
      </p:sp>
    </p:spTree>
    <p:extLst>
      <p:ext uri="{BB962C8B-B14F-4D97-AF65-F5344CB8AC3E}">
        <p14:creationId xmlns:p14="http://schemas.microsoft.com/office/powerpoint/2010/main" val="36055646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0C840-9822-ED32-2CAB-897A78B99F3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C16EC6D-9390-9797-A209-231553D4B720}"/>
              </a:ext>
            </a:extLst>
          </p:cNvPr>
          <p:cNvSpPr>
            <a:spLocks noGrp="1"/>
          </p:cNvSpPr>
          <p:nvPr>
            <p:ph type="ctrTitle"/>
          </p:nvPr>
        </p:nvSpPr>
        <p:spPr/>
        <p:txBody>
          <a:bodyPr/>
          <a:lstStyle/>
          <a:p>
            <a:r>
              <a:rPr lang="nl-NL" dirty="0"/>
              <a:t>Overgangssituatie</a:t>
            </a:r>
          </a:p>
        </p:txBody>
      </p:sp>
      <p:sp>
        <p:nvSpPr>
          <p:cNvPr id="3" name="Ondertitel 2">
            <a:extLst>
              <a:ext uri="{FF2B5EF4-FFF2-40B4-BE49-F238E27FC236}">
                <a16:creationId xmlns:a16="http://schemas.microsoft.com/office/drawing/2014/main" id="{E9B689C7-6367-6F74-F603-C53C2392A3EF}"/>
              </a:ext>
            </a:extLst>
          </p:cNvPr>
          <p:cNvSpPr>
            <a:spLocks noGrp="1"/>
          </p:cNvSpPr>
          <p:nvPr>
            <p:ph type="subTitle" idx="1"/>
          </p:nvPr>
        </p:nvSpPr>
        <p:spPr>
          <a:xfrm>
            <a:off x="571500" y="1212849"/>
            <a:ext cx="11044238" cy="5358989"/>
          </a:xfrm>
        </p:spPr>
        <p:txBody>
          <a:bodyPr/>
          <a:lstStyle/>
          <a:p>
            <a:pPr marL="0" indent="0">
              <a:buNone/>
            </a:pPr>
            <a:r>
              <a:rPr lang="nl-NL" sz="1800" dirty="0"/>
              <a:t>Bij inwerkingtreding Omgevingswet:</a:t>
            </a:r>
          </a:p>
          <a:p>
            <a:r>
              <a:rPr lang="nl-NL" sz="1800" dirty="0"/>
              <a:t>Vergunning voor de hele inrichting wordt vergunning voor specifiek als vergunningplichtig aangewezen activiteiten: vergunning wordt kleiner</a:t>
            </a:r>
          </a:p>
          <a:p>
            <a:r>
              <a:rPr lang="nl-NL" sz="1800" dirty="0"/>
              <a:t>Vergunningvoorschriften voor hele inrichting worden maatwerkvoorschriften op het omgevingsplan</a:t>
            </a:r>
          </a:p>
          <a:p>
            <a:r>
              <a:rPr lang="nl-NL" sz="1800" dirty="0"/>
              <a:t>Vergunningvoorschriften die alleen gelden voor de vergunningplichtige </a:t>
            </a:r>
            <a:r>
              <a:rPr lang="nl-NL" sz="1800" dirty="0" err="1"/>
              <a:t>MBA’s</a:t>
            </a:r>
            <a:r>
              <a:rPr lang="nl-NL" sz="1800" dirty="0"/>
              <a:t> blijven in de vergunning</a:t>
            </a:r>
          </a:p>
          <a:p>
            <a:pPr marL="0" indent="0">
              <a:buNone/>
            </a:pPr>
            <a:endParaRPr lang="nl-NL" sz="1800" dirty="0"/>
          </a:p>
        </p:txBody>
      </p:sp>
      <p:sp>
        <p:nvSpPr>
          <p:cNvPr id="5" name="Tijdelijke aanduiding voor dianummer 4">
            <a:extLst>
              <a:ext uri="{FF2B5EF4-FFF2-40B4-BE49-F238E27FC236}">
                <a16:creationId xmlns:a16="http://schemas.microsoft.com/office/drawing/2014/main" id="{AC9ADC78-ABE7-63CC-AB42-CA22DA205E78}"/>
              </a:ext>
            </a:extLst>
          </p:cNvPr>
          <p:cNvSpPr>
            <a:spLocks noGrp="1"/>
          </p:cNvSpPr>
          <p:nvPr>
            <p:ph type="sldNum" sz="quarter" idx="12"/>
          </p:nvPr>
        </p:nvSpPr>
        <p:spPr/>
        <p:txBody>
          <a:bodyPr/>
          <a:lstStyle/>
          <a:p>
            <a:fld id="{1B71BB4A-7DC0-41F9-B589-288E53C2F0C1}" type="slidenum">
              <a:rPr lang="nl-NL" smtClean="0"/>
              <a:t>14</a:t>
            </a:fld>
            <a:endParaRPr lang="nl-NL"/>
          </a:p>
        </p:txBody>
      </p:sp>
    </p:spTree>
    <p:extLst>
      <p:ext uri="{BB962C8B-B14F-4D97-AF65-F5344CB8AC3E}">
        <p14:creationId xmlns:p14="http://schemas.microsoft.com/office/powerpoint/2010/main" val="3733852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33B3F5-92B8-A0F3-EDA8-45903844C027}"/>
              </a:ext>
            </a:extLst>
          </p:cNvPr>
          <p:cNvSpPr>
            <a:spLocks noGrp="1"/>
          </p:cNvSpPr>
          <p:nvPr>
            <p:ph type="ctrTitle"/>
          </p:nvPr>
        </p:nvSpPr>
        <p:spPr/>
        <p:txBody>
          <a:bodyPr/>
          <a:lstStyle/>
          <a:p>
            <a:r>
              <a:rPr lang="nl-NL" dirty="0"/>
              <a:t>Poll</a:t>
            </a:r>
          </a:p>
        </p:txBody>
      </p:sp>
      <p:sp>
        <p:nvSpPr>
          <p:cNvPr id="3" name="Ondertitel 2">
            <a:extLst>
              <a:ext uri="{FF2B5EF4-FFF2-40B4-BE49-F238E27FC236}">
                <a16:creationId xmlns:a16="http://schemas.microsoft.com/office/drawing/2014/main" id="{E5EAD15E-FC41-D417-FE20-C6B22E9CE361}"/>
              </a:ext>
            </a:extLst>
          </p:cNvPr>
          <p:cNvSpPr>
            <a:spLocks noGrp="1"/>
          </p:cNvSpPr>
          <p:nvPr>
            <p:ph type="subTitle" idx="1"/>
          </p:nvPr>
        </p:nvSpPr>
        <p:spPr/>
        <p:txBody>
          <a:bodyPr/>
          <a:lstStyle/>
          <a:p>
            <a:pPr>
              <a:buNone/>
            </a:pPr>
            <a:r>
              <a:rPr lang="nl-NL" sz="1800" dirty="0">
                <a:effectLst/>
                <a:latin typeface="Verdana" panose="020B0604030504040204" pitchFamily="34" charset="0"/>
                <a:ea typeface="Verdana" panose="020B0604030504040204" pitchFamily="34" charset="0"/>
                <a:cs typeface="Times New Roman" panose="02020603050405020304" pitchFamily="18" charset="0"/>
              </a:rPr>
              <a:t>Blijft dit in vergunning  ja of nee?</a:t>
            </a:r>
            <a:endParaRPr lang="nl-NL" dirty="0"/>
          </a:p>
        </p:txBody>
      </p:sp>
      <p:sp>
        <p:nvSpPr>
          <p:cNvPr id="5" name="Tijdelijke aanduiding voor dianummer 4">
            <a:extLst>
              <a:ext uri="{FF2B5EF4-FFF2-40B4-BE49-F238E27FC236}">
                <a16:creationId xmlns:a16="http://schemas.microsoft.com/office/drawing/2014/main" id="{4BAAFB1F-E49B-B26F-F4E2-EC3C614D1690}"/>
              </a:ext>
            </a:extLst>
          </p:cNvPr>
          <p:cNvSpPr>
            <a:spLocks noGrp="1"/>
          </p:cNvSpPr>
          <p:nvPr>
            <p:ph type="sldNum" sz="quarter" idx="12"/>
          </p:nvPr>
        </p:nvSpPr>
        <p:spPr/>
        <p:txBody>
          <a:bodyPr/>
          <a:lstStyle/>
          <a:p>
            <a:fld id="{1B71BB4A-7DC0-41F9-B589-288E53C2F0C1}" type="slidenum">
              <a:rPr lang="nl-NL" smtClean="0"/>
              <a:t>15</a:t>
            </a:fld>
            <a:endParaRPr lang="nl-NL"/>
          </a:p>
        </p:txBody>
      </p:sp>
      <p:pic>
        <p:nvPicPr>
          <p:cNvPr id="14" name="Picture Placeholder 13" descr="A train station with many buildings&#10;&#10;AI-generated content may be incorrect.">
            <a:extLst>
              <a:ext uri="{FF2B5EF4-FFF2-40B4-BE49-F238E27FC236}">
                <a16:creationId xmlns:a16="http://schemas.microsoft.com/office/drawing/2014/main" id="{8165ED55-00CB-6106-83A1-C6372315F7F8}"/>
              </a:ext>
            </a:extLst>
          </p:cNvPr>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l="16648" r="16648"/>
          <a:stretch>
            <a:fillRect/>
          </a:stretch>
        </p:blipFill>
        <p:spPr/>
      </p:pic>
    </p:spTree>
    <p:extLst>
      <p:ext uri="{BB962C8B-B14F-4D97-AF65-F5344CB8AC3E}">
        <p14:creationId xmlns:p14="http://schemas.microsoft.com/office/powerpoint/2010/main" val="12642170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DA7384-8FC1-7AA4-3E24-ECB166F9A6C8}"/>
              </a:ext>
            </a:extLst>
          </p:cNvPr>
          <p:cNvSpPr>
            <a:spLocks noGrp="1"/>
          </p:cNvSpPr>
          <p:nvPr>
            <p:ph type="ctrTitle"/>
          </p:nvPr>
        </p:nvSpPr>
        <p:spPr/>
        <p:txBody>
          <a:bodyPr/>
          <a:lstStyle/>
          <a:p>
            <a:r>
              <a:rPr lang="nl-NL" dirty="0"/>
              <a:t>Blijft dit in de vergunning? (1)</a:t>
            </a:r>
          </a:p>
        </p:txBody>
      </p:sp>
      <p:sp>
        <p:nvSpPr>
          <p:cNvPr id="3" name="Ondertitel 2">
            <a:extLst>
              <a:ext uri="{FF2B5EF4-FFF2-40B4-BE49-F238E27FC236}">
                <a16:creationId xmlns:a16="http://schemas.microsoft.com/office/drawing/2014/main" id="{EA03EE6D-EB62-C14F-EDA5-0F29D1C4C1B1}"/>
              </a:ext>
            </a:extLst>
          </p:cNvPr>
          <p:cNvSpPr>
            <a:spLocks noGrp="1"/>
          </p:cNvSpPr>
          <p:nvPr>
            <p:ph type="subTitle" idx="1"/>
          </p:nvPr>
        </p:nvSpPr>
        <p:spPr/>
        <p:txBody>
          <a:bodyPr/>
          <a:lstStyle/>
          <a:p>
            <a:r>
              <a:rPr lang="nl-NL" sz="1800" dirty="0"/>
              <a:t>Vergunningvoorschrift: Het </a:t>
            </a:r>
            <a:r>
              <a:rPr lang="nl-NL" sz="1800" dirty="0" err="1"/>
              <a:t>cyanidehoudende</a:t>
            </a:r>
            <a:r>
              <a:rPr lang="nl-NL" sz="1800" dirty="0"/>
              <a:t> bad is uitgevoerd als een dubbelwandige bak van onbrandbaar kunststof of als massief stalen bak die aan de binnenkant is voorzien van een kunststof laag</a:t>
            </a:r>
          </a:p>
          <a:p>
            <a:r>
              <a:rPr lang="nl-NL" sz="1800" dirty="0"/>
              <a:t>Bal bevat geen regel hierover</a:t>
            </a:r>
          </a:p>
          <a:p>
            <a:endParaRPr lang="nl-NL" sz="1800" dirty="0"/>
          </a:p>
          <a:p>
            <a:pPr>
              <a:buFont typeface="Wingdings" panose="05000000000000000000" pitchFamily="2" charset="2"/>
              <a:buChar char="Ø"/>
            </a:pPr>
            <a:r>
              <a:rPr lang="nl-NL" sz="1800" dirty="0"/>
              <a:t>Ja, dit voorschrift heeft betrekking op vergunningplichtige MBA  en blijft in de vergunning</a:t>
            </a:r>
          </a:p>
        </p:txBody>
      </p:sp>
    </p:spTree>
    <p:extLst>
      <p:ext uri="{BB962C8B-B14F-4D97-AF65-F5344CB8AC3E}">
        <p14:creationId xmlns:p14="http://schemas.microsoft.com/office/powerpoint/2010/main" val="46633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A0D5AE-80B5-D4D5-8A0D-6D2B99DB9471}"/>
              </a:ext>
            </a:extLst>
          </p:cNvPr>
          <p:cNvSpPr>
            <a:spLocks noGrp="1"/>
          </p:cNvSpPr>
          <p:nvPr>
            <p:ph type="ctrTitle"/>
          </p:nvPr>
        </p:nvSpPr>
        <p:spPr/>
        <p:txBody>
          <a:bodyPr/>
          <a:lstStyle/>
          <a:p>
            <a:r>
              <a:rPr lang="nl-NL" dirty="0"/>
              <a:t>Blijft dit in de vergunning? (2)</a:t>
            </a:r>
          </a:p>
        </p:txBody>
      </p:sp>
      <p:sp>
        <p:nvSpPr>
          <p:cNvPr id="3" name="Ondertitel 2">
            <a:extLst>
              <a:ext uri="{FF2B5EF4-FFF2-40B4-BE49-F238E27FC236}">
                <a16:creationId xmlns:a16="http://schemas.microsoft.com/office/drawing/2014/main" id="{5DEC3FE6-159B-064F-8BC3-2C25ECDF584A}"/>
              </a:ext>
            </a:extLst>
          </p:cNvPr>
          <p:cNvSpPr>
            <a:spLocks noGrp="1"/>
          </p:cNvSpPr>
          <p:nvPr>
            <p:ph type="subTitle" idx="1"/>
          </p:nvPr>
        </p:nvSpPr>
        <p:spPr/>
        <p:txBody>
          <a:bodyPr/>
          <a:lstStyle/>
          <a:p>
            <a:r>
              <a:rPr lang="nl-NL" sz="1800" dirty="0"/>
              <a:t>In de aanvraag voor de vergunning geeft het bedrijf aan dat het </a:t>
            </a:r>
            <a:r>
              <a:rPr lang="nl-NL" sz="1800" dirty="0" err="1"/>
              <a:t>cyanidehoudende</a:t>
            </a:r>
            <a:r>
              <a:rPr lang="nl-NL" sz="1800" dirty="0"/>
              <a:t> bad is uitgevoerd als een dubbelwandige bak van onbrandbaar kunststof </a:t>
            </a:r>
          </a:p>
          <a:p>
            <a:r>
              <a:rPr lang="nl-NL" sz="1800" dirty="0"/>
              <a:t>In de considerans bij de vergunning staat vermeld dat hierdoor het risico zo klein mogelijk gehouden wordt</a:t>
            </a:r>
          </a:p>
          <a:p>
            <a:endParaRPr lang="nl-NL" sz="1800" dirty="0"/>
          </a:p>
          <a:p>
            <a:pPr>
              <a:buFont typeface="Wingdings" panose="05000000000000000000" pitchFamily="2" charset="2"/>
              <a:buChar char="Ø"/>
            </a:pPr>
            <a:r>
              <a:rPr lang="nl-NL" sz="1800" dirty="0"/>
              <a:t>In principe niet, want het is geen vergunningvoorschrift. Aan de andere kant kan het zijn gebeurd dat de aanvraag onderdeel van de vergunning is gemaakt.</a:t>
            </a:r>
          </a:p>
        </p:txBody>
      </p:sp>
      <p:sp>
        <p:nvSpPr>
          <p:cNvPr id="4" name="Tijdelijke aanduiding voor voettekst 3">
            <a:extLst>
              <a:ext uri="{FF2B5EF4-FFF2-40B4-BE49-F238E27FC236}">
                <a16:creationId xmlns:a16="http://schemas.microsoft.com/office/drawing/2014/main" id="{A4F2E5A0-A2A0-3795-686B-203C4BC37E74}"/>
              </a:ext>
            </a:extLst>
          </p:cNvPr>
          <p:cNvSpPr>
            <a:spLocks noGrp="1"/>
          </p:cNvSpPr>
          <p:nvPr>
            <p:ph type="ftr" sz="quarter" idx="11"/>
          </p:nvPr>
        </p:nvSpPr>
        <p:spPr/>
        <p:txBody>
          <a:bodyPr/>
          <a:lstStyle/>
          <a:p>
            <a:r>
              <a:rPr lang="nl-NL"/>
              <a:t>invoegen &gt; Koptekst en voettekst</a:t>
            </a:r>
            <a:endParaRPr lang="nl-NL" dirty="0"/>
          </a:p>
        </p:txBody>
      </p:sp>
      <p:sp>
        <p:nvSpPr>
          <p:cNvPr id="5" name="Tijdelijke aanduiding voor dianummer 4">
            <a:extLst>
              <a:ext uri="{FF2B5EF4-FFF2-40B4-BE49-F238E27FC236}">
                <a16:creationId xmlns:a16="http://schemas.microsoft.com/office/drawing/2014/main" id="{29D49573-F148-CF05-F512-ECE86B1B57B6}"/>
              </a:ext>
            </a:extLst>
          </p:cNvPr>
          <p:cNvSpPr>
            <a:spLocks noGrp="1"/>
          </p:cNvSpPr>
          <p:nvPr>
            <p:ph type="sldNum" sz="quarter" idx="12"/>
          </p:nvPr>
        </p:nvSpPr>
        <p:spPr/>
        <p:txBody>
          <a:bodyPr/>
          <a:lstStyle/>
          <a:p>
            <a:fld id="{1B71BB4A-7DC0-41F9-B589-288E53C2F0C1}" type="slidenum">
              <a:rPr lang="nl-NL" smtClean="0"/>
              <a:t>17</a:t>
            </a:fld>
            <a:endParaRPr lang="nl-NL"/>
          </a:p>
        </p:txBody>
      </p:sp>
    </p:spTree>
    <p:extLst>
      <p:ext uri="{BB962C8B-B14F-4D97-AF65-F5344CB8AC3E}">
        <p14:creationId xmlns:p14="http://schemas.microsoft.com/office/powerpoint/2010/main" val="99538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AD9FB3-AD26-F3D5-561D-F75F2078A069}"/>
              </a:ext>
            </a:extLst>
          </p:cNvPr>
          <p:cNvSpPr>
            <a:spLocks noGrp="1"/>
          </p:cNvSpPr>
          <p:nvPr>
            <p:ph type="ctrTitle"/>
          </p:nvPr>
        </p:nvSpPr>
        <p:spPr/>
        <p:txBody>
          <a:bodyPr/>
          <a:lstStyle/>
          <a:p>
            <a:r>
              <a:rPr lang="nl-NL" dirty="0"/>
              <a:t>Blijft dit in de vergunning? (3)</a:t>
            </a:r>
          </a:p>
        </p:txBody>
      </p:sp>
      <p:sp>
        <p:nvSpPr>
          <p:cNvPr id="3" name="Ondertitel 2">
            <a:extLst>
              <a:ext uri="{FF2B5EF4-FFF2-40B4-BE49-F238E27FC236}">
                <a16:creationId xmlns:a16="http://schemas.microsoft.com/office/drawing/2014/main" id="{5E86FBF9-115E-0A32-8314-CB14327EAF09}"/>
              </a:ext>
            </a:extLst>
          </p:cNvPr>
          <p:cNvSpPr>
            <a:spLocks noGrp="1"/>
          </p:cNvSpPr>
          <p:nvPr>
            <p:ph type="subTitle" idx="1"/>
          </p:nvPr>
        </p:nvSpPr>
        <p:spPr/>
        <p:txBody>
          <a:bodyPr/>
          <a:lstStyle/>
          <a:p>
            <a:r>
              <a:rPr lang="nl-NL" sz="1800" dirty="0"/>
              <a:t>Vergunningvoorschrift: De opslag van verpakte gevaarlijke stoffen voldoet aan richtlijn PGS 15 "Opslag van verpakte gevaarlijke stoffen” versie 2016</a:t>
            </a:r>
          </a:p>
          <a:p>
            <a:r>
              <a:rPr lang="nl-NL" sz="1800" dirty="0"/>
              <a:t>Bal + Omgevingsregeling: Met het oog op het waarborgen van de veiligheid wordt [..] voldaan aan PGS 15 (Bal), versie 2021 (Omgevingsregeling)</a:t>
            </a:r>
          </a:p>
          <a:p>
            <a:endParaRPr lang="nl-NL" sz="1800" dirty="0"/>
          </a:p>
          <a:p>
            <a:pPr>
              <a:buFont typeface="Wingdings" panose="05000000000000000000" pitchFamily="2" charset="2"/>
              <a:buChar char="Ø"/>
            </a:pPr>
            <a:r>
              <a:rPr lang="nl-NL" sz="1800" dirty="0"/>
              <a:t>Ja, dit blijft een vergunningvoorschrift. Het geldt als maatwerk dat boven de algemene regels van het Bal gaat.</a:t>
            </a:r>
          </a:p>
        </p:txBody>
      </p:sp>
      <p:sp>
        <p:nvSpPr>
          <p:cNvPr id="4" name="Tijdelijke aanduiding voor voettekst 3">
            <a:extLst>
              <a:ext uri="{FF2B5EF4-FFF2-40B4-BE49-F238E27FC236}">
                <a16:creationId xmlns:a16="http://schemas.microsoft.com/office/drawing/2014/main" id="{5A861D42-6F93-B888-9D26-47783C9973A3}"/>
              </a:ext>
            </a:extLst>
          </p:cNvPr>
          <p:cNvSpPr>
            <a:spLocks noGrp="1"/>
          </p:cNvSpPr>
          <p:nvPr>
            <p:ph type="ftr" sz="quarter" idx="11"/>
          </p:nvPr>
        </p:nvSpPr>
        <p:spPr/>
        <p:txBody>
          <a:bodyPr/>
          <a:lstStyle/>
          <a:p>
            <a:r>
              <a:rPr lang="nl-NL"/>
              <a:t>invoegen &gt; Koptekst en voettekst</a:t>
            </a:r>
            <a:endParaRPr lang="nl-NL" dirty="0"/>
          </a:p>
        </p:txBody>
      </p:sp>
      <p:sp>
        <p:nvSpPr>
          <p:cNvPr id="5" name="Tijdelijke aanduiding voor dianummer 4">
            <a:extLst>
              <a:ext uri="{FF2B5EF4-FFF2-40B4-BE49-F238E27FC236}">
                <a16:creationId xmlns:a16="http://schemas.microsoft.com/office/drawing/2014/main" id="{8D34D34D-A80A-518F-FF47-0E000C0C0C5F}"/>
              </a:ext>
            </a:extLst>
          </p:cNvPr>
          <p:cNvSpPr>
            <a:spLocks noGrp="1"/>
          </p:cNvSpPr>
          <p:nvPr>
            <p:ph type="sldNum" sz="quarter" idx="12"/>
          </p:nvPr>
        </p:nvSpPr>
        <p:spPr/>
        <p:txBody>
          <a:bodyPr/>
          <a:lstStyle/>
          <a:p>
            <a:fld id="{1B71BB4A-7DC0-41F9-B589-288E53C2F0C1}" type="slidenum">
              <a:rPr lang="nl-NL" smtClean="0"/>
              <a:t>18</a:t>
            </a:fld>
            <a:endParaRPr lang="nl-NL"/>
          </a:p>
        </p:txBody>
      </p:sp>
    </p:spTree>
    <p:extLst>
      <p:ext uri="{BB962C8B-B14F-4D97-AF65-F5344CB8AC3E}">
        <p14:creationId xmlns:p14="http://schemas.microsoft.com/office/powerpoint/2010/main" val="387473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F730E3-3BCD-1F0A-DF73-F8BF12EF7EC0}"/>
              </a:ext>
            </a:extLst>
          </p:cNvPr>
          <p:cNvSpPr>
            <a:spLocks noGrp="1"/>
          </p:cNvSpPr>
          <p:nvPr>
            <p:ph type="ctrTitle"/>
          </p:nvPr>
        </p:nvSpPr>
        <p:spPr/>
        <p:txBody>
          <a:bodyPr/>
          <a:lstStyle/>
          <a:p>
            <a:r>
              <a:rPr lang="nl-NL" dirty="0"/>
              <a:t>Blijft dit in de vergunning? (4)</a:t>
            </a:r>
          </a:p>
        </p:txBody>
      </p:sp>
      <p:sp>
        <p:nvSpPr>
          <p:cNvPr id="3" name="Ondertitel 2">
            <a:extLst>
              <a:ext uri="{FF2B5EF4-FFF2-40B4-BE49-F238E27FC236}">
                <a16:creationId xmlns:a16="http://schemas.microsoft.com/office/drawing/2014/main" id="{7E696B38-95E7-7155-55BF-FBE0812040A2}"/>
              </a:ext>
            </a:extLst>
          </p:cNvPr>
          <p:cNvSpPr>
            <a:spLocks noGrp="1"/>
          </p:cNvSpPr>
          <p:nvPr>
            <p:ph type="subTitle" idx="1"/>
          </p:nvPr>
        </p:nvSpPr>
        <p:spPr/>
        <p:txBody>
          <a:bodyPr/>
          <a:lstStyle/>
          <a:p>
            <a:r>
              <a:rPr lang="nl-NL" sz="1800" dirty="0"/>
              <a:t>Vergunningvoorschrift: Voor het afvalwater van het aanbrengen van lagen op metalen dat wordt geloosd in een vuilwaterriool, zijn de emissiegrenswaarden de waarden, bedoeld in onderstaande tabel</a:t>
            </a:r>
          </a:p>
          <a:p>
            <a:pPr marL="0" indent="0">
              <a:buNone/>
            </a:pPr>
            <a:r>
              <a:rPr lang="nl-NL" sz="1800" dirty="0"/>
              <a:t>	[Tabel]</a:t>
            </a:r>
          </a:p>
          <a:p>
            <a:endParaRPr lang="nl-NL" sz="1800" dirty="0"/>
          </a:p>
          <a:p>
            <a:r>
              <a:rPr lang="nl-NL" sz="1800" dirty="0"/>
              <a:t>Bal: Zelfde voorschrift met zelfde tabel</a:t>
            </a:r>
          </a:p>
          <a:p>
            <a:endParaRPr lang="nl-NL" sz="1800" dirty="0"/>
          </a:p>
          <a:p>
            <a:pPr>
              <a:buFont typeface="Wingdings" panose="05000000000000000000" pitchFamily="2" charset="2"/>
              <a:buChar char="Ø"/>
            </a:pPr>
            <a:r>
              <a:rPr lang="nl-NL" sz="1800" dirty="0"/>
              <a:t>Ja, dit blijft een  vergunningvoorschrift dat geldt als maatwerk op het Bal.</a:t>
            </a:r>
          </a:p>
        </p:txBody>
      </p:sp>
      <p:sp>
        <p:nvSpPr>
          <p:cNvPr id="5" name="Tijdelijke aanduiding voor dianummer 4">
            <a:extLst>
              <a:ext uri="{FF2B5EF4-FFF2-40B4-BE49-F238E27FC236}">
                <a16:creationId xmlns:a16="http://schemas.microsoft.com/office/drawing/2014/main" id="{F6165B5E-58CA-98B6-8019-A9BCF706D81E}"/>
              </a:ext>
            </a:extLst>
          </p:cNvPr>
          <p:cNvSpPr>
            <a:spLocks noGrp="1"/>
          </p:cNvSpPr>
          <p:nvPr>
            <p:ph type="sldNum" sz="quarter" idx="12"/>
          </p:nvPr>
        </p:nvSpPr>
        <p:spPr/>
        <p:txBody>
          <a:bodyPr/>
          <a:lstStyle/>
          <a:p>
            <a:fld id="{1B71BB4A-7DC0-41F9-B589-288E53C2F0C1}" type="slidenum">
              <a:rPr lang="nl-NL" smtClean="0"/>
              <a:t>19</a:t>
            </a:fld>
            <a:endParaRPr lang="nl-NL"/>
          </a:p>
        </p:txBody>
      </p:sp>
    </p:spTree>
    <p:extLst>
      <p:ext uri="{BB962C8B-B14F-4D97-AF65-F5344CB8AC3E}">
        <p14:creationId xmlns:p14="http://schemas.microsoft.com/office/powerpoint/2010/main" val="3736175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8D7236-CAB3-7499-7653-F6C9ADB7E041}"/>
              </a:ext>
            </a:extLst>
          </p:cNvPr>
          <p:cNvSpPr>
            <a:spLocks noGrp="1"/>
          </p:cNvSpPr>
          <p:nvPr>
            <p:ph type="ctrTitle"/>
          </p:nvPr>
        </p:nvSpPr>
        <p:spPr/>
        <p:txBody>
          <a:bodyPr/>
          <a:lstStyle/>
          <a:p>
            <a:r>
              <a:rPr lang="nl-NL" dirty="0"/>
              <a:t>Opzet en doel casus metaalbedrijf</a:t>
            </a:r>
          </a:p>
        </p:txBody>
      </p:sp>
      <p:sp>
        <p:nvSpPr>
          <p:cNvPr id="3" name="Ondertitel 2">
            <a:extLst>
              <a:ext uri="{FF2B5EF4-FFF2-40B4-BE49-F238E27FC236}">
                <a16:creationId xmlns:a16="http://schemas.microsoft.com/office/drawing/2014/main" id="{DCAD1D45-937C-079C-97CF-8C49BD5ED972}"/>
              </a:ext>
            </a:extLst>
          </p:cNvPr>
          <p:cNvSpPr>
            <a:spLocks noGrp="1"/>
          </p:cNvSpPr>
          <p:nvPr>
            <p:ph type="subTitle" idx="1"/>
          </p:nvPr>
        </p:nvSpPr>
        <p:spPr/>
        <p:txBody>
          <a:bodyPr/>
          <a:lstStyle/>
          <a:p>
            <a:r>
              <a:rPr lang="nl-NL" dirty="0"/>
              <a:t>Doel: oefenen systematiek milieuregels Bal, Bkl en omgevingsplan</a:t>
            </a:r>
          </a:p>
          <a:p>
            <a:r>
              <a:rPr lang="nl-NL" dirty="0"/>
              <a:t>Met name: samenloop van algemene regels en vergunning</a:t>
            </a:r>
          </a:p>
          <a:p>
            <a:endParaRPr lang="nl-NL" dirty="0"/>
          </a:p>
          <a:p>
            <a:r>
              <a:rPr lang="nl-NL" dirty="0"/>
              <a:t>Overzicht bedrijf en onderdelen</a:t>
            </a:r>
          </a:p>
          <a:p>
            <a:r>
              <a:rPr lang="nl-NL" dirty="0"/>
              <a:t>Bal: aanwijzing </a:t>
            </a:r>
            <a:r>
              <a:rPr lang="nl-NL" dirty="0" err="1"/>
              <a:t>mba</a:t>
            </a:r>
            <a:r>
              <a:rPr lang="nl-NL" dirty="0"/>
              <a:t>, vergunningplicht en algemene regels</a:t>
            </a:r>
          </a:p>
          <a:p>
            <a:r>
              <a:rPr lang="nl-NL" dirty="0"/>
              <a:t>Overgangssituatie</a:t>
            </a:r>
          </a:p>
          <a:p>
            <a:r>
              <a:rPr lang="nl-NL" dirty="0"/>
              <a:t>Latere wijziging of revisie van de vergunning</a:t>
            </a:r>
          </a:p>
          <a:p>
            <a:endParaRPr lang="nl-NL" dirty="0"/>
          </a:p>
        </p:txBody>
      </p:sp>
      <p:sp>
        <p:nvSpPr>
          <p:cNvPr id="5" name="Tijdelijke aanduiding voor dianummer 4">
            <a:extLst>
              <a:ext uri="{FF2B5EF4-FFF2-40B4-BE49-F238E27FC236}">
                <a16:creationId xmlns:a16="http://schemas.microsoft.com/office/drawing/2014/main" id="{5F447A85-F813-34D7-8AD0-39072BAF3A28}"/>
              </a:ext>
            </a:extLst>
          </p:cNvPr>
          <p:cNvSpPr>
            <a:spLocks noGrp="1"/>
          </p:cNvSpPr>
          <p:nvPr>
            <p:ph type="sldNum" sz="quarter" idx="12"/>
          </p:nvPr>
        </p:nvSpPr>
        <p:spPr/>
        <p:txBody>
          <a:bodyPr/>
          <a:lstStyle/>
          <a:p>
            <a:fld id="{1B71BB4A-7DC0-41F9-B589-288E53C2F0C1}" type="slidenum">
              <a:rPr lang="nl-NL" smtClean="0"/>
              <a:t>2</a:t>
            </a:fld>
            <a:endParaRPr lang="nl-NL" dirty="0"/>
          </a:p>
        </p:txBody>
      </p:sp>
    </p:spTree>
    <p:extLst>
      <p:ext uri="{BB962C8B-B14F-4D97-AF65-F5344CB8AC3E}">
        <p14:creationId xmlns:p14="http://schemas.microsoft.com/office/powerpoint/2010/main" val="2672100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210E03-632B-E52F-2F41-8744BFFEF584}"/>
              </a:ext>
            </a:extLst>
          </p:cNvPr>
          <p:cNvSpPr>
            <a:spLocks noGrp="1"/>
          </p:cNvSpPr>
          <p:nvPr>
            <p:ph type="ctrTitle"/>
          </p:nvPr>
        </p:nvSpPr>
        <p:spPr/>
        <p:txBody>
          <a:bodyPr/>
          <a:lstStyle/>
          <a:p>
            <a:r>
              <a:rPr lang="nl-NL" dirty="0"/>
              <a:t>Blijft dit in de vergunning? (5)</a:t>
            </a:r>
          </a:p>
        </p:txBody>
      </p:sp>
      <p:sp>
        <p:nvSpPr>
          <p:cNvPr id="3" name="Ondertitel 2">
            <a:extLst>
              <a:ext uri="{FF2B5EF4-FFF2-40B4-BE49-F238E27FC236}">
                <a16:creationId xmlns:a16="http://schemas.microsoft.com/office/drawing/2014/main" id="{56F14CFA-294D-5712-66E0-1F467D68204D}"/>
              </a:ext>
            </a:extLst>
          </p:cNvPr>
          <p:cNvSpPr>
            <a:spLocks noGrp="1"/>
          </p:cNvSpPr>
          <p:nvPr>
            <p:ph type="subTitle" idx="1"/>
          </p:nvPr>
        </p:nvSpPr>
        <p:spPr/>
        <p:txBody>
          <a:bodyPr/>
          <a:lstStyle/>
          <a:p>
            <a:r>
              <a:rPr lang="nl-NL" sz="1800" dirty="0"/>
              <a:t>Vergunningvoorschrift: Het terrein is zo uitgevoerd dat onbevoegden redelijkerwijs geen toegang tot de activiteiten hebben</a:t>
            </a:r>
          </a:p>
          <a:p>
            <a:endParaRPr lang="nl-NL" sz="1800" dirty="0"/>
          </a:p>
          <a:p>
            <a:r>
              <a:rPr lang="nl-NL" sz="1800" dirty="0"/>
              <a:t>Bal stelt hier geen eisen aan</a:t>
            </a:r>
          </a:p>
          <a:p>
            <a:r>
              <a:rPr lang="nl-NL" sz="1800" dirty="0"/>
              <a:t>Specifieke zorgplicht: Voor milieubelastende activiteiten houdt deze plicht in ieder geval in dat [..] alle passende maatregelen worden getroffen voor het voorkomen van ongewone voorvallen en de nadelige gevolgen daarvan</a:t>
            </a:r>
          </a:p>
          <a:p>
            <a:endParaRPr lang="nl-NL" sz="1800" dirty="0"/>
          </a:p>
          <a:p>
            <a:pPr>
              <a:buFont typeface="Wingdings" panose="05000000000000000000" pitchFamily="2" charset="2"/>
              <a:buChar char="Ø"/>
            </a:pPr>
            <a:r>
              <a:rPr lang="nl-NL" sz="1800" dirty="0"/>
              <a:t>Nee. Je mag de specifieke zorgplicht nader invullen met maatwerk, maar reikwijdte is hele bedrijf dus maatwerk op grond van  omgevingsplan</a:t>
            </a:r>
          </a:p>
        </p:txBody>
      </p:sp>
      <p:sp>
        <p:nvSpPr>
          <p:cNvPr id="4" name="Tijdelijke aanduiding voor voettekst 3">
            <a:extLst>
              <a:ext uri="{FF2B5EF4-FFF2-40B4-BE49-F238E27FC236}">
                <a16:creationId xmlns:a16="http://schemas.microsoft.com/office/drawing/2014/main" id="{5447CBE3-CFF9-F892-CB05-49CCFA0FE3B9}"/>
              </a:ext>
            </a:extLst>
          </p:cNvPr>
          <p:cNvSpPr>
            <a:spLocks noGrp="1"/>
          </p:cNvSpPr>
          <p:nvPr>
            <p:ph type="ftr" sz="quarter" idx="11"/>
          </p:nvPr>
        </p:nvSpPr>
        <p:spPr/>
        <p:txBody>
          <a:bodyPr/>
          <a:lstStyle/>
          <a:p>
            <a:r>
              <a:rPr lang="nl-NL"/>
              <a:t>invoegen &gt; Koptekst en voettekst</a:t>
            </a:r>
            <a:endParaRPr lang="nl-NL" dirty="0"/>
          </a:p>
        </p:txBody>
      </p:sp>
      <p:sp>
        <p:nvSpPr>
          <p:cNvPr id="5" name="Tijdelijke aanduiding voor dianummer 4">
            <a:extLst>
              <a:ext uri="{FF2B5EF4-FFF2-40B4-BE49-F238E27FC236}">
                <a16:creationId xmlns:a16="http://schemas.microsoft.com/office/drawing/2014/main" id="{AE2F5521-A18B-B010-221B-C2CFE6EF2D58}"/>
              </a:ext>
            </a:extLst>
          </p:cNvPr>
          <p:cNvSpPr>
            <a:spLocks noGrp="1"/>
          </p:cNvSpPr>
          <p:nvPr>
            <p:ph type="sldNum" sz="quarter" idx="12"/>
          </p:nvPr>
        </p:nvSpPr>
        <p:spPr/>
        <p:txBody>
          <a:bodyPr/>
          <a:lstStyle/>
          <a:p>
            <a:fld id="{1B71BB4A-7DC0-41F9-B589-288E53C2F0C1}" type="slidenum">
              <a:rPr lang="nl-NL" smtClean="0"/>
              <a:t>20</a:t>
            </a:fld>
            <a:endParaRPr lang="nl-NL"/>
          </a:p>
        </p:txBody>
      </p:sp>
    </p:spTree>
    <p:extLst>
      <p:ext uri="{BB962C8B-B14F-4D97-AF65-F5344CB8AC3E}">
        <p14:creationId xmlns:p14="http://schemas.microsoft.com/office/powerpoint/2010/main" val="410953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1A6641-0CDA-928E-6579-DCF31902C6BC}"/>
              </a:ext>
            </a:extLst>
          </p:cNvPr>
          <p:cNvSpPr>
            <a:spLocks noGrp="1"/>
          </p:cNvSpPr>
          <p:nvPr>
            <p:ph type="ctrTitle"/>
          </p:nvPr>
        </p:nvSpPr>
        <p:spPr/>
        <p:txBody>
          <a:bodyPr/>
          <a:lstStyle/>
          <a:p>
            <a:r>
              <a:rPr lang="nl-NL" dirty="0"/>
              <a:t>Blijft dit in de vergunning? (6)</a:t>
            </a:r>
          </a:p>
        </p:txBody>
      </p:sp>
      <p:sp>
        <p:nvSpPr>
          <p:cNvPr id="3" name="Ondertitel 2">
            <a:extLst>
              <a:ext uri="{FF2B5EF4-FFF2-40B4-BE49-F238E27FC236}">
                <a16:creationId xmlns:a16="http://schemas.microsoft.com/office/drawing/2014/main" id="{B45EA8CD-2B72-024F-3D36-4E82089ACD84}"/>
              </a:ext>
            </a:extLst>
          </p:cNvPr>
          <p:cNvSpPr>
            <a:spLocks noGrp="1"/>
          </p:cNvSpPr>
          <p:nvPr>
            <p:ph type="subTitle" idx="1"/>
          </p:nvPr>
        </p:nvSpPr>
        <p:spPr/>
        <p:txBody>
          <a:bodyPr/>
          <a:lstStyle/>
          <a:p>
            <a:r>
              <a:rPr lang="nl-NL" sz="1800" dirty="0"/>
              <a:t>Vergunningvoorschrift: De temperatuur van bedrijfsafvalwater dat op het riool wordt geloosd mag niet hoger zijn dan 30°C</a:t>
            </a:r>
          </a:p>
          <a:p>
            <a:endParaRPr lang="nl-NL" sz="1800" dirty="0"/>
          </a:p>
          <a:p>
            <a:pPr>
              <a:buFont typeface="Wingdings" panose="05000000000000000000" pitchFamily="2" charset="2"/>
              <a:buChar char="Ø"/>
            </a:pPr>
            <a:r>
              <a:rPr lang="nl-NL" sz="1800" dirty="0"/>
              <a:t>Nee, dit voorschrift gaat over álle bedrijfsafvalwater, ook delen die niet onder de vergunning vallen en wordt dus maatwerk op het omgevingsplan. Beter: algemene regels in omgevingsplan voor alle bedrijven. </a:t>
            </a:r>
          </a:p>
        </p:txBody>
      </p:sp>
      <p:sp>
        <p:nvSpPr>
          <p:cNvPr id="4" name="Tijdelijke aanduiding voor voettekst 3">
            <a:extLst>
              <a:ext uri="{FF2B5EF4-FFF2-40B4-BE49-F238E27FC236}">
                <a16:creationId xmlns:a16="http://schemas.microsoft.com/office/drawing/2014/main" id="{6AA70995-90A8-0C0B-7C41-C830B0386DC7}"/>
              </a:ext>
            </a:extLst>
          </p:cNvPr>
          <p:cNvSpPr>
            <a:spLocks noGrp="1"/>
          </p:cNvSpPr>
          <p:nvPr>
            <p:ph type="ftr" sz="quarter" idx="11"/>
          </p:nvPr>
        </p:nvSpPr>
        <p:spPr/>
        <p:txBody>
          <a:bodyPr/>
          <a:lstStyle/>
          <a:p>
            <a:r>
              <a:rPr lang="nl-NL"/>
              <a:t>invoegen &gt; Koptekst en voettekst</a:t>
            </a:r>
            <a:endParaRPr lang="nl-NL" dirty="0"/>
          </a:p>
        </p:txBody>
      </p:sp>
      <p:sp>
        <p:nvSpPr>
          <p:cNvPr id="5" name="Tijdelijke aanduiding voor dianummer 4">
            <a:extLst>
              <a:ext uri="{FF2B5EF4-FFF2-40B4-BE49-F238E27FC236}">
                <a16:creationId xmlns:a16="http://schemas.microsoft.com/office/drawing/2014/main" id="{E7110005-C2F5-C301-AF0B-78EF3D6046A7}"/>
              </a:ext>
            </a:extLst>
          </p:cNvPr>
          <p:cNvSpPr>
            <a:spLocks noGrp="1"/>
          </p:cNvSpPr>
          <p:nvPr>
            <p:ph type="sldNum" sz="quarter" idx="12"/>
          </p:nvPr>
        </p:nvSpPr>
        <p:spPr/>
        <p:txBody>
          <a:bodyPr/>
          <a:lstStyle/>
          <a:p>
            <a:fld id="{1B71BB4A-7DC0-41F9-B589-288E53C2F0C1}" type="slidenum">
              <a:rPr lang="nl-NL" smtClean="0"/>
              <a:t>21</a:t>
            </a:fld>
            <a:endParaRPr lang="nl-NL"/>
          </a:p>
        </p:txBody>
      </p:sp>
    </p:spTree>
    <p:extLst>
      <p:ext uri="{BB962C8B-B14F-4D97-AF65-F5344CB8AC3E}">
        <p14:creationId xmlns:p14="http://schemas.microsoft.com/office/powerpoint/2010/main" val="201998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9DB93-F3A4-35BA-B1A7-E57DAD4AC71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C194B7B-B090-A7AA-FBC1-F94C32FDF9A6}"/>
              </a:ext>
            </a:extLst>
          </p:cNvPr>
          <p:cNvSpPr>
            <a:spLocks noGrp="1"/>
          </p:cNvSpPr>
          <p:nvPr>
            <p:ph type="ctrTitle"/>
          </p:nvPr>
        </p:nvSpPr>
        <p:spPr/>
        <p:txBody>
          <a:bodyPr/>
          <a:lstStyle/>
          <a:p>
            <a:r>
              <a:rPr lang="nl-NL" sz="4800" dirty="0"/>
              <a:t>Revisie en actualisering van de vergunning</a:t>
            </a:r>
          </a:p>
        </p:txBody>
      </p:sp>
      <p:sp>
        <p:nvSpPr>
          <p:cNvPr id="3" name="Ondertitel 2">
            <a:extLst>
              <a:ext uri="{FF2B5EF4-FFF2-40B4-BE49-F238E27FC236}">
                <a16:creationId xmlns:a16="http://schemas.microsoft.com/office/drawing/2014/main" id="{E4F1957D-BEFC-65B0-A7D2-CB22EC2A782A}"/>
              </a:ext>
            </a:extLst>
          </p:cNvPr>
          <p:cNvSpPr>
            <a:spLocks noGrp="1"/>
          </p:cNvSpPr>
          <p:nvPr>
            <p:ph type="subTitle" idx="1"/>
          </p:nvPr>
        </p:nvSpPr>
        <p:spPr/>
        <p:txBody>
          <a:bodyPr/>
          <a:lstStyle/>
          <a:p>
            <a:r>
              <a:rPr lang="nl-NL" sz="1800" dirty="0"/>
              <a:t>Revisie: alleen ambtshalve. </a:t>
            </a:r>
            <a:r>
              <a:rPr lang="nl-NL" sz="1800"/>
              <a:t>Vervangt oude vergunning. Geen </a:t>
            </a:r>
            <a:r>
              <a:rPr lang="nl-NL" sz="1800" dirty="0"/>
              <a:t>inhoudelijke wijzigingen. </a:t>
            </a:r>
          </a:p>
          <a:p>
            <a:r>
              <a:rPr lang="nl-NL" sz="1800" dirty="0"/>
              <a:t>“Kale” revisie mogelijk of in combinatie met actualisering of wijziging. Ook wijziging op aanvraag. </a:t>
            </a:r>
          </a:p>
          <a:p>
            <a:r>
              <a:rPr lang="nl-NL" sz="1800" dirty="0"/>
              <a:t>Bij actualisering ook opvragen gegevens en soms verlaten grondslag aanvraag mogelijk. </a:t>
            </a:r>
          </a:p>
          <a:p>
            <a:pPr marL="0" indent="0">
              <a:buNone/>
            </a:pPr>
            <a:endParaRPr lang="nl-NL" sz="1800" dirty="0"/>
          </a:p>
          <a:p>
            <a:pPr marL="0" indent="0">
              <a:buNone/>
            </a:pPr>
            <a:r>
              <a:rPr lang="nl-NL" sz="1800" dirty="0"/>
              <a:t>Enkele mogelijke acties:</a:t>
            </a:r>
          </a:p>
          <a:p>
            <a:r>
              <a:rPr lang="nl-NL" sz="1800" dirty="0"/>
              <a:t>Schrappen van overlap met Bal, alleen afwijkend of aan/invullend maatwerk houden, rest weg</a:t>
            </a:r>
          </a:p>
          <a:p>
            <a:r>
              <a:rPr lang="nl-NL" sz="1800" dirty="0"/>
              <a:t>In considerans: interpretatie installatiebegrip en aanwijzen relevante paragrafen hoofdstuk 4 en 5 Bal.</a:t>
            </a:r>
          </a:p>
          <a:p>
            <a:r>
              <a:rPr lang="nl-NL" sz="1800" dirty="0"/>
              <a:t>“Vergunning op de groei”: ruimte aanbrengen in vergunning voor toekomstige wijzigingen van ondergeschikt belang, eventueel met informatieplicht in vergunning. Alleen mogelijk op aanvraag. </a:t>
            </a:r>
          </a:p>
          <a:p>
            <a:endParaRPr lang="nl-NL" sz="1800" dirty="0"/>
          </a:p>
        </p:txBody>
      </p:sp>
      <p:sp>
        <p:nvSpPr>
          <p:cNvPr id="5" name="Tijdelijke aanduiding voor dianummer 4">
            <a:extLst>
              <a:ext uri="{FF2B5EF4-FFF2-40B4-BE49-F238E27FC236}">
                <a16:creationId xmlns:a16="http://schemas.microsoft.com/office/drawing/2014/main" id="{498AD6B0-EA86-9C94-4D60-AD0D9EFB71D2}"/>
              </a:ext>
            </a:extLst>
          </p:cNvPr>
          <p:cNvSpPr>
            <a:spLocks noGrp="1"/>
          </p:cNvSpPr>
          <p:nvPr>
            <p:ph type="sldNum" sz="quarter" idx="12"/>
          </p:nvPr>
        </p:nvSpPr>
        <p:spPr/>
        <p:txBody>
          <a:bodyPr/>
          <a:lstStyle/>
          <a:p>
            <a:fld id="{1B71BB4A-7DC0-41F9-B589-288E53C2F0C1}" type="slidenum">
              <a:rPr lang="nl-NL" smtClean="0"/>
              <a:t>22</a:t>
            </a:fld>
            <a:endParaRPr lang="nl-NL"/>
          </a:p>
        </p:txBody>
      </p:sp>
    </p:spTree>
    <p:extLst>
      <p:ext uri="{BB962C8B-B14F-4D97-AF65-F5344CB8AC3E}">
        <p14:creationId xmlns:p14="http://schemas.microsoft.com/office/powerpoint/2010/main" val="10611655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3BC33-1973-A7CC-2791-C26DA7603A68}"/>
            </a:ext>
          </a:extLst>
        </p:cNvPr>
        <p:cNvGrpSpPr/>
        <p:nvPr/>
      </p:nvGrpSpPr>
      <p:grpSpPr>
        <a:xfrm>
          <a:off x="0" y="0"/>
          <a:ext cx="0" cy="0"/>
          <a:chOff x="0" y="0"/>
          <a:chExt cx="0" cy="0"/>
        </a:xfrm>
      </p:grpSpPr>
      <p:sp>
        <p:nvSpPr>
          <p:cNvPr id="4" name="Tijdelijke aanduiding voor voettekst 3">
            <a:extLst>
              <a:ext uri="{FF2B5EF4-FFF2-40B4-BE49-F238E27FC236}">
                <a16:creationId xmlns:a16="http://schemas.microsoft.com/office/drawing/2014/main" id="{0673B93A-0B78-D4C4-4CA2-5AC682E373CE}"/>
              </a:ext>
              <a:ext uri="{C183D7F6-B498-43B3-948B-1728B52AA6E4}">
                <adec:decorative xmlns:adec="http://schemas.microsoft.com/office/drawing/2017/decorative" val="1"/>
              </a:ext>
            </a:extLst>
          </p:cNvPr>
          <p:cNvSpPr>
            <a:spLocks noGrp="1"/>
          </p:cNvSpPr>
          <p:nvPr>
            <p:ph type="ftr" sz="quarter" idx="11"/>
          </p:nvPr>
        </p:nvSpPr>
        <p:spPr/>
        <p:txBody>
          <a:bodyPr/>
          <a:lstStyle/>
          <a:p>
            <a:r>
              <a:rPr lang="nl-NL" dirty="0"/>
              <a:t>invoegen &gt; Koptekst en voettekst</a:t>
            </a:r>
          </a:p>
        </p:txBody>
      </p:sp>
      <p:sp>
        <p:nvSpPr>
          <p:cNvPr id="5" name="Tijdelijke aanduiding voor dianummer 4">
            <a:extLst>
              <a:ext uri="{FF2B5EF4-FFF2-40B4-BE49-F238E27FC236}">
                <a16:creationId xmlns:a16="http://schemas.microsoft.com/office/drawing/2014/main" id="{BB432E4A-1DD5-49E7-9C6C-104A8AC61D08}"/>
              </a:ext>
              <a:ext uri="{C183D7F6-B498-43B3-948B-1728B52AA6E4}">
                <adec:decorative xmlns:adec="http://schemas.microsoft.com/office/drawing/2017/decorative" val="1"/>
              </a:ext>
            </a:extLst>
          </p:cNvPr>
          <p:cNvSpPr>
            <a:spLocks noGrp="1"/>
          </p:cNvSpPr>
          <p:nvPr>
            <p:ph type="sldNum" sz="quarter" idx="12"/>
          </p:nvPr>
        </p:nvSpPr>
        <p:spPr/>
        <p:txBody>
          <a:bodyPr/>
          <a:lstStyle/>
          <a:p>
            <a:fld id="{1B71BB4A-7DC0-41F9-B589-288E53C2F0C1}" type="slidenum">
              <a:rPr lang="nl-NL" smtClean="0"/>
              <a:t>23</a:t>
            </a:fld>
            <a:endParaRPr lang="nl-NL"/>
          </a:p>
        </p:txBody>
      </p:sp>
      <p:sp>
        <p:nvSpPr>
          <p:cNvPr id="29" name="Tekstvak 28">
            <a:extLst>
              <a:ext uri="{FF2B5EF4-FFF2-40B4-BE49-F238E27FC236}">
                <a16:creationId xmlns:a16="http://schemas.microsoft.com/office/drawing/2014/main" id="{081F2561-5F64-6A91-CFBF-F41B40CA74EB}"/>
              </a:ext>
              <a:ext uri="{C183D7F6-B498-43B3-948B-1728B52AA6E4}">
                <adec:decorative xmlns:adec="http://schemas.microsoft.com/office/drawing/2017/decorative" val="1"/>
              </a:ext>
            </a:extLst>
          </p:cNvPr>
          <p:cNvSpPr txBox="1"/>
          <p:nvPr/>
        </p:nvSpPr>
        <p:spPr>
          <a:xfrm>
            <a:off x="507996" y="1240721"/>
            <a:ext cx="10382250" cy="452431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Asap"/>
              </a:rPr>
              <a:t>Het Informatiepunt Leefomgeving (IPLO) is het kenniscentrum van de overheid voor de Omgevingswet, het Omgevingsloket en de regels voor de fysieke leefomgeving – zoals bodem, bouwen, water en milieu. We werken vooral voor gemeenten, provincies, waterschappen, omgevingsdiensten en brancheorganisaties.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Asap"/>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Asap"/>
              </a:rPr>
              <a:t>Wat doet IPLO?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Asap"/>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Asap"/>
              </a:rPr>
              <a:t>   Onze experts delen actuele informatie via de </a:t>
            </a:r>
            <a:r>
              <a:rPr kumimoji="0" lang="nl-NL" sz="1800" b="0" i="0" u="none" strike="noStrike" kern="1200" cap="none" spc="0" normalizeH="0" baseline="0" noProof="0" dirty="0">
                <a:ln>
                  <a:noFill/>
                </a:ln>
                <a:solidFill>
                  <a:prstClr val="black"/>
                </a:solidFill>
                <a:effectLst/>
                <a:uLnTx/>
                <a:uFillTx/>
                <a:latin typeface="Asap"/>
                <a:hlinkClick r:id="rId3"/>
              </a:rPr>
              <a:t>IPLO-website</a:t>
            </a:r>
            <a:endParaRPr kumimoji="0" lang="nl-NL" sz="1800" b="0" i="0" u="none" strike="noStrike" kern="1200" cap="none" spc="0" normalizeH="0" baseline="0" noProof="0" dirty="0">
              <a:ln>
                <a:noFill/>
              </a:ln>
              <a:solidFill>
                <a:prstClr val="black"/>
              </a:solidFill>
              <a:effectLst/>
              <a:uLnTx/>
              <a:uFillTx/>
              <a:latin typeface="Asap"/>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Asap"/>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Asap"/>
              </a:rPr>
              <a:t>   Onze </a:t>
            </a:r>
            <a:r>
              <a:rPr kumimoji="0" lang="nl-NL" sz="1800" b="0" i="0" u="none" strike="noStrike" kern="1200" cap="none" spc="0" normalizeH="0" baseline="0" noProof="0" dirty="0">
                <a:ln>
                  <a:noFill/>
                </a:ln>
                <a:solidFill>
                  <a:prstClr val="black"/>
                </a:solidFill>
                <a:effectLst/>
                <a:uLnTx/>
                <a:uFillTx/>
                <a:latin typeface="Asap"/>
                <a:hlinkClick r:id="rId4"/>
              </a:rPr>
              <a:t>helpdesk</a:t>
            </a:r>
            <a:r>
              <a:rPr kumimoji="0" lang="nl-NL" sz="1800" b="0" i="0" u="none" strike="noStrike" kern="1200" cap="none" spc="0" normalizeH="0" baseline="0" noProof="0" dirty="0">
                <a:ln>
                  <a:noFill/>
                </a:ln>
                <a:solidFill>
                  <a:prstClr val="black"/>
                </a:solidFill>
                <a:effectLst/>
                <a:uLnTx/>
                <a:uFillTx/>
                <a:latin typeface="Asap"/>
              </a:rPr>
              <a:t> beantwoordt vragen van overheden, bedrijven en andere partijen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Asap"/>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Asap"/>
              </a:rPr>
              <a:t>   We brengen professionals met elkaar in contact via onze netwerken en delen kennis door het land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Asap"/>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Asap"/>
              </a:rPr>
              <a:t>   We signaleren knelpunten en wensen uit de praktijk en geven deze door aan beleidsmakers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Asap"/>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Asap"/>
              </a:rPr>
              <a:t>Wilt u meer weten? Bezoek dan de pagina </a:t>
            </a:r>
            <a:r>
              <a:rPr kumimoji="0" lang="nl-NL" sz="1800" b="0" i="0" u="none" strike="noStrike" kern="1200" cap="none" spc="0" normalizeH="0" baseline="0" noProof="0" dirty="0">
                <a:ln>
                  <a:noFill/>
                </a:ln>
                <a:solidFill>
                  <a:prstClr val="black"/>
                </a:solidFill>
                <a:effectLst/>
                <a:uLnTx/>
                <a:uFillTx/>
                <a:latin typeface="Asap"/>
                <a:hlinkClick r:id="rId5"/>
              </a:rPr>
              <a:t>Over IPLO</a:t>
            </a:r>
            <a:endParaRPr kumimoji="0" lang="nl-NL" sz="1800" b="0" i="0" u="none" strike="noStrike" kern="1200" cap="none" spc="0" normalizeH="0" baseline="0" noProof="0" dirty="0">
              <a:ln>
                <a:noFill/>
              </a:ln>
              <a:solidFill>
                <a:prstClr val="black"/>
              </a:solidFill>
              <a:effectLst/>
              <a:uLnTx/>
              <a:uFillTx/>
              <a:latin typeface="Asap"/>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Asap"/>
              </a:rPr>
              <a:t>Blijf op de hoogte via onze nieuwsbrief: </a:t>
            </a:r>
            <a:r>
              <a:rPr kumimoji="0" lang="nl-NL" sz="1800" b="0" i="0" u="none" strike="noStrike" kern="1200" cap="none" spc="0" normalizeH="0" baseline="0" noProof="0" dirty="0">
                <a:ln>
                  <a:noFill/>
                </a:ln>
                <a:solidFill>
                  <a:prstClr val="black"/>
                </a:solidFill>
                <a:effectLst/>
                <a:uLnTx/>
                <a:uFillTx/>
                <a:latin typeface="Asap"/>
                <a:hlinkClick r:id="rId6"/>
              </a:rPr>
              <a:t>IPLO Nieuws</a:t>
            </a:r>
            <a:endParaRPr kumimoji="0" lang="nl-NL" sz="1800" b="0" i="0" u="none" strike="noStrike" kern="1200" cap="none" spc="0" normalizeH="0" baseline="0" noProof="0" dirty="0">
              <a:ln>
                <a:noFill/>
              </a:ln>
              <a:solidFill>
                <a:prstClr val="black"/>
              </a:solidFill>
              <a:effectLst/>
              <a:uLnTx/>
              <a:uFillTx/>
              <a:latin typeface="Asap"/>
            </a:endParaRPr>
          </a:p>
        </p:txBody>
      </p:sp>
      <p:sp>
        <p:nvSpPr>
          <p:cNvPr id="30" name="Titel 1">
            <a:extLst>
              <a:ext uri="{FF2B5EF4-FFF2-40B4-BE49-F238E27FC236}">
                <a16:creationId xmlns:a16="http://schemas.microsoft.com/office/drawing/2014/main" id="{21E1886D-A794-9F5B-9F96-11BDF900E20A}"/>
              </a:ext>
              <a:ext uri="{C183D7F6-B498-43B3-948B-1728B52AA6E4}">
                <adec:decorative xmlns:adec="http://schemas.microsoft.com/office/drawing/2017/decorative" val="1"/>
              </a:ext>
            </a:extLst>
          </p:cNvPr>
          <p:cNvSpPr>
            <a:spLocks noGrp="1"/>
          </p:cNvSpPr>
          <p:nvPr>
            <p:ph type="ctrTitle"/>
          </p:nvPr>
        </p:nvSpPr>
        <p:spPr>
          <a:xfrm>
            <a:off x="571500" y="336507"/>
            <a:ext cx="9732433" cy="528222"/>
          </a:xfrm>
        </p:spPr>
        <p:txBody>
          <a:bodyPr/>
          <a:lstStyle/>
          <a:p>
            <a:r>
              <a:rPr lang="nl-NL" dirty="0"/>
              <a:t>Informatiepunt Leefomgeving</a:t>
            </a:r>
          </a:p>
        </p:txBody>
      </p:sp>
    </p:spTree>
    <p:extLst>
      <p:ext uri="{BB962C8B-B14F-4D97-AF65-F5344CB8AC3E}">
        <p14:creationId xmlns:p14="http://schemas.microsoft.com/office/powerpoint/2010/main" val="26731935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831BC-1BBB-6F14-DD84-C9C70648F99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67CE5F3-F8E0-D2C8-104B-D6C4A1BE798E}"/>
              </a:ext>
              <a:ext uri="{C183D7F6-B498-43B3-948B-1728B52AA6E4}">
                <adec:decorative xmlns:adec="http://schemas.microsoft.com/office/drawing/2017/decorative" val="1"/>
              </a:ext>
            </a:extLst>
          </p:cNvPr>
          <p:cNvSpPr>
            <a:spLocks noGrp="1"/>
          </p:cNvSpPr>
          <p:nvPr>
            <p:ph type="ctrTitle"/>
          </p:nvPr>
        </p:nvSpPr>
        <p:spPr/>
        <p:txBody>
          <a:bodyPr/>
          <a:lstStyle/>
          <a:p>
            <a:r>
              <a:rPr lang="nl-NL" dirty="0"/>
              <a:t>Heb je nog vragen?</a:t>
            </a:r>
            <a:br>
              <a:rPr lang="nl-NL" dirty="0"/>
            </a:br>
            <a:endParaRPr lang="nl-NL" dirty="0"/>
          </a:p>
        </p:txBody>
      </p:sp>
      <p:sp>
        <p:nvSpPr>
          <p:cNvPr id="3" name="Ondertitel 2">
            <a:extLst>
              <a:ext uri="{FF2B5EF4-FFF2-40B4-BE49-F238E27FC236}">
                <a16:creationId xmlns:a16="http://schemas.microsoft.com/office/drawing/2014/main" id="{8DE8CC9A-4EB3-4F77-3051-B526BE266F3F}"/>
              </a:ext>
              <a:ext uri="{C183D7F6-B498-43B3-948B-1728B52AA6E4}">
                <adec:decorative xmlns:adec="http://schemas.microsoft.com/office/drawing/2017/decorative" val="1"/>
              </a:ext>
            </a:extLst>
          </p:cNvPr>
          <p:cNvSpPr>
            <a:spLocks noGrp="1"/>
          </p:cNvSpPr>
          <p:nvPr>
            <p:ph type="subTitle" idx="1"/>
          </p:nvPr>
        </p:nvSpPr>
        <p:spPr>
          <a:xfrm>
            <a:off x="571500" y="3821294"/>
            <a:ext cx="5380037" cy="1153041"/>
          </a:xfrm>
        </p:spPr>
        <p:txBody>
          <a:bodyPr/>
          <a:lstStyle/>
          <a:p>
            <a:pPr marL="285750" indent="-285750">
              <a:buFont typeface="Arial" panose="020B0604020202020204" pitchFamily="34" charset="0"/>
              <a:buChar char="•"/>
            </a:pPr>
            <a:r>
              <a:rPr lang="nl-NL" sz="1800" dirty="0">
                <a:effectLst/>
                <a:ea typeface="Times New Roman" panose="02020603050405020304" pitchFamily="18" charset="0"/>
              </a:rPr>
              <a:t>Kom langs bij de IPLO-corner op het Ontmoetingsplein en spreek mij of een van onze experts aan.</a:t>
            </a:r>
          </a:p>
          <a:p>
            <a:pPr marL="285750" indent="-285750">
              <a:buFont typeface="Arial" panose="020B0604020202020204" pitchFamily="34" charset="0"/>
              <a:buChar char="•"/>
            </a:pPr>
            <a:r>
              <a:rPr lang="nl-NL" sz="1800" dirty="0">
                <a:effectLst/>
                <a:ea typeface="Times New Roman" panose="02020603050405020304" pitchFamily="18" charset="0"/>
                <a:cs typeface="Calibri" panose="020F0502020204030204" pitchFamily="34" charset="0"/>
              </a:rPr>
              <a:t>Ook na de Schakel Special 2025 beantwoord ik graag je vragen via </a:t>
            </a:r>
            <a:r>
              <a:rPr lang="nl-NL" sz="1800">
                <a:effectLst/>
                <a:ea typeface="Times New Roman" panose="02020603050405020304" pitchFamily="18" charset="0"/>
                <a:cs typeface="Calibri" panose="020F0502020204030204" pitchFamily="34" charset="0"/>
              </a:rPr>
              <a:t>onze helpdesk. </a:t>
            </a:r>
            <a:endParaRPr lang="nl-NL" dirty="0"/>
          </a:p>
        </p:txBody>
      </p:sp>
      <p:pic>
        <p:nvPicPr>
          <p:cNvPr id="12" name="Picture Placeholder 11">
            <a:extLst>
              <a:ext uri="{FF2B5EF4-FFF2-40B4-BE49-F238E27FC236}">
                <a16:creationId xmlns:a16="http://schemas.microsoft.com/office/drawing/2014/main" id="{9ABF5988-7F7A-280C-3FAC-A18277C33528}"/>
              </a:ext>
              <a:ext uri="{C183D7F6-B498-43B3-948B-1728B52AA6E4}">
                <adec:decorative xmlns:adec="http://schemas.microsoft.com/office/drawing/2017/decorative" val="1"/>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a:stretch>
            <a:fillRect/>
          </a:stretch>
        </p:blipFill>
        <p:spPr/>
      </p:pic>
      <p:sp>
        <p:nvSpPr>
          <p:cNvPr id="5" name="Tijdelijke aanduiding voor voettekst 4">
            <a:extLst>
              <a:ext uri="{FF2B5EF4-FFF2-40B4-BE49-F238E27FC236}">
                <a16:creationId xmlns:a16="http://schemas.microsoft.com/office/drawing/2014/main" id="{B54EA2F3-8705-8E87-FB2B-C16A35FDBCEE}"/>
              </a:ext>
              <a:ext uri="{C183D7F6-B498-43B3-948B-1728B52AA6E4}">
                <adec:decorative xmlns:adec="http://schemas.microsoft.com/office/drawing/2017/decorative" val="1"/>
              </a:ext>
            </a:extLst>
          </p:cNvPr>
          <p:cNvSpPr>
            <a:spLocks noGrp="1"/>
          </p:cNvSpPr>
          <p:nvPr>
            <p:ph type="ftr" sz="quarter" idx="11"/>
          </p:nvPr>
        </p:nvSpPr>
        <p:spPr/>
        <p:txBody>
          <a:bodyPr/>
          <a:lstStyle/>
          <a:p>
            <a:r>
              <a:rPr lang="nl-NL" dirty="0"/>
              <a:t>invoegen &gt; Koptekst en voettekst</a:t>
            </a:r>
          </a:p>
        </p:txBody>
      </p:sp>
    </p:spTree>
    <p:extLst>
      <p:ext uri="{BB962C8B-B14F-4D97-AF65-F5344CB8AC3E}">
        <p14:creationId xmlns:p14="http://schemas.microsoft.com/office/powerpoint/2010/main" val="39857090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73B971-8D17-4F04-D154-EF3BBD387E6B}"/>
              </a:ext>
              <a:ext uri="{C183D7F6-B498-43B3-948B-1728B52AA6E4}">
                <adec:decorative xmlns:adec="http://schemas.microsoft.com/office/drawing/2017/decorative" val="1"/>
              </a:ext>
            </a:extLst>
          </p:cNvPr>
          <p:cNvSpPr>
            <a:spLocks noGrp="1"/>
          </p:cNvSpPr>
          <p:nvPr>
            <p:ph type="ctrTitle"/>
          </p:nvPr>
        </p:nvSpPr>
        <p:spPr/>
        <p:txBody>
          <a:bodyPr/>
          <a:lstStyle/>
          <a:p>
            <a:r>
              <a:rPr lang="nl-NL" dirty="0"/>
              <a:t>Meer weten</a:t>
            </a:r>
          </a:p>
        </p:txBody>
      </p:sp>
      <p:sp>
        <p:nvSpPr>
          <p:cNvPr id="3" name="Tijdelijke aanduiding voor tekst 2">
            <a:extLst>
              <a:ext uri="{FF2B5EF4-FFF2-40B4-BE49-F238E27FC236}">
                <a16:creationId xmlns:a16="http://schemas.microsoft.com/office/drawing/2014/main" id="{D1FDC984-745A-D3B2-F603-EA61E9F0100E}"/>
              </a:ext>
              <a:ext uri="{C183D7F6-B498-43B3-948B-1728B52AA6E4}">
                <adec:decorative xmlns:adec="http://schemas.microsoft.com/office/drawing/2017/decorative" val="1"/>
              </a:ext>
            </a:extLst>
          </p:cNvPr>
          <p:cNvSpPr>
            <a:spLocks noGrp="1"/>
          </p:cNvSpPr>
          <p:nvPr>
            <p:ph type="body" sz="quarter" idx="10"/>
          </p:nvPr>
        </p:nvSpPr>
        <p:spPr/>
        <p:txBody>
          <a:bodyPr/>
          <a:lstStyle/>
          <a:p>
            <a:r>
              <a:rPr lang="nl-NL" dirty="0"/>
              <a:t>Iplo.nl</a:t>
            </a:r>
          </a:p>
        </p:txBody>
      </p:sp>
      <p:pic>
        <p:nvPicPr>
          <p:cNvPr id="8" name="Picture Placeholder 7">
            <a:extLst>
              <a:ext uri="{FF2B5EF4-FFF2-40B4-BE49-F238E27FC236}">
                <a16:creationId xmlns:a16="http://schemas.microsoft.com/office/drawing/2014/main" id="{8B800B06-DAF6-707F-AA6E-A621CC943FBB}"/>
              </a:ext>
              <a:ext uri="{C183D7F6-B498-43B3-948B-1728B52AA6E4}">
                <adec:decorative xmlns:adec="http://schemas.microsoft.com/office/drawing/2017/decorative" val="1"/>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a:fillRect/>
          </a:stretch>
        </p:blipFill>
        <p:spPr/>
      </p:pic>
      <p:sp>
        <p:nvSpPr>
          <p:cNvPr id="9" name="TextBox 8">
            <a:extLst>
              <a:ext uri="{FF2B5EF4-FFF2-40B4-BE49-F238E27FC236}">
                <a16:creationId xmlns:a16="http://schemas.microsoft.com/office/drawing/2014/main" id="{95536727-F4FD-4B35-2D6C-F9F7CC2E84C6}"/>
              </a:ext>
              <a:ext uri="{C183D7F6-B498-43B3-948B-1728B52AA6E4}">
                <adec:decorative xmlns:adec="http://schemas.microsoft.com/office/drawing/2017/decorative" val="1"/>
              </a:ext>
            </a:extLst>
          </p:cNvPr>
          <p:cNvSpPr txBox="1"/>
          <p:nvPr/>
        </p:nvSpPr>
        <p:spPr>
          <a:xfrm>
            <a:off x="1152939" y="3087757"/>
            <a:ext cx="184731" cy="369332"/>
          </a:xfrm>
          <a:prstGeom prst="rect">
            <a:avLst/>
          </a:prstGeom>
          <a:noFill/>
        </p:spPr>
        <p:txBody>
          <a:bodyPr wrap="none" rtlCol="0">
            <a:spAutoFit/>
          </a:bodyPr>
          <a:lstStyle/>
          <a:p>
            <a:endParaRPr lang="en-NL" dirty="0"/>
          </a:p>
        </p:txBody>
      </p:sp>
      <p:sp>
        <p:nvSpPr>
          <p:cNvPr id="12" name="Oval 11">
            <a:extLst>
              <a:ext uri="{FF2B5EF4-FFF2-40B4-BE49-F238E27FC236}">
                <a16:creationId xmlns:a16="http://schemas.microsoft.com/office/drawing/2014/main" id="{9F99E276-6F3B-B77D-09FE-05B6AB32DEA4}"/>
              </a:ext>
              <a:ext uri="{C183D7F6-B498-43B3-948B-1728B52AA6E4}">
                <adec:decorative xmlns:adec="http://schemas.microsoft.com/office/drawing/2017/decorative" val="1"/>
              </a:ext>
            </a:extLst>
          </p:cNvPr>
          <p:cNvSpPr/>
          <p:nvPr/>
        </p:nvSpPr>
        <p:spPr>
          <a:xfrm>
            <a:off x="-162167" y="1641541"/>
            <a:ext cx="3631096" cy="363109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2307328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E8C74-F47D-B98F-9832-D049E374E94F}"/>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DCC52726-44C6-E804-3D8F-70A473CA5F32}"/>
              </a:ext>
              <a:ext uri="{C183D7F6-B498-43B3-948B-1728B52AA6E4}">
                <adec:decorative xmlns:adec="http://schemas.microsoft.com/office/drawing/2017/decorative" val="1"/>
              </a:ext>
            </a:extLst>
          </p:cNvPr>
          <p:cNvSpPr>
            <a:spLocks noGrp="1"/>
          </p:cNvSpPr>
          <p:nvPr>
            <p:ph type="ctrTitle"/>
          </p:nvPr>
        </p:nvSpPr>
        <p:spPr/>
        <p:txBody>
          <a:bodyPr/>
          <a:lstStyle/>
          <a:p>
            <a:r>
              <a:rPr lang="nl-NL" dirty="0"/>
              <a:t>Het bedrijf</a:t>
            </a:r>
          </a:p>
        </p:txBody>
      </p:sp>
      <p:sp>
        <p:nvSpPr>
          <p:cNvPr id="4" name="Ondertitel 3">
            <a:extLst>
              <a:ext uri="{FF2B5EF4-FFF2-40B4-BE49-F238E27FC236}">
                <a16:creationId xmlns:a16="http://schemas.microsoft.com/office/drawing/2014/main" id="{86665F2B-01C0-6060-8219-349F420A326A}"/>
              </a:ext>
              <a:ext uri="{C183D7F6-B498-43B3-948B-1728B52AA6E4}">
                <adec:decorative xmlns:adec="http://schemas.microsoft.com/office/drawing/2017/decorative" val="1"/>
              </a:ext>
            </a:extLst>
          </p:cNvPr>
          <p:cNvSpPr>
            <a:spLocks noGrp="1"/>
          </p:cNvSpPr>
          <p:nvPr>
            <p:ph type="subTitle" idx="1"/>
          </p:nvPr>
        </p:nvSpPr>
        <p:spPr>
          <a:xfrm>
            <a:off x="571500" y="1212850"/>
            <a:ext cx="5380038" cy="5062960"/>
          </a:xfrm>
        </p:spPr>
        <p:txBody>
          <a:bodyPr/>
          <a:lstStyle/>
          <a:p>
            <a:r>
              <a:rPr lang="nl-NL" sz="1800" dirty="0"/>
              <a:t>Galvanisch loonbedrijf</a:t>
            </a:r>
          </a:p>
          <a:p>
            <a:r>
              <a:rPr lang="nl-NL" sz="1800" dirty="0"/>
              <a:t>Hoofdactiviteit aanbrengen verschillende soorten lagen op metalen</a:t>
            </a:r>
          </a:p>
          <a:p>
            <a:r>
              <a:rPr lang="nl-NL" sz="1800" dirty="0"/>
              <a:t>Metaallagen: goud, zilver, koper, tin, zink, chroom, nikkel, rhodium</a:t>
            </a:r>
          </a:p>
          <a:p>
            <a:r>
              <a:rPr lang="nl-NL" sz="1800" dirty="0"/>
              <a:t>Conversielagen: oxidelaag (anodiseren, chromateren, passiveren)</a:t>
            </a:r>
          </a:p>
          <a:p>
            <a:endParaRPr lang="nl-NL" dirty="0"/>
          </a:p>
        </p:txBody>
      </p:sp>
      <p:sp>
        <p:nvSpPr>
          <p:cNvPr id="6" name="Tijdelijke aanduiding voor dianummer 5">
            <a:extLst>
              <a:ext uri="{FF2B5EF4-FFF2-40B4-BE49-F238E27FC236}">
                <a16:creationId xmlns:a16="http://schemas.microsoft.com/office/drawing/2014/main" id="{436BAC5F-6AF6-768A-0E55-73F22B05FE02}"/>
              </a:ext>
              <a:ext uri="{C183D7F6-B498-43B3-948B-1728B52AA6E4}">
                <adec:decorative xmlns:adec="http://schemas.microsoft.com/office/drawing/2017/decorative" val="1"/>
              </a:ext>
            </a:extLst>
          </p:cNvPr>
          <p:cNvSpPr>
            <a:spLocks noGrp="1"/>
          </p:cNvSpPr>
          <p:nvPr>
            <p:ph type="sldNum" sz="quarter" idx="12"/>
          </p:nvPr>
        </p:nvSpPr>
        <p:spPr/>
        <p:txBody>
          <a:bodyPr/>
          <a:lstStyle/>
          <a:p>
            <a:fld id="{1B71BB4A-7DC0-41F9-B589-288E53C2F0C1}" type="slidenum">
              <a:rPr lang="nl-NL" smtClean="0"/>
              <a:t>3</a:t>
            </a:fld>
            <a:endParaRPr lang="nl-NL" dirty="0"/>
          </a:p>
        </p:txBody>
      </p:sp>
      <p:pic>
        <p:nvPicPr>
          <p:cNvPr id="7" name="Graphic 6">
            <a:extLst>
              <a:ext uri="{FF2B5EF4-FFF2-40B4-BE49-F238E27FC236}">
                <a16:creationId xmlns:a16="http://schemas.microsoft.com/office/drawing/2014/main" id="{503470D4-79EC-207F-058F-B1439AD4F27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62300" y="384176"/>
            <a:ext cx="444500" cy="444500"/>
          </a:xfrm>
          <a:prstGeom prst="rect">
            <a:avLst/>
          </a:prstGeom>
        </p:spPr>
      </p:pic>
      <p:pic>
        <p:nvPicPr>
          <p:cNvPr id="1026" name="Picture 2" descr="undefined">
            <a:extLst>
              <a:ext uri="{FF2B5EF4-FFF2-40B4-BE49-F238E27FC236}">
                <a16:creationId xmlns:a16="http://schemas.microsoft.com/office/drawing/2014/main" id="{5878A7FF-BC88-9206-3C32-DA0514BC6B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8551" y="95697"/>
            <a:ext cx="4624453" cy="6324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60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a:extLst>
              <a:ext uri="{FF2B5EF4-FFF2-40B4-BE49-F238E27FC236}">
                <a16:creationId xmlns:a16="http://schemas.microsoft.com/office/drawing/2014/main" id="{EEA3AA4D-3873-12D3-77BA-4C0F75E9312E}"/>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0424" r="20424"/>
          <a:stretch>
            <a:fillRect/>
          </a:stretch>
        </p:blipFill>
        <p:spPr/>
      </p:pic>
      <p:sp>
        <p:nvSpPr>
          <p:cNvPr id="3" name="Titel 2">
            <a:extLst>
              <a:ext uri="{FF2B5EF4-FFF2-40B4-BE49-F238E27FC236}">
                <a16:creationId xmlns:a16="http://schemas.microsoft.com/office/drawing/2014/main" id="{D6ABBA6E-BE29-C685-B1AD-8100CE194B64}"/>
              </a:ext>
              <a:ext uri="{C183D7F6-B498-43B3-948B-1728B52AA6E4}">
                <adec:decorative xmlns:adec="http://schemas.microsoft.com/office/drawing/2017/decorative" val="1"/>
              </a:ext>
            </a:extLst>
          </p:cNvPr>
          <p:cNvSpPr>
            <a:spLocks noGrp="1"/>
          </p:cNvSpPr>
          <p:nvPr>
            <p:ph type="ctrTitle"/>
          </p:nvPr>
        </p:nvSpPr>
        <p:spPr/>
        <p:txBody>
          <a:bodyPr/>
          <a:lstStyle/>
          <a:p>
            <a:r>
              <a:rPr lang="nl-NL" dirty="0"/>
              <a:t>Bedrijfsonderdelen</a:t>
            </a:r>
          </a:p>
        </p:txBody>
      </p:sp>
      <p:sp>
        <p:nvSpPr>
          <p:cNvPr id="4" name="Ondertitel 3">
            <a:extLst>
              <a:ext uri="{FF2B5EF4-FFF2-40B4-BE49-F238E27FC236}">
                <a16:creationId xmlns:a16="http://schemas.microsoft.com/office/drawing/2014/main" id="{DC792875-CB92-8EB3-AD43-05BA62420FC7}"/>
              </a:ext>
              <a:ext uri="{C183D7F6-B498-43B3-948B-1728B52AA6E4}">
                <adec:decorative xmlns:adec="http://schemas.microsoft.com/office/drawing/2017/decorative" val="1"/>
              </a:ext>
            </a:extLst>
          </p:cNvPr>
          <p:cNvSpPr>
            <a:spLocks noGrp="1"/>
          </p:cNvSpPr>
          <p:nvPr>
            <p:ph type="subTitle" idx="1"/>
          </p:nvPr>
        </p:nvSpPr>
        <p:spPr/>
        <p:txBody>
          <a:bodyPr/>
          <a:lstStyle/>
          <a:p>
            <a:r>
              <a:rPr lang="nl-NL" dirty="0"/>
              <a:t>Hal met behandelbaden</a:t>
            </a:r>
          </a:p>
          <a:p>
            <a:r>
              <a:rPr lang="nl-NL" dirty="0"/>
              <a:t>Werkplaats voor voor- en nabehandeling (o.a. stralen en slijpen)</a:t>
            </a:r>
          </a:p>
          <a:p>
            <a:r>
              <a:rPr lang="nl-NL" dirty="0"/>
              <a:t>Opslag gevaarlijke stoffen</a:t>
            </a:r>
          </a:p>
          <a:p>
            <a:r>
              <a:rPr lang="nl-NL" dirty="0"/>
              <a:t>Magazijn met overige grondstoffen en producten</a:t>
            </a:r>
          </a:p>
          <a:p>
            <a:r>
              <a:rPr lang="nl-NL" dirty="0"/>
              <a:t>Aparte ruimte met stookinstallatie</a:t>
            </a:r>
          </a:p>
          <a:p>
            <a:r>
              <a:rPr lang="nl-NL" dirty="0"/>
              <a:t>Expeditie</a:t>
            </a:r>
          </a:p>
          <a:p>
            <a:r>
              <a:rPr lang="nl-NL" dirty="0"/>
              <a:t>Kantine</a:t>
            </a:r>
          </a:p>
          <a:p>
            <a:r>
              <a:rPr lang="nl-NL" dirty="0"/>
              <a:t>Kantoor</a:t>
            </a:r>
            <a:endParaRPr lang="nl-NL" sz="1600" dirty="0">
              <a:latin typeface="+mn-lt"/>
            </a:endParaRPr>
          </a:p>
        </p:txBody>
      </p:sp>
      <p:sp>
        <p:nvSpPr>
          <p:cNvPr id="6" name="Tijdelijke aanduiding voor dianummer 5">
            <a:extLst>
              <a:ext uri="{FF2B5EF4-FFF2-40B4-BE49-F238E27FC236}">
                <a16:creationId xmlns:a16="http://schemas.microsoft.com/office/drawing/2014/main" id="{31EE73B0-6294-2C7E-CC9F-A6B7AFED5899}"/>
              </a:ext>
              <a:ext uri="{C183D7F6-B498-43B3-948B-1728B52AA6E4}">
                <adec:decorative xmlns:adec="http://schemas.microsoft.com/office/drawing/2017/decorative" val="1"/>
              </a:ext>
            </a:extLst>
          </p:cNvPr>
          <p:cNvSpPr>
            <a:spLocks noGrp="1"/>
          </p:cNvSpPr>
          <p:nvPr>
            <p:ph type="sldNum" sz="quarter" idx="12"/>
          </p:nvPr>
        </p:nvSpPr>
        <p:spPr/>
        <p:txBody>
          <a:bodyPr/>
          <a:lstStyle/>
          <a:p>
            <a:fld id="{1B71BB4A-7DC0-41F9-B589-288E53C2F0C1}" type="slidenum">
              <a:rPr lang="nl-NL" smtClean="0"/>
              <a:t>4</a:t>
            </a:fld>
            <a:endParaRPr lang="nl-NL" dirty="0"/>
          </a:p>
        </p:txBody>
      </p:sp>
      <p:sp>
        <p:nvSpPr>
          <p:cNvPr id="9" name="Tekstvak 8">
            <a:extLst>
              <a:ext uri="{FF2B5EF4-FFF2-40B4-BE49-F238E27FC236}">
                <a16:creationId xmlns:a16="http://schemas.microsoft.com/office/drawing/2014/main" id="{84B97FEF-D145-B494-A64C-6C542EB0CD2E}"/>
              </a:ext>
              <a:ext uri="{C183D7F6-B498-43B3-948B-1728B52AA6E4}">
                <adec:decorative xmlns:adec="http://schemas.microsoft.com/office/drawing/2017/decorative" val="1"/>
              </a:ext>
            </a:extLst>
          </p:cNvPr>
          <p:cNvSpPr txBox="1"/>
          <p:nvPr/>
        </p:nvSpPr>
        <p:spPr>
          <a:xfrm>
            <a:off x="6487888" y="6229371"/>
            <a:ext cx="1857828" cy="369332"/>
          </a:xfrm>
          <a:prstGeom prst="rect">
            <a:avLst/>
          </a:prstGeom>
          <a:noFill/>
        </p:spPr>
        <p:txBody>
          <a:bodyPr wrap="square" rtlCol="0">
            <a:spAutoFit/>
          </a:bodyPr>
          <a:lstStyle/>
          <a:p>
            <a:r>
              <a:rPr lang="nl-NL" dirty="0">
                <a:solidFill>
                  <a:schemeClr val="bg1"/>
                </a:solidFill>
              </a:rPr>
              <a:t>Bron: AgataSan</a:t>
            </a:r>
          </a:p>
        </p:txBody>
      </p:sp>
    </p:spTree>
    <p:extLst>
      <p:ext uri="{BB962C8B-B14F-4D97-AF65-F5344CB8AC3E}">
        <p14:creationId xmlns:p14="http://schemas.microsoft.com/office/powerpoint/2010/main" val="2088717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1FBE2-26F6-608A-FDBB-5C16545BE66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B5ACCE4-7D45-03DE-EA44-B154FD2EF37E}"/>
              </a:ext>
            </a:extLst>
          </p:cNvPr>
          <p:cNvSpPr>
            <a:spLocks noGrp="1"/>
          </p:cNvSpPr>
          <p:nvPr>
            <p:ph type="ctrTitle"/>
          </p:nvPr>
        </p:nvSpPr>
        <p:spPr>
          <a:xfrm>
            <a:off x="571500" y="366707"/>
            <a:ext cx="11044238" cy="492131"/>
          </a:xfrm>
        </p:spPr>
        <p:txBody>
          <a:bodyPr/>
          <a:lstStyle/>
          <a:p>
            <a:r>
              <a:rPr lang="nl-NL" dirty="0"/>
              <a:t>Milieuthema’s bij dit bedrijf</a:t>
            </a:r>
          </a:p>
        </p:txBody>
      </p:sp>
      <p:sp>
        <p:nvSpPr>
          <p:cNvPr id="3" name="Ondertitel 2">
            <a:extLst>
              <a:ext uri="{FF2B5EF4-FFF2-40B4-BE49-F238E27FC236}">
                <a16:creationId xmlns:a16="http://schemas.microsoft.com/office/drawing/2014/main" id="{60A4747A-53B3-467B-C3AB-F42ABC97FCA0}"/>
              </a:ext>
            </a:extLst>
          </p:cNvPr>
          <p:cNvSpPr>
            <a:spLocks noGrp="1"/>
          </p:cNvSpPr>
          <p:nvPr>
            <p:ph type="subTitle" idx="1"/>
          </p:nvPr>
        </p:nvSpPr>
        <p:spPr/>
        <p:txBody>
          <a:bodyPr/>
          <a:lstStyle/>
          <a:p>
            <a:r>
              <a:rPr lang="nl-NL" sz="1800" dirty="0"/>
              <a:t>Geluid</a:t>
            </a:r>
          </a:p>
          <a:p>
            <a:r>
              <a:rPr lang="nl-NL" sz="1800" dirty="0"/>
              <a:t>Lucht: emissiegrenswaarden voor baden en stralen/mechanisch bewerken</a:t>
            </a:r>
          </a:p>
          <a:p>
            <a:r>
              <a:rPr lang="nl-NL" sz="1800" dirty="0"/>
              <a:t>Lozing: emissiegrenswaarden voor baden</a:t>
            </a:r>
          </a:p>
          <a:p>
            <a:r>
              <a:rPr lang="nl-NL" sz="1800" dirty="0"/>
              <a:t>Bodem: bodembescherming baden en opslag gevaarlijke stoffen, eindsituatieonderzoek</a:t>
            </a:r>
          </a:p>
          <a:p>
            <a:r>
              <a:rPr lang="nl-NL" sz="1800" dirty="0"/>
              <a:t>Verduurzaming energiegebruik: rendabele maatregelen, vierjaarlijkse rapportage</a:t>
            </a:r>
          </a:p>
          <a:p>
            <a:r>
              <a:rPr lang="nl-NL" sz="1800" dirty="0"/>
              <a:t>EV: cyanidehoudend bad met gifwolkaandachtsgebied</a:t>
            </a:r>
          </a:p>
          <a:p>
            <a:r>
              <a:rPr lang="nl-NL" sz="1800" dirty="0"/>
              <a:t>ZZS: Mogelijk chroom VI</a:t>
            </a:r>
          </a:p>
          <a:p>
            <a:endParaRPr lang="nl-NL" sz="1800" dirty="0"/>
          </a:p>
          <a:p>
            <a:endParaRPr lang="nl-NL" sz="1800" dirty="0"/>
          </a:p>
        </p:txBody>
      </p:sp>
      <p:sp>
        <p:nvSpPr>
          <p:cNvPr id="5" name="Tijdelijke aanduiding voor dianummer 4">
            <a:extLst>
              <a:ext uri="{FF2B5EF4-FFF2-40B4-BE49-F238E27FC236}">
                <a16:creationId xmlns:a16="http://schemas.microsoft.com/office/drawing/2014/main" id="{3B883519-FF29-EF6A-4E2E-56357ACE6B1C}"/>
              </a:ext>
            </a:extLst>
          </p:cNvPr>
          <p:cNvSpPr>
            <a:spLocks noGrp="1"/>
          </p:cNvSpPr>
          <p:nvPr>
            <p:ph type="sldNum" sz="quarter" idx="12"/>
          </p:nvPr>
        </p:nvSpPr>
        <p:spPr/>
        <p:txBody>
          <a:bodyPr/>
          <a:lstStyle/>
          <a:p>
            <a:fld id="{1B71BB4A-7DC0-41F9-B589-288E53C2F0C1}" type="slidenum">
              <a:rPr lang="nl-NL" smtClean="0"/>
              <a:t>5</a:t>
            </a:fld>
            <a:endParaRPr lang="nl-NL" dirty="0"/>
          </a:p>
        </p:txBody>
      </p:sp>
    </p:spTree>
    <p:extLst>
      <p:ext uri="{BB962C8B-B14F-4D97-AF65-F5344CB8AC3E}">
        <p14:creationId xmlns:p14="http://schemas.microsoft.com/office/powerpoint/2010/main" val="1997839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9693D-BA10-B312-3B46-C3C1935B54D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EF5C1B2-2F39-C8B4-C8DE-3A9435553AC8}"/>
              </a:ext>
            </a:extLst>
          </p:cNvPr>
          <p:cNvSpPr>
            <a:spLocks noGrp="1"/>
          </p:cNvSpPr>
          <p:nvPr>
            <p:ph type="ctrTitle"/>
          </p:nvPr>
        </p:nvSpPr>
        <p:spPr/>
        <p:txBody>
          <a:bodyPr/>
          <a:lstStyle/>
          <a:p>
            <a:r>
              <a:rPr lang="nl-NL" dirty="0"/>
              <a:t>Aangewezen mba in Bal</a:t>
            </a:r>
          </a:p>
        </p:txBody>
      </p:sp>
      <p:sp>
        <p:nvSpPr>
          <p:cNvPr id="3" name="Ondertitel 2">
            <a:extLst>
              <a:ext uri="{FF2B5EF4-FFF2-40B4-BE49-F238E27FC236}">
                <a16:creationId xmlns:a16="http://schemas.microsoft.com/office/drawing/2014/main" id="{4FF61324-B959-AC93-700A-49DE83C8FD07}"/>
              </a:ext>
            </a:extLst>
          </p:cNvPr>
          <p:cNvSpPr>
            <a:spLocks noGrp="1"/>
          </p:cNvSpPr>
          <p:nvPr>
            <p:ph type="subTitle" idx="1"/>
          </p:nvPr>
        </p:nvSpPr>
        <p:spPr/>
        <p:txBody>
          <a:bodyPr/>
          <a:lstStyle/>
          <a:p>
            <a:pPr marL="0" indent="0">
              <a:buNone/>
            </a:pPr>
            <a:r>
              <a:rPr lang="nl-NL" sz="1800" dirty="0"/>
              <a:t>Paragraaf 3.4.4 Metaalproductenindustrie, aangewezen via artikel 3.103, eerste lid, onder c, d en f:</a:t>
            </a:r>
          </a:p>
          <a:p>
            <a:pPr lvl="1" algn="l"/>
            <a:r>
              <a:rPr lang="nl-NL" sz="1800" dirty="0">
                <a:latin typeface="+mn-lt"/>
              </a:rPr>
              <a:t>c.	het op metaal aanbrengen van anorganische deklagen, conversielagen of deklagen van gesmolten metaal;</a:t>
            </a:r>
          </a:p>
          <a:p>
            <a:pPr lvl="1" algn="l"/>
            <a:r>
              <a:rPr lang="nl-NL" sz="1800" dirty="0">
                <a:latin typeface="+mn-lt"/>
              </a:rPr>
              <a:t>d.	het behandelen van het oppervlak van metalen door een elektrolytisch of chemisch procedé;</a:t>
            </a:r>
          </a:p>
          <a:p>
            <a:pPr lvl="1" algn="l"/>
            <a:r>
              <a:rPr lang="nl-NL" sz="1800" dirty="0">
                <a:latin typeface="+mn-lt"/>
              </a:rPr>
              <a:t>f.	het maken van producten van metaal</a:t>
            </a:r>
          </a:p>
          <a:p>
            <a:pPr marL="0" indent="0">
              <a:buNone/>
            </a:pPr>
            <a:r>
              <a:rPr lang="nl-NL" sz="1800" dirty="0">
                <a:latin typeface="+mn-lt"/>
              </a:rPr>
              <a:t>Aanwijzing inclusief functioneel ondersteunende activiteiten op dezelfde locatie</a:t>
            </a:r>
          </a:p>
          <a:p>
            <a:pPr marL="0" indent="0">
              <a:buNone/>
            </a:pPr>
            <a:endParaRPr lang="nl-NL" sz="1800" dirty="0"/>
          </a:p>
          <a:p>
            <a:pPr marL="0" indent="0">
              <a:buNone/>
            </a:pPr>
            <a:r>
              <a:rPr lang="nl-NL" sz="1800" dirty="0"/>
              <a:t>Bedrijfstakoverstijgende activiteiten afdeling 3.2 Bal:</a:t>
            </a:r>
          </a:p>
          <a:p>
            <a:r>
              <a:rPr lang="nl-NL" sz="1800" dirty="0"/>
              <a:t>Paragraaf 3.2.1 Stookinstallatie</a:t>
            </a:r>
          </a:p>
          <a:p>
            <a:r>
              <a:rPr lang="nl-NL" sz="1800" dirty="0"/>
              <a:t>Paragraaf 3.2.9 Opslaan van gevaarlijke stoffen in verpakking</a:t>
            </a:r>
          </a:p>
          <a:p>
            <a:endParaRPr lang="nl-NL" sz="1800" dirty="0"/>
          </a:p>
        </p:txBody>
      </p:sp>
      <p:sp>
        <p:nvSpPr>
          <p:cNvPr id="5" name="Tijdelijke aanduiding voor dianummer 4">
            <a:extLst>
              <a:ext uri="{FF2B5EF4-FFF2-40B4-BE49-F238E27FC236}">
                <a16:creationId xmlns:a16="http://schemas.microsoft.com/office/drawing/2014/main" id="{DB964425-12A7-7102-C375-6136787AE9D3}"/>
              </a:ext>
            </a:extLst>
          </p:cNvPr>
          <p:cNvSpPr>
            <a:spLocks noGrp="1"/>
          </p:cNvSpPr>
          <p:nvPr>
            <p:ph type="sldNum" sz="quarter" idx="12"/>
          </p:nvPr>
        </p:nvSpPr>
        <p:spPr/>
        <p:txBody>
          <a:bodyPr/>
          <a:lstStyle/>
          <a:p>
            <a:fld id="{1B71BB4A-7DC0-41F9-B589-288E53C2F0C1}" type="slidenum">
              <a:rPr lang="nl-NL" smtClean="0"/>
              <a:t>6</a:t>
            </a:fld>
            <a:endParaRPr lang="nl-NL" dirty="0"/>
          </a:p>
        </p:txBody>
      </p:sp>
    </p:spTree>
    <p:extLst>
      <p:ext uri="{BB962C8B-B14F-4D97-AF65-F5344CB8AC3E}">
        <p14:creationId xmlns:p14="http://schemas.microsoft.com/office/powerpoint/2010/main" val="2497797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FCF98-F124-B929-231F-7F2DD445828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8866E42-01AC-C565-B72E-D1813460580B}"/>
              </a:ext>
            </a:extLst>
          </p:cNvPr>
          <p:cNvSpPr>
            <a:spLocks noGrp="1"/>
          </p:cNvSpPr>
          <p:nvPr>
            <p:ph type="ctrTitle"/>
          </p:nvPr>
        </p:nvSpPr>
        <p:spPr/>
        <p:txBody>
          <a:bodyPr/>
          <a:lstStyle/>
          <a:p>
            <a:r>
              <a:rPr lang="nl-NL" dirty="0"/>
              <a:t>Vergunningplicht</a:t>
            </a:r>
          </a:p>
        </p:txBody>
      </p:sp>
      <p:sp>
        <p:nvSpPr>
          <p:cNvPr id="3" name="Ondertitel 2">
            <a:extLst>
              <a:ext uri="{FF2B5EF4-FFF2-40B4-BE49-F238E27FC236}">
                <a16:creationId xmlns:a16="http://schemas.microsoft.com/office/drawing/2014/main" id="{BB79F092-D980-AEE6-4222-C8A39F7A9E4C}"/>
              </a:ext>
            </a:extLst>
          </p:cNvPr>
          <p:cNvSpPr>
            <a:spLocks noGrp="1"/>
          </p:cNvSpPr>
          <p:nvPr>
            <p:ph type="subTitle" idx="1"/>
          </p:nvPr>
        </p:nvSpPr>
        <p:spPr/>
        <p:txBody>
          <a:bodyPr/>
          <a:lstStyle/>
          <a:p>
            <a:pPr marL="0" indent="0">
              <a:lnSpc>
                <a:spcPct val="100000"/>
              </a:lnSpc>
              <a:buNone/>
            </a:pPr>
            <a:r>
              <a:rPr lang="nl-NL" sz="1800" dirty="0"/>
              <a:t>Drie relevante aanwijzingen :</a:t>
            </a:r>
          </a:p>
          <a:p>
            <a:pPr>
              <a:lnSpc>
                <a:spcPct val="100000"/>
              </a:lnSpc>
            </a:pPr>
            <a:r>
              <a:rPr lang="nl-NL" sz="1800" dirty="0"/>
              <a:t>Artikel 3.104: </a:t>
            </a:r>
            <a:r>
              <a:rPr lang="nl-NL" sz="1800" i="1" dirty="0"/>
              <a:t>voor zover het gaat om het exploiteren van een </a:t>
            </a:r>
            <a:r>
              <a:rPr lang="nl-NL" sz="1800" b="1" i="1" dirty="0"/>
              <a:t>ippc-installatie</a:t>
            </a:r>
            <a:r>
              <a:rPr lang="nl-NL" sz="1800" i="1" dirty="0"/>
              <a:t> voor het behandelen van het oppervlak van metalen of kunststoffen door een elektrolytisch of chemisch procedé, bedoeld in categorie 2.6 van bijlage I bij de richtlijn industriële emissies</a:t>
            </a:r>
          </a:p>
          <a:p>
            <a:pPr lvl="1" algn="l">
              <a:lnSpc>
                <a:spcPct val="100000"/>
              </a:lnSpc>
            </a:pPr>
            <a:r>
              <a:rPr lang="nl-NL" sz="1600" dirty="0"/>
              <a:t>Categorie 2.6 bijlage I Rie: </a:t>
            </a:r>
            <a:r>
              <a:rPr lang="nl-NL" sz="1600" i="1" dirty="0"/>
              <a:t>Oppervlaktebehandeling van metalen of kunststoffen door middel van een elektrolytisch of chemisch procedé, wanneer de inhoud van de gebruikte behandelingsbaden meer dan 30 m</a:t>
            </a:r>
            <a:r>
              <a:rPr lang="nl-NL" sz="1600" i="1" baseline="30000" dirty="0"/>
              <a:t>3</a:t>
            </a:r>
            <a:r>
              <a:rPr lang="nl-NL" sz="1600" i="1" dirty="0"/>
              <a:t> bedraagt</a:t>
            </a:r>
          </a:p>
          <a:p>
            <a:pPr>
              <a:lnSpc>
                <a:spcPct val="100000"/>
              </a:lnSpc>
            </a:pPr>
            <a:endParaRPr lang="nl-NL" sz="1800" i="1" dirty="0"/>
          </a:p>
          <a:p>
            <a:pPr>
              <a:lnSpc>
                <a:spcPct val="100000"/>
              </a:lnSpc>
            </a:pPr>
            <a:r>
              <a:rPr lang="nl-NL" sz="1800" dirty="0"/>
              <a:t>Artikel 3.105: </a:t>
            </a:r>
            <a:r>
              <a:rPr lang="nl-NL" sz="1800" i="1" dirty="0"/>
              <a:t>voor zover het gaat om het aanbrengen van metaallagen met een cyanidehoudend bad met een inhoud van ten minste 100 l</a:t>
            </a:r>
          </a:p>
          <a:p>
            <a:pPr>
              <a:lnSpc>
                <a:spcPct val="100000"/>
              </a:lnSpc>
            </a:pPr>
            <a:endParaRPr lang="nl-NL" sz="1800" i="1" dirty="0"/>
          </a:p>
          <a:p>
            <a:pPr>
              <a:lnSpc>
                <a:spcPct val="100000"/>
              </a:lnSpc>
            </a:pPr>
            <a:r>
              <a:rPr lang="nl-NL" sz="1800" dirty="0"/>
              <a:t>Artikel 3.106: </a:t>
            </a:r>
            <a:r>
              <a:rPr lang="nl-NL" sz="1800" i="1" dirty="0"/>
              <a:t>voor zover het gaat om het exploiteren van een </a:t>
            </a:r>
            <a:r>
              <a:rPr lang="nl-NL" sz="1800" b="1" i="1" dirty="0"/>
              <a:t>andere milieubelastende installatie</a:t>
            </a:r>
            <a:r>
              <a:rPr lang="nl-NL" sz="1800" i="1" dirty="0"/>
              <a:t> voor [..] het behandelen van het oppervlak van metalen met een elektrolytisch of chemisch procedé</a:t>
            </a:r>
          </a:p>
          <a:p>
            <a:pPr marL="0" indent="0">
              <a:lnSpc>
                <a:spcPct val="100000"/>
              </a:lnSpc>
              <a:buNone/>
            </a:pPr>
            <a:endParaRPr lang="nl-NL" sz="1800" dirty="0"/>
          </a:p>
          <a:p>
            <a:pPr marL="0" indent="0">
              <a:lnSpc>
                <a:spcPct val="100000"/>
              </a:lnSpc>
              <a:buNone/>
            </a:pPr>
            <a:endParaRPr lang="nl-NL" sz="1800" dirty="0"/>
          </a:p>
          <a:p>
            <a:pPr marL="0" indent="0">
              <a:lnSpc>
                <a:spcPct val="100000"/>
              </a:lnSpc>
              <a:buNone/>
            </a:pPr>
            <a:endParaRPr lang="nl-NL" sz="1800" dirty="0"/>
          </a:p>
          <a:p>
            <a:pPr>
              <a:lnSpc>
                <a:spcPct val="100000"/>
              </a:lnSpc>
            </a:pPr>
            <a:endParaRPr lang="nl-NL" sz="1800" dirty="0"/>
          </a:p>
        </p:txBody>
      </p:sp>
      <p:sp>
        <p:nvSpPr>
          <p:cNvPr id="5" name="Tijdelijke aanduiding voor dianummer 4">
            <a:extLst>
              <a:ext uri="{FF2B5EF4-FFF2-40B4-BE49-F238E27FC236}">
                <a16:creationId xmlns:a16="http://schemas.microsoft.com/office/drawing/2014/main" id="{BD961578-1A02-3C01-B39B-0A65146AD1F6}"/>
              </a:ext>
            </a:extLst>
          </p:cNvPr>
          <p:cNvSpPr>
            <a:spLocks noGrp="1"/>
          </p:cNvSpPr>
          <p:nvPr>
            <p:ph type="sldNum" sz="quarter" idx="12"/>
          </p:nvPr>
        </p:nvSpPr>
        <p:spPr/>
        <p:txBody>
          <a:bodyPr/>
          <a:lstStyle/>
          <a:p>
            <a:fld id="{1B71BB4A-7DC0-41F9-B589-288E53C2F0C1}" type="slidenum">
              <a:rPr lang="nl-NL" smtClean="0"/>
              <a:t>7</a:t>
            </a:fld>
            <a:endParaRPr lang="nl-NL" dirty="0"/>
          </a:p>
        </p:txBody>
      </p:sp>
    </p:spTree>
    <p:extLst>
      <p:ext uri="{BB962C8B-B14F-4D97-AF65-F5344CB8AC3E}">
        <p14:creationId xmlns:p14="http://schemas.microsoft.com/office/powerpoint/2010/main" val="399064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DFBC89-5315-335E-65E1-62DB15F1B6D8}"/>
              </a:ext>
            </a:extLst>
          </p:cNvPr>
          <p:cNvSpPr>
            <a:spLocks noGrp="1"/>
          </p:cNvSpPr>
          <p:nvPr>
            <p:ph type="ctrTitle"/>
          </p:nvPr>
        </p:nvSpPr>
        <p:spPr/>
        <p:txBody>
          <a:bodyPr/>
          <a:lstStyle/>
          <a:p>
            <a:r>
              <a:rPr lang="nl-NL" dirty="0"/>
              <a:t>Vergunningplicht: installatie</a:t>
            </a:r>
          </a:p>
        </p:txBody>
      </p:sp>
      <p:sp>
        <p:nvSpPr>
          <p:cNvPr id="3" name="Ondertitel 2">
            <a:extLst>
              <a:ext uri="{FF2B5EF4-FFF2-40B4-BE49-F238E27FC236}">
                <a16:creationId xmlns:a16="http://schemas.microsoft.com/office/drawing/2014/main" id="{7BFA6660-2DEA-6F8A-6762-07088661AFBD}"/>
              </a:ext>
            </a:extLst>
          </p:cNvPr>
          <p:cNvSpPr>
            <a:spLocks noGrp="1"/>
          </p:cNvSpPr>
          <p:nvPr>
            <p:ph type="subTitle" idx="1"/>
          </p:nvPr>
        </p:nvSpPr>
        <p:spPr/>
        <p:txBody>
          <a:bodyPr/>
          <a:lstStyle/>
          <a:p>
            <a:pPr marL="0" indent="0">
              <a:lnSpc>
                <a:spcPct val="100000"/>
              </a:lnSpc>
              <a:buNone/>
            </a:pPr>
            <a:r>
              <a:rPr lang="nl-NL" sz="1800" dirty="0"/>
              <a:t>Bij 3.104 (IPPC-installatie) en 3.106 (andere milieubelastende installatie) installatiebegrip. Niet alleen activiteit zelf, maar ook andere activiteiten op dezelfde locatie die:</a:t>
            </a:r>
          </a:p>
          <a:p>
            <a:pPr>
              <a:lnSpc>
                <a:spcPct val="100000"/>
              </a:lnSpc>
            </a:pPr>
            <a:r>
              <a:rPr lang="nl-NL" sz="1800" dirty="0"/>
              <a:t>rechtstreeks met de aangegeven activiteit samenhangen</a:t>
            </a:r>
          </a:p>
          <a:p>
            <a:pPr>
              <a:lnSpc>
                <a:spcPct val="100000"/>
              </a:lnSpc>
            </a:pPr>
            <a:r>
              <a:rPr lang="nl-NL" sz="1800" dirty="0"/>
              <a:t>technisch in verband staan met de aangegeven activiteit</a:t>
            </a:r>
          </a:p>
          <a:p>
            <a:pPr>
              <a:lnSpc>
                <a:spcPct val="100000"/>
              </a:lnSpc>
            </a:pPr>
            <a:r>
              <a:rPr lang="nl-NL" sz="1800" dirty="0"/>
              <a:t>gevolgen kunnen hebben voor de emissies en verontreiniging </a:t>
            </a:r>
          </a:p>
          <a:p>
            <a:pPr>
              <a:lnSpc>
                <a:spcPct val="100000"/>
              </a:lnSpc>
            </a:pPr>
            <a:endParaRPr lang="nl-NL" sz="1800" dirty="0"/>
          </a:p>
          <a:p>
            <a:pPr marL="0" indent="0">
              <a:lnSpc>
                <a:spcPct val="100000"/>
              </a:lnSpc>
              <a:buNone/>
            </a:pPr>
            <a:r>
              <a:rPr lang="nl-NL" sz="1800" dirty="0"/>
              <a:t>Functioneel ondersteunende activiteiten: geen officieel onderdeel vergunningplicht, maar mogelijk door het gebruik installatiebegrip toch onderdeel vergunningplicht.</a:t>
            </a:r>
          </a:p>
          <a:p>
            <a:endParaRPr lang="nl-NL" sz="1800" dirty="0"/>
          </a:p>
        </p:txBody>
      </p:sp>
      <p:sp>
        <p:nvSpPr>
          <p:cNvPr id="5" name="Tijdelijke aanduiding voor dianummer 4">
            <a:extLst>
              <a:ext uri="{FF2B5EF4-FFF2-40B4-BE49-F238E27FC236}">
                <a16:creationId xmlns:a16="http://schemas.microsoft.com/office/drawing/2014/main" id="{BFA0664B-866E-3043-BB43-E2DEC7352BED}"/>
              </a:ext>
            </a:extLst>
          </p:cNvPr>
          <p:cNvSpPr>
            <a:spLocks noGrp="1"/>
          </p:cNvSpPr>
          <p:nvPr>
            <p:ph type="sldNum" sz="quarter" idx="12"/>
          </p:nvPr>
        </p:nvSpPr>
        <p:spPr/>
        <p:txBody>
          <a:bodyPr/>
          <a:lstStyle/>
          <a:p>
            <a:fld id="{1B71BB4A-7DC0-41F9-B589-288E53C2F0C1}" type="slidenum">
              <a:rPr lang="nl-NL" smtClean="0"/>
              <a:t>8</a:t>
            </a:fld>
            <a:endParaRPr lang="nl-NL" dirty="0"/>
          </a:p>
        </p:txBody>
      </p:sp>
    </p:spTree>
    <p:extLst>
      <p:ext uri="{BB962C8B-B14F-4D97-AF65-F5344CB8AC3E}">
        <p14:creationId xmlns:p14="http://schemas.microsoft.com/office/powerpoint/2010/main" val="634111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AEA0E-281E-AC1F-0754-0A6FCDBC091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753DF9A-A086-0C0F-B668-6C7746FAC7F5}"/>
              </a:ext>
            </a:extLst>
          </p:cNvPr>
          <p:cNvSpPr>
            <a:spLocks noGrp="1"/>
          </p:cNvSpPr>
          <p:nvPr>
            <p:ph type="ctrTitle"/>
          </p:nvPr>
        </p:nvSpPr>
        <p:spPr/>
        <p:txBody>
          <a:bodyPr/>
          <a:lstStyle/>
          <a:p>
            <a:r>
              <a:rPr lang="nl-NL" dirty="0"/>
              <a:t>Reikwijdte vergunningplicht</a:t>
            </a:r>
          </a:p>
        </p:txBody>
      </p:sp>
      <p:sp>
        <p:nvSpPr>
          <p:cNvPr id="3" name="Ondertitel 2">
            <a:extLst>
              <a:ext uri="{FF2B5EF4-FFF2-40B4-BE49-F238E27FC236}">
                <a16:creationId xmlns:a16="http://schemas.microsoft.com/office/drawing/2014/main" id="{EB27493F-FF5C-2427-1F7A-752022679A7B}"/>
              </a:ext>
            </a:extLst>
          </p:cNvPr>
          <p:cNvSpPr>
            <a:spLocks noGrp="1"/>
          </p:cNvSpPr>
          <p:nvPr>
            <p:ph type="subTitle" idx="1"/>
          </p:nvPr>
        </p:nvSpPr>
        <p:spPr/>
        <p:txBody>
          <a:bodyPr/>
          <a:lstStyle/>
          <a:p>
            <a:pPr marL="0" indent="0">
              <a:buNone/>
            </a:pPr>
            <a:r>
              <a:rPr lang="nl-NL" sz="1800" dirty="0"/>
              <a:t>Zeker wel onder vergunning:</a:t>
            </a:r>
          </a:p>
          <a:p>
            <a:r>
              <a:rPr lang="nl-NL" sz="1800" dirty="0"/>
              <a:t>Aanbrengen lagen</a:t>
            </a:r>
          </a:p>
          <a:p>
            <a:r>
              <a:rPr lang="nl-NL" sz="1800" dirty="0"/>
              <a:t>Opslag noodzakelijke chemicaliën </a:t>
            </a:r>
          </a:p>
          <a:p>
            <a:r>
              <a:rPr lang="nl-NL" sz="1800" dirty="0"/>
              <a:t>Voorbehandeling van het materiaal en nabehandeling van de aangebrachte laag  </a:t>
            </a:r>
          </a:p>
          <a:p>
            <a:endParaRPr lang="nl-NL" sz="1800" dirty="0"/>
          </a:p>
          <a:p>
            <a:pPr marL="0" indent="0">
              <a:buNone/>
            </a:pPr>
            <a:r>
              <a:rPr lang="nl-NL" sz="1800" dirty="0"/>
              <a:t>Hangt ervan af:</a:t>
            </a:r>
          </a:p>
          <a:p>
            <a:r>
              <a:rPr lang="nl-NL" sz="1800" dirty="0"/>
              <a:t>Stookinstallatie</a:t>
            </a:r>
          </a:p>
          <a:p>
            <a:pPr marL="0" indent="0">
              <a:buNone/>
            </a:pPr>
            <a:endParaRPr lang="nl-NL" sz="1800" dirty="0"/>
          </a:p>
          <a:p>
            <a:pPr marL="0" indent="0">
              <a:buNone/>
            </a:pPr>
            <a:r>
              <a:rPr lang="nl-NL" sz="1800" dirty="0"/>
              <a:t>Zeker niet onder vergunning:</a:t>
            </a:r>
          </a:p>
          <a:p>
            <a:r>
              <a:rPr lang="nl-NL" sz="1800" dirty="0"/>
              <a:t>Kantine, kantoor</a:t>
            </a:r>
          </a:p>
          <a:p>
            <a:endParaRPr lang="nl-NL" sz="1800" dirty="0"/>
          </a:p>
        </p:txBody>
      </p:sp>
      <p:sp>
        <p:nvSpPr>
          <p:cNvPr id="5" name="Tijdelijke aanduiding voor dianummer 4">
            <a:extLst>
              <a:ext uri="{FF2B5EF4-FFF2-40B4-BE49-F238E27FC236}">
                <a16:creationId xmlns:a16="http://schemas.microsoft.com/office/drawing/2014/main" id="{E5D6AC73-389D-3DD6-4CA1-79A3CEF3FFBF}"/>
              </a:ext>
            </a:extLst>
          </p:cNvPr>
          <p:cNvSpPr>
            <a:spLocks noGrp="1"/>
          </p:cNvSpPr>
          <p:nvPr>
            <p:ph type="sldNum" sz="quarter" idx="12"/>
          </p:nvPr>
        </p:nvSpPr>
        <p:spPr/>
        <p:txBody>
          <a:bodyPr/>
          <a:lstStyle/>
          <a:p>
            <a:fld id="{1B71BB4A-7DC0-41F9-B589-288E53C2F0C1}" type="slidenum">
              <a:rPr lang="nl-NL" smtClean="0"/>
              <a:t>9</a:t>
            </a:fld>
            <a:endParaRPr lang="nl-NL" dirty="0"/>
          </a:p>
        </p:txBody>
      </p:sp>
    </p:spTree>
    <p:extLst>
      <p:ext uri="{BB962C8B-B14F-4D97-AF65-F5344CB8AC3E}">
        <p14:creationId xmlns:p14="http://schemas.microsoft.com/office/powerpoint/2010/main" val="3522196143"/>
      </p:ext>
    </p:extLst>
  </p:cSld>
  <p:clrMapOvr>
    <a:masterClrMapping/>
  </p:clrMapOvr>
</p:sld>
</file>

<file path=ppt/theme/theme1.xml><?xml version="1.0" encoding="utf-8"?>
<a:theme xmlns:a="http://schemas.openxmlformats.org/drawingml/2006/main" name="Kantoorthema">
  <a:themeElements>
    <a:clrScheme name="IPLO Kleuren">
      <a:dk1>
        <a:srgbClr val="000000"/>
      </a:dk1>
      <a:lt1>
        <a:sysClr val="window" lastClr="FFFFFF"/>
      </a:lt1>
      <a:dk2>
        <a:srgbClr val="35577E"/>
      </a:dk2>
      <a:lt2>
        <a:srgbClr val="FFFFFF"/>
      </a:lt2>
      <a:accent1>
        <a:srgbClr val="34573A"/>
      </a:accent1>
      <a:accent2>
        <a:srgbClr val="35577E"/>
      </a:accent2>
      <a:accent3>
        <a:srgbClr val="D3752B"/>
      </a:accent3>
      <a:accent4>
        <a:srgbClr val="97B550"/>
      </a:accent4>
      <a:accent5>
        <a:srgbClr val="D6DDE5"/>
      </a:accent5>
      <a:accent6>
        <a:srgbClr val="F6E3D4"/>
      </a:accent6>
      <a:hlink>
        <a:srgbClr val="35577E"/>
      </a:hlink>
      <a:folHlink>
        <a:srgbClr val="35577E"/>
      </a:folHlink>
    </a:clrScheme>
    <a:fontScheme name="IPLO">
      <a:majorFont>
        <a:latin typeface="Asap SemiBold"/>
        <a:ea typeface=""/>
        <a:cs typeface=""/>
      </a:majorFont>
      <a:minorFont>
        <a:latin typeface="Asap"/>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e1" id="{5A996074-B84D-6F42-8143-CCA715446DCD}" vid="{F9227270-10CD-5D40-98F1-7AA12FF94A75}"/>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37276b06-72c2-4081-996b-9af57fe26b63}" enabled="1" method="Standard" siteId="{ac843cea-7a2b-4dc6-9f37-919c3e210fed}" contentBits="0" removed="0"/>
</clbl:labelList>
</file>

<file path=docProps/app.xml><?xml version="1.0" encoding="utf-8"?>
<Properties xmlns="http://schemas.openxmlformats.org/officeDocument/2006/extended-properties" xmlns:vt="http://schemas.openxmlformats.org/officeDocument/2006/docPropsVTypes">
  <TotalTime>1845</TotalTime>
  <Words>2178</Words>
  <Application>Microsoft Office PowerPoint</Application>
  <PresentationFormat>Breedbeeld</PresentationFormat>
  <Paragraphs>285</Paragraphs>
  <Slides>25</Slides>
  <Notes>24</Notes>
  <HiddenSlides>0</HiddenSlides>
  <MMClips>0</MMClips>
  <ScaleCrop>false</ScaleCrop>
  <HeadingPairs>
    <vt:vector size="6" baseType="variant">
      <vt:variant>
        <vt:lpstr>Gebruikte lettertypen</vt:lpstr>
      </vt:variant>
      <vt:variant>
        <vt:i4>8</vt:i4>
      </vt:variant>
      <vt:variant>
        <vt:lpstr>Thema</vt:lpstr>
      </vt:variant>
      <vt:variant>
        <vt:i4>2</vt:i4>
      </vt:variant>
      <vt:variant>
        <vt:lpstr>Diatitels</vt:lpstr>
      </vt:variant>
      <vt:variant>
        <vt:i4>25</vt:i4>
      </vt:variant>
    </vt:vector>
  </HeadingPairs>
  <TitlesOfParts>
    <vt:vector size="35" baseType="lpstr">
      <vt:lpstr>Abadi Extra Light</vt:lpstr>
      <vt:lpstr>Aptos</vt:lpstr>
      <vt:lpstr>Arial</vt:lpstr>
      <vt:lpstr>Asap</vt:lpstr>
      <vt:lpstr>Asap SemiBold</vt:lpstr>
      <vt:lpstr>Times New Roman</vt:lpstr>
      <vt:lpstr>Verdana</vt:lpstr>
      <vt:lpstr>Wingdings</vt:lpstr>
      <vt:lpstr>Kantoorthema</vt:lpstr>
      <vt:lpstr>Aangepast ontwerp</vt:lpstr>
      <vt:lpstr>Casus metaalbedrijf  Gijs van Luyn</vt:lpstr>
      <vt:lpstr>Opzet en doel casus metaalbedrijf</vt:lpstr>
      <vt:lpstr>Het bedrijf</vt:lpstr>
      <vt:lpstr>Bedrijfsonderdelen</vt:lpstr>
      <vt:lpstr>Milieuthema’s bij dit bedrijf</vt:lpstr>
      <vt:lpstr>Aangewezen mba in Bal</vt:lpstr>
      <vt:lpstr>Vergunningplicht</vt:lpstr>
      <vt:lpstr>Vergunningplicht: installatie</vt:lpstr>
      <vt:lpstr>Reikwijdte vergunningplicht</vt:lpstr>
      <vt:lpstr>Algemene regels (1)</vt:lpstr>
      <vt:lpstr>Algemene regels (2)</vt:lpstr>
      <vt:lpstr>Verhouding vergunning - algemene regels</vt:lpstr>
      <vt:lpstr>Rol vergunning onder Ow</vt:lpstr>
      <vt:lpstr>Overgangssituatie</vt:lpstr>
      <vt:lpstr>Poll</vt:lpstr>
      <vt:lpstr>Blijft dit in de vergunning? (1)</vt:lpstr>
      <vt:lpstr>Blijft dit in de vergunning? (2)</vt:lpstr>
      <vt:lpstr>Blijft dit in de vergunning? (3)</vt:lpstr>
      <vt:lpstr>Blijft dit in de vergunning? (4)</vt:lpstr>
      <vt:lpstr>Blijft dit in de vergunning? (5)</vt:lpstr>
      <vt:lpstr>Blijft dit in de vergunning? (6)</vt:lpstr>
      <vt:lpstr>Revisie en actualisering van de vergunning</vt:lpstr>
      <vt:lpstr>Informatiepunt Leefomgeving</vt:lpstr>
      <vt:lpstr>Heb je nog vragen? </vt:lpstr>
      <vt:lpstr>Meer weten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Mohsen Halimi</dc:creator>
  <cp:lastModifiedBy>Jonkers, Henk (RWS WVL)</cp:lastModifiedBy>
  <cp:revision>119</cp:revision>
  <cp:lastPrinted>2025-11-20T12:47:02Z</cp:lastPrinted>
  <dcterms:created xsi:type="dcterms:W3CDTF">2025-04-04T12:03:38Z</dcterms:created>
  <dcterms:modified xsi:type="dcterms:W3CDTF">2025-12-01T07:49:17Z</dcterms:modified>
</cp:coreProperties>
</file>