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2" r:id="rId2"/>
    <p:sldMasterId id="2147483747" r:id="rId3"/>
    <p:sldMasterId id="2147483787" r:id="rId4"/>
  </p:sldMasterIdLst>
  <p:notesMasterIdLst>
    <p:notesMasterId r:id="rId33"/>
  </p:notesMasterIdLst>
  <p:handoutMasterIdLst>
    <p:handoutMasterId r:id="rId34"/>
  </p:handoutMasterIdLst>
  <p:sldIdLst>
    <p:sldId id="256" r:id="rId5"/>
    <p:sldId id="648" r:id="rId6"/>
    <p:sldId id="649" r:id="rId7"/>
    <p:sldId id="650" r:id="rId8"/>
    <p:sldId id="407" r:id="rId9"/>
    <p:sldId id="410" r:id="rId10"/>
    <p:sldId id="411" r:id="rId11"/>
    <p:sldId id="624" r:id="rId12"/>
    <p:sldId id="625" r:id="rId13"/>
    <p:sldId id="626" r:id="rId14"/>
    <p:sldId id="627" r:id="rId15"/>
    <p:sldId id="404" r:id="rId16"/>
    <p:sldId id="652" r:id="rId17"/>
    <p:sldId id="628" r:id="rId18"/>
    <p:sldId id="630" r:id="rId19"/>
    <p:sldId id="405" r:id="rId20"/>
    <p:sldId id="631" r:id="rId21"/>
    <p:sldId id="632" r:id="rId22"/>
    <p:sldId id="636" r:id="rId23"/>
    <p:sldId id="629" r:id="rId24"/>
    <p:sldId id="257" r:id="rId25"/>
    <p:sldId id="643" r:id="rId26"/>
    <p:sldId id="651" r:id="rId27"/>
    <p:sldId id="645" r:id="rId28"/>
    <p:sldId id="646" r:id="rId29"/>
    <p:sldId id="644" r:id="rId30"/>
    <p:sldId id="269" r:id="rId31"/>
    <p:sldId id="261" r:id="rId32"/>
  </p:sldIdLst>
  <p:sldSz cx="12192000" cy="6858000"/>
  <p:notesSz cx="6858000" cy="9144000"/>
  <p:custDataLst>
    <p:tags r:id="rId3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 id="{36DE7DD3-3148-4B95-90C1-753911E8B882}">
          <p14:sldIdLst>
            <p14:sldId id="256"/>
            <p14:sldId id="648"/>
            <p14:sldId id="649"/>
            <p14:sldId id="650"/>
            <p14:sldId id="407"/>
            <p14:sldId id="410"/>
            <p14:sldId id="411"/>
            <p14:sldId id="624"/>
            <p14:sldId id="625"/>
            <p14:sldId id="626"/>
            <p14:sldId id="627"/>
            <p14:sldId id="404"/>
            <p14:sldId id="652"/>
            <p14:sldId id="628"/>
            <p14:sldId id="630"/>
            <p14:sldId id="405"/>
            <p14:sldId id="631"/>
            <p14:sldId id="632"/>
            <p14:sldId id="636"/>
            <p14:sldId id="629"/>
            <p14:sldId id="257"/>
            <p14:sldId id="643"/>
            <p14:sldId id="651"/>
            <p14:sldId id="645"/>
            <p14:sldId id="646"/>
            <p14:sldId id="644"/>
            <p14:sldId id="269"/>
            <p14:sldId id="261"/>
          </p14:sldIdLst>
        </p14:section>
      </p14:sectionLst>
    </p:ext>
    <p:ext uri="{EFAFB233-063F-42B5-8137-9DF3F51BA10A}">
      <p15:sldGuideLst xmlns:p15="http://schemas.microsoft.com/office/powerpoint/2012/main">
        <p15:guide id="1" orient="horz" pos="251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out Drenthel" initials="AD" lastIdx="1" clrIdx="0"/>
  <p:cmAuthor id="2" name="Arnout Drenthel" initials="AD [2]" lastIdx="1" clrIdx="1"/>
  <p:cmAuthor id="3" name="Arnout Drenthel" initials="AD [3]" lastIdx="1" clrIdx="2"/>
  <p:cmAuthor id="4" name="Arnout Drenthel" initials="AD [4]" lastIdx="1" clrIdx="3"/>
  <p:cmAuthor id="5" name="Arnout Drenthel" initials="AD [5]" lastIdx="1" clrIdx="4"/>
  <p:cmAuthor id="6" name="Arnout Drenthel" initials="AD [6]" lastIdx="1" clrIdx="5"/>
  <p:cmAuthor id="7" name="Arnout Drenthel" initials="AD [7]" lastIdx="1" clrIdx="6"/>
  <p:cmAuthor id="8" name="Arnout Drenthel" initials="AD [8]" lastIdx="1" clrIdx="7"/>
  <p:cmAuthor id="9" name="Arnout Drenthel" initials="AD [9]" lastIdx="1" clrIdx="8"/>
  <p:cmAuthor id="10" name="Berg, M. van den (Martha)" initials="BMvd(" lastIdx="8" clrIdx="9">
    <p:extLst>
      <p:ext uri="{19B8F6BF-5375-455C-9EA6-DF929625EA0E}">
        <p15:presenceInfo xmlns:p15="http://schemas.microsoft.com/office/powerpoint/2012/main" userId="S::martha.vandenberg@rvo.nl::03f83262048a22bc" providerId="AD"/>
      </p:ext>
    </p:extLst>
  </p:cmAuthor>
  <p:cmAuthor id="11" name="Leeuw, W. de (Ewout)" initials="LWd(" lastIdx="54" clrIdx="10">
    <p:extLst>
      <p:ext uri="{19B8F6BF-5375-455C-9EA6-DF929625EA0E}">
        <p15:presenceInfo xmlns:p15="http://schemas.microsoft.com/office/powerpoint/2012/main" userId="S::ewout.deleeuw@rvo.nl::087d3801d247c04b" providerId="AD"/>
      </p:ext>
    </p:extLst>
  </p:cmAuthor>
  <p:cmAuthor id="12" name="Jelle de Korte" initials="JdK" lastIdx="32" clrIdx="11">
    <p:extLst>
      <p:ext uri="{19B8F6BF-5375-455C-9EA6-DF929625EA0E}">
        <p15:presenceInfo xmlns:p15="http://schemas.microsoft.com/office/powerpoint/2012/main" userId="0fabe5f432ca7e9d" providerId="Windows Live"/>
      </p:ext>
    </p:extLst>
  </p:cmAuthor>
  <p:cmAuthor id="13" name="Microsoft Office User" initials="MOU" lastIdx="1" clrIdx="1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2828"/>
    <a:srgbClr val="131313"/>
    <a:srgbClr val="CA005D"/>
    <a:srgbClr val="42145F"/>
    <a:srgbClr val="FFFFFF"/>
    <a:srgbClr val="38870D"/>
    <a:srgbClr val="41C8F4"/>
    <a:srgbClr val="F37322"/>
    <a:srgbClr val="017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3557" autoAdjust="0"/>
  </p:normalViewPr>
  <p:slideViewPr>
    <p:cSldViewPr snapToGrid="0">
      <p:cViewPr varScale="1">
        <p:scale>
          <a:sx n="96" d="100"/>
          <a:sy n="96" d="100"/>
        </p:scale>
        <p:origin x="96" y="588"/>
      </p:cViewPr>
      <p:guideLst>
        <p:guide orient="horz" pos="2514"/>
        <p:guide pos="3840"/>
      </p:guideLst>
    </p:cSldViewPr>
  </p:slideViewPr>
  <p:outlineViewPr>
    <p:cViewPr>
      <p:scale>
        <a:sx n="33" d="100"/>
        <a:sy n="33" d="100"/>
      </p:scale>
      <p:origin x="0" y="0"/>
    </p:cViewPr>
  </p:outlineViewPr>
  <p:notesTextViewPr>
    <p:cViewPr>
      <p:scale>
        <a:sx n="114" d="100"/>
        <a:sy n="114" d="100"/>
      </p:scale>
      <p:origin x="0" y="0"/>
    </p:cViewPr>
  </p:notesTextViewPr>
  <p:sorterViewPr>
    <p:cViewPr varScale="1">
      <p:scale>
        <a:sx n="1" d="1"/>
        <a:sy n="1" d="1"/>
      </p:scale>
      <p:origin x="0" y="-15078"/>
    </p:cViewPr>
  </p:sorterViewPr>
  <p:notesViewPr>
    <p:cSldViewPr snapToGrid="0">
      <p:cViewPr varScale="1">
        <p:scale>
          <a:sx n="92" d="100"/>
          <a:sy n="92" d="100"/>
        </p:scale>
        <p:origin x="26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1-12-2025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1-12-2025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BA4B-F0C4-624D-2523-CA0EB7E1BF7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B128E1-5DF3-B2E5-EBC0-4504976803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522CD5-D24C-55BF-C67F-7136B3A7877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5AF0C9-942D-2B1A-A228-081423E3CCDC}"/>
              </a:ext>
            </a:extLst>
          </p:cNvPr>
          <p:cNvSpPr>
            <a:spLocks noGrp="1"/>
          </p:cNvSpPr>
          <p:nvPr>
            <p:ph type="sldNum" sz="quarter" idx="5"/>
          </p:nvPr>
        </p:nvSpPr>
        <p:spPr/>
        <p:txBody>
          <a:bodyPr/>
          <a:lstStyle/>
          <a:p>
            <a:fld id="{DE501649-886C-4324-AD4C-E61C88D47728}" type="slidenum">
              <a:rPr lang="nl-NL" smtClean="0"/>
              <a:t>12</a:t>
            </a:fld>
            <a:endParaRPr lang="nl-NL"/>
          </a:p>
        </p:txBody>
      </p:sp>
    </p:spTree>
    <p:extLst>
      <p:ext uri="{BB962C8B-B14F-4D97-AF65-F5344CB8AC3E}">
        <p14:creationId xmlns:p14="http://schemas.microsoft.com/office/powerpoint/2010/main" val="4261515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04C93-797C-4EBB-9AAD-63C2F3576D20}"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339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6C643-F1EB-52F5-5EE5-B0E4D2E145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171DE1-4C20-DBFB-1092-C73CEBE270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05AD81-FEB5-5FE5-145B-BB91B5A4833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A2CE17C-1159-A5E9-D72B-00430B7389F8}"/>
              </a:ext>
            </a:extLst>
          </p:cNvPr>
          <p:cNvSpPr>
            <a:spLocks noGrp="1"/>
          </p:cNvSpPr>
          <p:nvPr>
            <p:ph type="sldNum" sz="quarter" idx="5"/>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109315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4920C-E8B0-A9FC-BB75-B24762ADCC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187683E-65C6-DB08-98ED-BA0917D038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EE5427-FE0B-9230-0905-A96B1D96988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6C185E8-2656-780E-1BAD-57B45D26D750}"/>
              </a:ext>
            </a:extLst>
          </p:cNvPr>
          <p:cNvSpPr>
            <a:spLocks noGrp="1"/>
          </p:cNvSpPr>
          <p:nvPr>
            <p:ph type="sldNum" sz="quarter" idx="5"/>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333560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AFC2D-0B83-ABED-5EDA-A3DD7AAB78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D90656-ACCE-7EA7-1659-78FD71BC1B8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729CA7-4A30-2112-7401-44C9D9D050B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98B4C2E-8584-63FB-6B4D-18B565C9F652}"/>
              </a:ext>
            </a:extLst>
          </p:cNvPr>
          <p:cNvSpPr>
            <a:spLocks noGrp="1"/>
          </p:cNvSpPr>
          <p:nvPr>
            <p:ph type="sldNum" sz="quarter" idx="5"/>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426649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1D73-8EA7-0E7C-99DA-2DA5295325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A50A09-317C-83D5-C2C8-2A6F4C2A62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1E36E7-A778-93DA-0932-EB7235DADB8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D6C5590-0154-D8B3-C748-1F3EDE9AF9F1}"/>
              </a:ext>
            </a:extLst>
          </p:cNvPr>
          <p:cNvSpPr>
            <a:spLocks noGrp="1"/>
          </p:cNvSpPr>
          <p:nvPr>
            <p:ph type="sldNum" sz="quarter" idx="5"/>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137265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694F-759F-40F5-531F-4D7BE93DC7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F74696-2CDA-58DB-1E6B-3C64ADAFDFE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3AE12D9-A1C5-F2F6-2A8C-99652CA3C3B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1C3C408-A69F-FD4C-5860-D9698952E16D}"/>
              </a:ext>
            </a:extLst>
          </p:cNvPr>
          <p:cNvSpPr>
            <a:spLocks noGrp="1"/>
          </p:cNvSpPr>
          <p:nvPr>
            <p:ph type="sldNum" sz="quarter" idx="5"/>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10180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54E2D-7429-95BB-6D6C-31EFEBB5C1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272A83-1101-3959-87E4-53744B7966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1F9C6A-DEE4-281A-51D0-70B28331A59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191B8C8-0B46-2CB8-B061-433429087A19}"/>
              </a:ext>
            </a:extLst>
          </p:cNvPr>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39082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F92C4-A8CA-8C7A-C0F1-7EDD66649A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A7E4BC-51E1-0222-15A5-281CB27FB4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43AE9D-C114-4ACC-905B-4C3F3995190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2B0AEAD-AF7C-9862-05E5-B3DF9232D8D0}"/>
              </a:ext>
            </a:extLst>
          </p:cNvPr>
          <p:cNvSpPr>
            <a:spLocks noGrp="1"/>
          </p:cNvSpPr>
          <p:nvPr>
            <p:ph type="sldNum" sz="quarter" idx="5"/>
          </p:nvPr>
        </p:nvSpPr>
        <p:spPr/>
        <p:txBody>
          <a:bodyPr/>
          <a:lstStyle/>
          <a:p>
            <a:fld id="{DE501649-886C-4324-AD4C-E61C88D47728}" type="slidenum">
              <a:rPr lang="nl-NL" smtClean="0"/>
              <a:t>19</a:t>
            </a:fld>
            <a:endParaRPr lang="nl-NL"/>
          </a:p>
        </p:txBody>
      </p:sp>
    </p:spTree>
    <p:extLst>
      <p:ext uri="{BB962C8B-B14F-4D97-AF65-F5344CB8AC3E}">
        <p14:creationId xmlns:p14="http://schemas.microsoft.com/office/powerpoint/2010/main" val="246712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E2B7-CC5B-1C2F-A839-FE8D354FAD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DD9E08-1C43-60EC-2FE9-657C6266B0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531168-4245-607B-7035-2B77A632864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6872A6B-81D3-755A-76EB-5EFD4078754A}"/>
              </a:ext>
            </a:extLst>
          </p:cNvPr>
          <p:cNvSpPr>
            <a:spLocks noGrp="1"/>
          </p:cNvSpPr>
          <p:nvPr>
            <p:ph type="sldNum" sz="quarter" idx="5"/>
          </p:nvPr>
        </p:nvSpPr>
        <p:spPr/>
        <p:txBody>
          <a:bodyPr/>
          <a:lstStyle/>
          <a:p>
            <a:fld id="{DE501649-886C-4324-AD4C-E61C88D47728}" type="slidenum">
              <a:rPr lang="nl-NL" smtClean="0"/>
              <a:t>20</a:t>
            </a:fld>
            <a:endParaRPr lang="nl-NL"/>
          </a:p>
        </p:txBody>
      </p:sp>
    </p:spTree>
    <p:extLst>
      <p:ext uri="{BB962C8B-B14F-4D97-AF65-F5344CB8AC3E}">
        <p14:creationId xmlns:p14="http://schemas.microsoft.com/office/powerpoint/2010/main" val="3362139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hyperlink" Target="https://community.pptsolutions.nl/resources/powerpoint-kennisbank/template-instructies/werken-met-tekstlevels" TargetMode="External"/><Relationship Id="rId13" Type="http://schemas.openxmlformats.org/officeDocument/2006/relationships/hyperlink" Target="https://community.pptsolutions.nl/" TargetMode="External"/><Relationship Id="rId3" Type="http://schemas.openxmlformats.org/officeDocument/2006/relationships/hyperlink" Target="https://youtube.com/t1mKSiMRSxE" TargetMode="External"/><Relationship Id="rId7" Type="http://schemas.openxmlformats.org/officeDocument/2006/relationships/hyperlink" Target="https://youtube.com/0S5JXp8v6iM" TargetMode="External"/><Relationship Id="rId12" Type="http://schemas.openxmlformats.org/officeDocument/2006/relationships/hyperlink" Target="https://community.pptsolutions.nl/resources/powerpoint-kennisbank/template-instructies/werken-met-videos" TargetMode="External"/><Relationship Id="rId2" Type="http://schemas.openxmlformats.org/officeDocument/2006/relationships/hyperlink" Target="https://youtube.com/oNGTAj4ajJ4" TargetMode="External"/><Relationship Id="rId1" Type="http://schemas.openxmlformats.org/officeDocument/2006/relationships/slideMaster" Target="../slideMasters/slideMaster2.xml"/><Relationship Id="rId6" Type="http://schemas.openxmlformats.org/officeDocument/2006/relationships/hyperlink" Target="http://www.pptsolutions.eu/" TargetMode="External"/><Relationship Id="rId11" Type="http://schemas.openxmlformats.org/officeDocument/2006/relationships/hyperlink" Target="https://community.pptsolutions.nl/resources/powerpoint-kennisbank/template-instructies/werken-met-tabellen" TargetMode="External"/><Relationship Id="rId5" Type="http://schemas.openxmlformats.org/officeDocument/2006/relationships/hyperlink" Target="https://youtube.com/u-AgyEON7cU" TargetMode="External"/><Relationship Id="rId10" Type="http://schemas.openxmlformats.org/officeDocument/2006/relationships/hyperlink" Target="https://community.pptsolutions.nl/resources/powerpoint-kennisbank/template-instructies/werken-met-grafieken" TargetMode="External"/><Relationship Id="rId4" Type="http://schemas.openxmlformats.org/officeDocument/2006/relationships/hyperlink" Target="https://youtube.com/o9RYr_eAR" TargetMode="External"/><Relationship Id="rId9" Type="http://schemas.openxmlformats.org/officeDocument/2006/relationships/hyperlink" Target="https://community.pptsolutions.nl/resources/powerpoint-kennisbank/template-instructies/werken-met-afbeeldingen"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4588" y="1882800"/>
            <a:ext cx="5004000" cy="2336400"/>
          </a:xfrm>
        </p:spPr>
        <p:txBody>
          <a:bodyPr tIns="90000" bIns="90000" anchor="b">
            <a:normAutofit/>
          </a:bodyPr>
          <a:lstStyle>
            <a:lvl1pPr algn="l">
              <a:defRPr sz="3600">
                <a:solidFill>
                  <a:schemeClr val="tx1"/>
                </a:solidFill>
              </a:defRPr>
            </a:lvl1pPr>
          </a:lstStyle>
          <a:p>
            <a:r>
              <a:rPr lang="nl-NL" dirty="0"/>
              <a:t>Plaats hier de titel</a:t>
            </a:r>
          </a:p>
        </p:txBody>
      </p:sp>
      <p:sp>
        <p:nvSpPr>
          <p:cNvPr id="3" name="Ondertitel 2"/>
          <p:cNvSpPr>
            <a:spLocks noGrp="1"/>
          </p:cNvSpPr>
          <p:nvPr>
            <p:ph type="subTitle" idx="1" hasCustomPrompt="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p:txBody>
          <a:bodyPr/>
          <a:lstStyle/>
          <a:p>
            <a:r>
              <a:rPr lang="nl-NL" dirty="0"/>
              <a:t>Plaats hier de titel</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Typ hier uw tekst</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5" name="Tijdelijke aanduiding voor tekst 4"/>
          <p:cNvSpPr>
            <a:spLocks noGrp="1"/>
          </p:cNvSpPr>
          <p:nvPr>
            <p:ph type="body" sz="quarter" idx="3" hasCustomPrompt="1"/>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Typ hier uw tekst</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0" name="Titel 9"/>
          <p:cNvSpPr>
            <a:spLocks noGrp="1"/>
          </p:cNvSpPr>
          <p:nvPr>
            <p:ph type="title" hasCustomPrompt="1"/>
          </p:nvPr>
        </p:nvSpPr>
        <p:spPr/>
        <p:txBody>
          <a:bodyPr/>
          <a:lstStyle/>
          <a:p>
            <a:r>
              <a:rPr lang="nl-NL" dirty="0"/>
              <a:t>Plaats hier de titel</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Plaats hier de titel</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7904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hasCustomPrompt="1"/>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Typ hier uw tekst</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3" name="Titel 2"/>
          <p:cNvSpPr>
            <a:spLocks noGrp="1"/>
          </p:cNvSpPr>
          <p:nvPr>
            <p:ph type="title" hasCustomPrompt="1"/>
          </p:nvPr>
        </p:nvSpPr>
        <p:spPr>
          <a:xfrm>
            <a:off x="635000" y="1052513"/>
            <a:ext cx="5003800" cy="948047"/>
          </a:xfrm>
        </p:spPr>
        <p:txBody>
          <a:bodyPr/>
          <a:lstStyle/>
          <a:p>
            <a:r>
              <a:rPr lang="nl-NL" dirty="0"/>
              <a:t>Plaats hier de titel</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6913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635000" y="1052514"/>
            <a:ext cx="10923588" cy="4024800"/>
          </a:xfrm>
        </p:spPr>
        <p:txBody>
          <a:bodyPr anchor="b" anchorCtr="0">
            <a:normAutofit/>
          </a:bodyPr>
          <a:lstStyle>
            <a:lvl1pPr algn="l">
              <a:defRPr sz="8000" b="0">
                <a:solidFill>
                  <a:schemeClr val="tx1"/>
                </a:solidFill>
              </a:defRPr>
            </a:lvl1pPr>
          </a:lstStyle>
          <a:p>
            <a:r>
              <a:rPr lang="nl-NL" dirty="0"/>
              <a:t>Plaats hier de titel</a:t>
            </a:r>
          </a:p>
        </p:txBody>
      </p:sp>
      <p:sp>
        <p:nvSpPr>
          <p:cNvPr id="4" name="Ondertitel 2"/>
          <p:cNvSpPr>
            <a:spLocks noGrp="1"/>
          </p:cNvSpPr>
          <p:nvPr>
            <p:ph type="subTitle" idx="1" hasCustomPrompt="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635000" y="1052514"/>
            <a:ext cx="10923588" cy="4024800"/>
          </a:xfrm>
        </p:spPr>
        <p:txBody>
          <a:bodyPr anchor="b" anchorCtr="0">
            <a:normAutofit/>
          </a:bodyPr>
          <a:lstStyle>
            <a:lvl1pPr algn="l">
              <a:defRPr sz="8000" b="0">
                <a:solidFill>
                  <a:schemeClr val="tx2"/>
                </a:solidFill>
              </a:defRPr>
            </a:lvl1pPr>
          </a:lstStyle>
          <a:p>
            <a:r>
              <a:rPr lang="nl-NL" dirty="0"/>
              <a:t>Plaats hier de titel</a:t>
            </a:r>
          </a:p>
        </p:txBody>
      </p:sp>
      <p:sp>
        <p:nvSpPr>
          <p:cNvPr id="4" name="Ondertitel 2"/>
          <p:cNvSpPr>
            <a:spLocks noGrp="1"/>
          </p:cNvSpPr>
          <p:nvPr>
            <p:ph type="subTitle" idx="1" hasCustomPrompt="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hasCustomPrompt="1"/>
          </p:nvPr>
        </p:nvSpPr>
        <p:spPr>
          <a:xfrm>
            <a:off x="635000" y="2636838"/>
            <a:ext cx="5003799" cy="1584324"/>
          </a:xfrm>
        </p:spPr>
        <p:txBody>
          <a:bodyPr anchor="ctr" anchorCtr="0"/>
          <a:lstStyle>
            <a:lvl1pPr>
              <a:defRPr sz="4000">
                <a:solidFill>
                  <a:schemeClr val="tx2"/>
                </a:solidFill>
              </a:defRPr>
            </a:lvl1pPr>
          </a:lstStyle>
          <a:p>
            <a:r>
              <a:rPr lang="nl-NL" dirty="0"/>
              <a:t>Plaats hier de titel</a:t>
            </a:r>
          </a:p>
        </p:txBody>
      </p:sp>
      <p:sp>
        <p:nvSpPr>
          <p:cNvPr id="3" name="Tijdelijke aanduiding voor tekst 2"/>
          <p:cNvSpPr>
            <a:spLocks noGrp="1"/>
          </p:cNvSpPr>
          <p:nvPr>
            <p:ph type="body" sz="quarter" idx="10" hasCustomPrompt="1"/>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hasCustomPrompt="1"/>
          </p:nvPr>
        </p:nvSpPr>
        <p:spPr>
          <a:xfrm>
            <a:off x="634999" y="2636839"/>
            <a:ext cx="5004000" cy="1584324"/>
          </a:xfrm>
        </p:spPr>
        <p:txBody>
          <a:bodyPr anchor="ctr" anchorCtr="0"/>
          <a:lstStyle>
            <a:lvl1pPr>
              <a:defRPr sz="4000">
                <a:solidFill>
                  <a:schemeClr val="bg1"/>
                </a:solidFill>
              </a:defRPr>
            </a:lvl1pPr>
          </a:lstStyle>
          <a:p>
            <a:r>
              <a:rPr lang="nl-NL" dirty="0"/>
              <a:t>Plaats hier de titel</a:t>
            </a:r>
          </a:p>
        </p:txBody>
      </p:sp>
      <p:sp>
        <p:nvSpPr>
          <p:cNvPr id="4" name="Tijdelijke aanduiding voor tekst 3"/>
          <p:cNvSpPr>
            <a:spLocks noGrp="1"/>
          </p:cNvSpPr>
          <p:nvPr>
            <p:ph type="body" sz="quarter" idx="10" hasCustomPrompt="1"/>
          </p:nvPr>
        </p:nvSpPr>
        <p:spPr>
          <a:xfrm>
            <a:off x="6553199" y="1052513"/>
            <a:ext cx="5004000" cy="5168900"/>
          </a:xfrm>
        </p:spPr>
        <p:txBody>
          <a:bodyPr anchor="ctr" anchorCtr="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3" name="Tijdelijke aanduiding voor datum 12"/>
          <p:cNvSpPr>
            <a:spLocks noGrp="1"/>
          </p:cNvSpPr>
          <p:nvPr>
            <p:ph type="dt" sz="half" idx="11"/>
          </p:nvPr>
        </p:nvSpPr>
        <p:spPr/>
        <p:txBody>
          <a:bodyPr/>
          <a:lstStyle>
            <a:lvl1pPr>
              <a:defRPr>
                <a:solidFill>
                  <a:schemeClr val="bg1"/>
                </a:solidFill>
              </a:defRPr>
            </a:lvl1pPr>
          </a:lstStyle>
          <a:p>
            <a:endParaRPr lang="nl-NL"/>
          </a:p>
        </p:txBody>
      </p:sp>
      <p:sp>
        <p:nvSpPr>
          <p:cNvPr id="14" name="Tijdelijke aanduiding voor voettekst 13"/>
          <p:cNvSpPr>
            <a:spLocks noGrp="1"/>
          </p:cNvSpPr>
          <p:nvPr>
            <p:ph type="ftr" sz="quarter" idx="12"/>
          </p:nvPr>
        </p:nvSpPr>
        <p:spPr/>
        <p:txBody>
          <a:bodyPr/>
          <a:lstStyle>
            <a:lvl1pPr>
              <a:defRPr>
                <a:solidFill>
                  <a:schemeClr val="bg1"/>
                </a:solidFill>
              </a:defRPr>
            </a:lvl1p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hasCustomPrompt="1"/>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Typ hier uw tekst</a:t>
            </a:r>
          </a:p>
        </p:txBody>
      </p:sp>
      <p:sp>
        <p:nvSpPr>
          <p:cNvPr id="9" name="Titel 8"/>
          <p:cNvSpPr>
            <a:spLocks noGrp="1"/>
          </p:cNvSpPr>
          <p:nvPr>
            <p:ph type="title" hasCustomPrompt="1"/>
          </p:nvPr>
        </p:nvSpPr>
        <p:spPr>
          <a:xfrm>
            <a:off x="635000" y="1052513"/>
            <a:ext cx="5003800" cy="948047"/>
          </a:xfrm>
        </p:spPr>
        <p:txBody>
          <a:bodyPr/>
          <a:lstStyle/>
          <a:p>
            <a:r>
              <a:rPr lang="nl-NL" dirty="0"/>
              <a:t>Plaats hier de titel</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hasCustomPrompt="1"/>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lumMod val="95000"/>
            </a:schemeClr>
          </a:solidFill>
        </p:spPr>
        <p:txBody>
          <a:bodyPr wrap="square" t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lvl1pPr>
              <a:defRPr>
                <a:solidFill>
                  <a:schemeClr val="bg1"/>
                </a:solidFill>
              </a:defRPr>
            </a:lvl1p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B5E3A1BA-F58A-4CFB-895A-7BE6DA84AAAA}"/>
              </a:ext>
            </a:extLst>
          </p:cNvPr>
          <p:cNvGrpSpPr/>
          <p:nvPr userDrawn="1"/>
        </p:nvGrpSpPr>
        <p:grpSpPr>
          <a:xfrm>
            <a:off x="12377595" y="0"/>
            <a:ext cx="3693386" cy="6857760"/>
            <a:chOff x="-3786437" y="0"/>
            <a:chExt cx="3693386" cy="6857760"/>
          </a:xfrm>
        </p:grpSpPr>
        <p:sp>
          <p:nvSpPr>
            <p:cNvPr id="10" name="Rechthoek 9">
              <a:extLst>
                <a:ext uri="{FF2B5EF4-FFF2-40B4-BE49-F238E27FC236}">
                  <a16:creationId xmlns:a16="http://schemas.microsoft.com/office/drawing/2014/main" id="{BCE95F5F-52B7-402E-BC4B-181B6BDED85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EB70E722-6452-46C9-BB72-183ED4E8991B}"/>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D884D1E1-10CB-416A-AD07-A1CCA68A93D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582CF792-39B0-4776-B63A-0A8B76B17E8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8545820D-B598-431C-943B-ABBF0D9BED1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5BFB8F8C-02CE-40DA-B8C2-D2AB865A05BB}"/>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CB45C21D-049E-4CAA-AC65-DD4E7939DCC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D1523DF5-03E9-46B3-A679-18D35402EEF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12B29575-7DA4-43E8-8894-D9923FF9314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299074E6-45F6-48E9-8778-981353D5ECF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1CF2C526-4BA6-4E84-A79F-410F7813DE5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9680BE6B-98B2-4B4E-8C34-CF1577FC5D2B}"/>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F1D4F9E1-3508-4EC0-8070-56BB35C6F8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18858E1-2EB3-4E2C-ABF7-5F7D59CA61E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C6E1CDA1-3255-4A81-8570-C14173FA60F4}"/>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4CF5CF15-1F26-4233-81E4-883C6B9D788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905E6921-CD41-4717-9E5D-6C54070F0DA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46C45904-2A10-4DD5-93F7-9B4BB98CF63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197FF8A9-3B54-4F1C-9382-B63A59F7FC5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3AEB0C8F-4520-43F7-B28C-0BC18F893E6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ICOON_info">
                <a:extLst>
                  <a:ext uri="{FF2B5EF4-FFF2-40B4-BE49-F238E27FC236}">
                    <a16:creationId xmlns:a16="http://schemas.microsoft.com/office/drawing/2014/main" id="{7E79EF46-0098-4DFA-BB42-AE8FBA415297}"/>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57B32A5B-A62D-490F-BF1B-FD68D3CEBED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4454CC24-ECB3-404E-BD24-AD616F3DBA5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A0636A45-B57F-46D9-9AAA-311917357A1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710189DF-C829-4BD0-9D6B-DF0A404BA77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9B47A33A-0C69-474D-8E5F-25B19CA13411}"/>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CF0CDD49-BA6B-47BA-AAEA-55E88A215BB8}"/>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4F201D02-0E73-4D0C-8551-815E1DF7FEF6}"/>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58339709-13EA-498A-AA0F-4B1EEDD301E3}"/>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43EC4FC1-BD6D-4BA7-B9B6-29B01464220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56432BD6-6102-41EB-A83F-37490E78A5B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F0245C3E-33D8-4033-85B5-2A59ED8F3F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2813878B-8B42-449D-81A2-8BA26430CD78}"/>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3988966B-70C7-4BD1-83C6-6FE70254A8B4}"/>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47DBEE07-B52C-4E19-9B8F-DBEB5ADE2DB1}"/>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F15D9AA8-3EDC-464B-9E51-EE056A4887D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91E4C6F-4419-45B8-B7F4-780452C64F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978B33A2-A51C-4A48-827D-A3B4A679F760}"/>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7479E7E7-2EA1-4793-8E9C-9DE5F653A3E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E622808C-E143-4629-8B64-6177F7E1A1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6A49FCE-5A70-497C-98D7-EA78E498BA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288F3C89-60F2-44D0-9B7A-B31FC6F5297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33A531A1-9ECB-49AA-9D90-0AA4C32A8CF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7FE8B3A3-0878-4DBE-8EBA-30585A881A27}"/>
                  </a:ext>
                </a:extLst>
              </p:cNvPr>
              <p:cNvGrpSpPr/>
              <p:nvPr userDrawn="1"/>
            </p:nvGrpSpPr>
            <p:grpSpPr>
              <a:xfrm>
                <a:off x="-2485819" y="3399207"/>
                <a:ext cx="1222990" cy="563933"/>
                <a:chOff x="-2485819" y="3399207"/>
                <a:chExt cx="1222990" cy="563933"/>
              </a:xfrm>
            </p:grpSpPr>
            <p:sp>
              <p:nvSpPr>
                <p:cNvPr id="31" name="Rechthoek 30">
                  <a:extLst>
                    <a:ext uri="{FF2B5EF4-FFF2-40B4-BE49-F238E27FC236}">
                      <a16:creationId xmlns:a16="http://schemas.microsoft.com/office/drawing/2014/main" id="{6A0D4715-A97D-4114-8492-A1EA01E2DE3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08F1F3B4-8A1B-45EB-8552-31C2E1FDFAE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2D99B41D-B02C-4850-A347-94CF177BF971}"/>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77EDEC6E-5FA1-4D15-A0E6-E8CB09D60B2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F18A1F2-AFDA-440B-8F7D-D68D09212AC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A0820E13-319D-48BC-A77C-3A712EE8DD6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0D94917-52A3-4813-B3A1-95A00D72A6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C58D5AE-F996-4F52-ADAD-9CF7BE436CE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28546A98-9A10-4C98-8730-3CF634D6A7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B57C78E1-D902-4810-A7AA-26DC9C980E86}"/>
                    </a:ext>
                  </a:extLst>
                </p:cNvPr>
                <p:cNvGrpSpPr/>
                <p:nvPr userDrawn="1"/>
              </p:nvGrpSpPr>
              <p:grpSpPr>
                <a:xfrm>
                  <a:off x="-2423424" y="3690208"/>
                  <a:ext cx="166739" cy="218963"/>
                  <a:chOff x="12940828" y="3950597"/>
                  <a:chExt cx="432813" cy="568367"/>
                </a:xfrm>
              </p:grpSpPr>
              <p:grpSp>
                <p:nvGrpSpPr>
                  <p:cNvPr id="38" name="Groep 37">
                    <a:extLst>
                      <a:ext uri="{FF2B5EF4-FFF2-40B4-BE49-F238E27FC236}">
                        <a16:creationId xmlns:a16="http://schemas.microsoft.com/office/drawing/2014/main" id="{01136112-3BB2-44FB-9866-61F0CE67BDB8}"/>
                      </a:ext>
                    </a:extLst>
                  </p:cNvPr>
                  <p:cNvGrpSpPr/>
                  <p:nvPr userDrawn="1"/>
                </p:nvGrpSpPr>
                <p:grpSpPr>
                  <a:xfrm>
                    <a:off x="13000382" y="4006891"/>
                    <a:ext cx="373259" cy="315747"/>
                    <a:chOff x="12968836" y="3354170"/>
                    <a:chExt cx="404806" cy="342433"/>
                  </a:xfrm>
                </p:grpSpPr>
                <p:sp>
                  <p:nvSpPr>
                    <p:cNvPr id="40" name="Rechthoek: afgeronde hoeken 39">
                      <a:extLst>
                        <a:ext uri="{FF2B5EF4-FFF2-40B4-BE49-F238E27FC236}">
                          <a16:creationId xmlns:a16="http://schemas.microsoft.com/office/drawing/2014/main" id="{8B402A36-9228-4F62-AD81-4710E0459B7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4547BF2-4183-4DE0-927B-A438E384A7C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BFA93358-B9BE-443E-A26D-25732650AA3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4B741961-4366-4629-9A1A-FB304BA0D9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72AA6B84-FEE3-4615-A3AB-82DFA275290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25F5698-4CA6-403A-B489-DB69E8F0E6D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Boog 38">
                    <a:extLst>
                      <a:ext uri="{FF2B5EF4-FFF2-40B4-BE49-F238E27FC236}">
                        <a16:creationId xmlns:a16="http://schemas.microsoft.com/office/drawing/2014/main" id="{652BF2C2-70F4-4E07-BB2C-DF240EE111D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34A99BE3-6B80-4D98-822B-46B5578C93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6" name="Tekstvak 35">
                  <a:extLst>
                    <a:ext uri="{FF2B5EF4-FFF2-40B4-BE49-F238E27FC236}">
                      <a16:creationId xmlns:a16="http://schemas.microsoft.com/office/drawing/2014/main" id="{36AE8904-ED20-4AB6-A4BF-D41F24C0D6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7" name="Vrije vorm: vorm 36">
                  <a:extLst>
                    <a:ext uri="{FF2B5EF4-FFF2-40B4-BE49-F238E27FC236}">
                      <a16:creationId xmlns:a16="http://schemas.microsoft.com/office/drawing/2014/main" id="{C73FAD92-3163-403F-964B-9E21E9023B7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p:txBody>
          <a:bodyPr/>
          <a:lstStyle/>
          <a:p>
            <a:r>
              <a:rPr lang="nl-NL" dirty="0"/>
              <a:t>Plaats hier de titel</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129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bg>
      <p:bgPr>
        <a:solidFill>
          <a:schemeClr val="tx2"/>
        </a:solidFill>
        <a:effectLst/>
      </p:bgPr>
    </p:bg>
    <p:spTree>
      <p:nvGrpSpPr>
        <p:cNvPr id="1" name=""/>
        <p:cNvGrpSpPr/>
        <p:nvPr/>
      </p:nvGrpSpPr>
      <p:grpSpPr>
        <a:xfrm>
          <a:off x="0" y="0"/>
          <a:ext cx="0" cy="0"/>
          <a:chOff x="0" y="0"/>
          <a:chExt cx="0" cy="0"/>
        </a:xfrm>
      </p:grpSpPr>
      <p:sp>
        <p:nvSpPr>
          <p:cNvPr id="10" name="Tijdelijke aanduiding voor tekst 9"/>
          <p:cNvSpPr>
            <a:spLocks noGrp="1"/>
          </p:cNvSpPr>
          <p:nvPr>
            <p:ph type="body" sz="quarter" idx="15" hasCustomPrompt="1"/>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a:xfrm>
            <a:off x="634206" y="1051200"/>
            <a:ext cx="5004594" cy="948047"/>
          </a:xfrm>
        </p:spPr>
        <p:txBody>
          <a:bodyPr/>
          <a:lstStyle>
            <a:lvl1pPr>
              <a:defRPr>
                <a:solidFill>
                  <a:schemeClr val="bg1"/>
                </a:solidFill>
              </a:defRPr>
            </a:lvl1pPr>
          </a:lstStyle>
          <a:p>
            <a:r>
              <a:rPr lang="nl-NL" dirty="0"/>
              <a:t>Plaats hier de titel</a:t>
            </a:r>
          </a:p>
        </p:txBody>
      </p:sp>
      <p:sp>
        <p:nvSpPr>
          <p:cNvPr id="20" name="Tijdelijke aanduiding voor datum 19"/>
          <p:cNvSpPr>
            <a:spLocks noGrp="1"/>
          </p:cNvSpPr>
          <p:nvPr>
            <p:ph type="dt" sz="half" idx="25"/>
          </p:nvPr>
        </p:nvSpPr>
        <p:spPr/>
        <p:txBody>
          <a:bodyPr/>
          <a:lstStyle>
            <a:lvl1pPr>
              <a:defRPr>
                <a:solidFill>
                  <a:schemeClr val="bg1"/>
                </a:solidFill>
              </a:defRPr>
            </a:lvl1pPr>
          </a:lstStyle>
          <a:p>
            <a:endParaRPr lang="nl-NL"/>
          </a:p>
        </p:txBody>
      </p:sp>
      <p:sp>
        <p:nvSpPr>
          <p:cNvPr id="21" name="Tijdelijke aanduiding voor voettekst 20"/>
          <p:cNvSpPr>
            <a:spLocks noGrp="1"/>
          </p:cNvSpPr>
          <p:nvPr>
            <p:ph type="ftr" sz="quarter" idx="26"/>
          </p:nvPr>
        </p:nvSpPr>
        <p:spPr/>
        <p:txBody>
          <a:bodyPr/>
          <a:lstStyle>
            <a:lvl1pPr>
              <a:defRPr>
                <a:solidFill>
                  <a:schemeClr val="bg1"/>
                </a:solidFill>
              </a:defRPr>
            </a:lvl1pPr>
          </a:lstStyle>
          <a:p>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hasCustomPrompt="1"/>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lumMod val="95000"/>
            </a:schemeClr>
          </a:solidFill>
        </p:spPr>
        <p:txBody>
          <a:bodyPr wrap="square" t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grpSp>
        <p:nvGrpSpPr>
          <p:cNvPr id="9" name="INSTRUCTIE">
            <a:extLst>
              <a:ext uri="{FF2B5EF4-FFF2-40B4-BE49-F238E27FC236}">
                <a16:creationId xmlns:a16="http://schemas.microsoft.com/office/drawing/2014/main" id="{2E0D8C2E-1C00-4399-B651-441DCF379F38}"/>
              </a:ext>
            </a:extLst>
          </p:cNvPr>
          <p:cNvGrpSpPr/>
          <p:nvPr userDrawn="1"/>
        </p:nvGrpSpPr>
        <p:grpSpPr>
          <a:xfrm>
            <a:off x="12377595" y="0"/>
            <a:ext cx="3693386" cy="6857760"/>
            <a:chOff x="-3786437" y="0"/>
            <a:chExt cx="3693386" cy="6857760"/>
          </a:xfrm>
        </p:grpSpPr>
        <p:sp>
          <p:nvSpPr>
            <p:cNvPr id="12" name="Rechthoek 11">
              <a:extLst>
                <a:ext uri="{FF2B5EF4-FFF2-40B4-BE49-F238E27FC236}">
                  <a16:creationId xmlns:a16="http://schemas.microsoft.com/office/drawing/2014/main" id="{19164828-8FA1-4F65-8572-9FCCA5832103}"/>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4F7AA34C-C387-4A12-9F1F-DEE871EB37A4}"/>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76670F05-F7D4-4E0F-AAED-448F1DB16B3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F08CD98A-8AFF-4401-AF27-3D51C27CBB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D9525876-C022-43BB-BAB5-B59C1DC6178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B15C438B-A705-44E1-989D-46BD2EE9C590}"/>
                  </a:ext>
                </a:extLst>
              </p:cNvPr>
              <p:cNvGrpSpPr/>
              <p:nvPr userDrawn="1"/>
            </p:nvGrpSpPr>
            <p:grpSpPr>
              <a:xfrm>
                <a:off x="-3316179" y="1231351"/>
                <a:ext cx="294789" cy="318834"/>
                <a:chOff x="14466489" y="1001522"/>
                <a:chExt cx="290627" cy="314333"/>
              </a:xfrm>
            </p:grpSpPr>
            <p:sp>
              <p:nvSpPr>
                <p:cNvPr id="75" name="Rechthoek 74">
                  <a:extLst>
                    <a:ext uri="{FF2B5EF4-FFF2-40B4-BE49-F238E27FC236}">
                      <a16:creationId xmlns:a16="http://schemas.microsoft.com/office/drawing/2014/main" id="{A4634416-D8B1-4E65-8FE5-A0057B872EA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F018F99A-4272-4635-B509-2FCDEF08B54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7" name="Vrije vorm: vorm 76">
                  <a:extLst>
                    <a:ext uri="{FF2B5EF4-FFF2-40B4-BE49-F238E27FC236}">
                      <a16:creationId xmlns:a16="http://schemas.microsoft.com/office/drawing/2014/main" id="{E873B01D-4B0F-4215-8B00-A6765F8E52D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Rechthoek: afgeronde hoeken 77">
                  <a:extLst>
                    <a:ext uri="{FF2B5EF4-FFF2-40B4-BE49-F238E27FC236}">
                      <a16:creationId xmlns:a16="http://schemas.microsoft.com/office/drawing/2014/main" id="{1B239C6E-AEA4-428E-A474-09BC29AD4C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9" name="Rechte verbindingslijn 78">
                  <a:extLst>
                    <a:ext uri="{FF2B5EF4-FFF2-40B4-BE49-F238E27FC236}">
                      <a16:creationId xmlns:a16="http://schemas.microsoft.com/office/drawing/2014/main" id="{69F99987-2123-474D-B76C-FC73728924B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Rechte verbindingslijn 79">
                  <a:extLst>
                    <a:ext uri="{FF2B5EF4-FFF2-40B4-BE49-F238E27FC236}">
                      <a16:creationId xmlns:a16="http://schemas.microsoft.com/office/drawing/2014/main" id="{102CCABE-AF65-440A-BACF-1AA87A6DDC16}"/>
                    </a:ext>
                  </a:extLst>
                </p:cNvPr>
                <p:cNvCxnSpPr>
                  <a:cxnSpLocks/>
                  <a:stCxn id="7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A0D469A2-AA58-417B-A2E1-241A07B777B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8ECFCA7A-9C7A-462C-A044-49010736BC2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91EC1C2D-6FEB-49E8-94E1-324C1D33E4DC}"/>
                  </a:ext>
                </a:extLst>
              </p:cNvPr>
              <p:cNvGrpSpPr/>
              <p:nvPr userDrawn="1"/>
            </p:nvGrpSpPr>
            <p:grpSpPr>
              <a:xfrm>
                <a:off x="-3311319" y="2164285"/>
                <a:ext cx="825500" cy="209550"/>
                <a:chOff x="13504624" y="2482850"/>
                <a:chExt cx="825500" cy="209550"/>
              </a:xfrm>
            </p:grpSpPr>
            <p:sp>
              <p:nvSpPr>
                <p:cNvPr id="72" name="Rechthoek 71">
                  <a:extLst>
                    <a:ext uri="{FF2B5EF4-FFF2-40B4-BE49-F238E27FC236}">
                      <a16:creationId xmlns:a16="http://schemas.microsoft.com/office/drawing/2014/main" id="{665D1840-CA42-4893-BB9A-90DB361BA98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3" name="Rechte verbindingslijn 72">
                  <a:extLst>
                    <a:ext uri="{FF2B5EF4-FFF2-40B4-BE49-F238E27FC236}">
                      <a16:creationId xmlns:a16="http://schemas.microsoft.com/office/drawing/2014/main" id="{0ACEA552-47BC-4E28-B37E-750AEB71974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4" name="Gelijkbenige driehoek 73">
                  <a:extLst>
                    <a:ext uri="{FF2B5EF4-FFF2-40B4-BE49-F238E27FC236}">
                      <a16:creationId xmlns:a16="http://schemas.microsoft.com/office/drawing/2014/main" id="{E98A3CFE-D7C0-4881-B88E-D4F1C765AAF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81ABFE70-3D18-4823-AA4F-E67C5D1EC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6" name="Rechthoek 25">
                <a:extLst>
                  <a:ext uri="{FF2B5EF4-FFF2-40B4-BE49-F238E27FC236}">
                    <a16:creationId xmlns:a16="http://schemas.microsoft.com/office/drawing/2014/main" id="{C4708E36-0A25-4018-8471-26C07D860CFC}"/>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ICOON_info">
                <a:extLst>
                  <a:ext uri="{FF2B5EF4-FFF2-40B4-BE49-F238E27FC236}">
                    <a16:creationId xmlns:a16="http://schemas.microsoft.com/office/drawing/2014/main" id="{5ABC42D9-87A5-4D96-A9EC-42CA1DC4E44F}"/>
                  </a:ext>
                </a:extLst>
              </p:cNvPr>
              <p:cNvGrpSpPr/>
              <p:nvPr userDrawn="1"/>
            </p:nvGrpSpPr>
            <p:grpSpPr>
              <a:xfrm>
                <a:off x="-376736" y="5894045"/>
                <a:ext cx="283685" cy="283685"/>
                <a:chOff x="-510741" y="5913713"/>
                <a:chExt cx="267555" cy="267555"/>
              </a:xfrm>
            </p:grpSpPr>
            <p:sp>
              <p:nvSpPr>
                <p:cNvPr id="70" name="Ovaal 69">
                  <a:extLst>
                    <a:ext uri="{FF2B5EF4-FFF2-40B4-BE49-F238E27FC236}">
                      <a16:creationId xmlns:a16="http://schemas.microsoft.com/office/drawing/2014/main" id="{95BCFB95-DCA9-46DE-A09D-C4178EAAFF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96710357-2D53-46B2-9EB9-13DEB7D328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8" name="Ovaal 27">
                <a:extLst>
                  <a:ext uri="{FF2B5EF4-FFF2-40B4-BE49-F238E27FC236}">
                    <a16:creationId xmlns:a16="http://schemas.microsoft.com/office/drawing/2014/main" id="{0AFC946F-A9FB-4338-9442-11520C3E1099}"/>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662B9BED-F8C4-432A-B6F0-29AB42246B1B}"/>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0" name="Groep 29">
                <a:extLst>
                  <a:ext uri="{FF2B5EF4-FFF2-40B4-BE49-F238E27FC236}">
                    <a16:creationId xmlns:a16="http://schemas.microsoft.com/office/drawing/2014/main" id="{66E9D16A-B121-4A8D-9F33-99F64403E39B}"/>
                  </a:ext>
                </a:extLst>
              </p:cNvPr>
              <p:cNvGrpSpPr/>
              <p:nvPr userDrawn="1"/>
            </p:nvGrpSpPr>
            <p:grpSpPr>
              <a:xfrm>
                <a:off x="-3408294" y="5236167"/>
                <a:ext cx="622283" cy="612919"/>
                <a:chOff x="12617641" y="3403239"/>
                <a:chExt cx="752963" cy="741634"/>
              </a:xfrm>
            </p:grpSpPr>
            <p:grpSp>
              <p:nvGrpSpPr>
                <p:cNvPr id="54" name="Groep 53">
                  <a:extLst>
                    <a:ext uri="{FF2B5EF4-FFF2-40B4-BE49-F238E27FC236}">
                      <a16:creationId xmlns:a16="http://schemas.microsoft.com/office/drawing/2014/main" id="{EA6B03C8-0CD3-4E41-BB2B-C3E99ECB320A}"/>
                    </a:ext>
                  </a:extLst>
                </p:cNvPr>
                <p:cNvGrpSpPr/>
                <p:nvPr userDrawn="1"/>
              </p:nvGrpSpPr>
              <p:grpSpPr>
                <a:xfrm>
                  <a:off x="12771550" y="3403239"/>
                  <a:ext cx="467156" cy="448491"/>
                  <a:chOff x="12782177" y="3403239"/>
                  <a:chExt cx="467156" cy="448491"/>
                </a:xfrm>
              </p:grpSpPr>
              <p:grpSp>
                <p:nvGrpSpPr>
                  <p:cNvPr id="57" name="Groep 56">
                    <a:extLst>
                      <a:ext uri="{FF2B5EF4-FFF2-40B4-BE49-F238E27FC236}">
                        <a16:creationId xmlns:a16="http://schemas.microsoft.com/office/drawing/2014/main" id="{17FCD772-F085-47ED-8EFE-88DF381EE310}"/>
                      </a:ext>
                    </a:extLst>
                  </p:cNvPr>
                  <p:cNvGrpSpPr/>
                  <p:nvPr userDrawn="1"/>
                </p:nvGrpSpPr>
                <p:grpSpPr>
                  <a:xfrm>
                    <a:off x="12782177" y="3403239"/>
                    <a:ext cx="412972" cy="396132"/>
                    <a:chOff x="13554906" y="3320109"/>
                    <a:chExt cx="443912" cy="425811"/>
                  </a:xfrm>
                </p:grpSpPr>
                <p:grpSp>
                  <p:nvGrpSpPr>
                    <p:cNvPr id="64" name="Groep 63">
                      <a:extLst>
                        <a:ext uri="{FF2B5EF4-FFF2-40B4-BE49-F238E27FC236}">
                          <a16:creationId xmlns:a16="http://schemas.microsoft.com/office/drawing/2014/main" id="{352B7ABF-4378-4680-9312-C25CC7C70D26}"/>
                        </a:ext>
                      </a:extLst>
                    </p:cNvPr>
                    <p:cNvGrpSpPr/>
                    <p:nvPr userDrawn="1"/>
                  </p:nvGrpSpPr>
                  <p:grpSpPr>
                    <a:xfrm>
                      <a:off x="13554906" y="3320109"/>
                      <a:ext cx="443912" cy="425811"/>
                      <a:chOff x="12909684" y="1276143"/>
                      <a:chExt cx="443912" cy="425811"/>
                    </a:xfrm>
                  </p:grpSpPr>
                  <p:sp>
                    <p:nvSpPr>
                      <p:cNvPr id="67" name="Rechthoek 66">
                        <a:extLst>
                          <a:ext uri="{FF2B5EF4-FFF2-40B4-BE49-F238E27FC236}">
                            <a16:creationId xmlns:a16="http://schemas.microsoft.com/office/drawing/2014/main" id="{3FF517E6-AE73-447A-A63B-4BDEABA607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1668E6CD-CFDC-492D-BA09-918384E083D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Ovaal 68">
                        <a:extLst>
                          <a:ext uri="{FF2B5EF4-FFF2-40B4-BE49-F238E27FC236}">
                            <a16:creationId xmlns:a16="http://schemas.microsoft.com/office/drawing/2014/main" id="{FA52A0F4-E25C-47CA-B83C-D7115A0D3EF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5" name="Afbeelding 64">
                      <a:extLst>
                        <a:ext uri="{FF2B5EF4-FFF2-40B4-BE49-F238E27FC236}">
                          <a16:creationId xmlns:a16="http://schemas.microsoft.com/office/drawing/2014/main" id="{34A16C59-855A-4A69-9186-6D1FBE36682B}"/>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6" name="Afbeelding 65">
                      <a:extLst>
                        <a:ext uri="{FF2B5EF4-FFF2-40B4-BE49-F238E27FC236}">
                          <a16:creationId xmlns:a16="http://schemas.microsoft.com/office/drawing/2014/main" id="{DEEED180-E27B-4A5A-99D1-E8E2B3B1A433}"/>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8" name="Groep 57">
                    <a:extLst>
                      <a:ext uri="{FF2B5EF4-FFF2-40B4-BE49-F238E27FC236}">
                        <a16:creationId xmlns:a16="http://schemas.microsoft.com/office/drawing/2014/main" id="{2DBA2F0A-5B32-4CF6-93CC-C4861488C746}"/>
                      </a:ext>
                    </a:extLst>
                  </p:cNvPr>
                  <p:cNvGrpSpPr/>
                  <p:nvPr userDrawn="1"/>
                </p:nvGrpSpPr>
                <p:grpSpPr>
                  <a:xfrm>
                    <a:off x="13103513" y="3705268"/>
                    <a:ext cx="145820" cy="146462"/>
                    <a:chOff x="13096169" y="3602278"/>
                    <a:chExt cx="145820" cy="146462"/>
                  </a:xfrm>
                </p:grpSpPr>
                <p:sp>
                  <p:nvSpPr>
                    <p:cNvPr id="62" name="Rechthoek 61">
                      <a:extLst>
                        <a:ext uri="{FF2B5EF4-FFF2-40B4-BE49-F238E27FC236}">
                          <a16:creationId xmlns:a16="http://schemas.microsoft.com/office/drawing/2014/main" id="{0BA969B5-3577-474E-B75E-4337873344C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E4FEE33F-CA78-420A-A414-82EF8A0E35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281A1DD0-1480-4E7F-917B-27EAB864FDCF}"/>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99CCF8D0-BE72-42EA-B85F-23A05F55DA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BC23A33D-6EDD-414E-9CC3-4E1D8EAD284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5" name="Rechthoek 54">
                  <a:extLst>
                    <a:ext uri="{FF2B5EF4-FFF2-40B4-BE49-F238E27FC236}">
                      <a16:creationId xmlns:a16="http://schemas.microsoft.com/office/drawing/2014/main" id="{3CFB4DC8-A4CC-4942-AC76-C85110C4EB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C62ABF5B-FD55-4B47-B650-1E00A2613F3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1" name="Rechthoek 30">
                <a:extLst>
                  <a:ext uri="{FF2B5EF4-FFF2-40B4-BE49-F238E27FC236}">
                    <a16:creationId xmlns:a16="http://schemas.microsoft.com/office/drawing/2014/main" id="{9502C679-B5ED-4B85-978D-906062D4139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1B2CBA7B-F93E-41EF-BC10-59C626E4E08F}"/>
                  </a:ext>
                </a:extLst>
              </p:cNvPr>
              <p:cNvGrpSpPr/>
              <p:nvPr userDrawn="1"/>
            </p:nvGrpSpPr>
            <p:grpSpPr>
              <a:xfrm>
                <a:off x="-2485819" y="3399207"/>
                <a:ext cx="1222990" cy="563933"/>
                <a:chOff x="-2485819" y="3399207"/>
                <a:chExt cx="1222990" cy="563933"/>
              </a:xfrm>
            </p:grpSpPr>
            <p:sp>
              <p:nvSpPr>
                <p:cNvPr id="33" name="Rechthoek 32">
                  <a:extLst>
                    <a:ext uri="{FF2B5EF4-FFF2-40B4-BE49-F238E27FC236}">
                      <a16:creationId xmlns:a16="http://schemas.microsoft.com/office/drawing/2014/main" id="{95BA922E-C7BE-419A-B4FE-35498E779DD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8B59A6DD-2827-48DA-A5C7-FC2A78303D1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5133AEE0-CE0E-4C45-B82F-F48AF2BA7F32}"/>
                    </a:ext>
                  </a:extLst>
                </p:cNvPr>
                <p:cNvGrpSpPr/>
                <p:nvPr userDrawn="1"/>
              </p:nvGrpSpPr>
              <p:grpSpPr>
                <a:xfrm>
                  <a:off x="-2403869" y="3460544"/>
                  <a:ext cx="155951" cy="131922"/>
                  <a:chOff x="12968836" y="3354170"/>
                  <a:chExt cx="404806" cy="342433"/>
                </a:xfrm>
              </p:grpSpPr>
              <p:sp>
                <p:nvSpPr>
                  <p:cNvPr id="48" name="Rechthoek: afgeronde hoeken 47">
                    <a:extLst>
                      <a:ext uri="{FF2B5EF4-FFF2-40B4-BE49-F238E27FC236}">
                        <a16:creationId xmlns:a16="http://schemas.microsoft.com/office/drawing/2014/main" id="{65560500-F173-460F-A6E6-E1081E0B47D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32F9A7F-2610-4904-A92D-07054C5DCF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D2DA4B63-976A-498E-B7CD-B08578AC12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0795EAD5-08EE-4BBD-92BD-FB568D31C0D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E044034C-430B-4C44-9942-7D2E625938D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9706F198-09DF-4867-859F-80A82A936FE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46AF0F33-3185-4224-8DAB-CB353F506497}"/>
                    </a:ext>
                  </a:extLst>
                </p:cNvPr>
                <p:cNvGrpSpPr/>
                <p:nvPr userDrawn="1"/>
              </p:nvGrpSpPr>
              <p:grpSpPr>
                <a:xfrm>
                  <a:off x="-2423424" y="3690208"/>
                  <a:ext cx="166739" cy="218963"/>
                  <a:chOff x="12940828" y="3950597"/>
                  <a:chExt cx="432813" cy="568367"/>
                </a:xfrm>
              </p:grpSpPr>
              <p:grpSp>
                <p:nvGrpSpPr>
                  <p:cNvPr id="40" name="Groep 39">
                    <a:extLst>
                      <a:ext uri="{FF2B5EF4-FFF2-40B4-BE49-F238E27FC236}">
                        <a16:creationId xmlns:a16="http://schemas.microsoft.com/office/drawing/2014/main" id="{1A86FAC9-88CD-4038-87BC-961EE2242D1E}"/>
                      </a:ext>
                    </a:extLst>
                  </p:cNvPr>
                  <p:cNvGrpSpPr/>
                  <p:nvPr userDrawn="1"/>
                </p:nvGrpSpPr>
                <p:grpSpPr>
                  <a:xfrm>
                    <a:off x="13000382" y="4006891"/>
                    <a:ext cx="373259" cy="315747"/>
                    <a:chOff x="12968836" y="3354170"/>
                    <a:chExt cx="404806" cy="342433"/>
                  </a:xfrm>
                </p:grpSpPr>
                <p:sp>
                  <p:nvSpPr>
                    <p:cNvPr id="42" name="Rechthoek: afgeronde hoeken 41">
                      <a:extLst>
                        <a:ext uri="{FF2B5EF4-FFF2-40B4-BE49-F238E27FC236}">
                          <a16:creationId xmlns:a16="http://schemas.microsoft.com/office/drawing/2014/main" id="{35DCD675-0587-455A-8322-4D387C415C5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D34C863-7ADA-488D-B91B-6E5C121D5C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850B6BB2-7B41-4C7C-B718-81FDB3D7FE7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1E430129-1196-4562-8525-5D998B586B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CACF272-52AF-41DD-B9A1-43778DFCBB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3C545A-FB3B-4BA9-8B27-39A9E438D6A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1" name="Boog 40">
                    <a:extLst>
                      <a:ext uri="{FF2B5EF4-FFF2-40B4-BE49-F238E27FC236}">
                        <a16:creationId xmlns:a16="http://schemas.microsoft.com/office/drawing/2014/main" id="{EBCD9C94-A9CB-4282-884C-90DC0AE5193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7" name="Tekstvak 36">
                  <a:extLst>
                    <a:ext uri="{FF2B5EF4-FFF2-40B4-BE49-F238E27FC236}">
                      <a16:creationId xmlns:a16="http://schemas.microsoft.com/office/drawing/2014/main" id="{590F97A7-E120-4C61-A394-A952706A7BF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8" name="Tekstvak 37">
                  <a:extLst>
                    <a:ext uri="{FF2B5EF4-FFF2-40B4-BE49-F238E27FC236}">
                      <a16:creationId xmlns:a16="http://schemas.microsoft.com/office/drawing/2014/main" id="{817046A9-7E88-447F-9DC2-5ECE78662DF6}"/>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9" name="Vrije vorm: vorm 38">
                  <a:extLst>
                    <a:ext uri="{FF2B5EF4-FFF2-40B4-BE49-F238E27FC236}">
                      <a16:creationId xmlns:a16="http://schemas.microsoft.com/office/drawing/2014/main" id="{679F57D6-D4AC-4D39-A4BB-CE4C038AF08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22" name="Tijdelijke aanduiding voor dianummer 21"/>
          <p:cNvSpPr>
            <a:spLocks noGrp="1"/>
          </p:cNvSpPr>
          <p:nvPr>
            <p:ph type="sldNum" sz="quarter" idx="27"/>
          </p:nvPr>
        </p:nvSpPr>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635000" y="2289600"/>
            <a:ext cx="5003800" cy="3931813"/>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a:xfrm>
            <a:off x="635000" y="1051200"/>
            <a:ext cx="5003800" cy="948047"/>
          </a:xfrm>
        </p:spPr>
        <p:txBody>
          <a:bodyPr/>
          <a:lstStyle/>
          <a:p>
            <a:r>
              <a:rPr lang="nl-NL" dirty="0"/>
              <a:t>Plaats hier de titel</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hasCustomPrompt="1"/>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lumMod val="95000"/>
            </a:schemeClr>
          </a:solidFill>
        </p:spPr>
        <p:txBody>
          <a:bodyPr wrap="square" t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grpSp>
        <p:nvGrpSpPr>
          <p:cNvPr id="9" name="INSTRUCTIE">
            <a:extLst>
              <a:ext uri="{FF2B5EF4-FFF2-40B4-BE49-F238E27FC236}">
                <a16:creationId xmlns:a16="http://schemas.microsoft.com/office/drawing/2014/main" id="{3A4571AE-D920-4BB9-ABCE-F17F6B929438}"/>
              </a:ext>
            </a:extLst>
          </p:cNvPr>
          <p:cNvGrpSpPr/>
          <p:nvPr userDrawn="1"/>
        </p:nvGrpSpPr>
        <p:grpSpPr>
          <a:xfrm>
            <a:off x="12377595" y="0"/>
            <a:ext cx="3693386" cy="6857760"/>
            <a:chOff x="-3786437" y="0"/>
            <a:chExt cx="3693386" cy="6857760"/>
          </a:xfrm>
        </p:grpSpPr>
        <p:sp>
          <p:nvSpPr>
            <p:cNvPr id="10" name="Rechthoek 9">
              <a:extLst>
                <a:ext uri="{FF2B5EF4-FFF2-40B4-BE49-F238E27FC236}">
                  <a16:creationId xmlns:a16="http://schemas.microsoft.com/office/drawing/2014/main" id="{CE86FC79-066D-4242-A856-A74F31DBD9E1}"/>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28D0AE8D-C34D-4D70-AA06-814F7ACE9291}"/>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4D443CD3-8BFD-41C4-BB12-663FF870C7C7}"/>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4025E629-98EE-485C-A757-6C910F573D3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BEAA3AC7-A769-4862-A841-1F29AC0053C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D118313-C9F0-4363-80CE-F3AAB38509EC}"/>
                  </a:ext>
                </a:extLst>
              </p:cNvPr>
              <p:cNvGrpSpPr/>
              <p:nvPr userDrawn="1"/>
            </p:nvGrpSpPr>
            <p:grpSpPr>
              <a:xfrm>
                <a:off x="-3316179" y="1231351"/>
                <a:ext cx="294789" cy="318834"/>
                <a:chOff x="14466489" y="1001522"/>
                <a:chExt cx="290627" cy="314333"/>
              </a:xfrm>
            </p:grpSpPr>
            <p:sp>
              <p:nvSpPr>
                <p:cNvPr id="72" name="Rechthoek 71">
                  <a:extLst>
                    <a:ext uri="{FF2B5EF4-FFF2-40B4-BE49-F238E27FC236}">
                      <a16:creationId xmlns:a16="http://schemas.microsoft.com/office/drawing/2014/main" id="{7789B15A-5E34-4260-B980-13000B70C93B}"/>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D6907B1F-27A4-4877-BF20-8188F53AC96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Vrije vorm: vorm 73">
                  <a:extLst>
                    <a:ext uri="{FF2B5EF4-FFF2-40B4-BE49-F238E27FC236}">
                      <a16:creationId xmlns:a16="http://schemas.microsoft.com/office/drawing/2014/main" id="{041FE36E-8497-4983-871F-10E732AC3C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Rechthoek: afgeronde hoeken 74">
                  <a:extLst>
                    <a:ext uri="{FF2B5EF4-FFF2-40B4-BE49-F238E27FC236}">
                      <a16:creationId xmlns:a16="http://schemas.microsoft.com/office/drawing/2014/main" id="{A80090C0-3465-410A-9989-39ADC16A092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6" name="Rechte verbindingslijn 75">
                  <a:extLst>
                    <a:ext uri="{FF2B5EF4-FFF2-40B4-BE49-F238E27FC236}">
                      <a16:creationId xmlns:a16="http://schemas.microsoft.com/office/drawing/2014/main" id="{EC4D6C37-49AB-4167-A4BC-AED5C8792DD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Rechte verbindingslijn 76">
                  <a:extLst>
                    <a:ext uri="{FF2B5EF4-FFF2-40B4-BE49-F238E27FC236}">
                      <a16:creationId xmlns:a16="http://schemas.microsoft.com/office/drawing/2014/main" id="{AB04C233-FB81-4830-8FBA-F4C91EC491E8}"/>
                    </a:ext>
                  </a:extLst>
                </p:cNvPr>
                <p:cNvCxnSpPr>
                  <a:cxnSpLocks/>
                  <a:stCxn id="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E2C1269F-C733-4E9A-9901-8F83A6DA80F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AB49A5F6-6074-43A4-BF83-17DA86C9390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Groep 20">
                <a:extLst>
                  <a:ext uri="{FF2B5EF4-FFF2-40B4-BE49-F238E27FC236}">
                    <a16:creationId xmlns:a16="http://schemas.microsoft.com/office/drawing/2014/main" id="{56DEE4AE-668F-4CF4-9A96-305ABEA8B4E9}"/>
                  </a:ext>
                </a:extLst>
              </p:cNvPr>
              <p:cNvGrpSpPr/>
              <p:nvPr userDrawn="1"/>
            </p:nvGrpSpPr>
            <p:grpSpPr>
              <a:xfrm>
                <a:off x="-3311319" y="2164285"/>
                <a:ext cx="825500" cy="209550"/>
                <a:chOff x="13504624" y="2482850"/>
                <a:chExt cx="825500" cy="209550"/>
              </a:xfrm>
            </p:grpSpPr>
            <p:sp>
              <p:nvSpPr>
                <p:cNvPr id="69" name="Rechthoek 68">
                  <a:extLst>
                    <a:ext uri="{FF2B5EF4-FFF2-40B4-BE49-F238E27FC236}">
                      <a16:creationId xmlns:a16="http://schemas.microsoft.com/office/drawing/2014/main" id="{3F10CF97-052E-47D7-B8B6-B7D2A6FF38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0" name="Rechte verbindingslijn 69">
                  <a:extLst>
                    <a:ext uri="{FF2B5EF4-FFF2-40B4-BE49-F238E27FC236}">
                      <a16:creationId xmlns:a16="http://schemas.microsoft.com/office/drawing/2014/main" id="{0EBCA213-4437-4E9D-9951-BAA56844628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A0FF5ECF-7EE9-4BE7-88B9-DB6F5C3133A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F756839D-D6C7-4E53-B761-BD47CD8A6E1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09AAB78-3991-4213-BD87-3C906BDB9B3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ICOON_info">
                <a:extLst>
                  <a:ext uri="{FF2B5EF4-FFF2-40B4-BE49-F238E27FC236}">
                    <a16:creationId xmlns:a16="http://schemas.microsoft.com/office/drawing/2014/main" id="{7ED77668-B021-45CA-A019-78BE8614A36A}"/>
                  </a:ext>
                </a:extLst>
              </p:cNvPr>
              <p:cNvGrpSpPr/>
              <p:nvPr userDrawn="1"/>
            </p:nvGrpSpPr>
            <p:grpSpPr>
              <a:xfrm>
                <a:off x="-376736" y="5894045"/>
                <a:ext cx="283685" cy="283685"/>
                <a:chOff x="-510741" y="5913713"/>
                <a:chExt cx="267555" cy="267555"/>
              </a:xfrm>
            </p:grpSpPr>
            <p:sp>
              <p:nvSpPr>
                <p:cNvPr id="67" name="Ovaal 66">
                  <a:extLst>
                    <a:ext uri="{FF2B5EF4-FFF2-40B4-BE49-F238E27FC236}">
                      <a16:creationId xmlns:a16="http://schemas.microsoft.com/office/drawing/2014/main" id="{B682BA32-CF6D-471B-9000-B109DA11AB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0C110936-5AB4-4175-A244-5E6183C07D5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041FDC1C-9997-4B85-9C8A-44DA0EA57DD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C4BB475-3448-4C66-A089-6401AA296E4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 name="Groep 26">
                <a:extLst>
                  <a:ext uri="{FF2B5EF4-FFF2-40B4-BE49-F238E27FC236}">
                    <a16:creationId xmlns:a16="http://schemas.microsoft.com/office/drawing/2014/main" id="{A056EA05-5FE6-4AA9-8967-7506BA6EC1AC}"/>
                  </a:ext>
                </a:extLst>
              </p:cNvPr>
              <p:cNvGrpSpPr/>
              <p:nvPr userDrawn="1"/>
            </p:nvGrpSpPr>
            <p:grpSpPr>
              <a:xfrm>
                <a:off x="-3408294" y="5236167"/>
                <a:ext cx="622283" cy="612919"/>
                <a:chOff x="12617641" y="3403239"/>
                <a:chExt cx="752963" cy="741634"/>
              </a:xfrm>
            </p:grpSpPr>
            <p:grpSp>
              <p:nvGrpSpPr>
                <p:cNvPr id="51" name="Groep 50">
                  <a:extLst>
                    <a:ext uri="{FF2B5EF4-FFF2-40B4-BE49-F238E27FC236}">
                      <a16:creationId xmlns:a16="http://schemas.microsoft.com/office/drawing/2014/main" id="{F765280C-81DB-44FF-9B17-35439E1CF87A}"/>
                    </a:ext>
                  </a:extLst>
                </p:cNvPr>
                <p:cNvGrpSpPr/>
                <p:nvPr userDrawn="1"/>
              </p:nvGrpSpPr>
              <p:grpSpPr>
                <a:xfrm>
                  <a:off x="12771550" y="3403239"/>
                  <a:ext cx="467156" cy="448491"/>
                  <a:chOff x="12782177" y="3403239"/>
                  <a:chExt cx="467156" cy="448491"/>
                </a:xfrm>
              </p:grpSpPr>
              <p:grpSp>
                <p:nvGrpSpPr>
                  <p:cNvPr id="54" name="Groep 53">
                    <a:extLst>
                      <a:ext uri="{FF2B5EF4-FFF2-40B4-BE49-F238E27FC236}">
                        <a16:creationId xmlns:a16="http://schemas.microsoft.com/office/drawing/2014/main" id="{0004FE09-BF16-45FD-9E8A-539A932DDE6C}"/>
                      </a:ext>
                    </a:extLst>
                  </p:cNvPr>
                  <p:cNvGrpSpPr/>
                  <p:nvPr userDrawn="1"/>
                </p:nvGrpSpPr>
                <p:grpSpPr>
                  <a:xfrm>
                    <a:off x="12782177" y="3403239"/>
                    <a:ext cx="412972" cy="396132"/>
                    <a:chOff x="13554906" y="3320109"/>
                    <a:chExt cx="443912" cy="425811"/>
                  </a:xfrm>
                </p:grpSpPr>
                <p:grpSp>
                  <p:nvGrpSpPr>
                    <p:cNvPr id="61" name="Groep 60">
                      <a:extLst>
                        <a:ext uri="{FF2B5EF4-FFF2-40B4-BE49-F238E27FC236}">
                          <a16:creationId xmlns:a16="http://schemas.microsoft.com/office/drawing/2014/main" id="{2890C125-45C0-4DF5-86B7-0BAD689ABD29}"/>
                        </a:ext>
                      </a:extLst>
                    </p:cNvPr>
                    <p:cNvGrpSpPr/>
                    <p:nvPr userDrawn="1"/>
                  </p:nvGrpSpPr>
                  <p:grpSpPr>
                    <a:xfrm>
                      <a:off x="13554906" y="3320109"/>
                      <a:ext cx="443912" cy="425811"/>
                      <a:chOff x="12909684" y="1276143"/>
                      <a:chExt cx="443912" cy="425811"/>
                    </a:xfrm>
                  </p:grpSpPr>
                  <p:sp>
                    <p:nvSpPr>
                      <p:cNvPr id="64" name="Rechthoek 63">
                        <a:extLst>
                          <a:ext uri="{FF2B5EF4-FFF2-40B4-BE49-F238E27FC236}">
                            <a16:creationId xmlns:a16="http://schemas.microsoft.com/office/drawing/2014/main" id="{07177CAF-DB16-496F-B27B-62F4B1C64C9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08B41DA4-D22B-46E2-A8B7-BDA18658DAE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Ovaal 65">
                        <a:extLst>
                          <a:ext uri="{FF2B5EF4-FFF2-40B4-BE49-F238E27FC236}">
                            <a16:creationId xmlns:a16="http://schemas.microsoft.com/office/drawing/2014/main" id="{1D92D8F9-96AE-4027-B6EE-DD94CC67599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2" name="Afbeelding 61">
                      <a:extLst>
                        <a:ext uri="{FF2B5EF4-FFF2-40B4-BE49-F238E27FC236}">
                          <a16:creationId xmlns:a16="http://schemas.microsoft.com/office/drawing/2014/main" id="{EFE584E7-B109-4E20-87A4-24167F190BB2}"/>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3" name="Afbeelding 62">
                      <a:extLst>
                        <a:ext uri="{FF2B5EF4-FFF2-40B4-BE49-F238E27FC236}">
                          <a16:creationId xmlns:a16="http://schemas.microsoft.com/office/drawing/2014/main" id="{ED286ED3-18FA-4E0D-B387-2E2E2C63EEF0}"/>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5" name="Groep 54">
                    <a:extLst>
                      <a:ext uri="{FF2B5EF4-FFF2-40B4-BE49-F238E27FC236}">
                        <a16:creationId xmlns:a16="http://schemas.microsoft.com/office/drawing/2014/main" id="{3FBEF01E-73AA-4E30-BE30-8F27825C03DF}"/>
                      </a:ext>
                    </a:extLst>
                  </p:cNvPr>
                  <p:cNvGrpSpPr/>
                  <p:nvPr userDrawn="1"/>
                </p:nvGrpSpPr>
                <p:grpSpPr>
                  <a:xfrm>
                    <a:off x="13103513" y="3705268"/>
                    <a:ext cx="145820" cy="146462"/>
                    <a:chOff x="13096169" y="3602278"/>
                    <a:chExt cx="145820" cy="146462"/>
                  </a:xfrm>
                </p:grpSpPr>
                <p:sp>
                  <p:nvSpPr>
                    <p:cNvPr id="59" name="Rechthoek 58">
                      <a:extLst>
                        <a:ext uri="{FF2B5EF4-FFF2-40B4-BE49-F238E27FC236}">
                          <a16:creationId xmlns:a16="http://schemas.microsoft.com/office/drawing/2014/main" id="{6B798BC8-E433-420B-8015-6FE09C376A2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48C82FE6-DAFD-4C65-86F7-F83B6BF8B8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F3B82F12-235B-41BD-AD16-BA97E82BB8E0}"/>
                      </a:ext>
                    </a:extLst>
                  </p:cNvPr>
                  <p:cNvGrpSpPr/>
                  <p:nvPr userDrawn="1"/>
                </p:nvGrpSpPr>
                <p:grpSpPr>
                  <a:xfrm rot="10800000">
                    <a:off x="13061402" y="3665637"/>
                    <a:ext cx="145820" cy="146462"/>
                    <a:chOff x="13096169" y="3602278"/>
                    <a:chExt cx="145820" cy="146462"/>
                  </a:xfrm>
                </p:grpSpPr>
                <p:sp>
                  <p:nvSpPr>
                    <p:cNvPr id="57" name="Rechthoek 56">
                      <a:extLst>
                        <a:ext uri="{FF2B5EF4-FFF2-40B4-BE49-F238E27FC236}">
                          <a16:creationId xmlns:a16="http://schemas.microsoft.com/office/drawing/2014/main" id="{D2577563-BACB-4C43-BFC4-19AA376D7C9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F09EAAE1-29AC-4B87-8EB3-582C77A965F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2" name="Rechthoek 51">
                  <a:extLst>
                    <a:ext uri="{FF2B5EF4-FFF2-40B4-BE49-F238E27FC236}">
                      <a16:creationId xmlns:a16="http://schemas.microsoft.com/office/drawing/2014/main" id="{93F15DFE-5A22-4816-A508-BF8E4416045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3" name="Gelijkbenige driehoek 52">
                  <a:extLst>
                    <a:ext uri="{FF2B5EF4-FFF2-40B4-BE49-F238E27FC236}">
                      <a16:creationId xmlns:a16="http://schemas.microsoft.com/office/drawing/2014/main" id="{CF48CB66-EDF6-4502-B1F1-A5A073AA455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 name="Rechthoek 27">
                <a:extLst>
                  <a:ext uri="{FF2B5EF4-FFF2-40B4-BE49-F238E27FC236}">
                    <a16:creationId xmlns:a16="http://schemas.microsoft.com/office/drawing/2014/main" id="{7F14C546-9CAD-46C8-AA83-47AF9DB5E30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6E96F74A-FD65-4EC4-9CA3-193BEF7C59A2}"/>
                  </a:ext>
                </a:extLst>
              </p:cNvPr>
              <p:cNvGrpSpPr/>
              <p:nvPr userDrawn="1"/>
            </p:nvGrpSpPr>
            <p:grpSpPr>
              <a:xfrm>
                <a:off x="-2485819" y="3399207"/>
                <a:ext cx="1222990" cy="563933"/>
                <a:chOff x="-2485819" y="3399207"/>
                <a:chExt cx="1222990" cy="563933"/>
              </a:xfrm>
            </p:grpSpPr>
            <p:sp>
              <p:nvSpPr>
                <p:cNvPr id="30" name="Rechthoek 29">
                  <a:extLst>
                    <a:ext uri="{FF2B5EF4-FFF2-40B4-BE49-F238E27FC236}">
                      <a16:creationId xmlns:a16="http://schemas.microsoft.com/office/drawing/2014/main" id="{FC1A610B-207F-451A-BE35-BBED039621E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44E6C3A0-18EB-4281-8BFC-730D8DA885E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BFCDD60E-A9F0-4B20-870A-DD8979BBCF80}"/>
                    </a:ext>
                  </a:extLst>
                </p:cNvPr>
                <p:cNvGrpSpPr/>
                <p:nvPr userDrawn="1"/>
              </p:nvGrpSpPr>
              <p:grpSpPr>
                <a:xfrm>
                  <a:off x="-2403869" y="3460544"/>
                  <a:ext cx="155951" cy="131922"/>
                  <a:chOff x="12968836" y="3354170"/>
                  <a:chExt cx="404806" cy="342433"/>
                </a:xfrm>
              </p:grpSpPr>
              <p:sp>
                <p:nvSpPr>
                  <p:cNvPr id="45" name="Rechthoek: afgeronde hoeken 44">
                    <a:extLst>
                      <a:ext uri="{FF2B5EF4-FFF2-40B4-BE49-F238E27FC236}">
                        <a16:creationId xmlns:a16="http://schemas.microsoft.com/office/drawing/2014/main" id="{078B49F2-2A51-4EB3-AC5C-605D1DE910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A030DCEF-E778-4B80-AA64-8DC4E83D6C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7E9582EC-4F40-400C-BFAC-45E256FB84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1438615B-351C-4CB1-BFD5-1CF84636BEC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350C97-7346-448F-BDFC-2B0BDF9A049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A29325C-FF99-4C82-88C5-6DE49CA55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EFFD9EB4-8890-4EAA-89E7-840FEC4E4C8C}"/>
                    </a:ext>
                  </a:extLst>
                </p:cNvPr>
                <p:cNvGrpSpPr/>
                <p:nvPr userDrawn="1"/>
              </p:nvGrpSpPr>
              <p:grpSpPr>
                <a:xfrm>
                  <a:off x="-2423424" y="3690208"/>
                  <a:ext cx="166739" cy="218963"/>
                  <a:chOff x="12940828" y="3950597"/>
                  <a:chExt cx="432813" cy="568367"/>
                </a:xfrm>
              </p:grpSpPr>
              <p:grpSp>
                <p:nvGrpSpPr>
                  <p:cNvPr id="37" name="Groep 36">
                    <a:extLst>
                      <a:ext uri="{FF2B5EF4-FFF2-40B4-BE49-F238E27FC236}">
                        <a16:creationId xmlns:a16="http://schemas.microsoft.com/office/drawing/2014/main" id="{AB5CE5AA-B7BA-4862-AF08-CEB473183F4A}"/>
                      </a:ext>
                    </a:extLst>
                  </p:cNvPr>
                  <p:cNvGrpSpPr/>
                  <p:nvPr userDrawn="1"/>
                </p:nvGrpSpPr>
                <p:grpSpPr>
                  <a:xfrm>
                    <a:off x="13000382" y="4006891"/>
                    <a:ext cx="373259" cy="315747"/>
                    <a:chOff x="12968836" y="3354170"/>
                    <a:chExt cx="404806" cy="342433"/>
                  </a:xfrm>
                </p:grpSpPr>
                <p:sp>
                  <p:nvSpPr>
                    <p:cNvPr id="39" name="Rechthoek: afgeronde hoeken 38">
                      <a:extLst>
                        <a:ext uri="{FF2B5EF4-FFF2-40B4-BE49-F238E27FC236}">
                          <a16:creationId xmlns:a16="http://schemas.microsoft.com/office/drawing/2014/main" id="{917C45E4-C4AC-44F2-9923-1250782771E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EEEA463E-373A-4C09-83F2-06060877DEB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8C69E8B-3A10-4A1E-8CA4-45C42A6FC67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8A591E1-F40F-4344-B5D5-AD2A61112C3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5FB2C5B-3733-42EA-999C-EB0A6C9BB4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B9333BEE-B896-44A2-9135-F2CE8D30C67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Boog 37">
                    <a:extLst>
                      <a:ext uri="{FF2B5EF4-FFF2-40B4-BE49-F238E27FC236}">
                        <a16:creationId xmlns:a16="http://schemas.microsoft.com/office/drawing/2014/main" id="{3DD05A25-E650-4526-80EE-B47468C67E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30062C01-A6E0-4BC1-B51B-B170080B2DB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5" name="Tekstvak 34">
                  <a:extLst>
                    <a:ext uri="{FF2B5EF4-FFF2-40B4-BE49-F238E27FC236}">
                      <a16:creationId xmlns:a16="http://schemas.microsoft.com/office/drawing/2014/main" id="{F484A6FD-D390-40FB-A62D-5E4CB5369BB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6" name="Vrije vorm: vorm 35">
                  <a:extLst>
                    <a:ext uri="{FF2B5EF4-FFF2-40B4-BE49-F238E27FC236}">
                      <a16:creationId xmlns:a16="http://schemas.microsoft.com/office/drawing/2014/main" id="{3E86058A-5DFD-457D-9202-91DB8C1FB9B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13" name="Tijdelijke aanduiding voor dianummer 12"/>
          <p:cNvSpPr>
            <a:spLocks noGrp="1"/>
          </p:cNvSpPr>
          <p:nvPr>
            <p:ph type="sldNum" sz="quarter" idx="27"/>
          </p:nvPr>
        </p:nvSpPr>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052513"/>
            <a:ext cx="10923588" cy="2374900"/>
          </a:xfrm>
        </p:spPr>
        <p:txBody>
          <a:bodyPr anchor="ctr" anchorCtr="0">
            <a:normAutofit/>
          </a:bodyPr>
          <a:lstStyle>
            <a:lvl1pPr>
              <a:defRPr sz="4800">
                <a:solidFill>
                  <a:schemeClr val="bg1"/>
                </a:solidFill>
              </a:defRPr>
            </a:lvl1pPr>
          </a:lstStyle>
          <a:p>
            <a:r>
              <a:rPr lang="nl-NL" dirty="0"/>
              <a:t>Plaats hier de titel</a:t>
            </a:r>
          </a:p>
        </p:txBody>
      </p:sp>
      <p:sp>
        <p:nvSpPr>
          <p:cNvPr id="14" name="Tijdelijke aanduiding voor tekst 13"/>
          <p:cNvSpPr>
            <a:spLocks noGrp="1"/>
          </p:cNvSpPr>
          <p:nvPr>
            <p:ph type="body" sz="quarter" idx="13" hasCustomPrompt="1"/>
          </p:nvPr>
        </p:nvSpPr>
        <p:spPr>
          <a:xfrm>
            <a:off x="635000" y="3749487"/>
            <a:ext cx="10923588" cy="2471925"/>
          </a:xfrm>
        </p:spPr>
        <p:txBody>
          <a:bodyPr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052513"/>
            <a:ext cx="10923588" cy="2374900"/>
          </a:xfrm>
        </p:spPr>
        <p:txBody>
          <a:bodyPr anchor="ctr" anchorCtr="0">
            <a:normAutofit/>
          </a:bodyPr>
          <a:lstStyle>
            <a:lvl1pPr>
              <a:defRPr sz="4800">
                <a:solidFill>
                  <a:schemeClr val="tx2"/>
                </a:solidFill>
              </a:defRPr>
            </a:lvl1pPr>
          </a:lstStyle>
          <a:p>
            <a:r>
              <a:rPr lang="nl-NL" dirty="0"/>
              <a:t>Plaats hier de titel</a:t>
            </a:r>
          </a:p>
        </p:txBody>
      </p:sp>
      <p:sp>
        <p:nvSpPr>
          <p:cNvPr id="14" name="Tijdelijke aanduiding voor tekst 13"/>
          <p:cNvSpPr>
            <a:spLocks noGrp="1"/>
          </p:cNvSpPr>
          <p:nvPr>
            <p:ph type="body" sz="quarter" idx="13" hasCustomPrompt="1"/>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4"/>
          </p:nvPr>
        </p:nvSpPr>
        <p:spPr/>
        <p:txBody>
          <a:bodyPr/>
          <a:lstStyle>
            <a:lvl1pPr>
              <a:defRPr>
                <a:solidFill>
                  <a:schemeClr val="bg1"/>
                </a:solidFill>
              </a:defRPr>
            </a:lvl1pPr>
          </a:lstStyle>
          <a:p>
            <a:endParaRPr lang="nl-NL"/>
          </a:p>
        </p:txBody>
      </p:sp>
      <p:sp>
        <p:nvSpPr>
          <p:cNvPr id="10" name="Tijdelijke aanduiding voor voettekst 9"/>
          <p:cNvSpPr>
            <a:spLocks noGrp="1"/>
          </p:cNvSpPr>
          <p:nvPr>
            <p:ph type="ftr" sz="quarter" idx="15"/>
          </p:nvPr>
        </p:nvSpPr>
        <p:spPr/>
        <p:txBody>
          <a:bodyPr/>
          <a:lstStyle>
            <a:lvl1pPr>
              <a:defRPr>
                <a:solidFill>
                  <a:schemeClr val="bg1"/>
                </a:solidFill>
              </a:defRPr>
            </a:lvl1pPr>
          </a:lstStyle>
          <a:p>
            <a:endParaRPr lang="nl-NL"/>
          </a:p>
        </p:txBody>
      </p:sp>
      <p:sp>
        <p:nvSpPr>
          <p:cNvPr id="11" name="Tijdelijke aanduiding voor dianummer 10"/>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63719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95000"/>
            </a:schemeClr>
          </a:solidFill>
        </p:spPr>
        <p:txBody>
          <a:bodyPr wrap="square" lIns="0" tIns="1404000" rIns="0" bIns="0" anchor="ctr">
            <a:noAutofit/>
          </a:bodyPr>
          <a:lstStyle>
            <a:lvl1pPr marL="0" indent="0" algn="ctr">
              <a:spcBef>
                <a:spcPts val="0"/>
              </a:spcBef>
              <a:buClr>
                <a:schemeClr val="bg2"/>
              </a:buClr>
              <a:buNone/>
              <a:tabLst>
                <a:tab pos="1619250" algn="l"/>
              </a:tabLst>
              <a:defRPr sz="1100">
                <a:solidFill>
                  <a:schemeClr val="bg1"/>
                </a:solidFill>
              </a:defRPr>
            </a:lvl1pPr>
          </a:lstStyle>
          <a:p>
            <a:r>
              <a:rPr lang="nl-NL"/>
              <a:t>Klik op bovenstaand pictogram </a:t>
            </a:r>
            <a:br>
              <a:rPr lang="nl-NL"/>
            </a:br>
            <a:r>
              <a:rPr lang="nl-NL"/>
              <a:t>om een afbeelding in te voegen</a:t>
            </a:r>
          </a:p>
        </p:txBody>
      </p:sp>
      <p:sp>
        <p:nvSpPr>
          <p:cNvPr id="2" name="Titel 1"/>
          <p:cNvSpPr>
            <a:spLocks noGrp="1"/>
          </p:cNvSpPr>
          <p:nvPr>
            <p:ph type="title" hasCustomPrompt="1"/>
          </p:nvPr>
        </p:nvSpPr>
        <p:spPr>
          <a:xfrm>
            <a:off x="634205" y="3888000"/>
            <a:ext cx="5004595" cy="2333413"/>
          </a:xfrm>
        </p:spPr>
        <p:txBody>
          <a:bodyPr anchor="t" anchorCtr="0"/>
          <a:lstStyle>
            <a:lvl1pPr>
              <a:defRPr>
                <a:solidFill>
                  <a:schemeClr val="tx1"/>
                </a:solidFill>
              </a:defRPr>
            </a:lvl1pPr>
          </a:lstStyle>
          <a:p>
            <a:r>
              <a:rPr lang="nl-NL" dirty="0"/>
              <a:t>Typ hier uw tekst</a:t>
            </a:r>
          </a:p>
        </p:txBody>
      </p:sp>
      <p:sp>
        <p:nvSpPr>
          <p:cNvPr id="6" name="Tijdelijke aanduiding voor tekst 13"/>
          <p:cNvSpPr>
            <a:spLocks noGrp="1"/>
          </p:cNvSpPr>
          <p:nvPr>
            <p:ph type="body" sz="quarter" idx="13" hasCustomPrompt="1"/>
          </p:nvPr>
        </p:nvSpPr>
        <p:spPr>
          <a:xfrm>
            <a:off x="6554588" y="3888000"/>
            <a:ext cx="5004000" cy="2333413"/>
          </a:xfrm>
        </p:spPr>
        <p:txBody>
          <a:bodyPr tIns="50400" numCol="1" spcCol="468000" anchor="t" anchorCtr="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p:txBody>
      </p:sp>
      <p:sp>
        <p:nvSpPr>
          <p:cNvPr id="10" name="Tijdelijke aanduiding voor datum 9"/>
          <p:cNvSpPr>
            <a:spLocks noGrp="1"/>
          </p:cNvSpPr>
          <p:nvPr>
            <p:ph type="dt" sz="half" idx="15"/>
          </p:nvPr>
        </p:nvSpPr>
        <p:spPr/>
        <p:txBody>
          <a:bodyPr/>
          <a:lstStyle>
            <a:lvl1pPr>
              <a:defRPr>
                <a:solidFill>
                  <a:schemeClr val="tx1"/>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1"/>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991984C8-C12A-4997-B9EE-3C83334F9F53}"/>
              </a:ext>
            </a:extLst>
          </p:cNvPr>
          <p:cNvGrpSpPr/>
          <p:nvPr userDrawn="1"/>
        </p:nvGrpSpPr>
        <p:grpSpPr>
          <a:xfrm>
            <a:off x="12377595" y="0"/>
            <a:ext cx="3693386" cy="6857760"/>
            <a:chOff x="-3786437" y="0"/>
            <a:chExt cx="3693386" cy="6857760"/>
          </a:xfrm>
        </p:grpSpPr>
        <p:sp>
          <p:nvSpPr>
            <p:cNvPr id="9" name="Rechthoek 8">
              <a:extLst>
                <a:ext uri="{FF2B5EF4-FFF2-40B4-BE49-F238E27FC236}">
                  <a16:creationId xmlns:a16="http://schemas.microsoft.com/office/drawing/2014/main" id="{9A5E45BF-EF51-4D34-B366-9D31848C6740}"/>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324C19B1-C45B-4AE6-BC57-80A808ABE5D3}"/>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5CA891AD-9DF2-4F16-A9BC-87B4E8ADB0EF}"/>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758A5E17-7803-4807-BA1A-300B180CA21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CF830661-D954-4D9D-A896-2F5B3846F43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4423F39F-6C18-4884-96E4-61E731AB1E18}"/>
                  </a:ext>
                </a:extLst>
              </p:cNvPr>
              <p:cNvGrpSpPr/>
              <p:nvPr userDrawn="1"/>
            </p:nvGrpSpPr>
            <p:grpSpPr>
              <a:xfrm>
                <a:off x="-3316179" y="1231351"/>
                <a:ext cx="294789" cy="318834"/>
                <a:chOff x="14466489" y="1001522"/>
                <a:chExt cx="290627" cy="314333"/>
              </a:xfrm>
            </p:grpSpPr>
            <p:sp>
              <p:nvSpPr>
                <p:cNvPr id="72" name="Rechthoek 71">
                  <a:extLst>
                    <a:ext uri="{FF2B5EF4-FFF2-40B4-BE49-F238E27FC236}">
                      <a16:creationId xmlns:a16="http://schemas.microsoft.com/office/drawing/2014/main" id="{CD9F559A-B4C5-4222-9E30-F0A0856406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905CE831-069C-4DBB-95DE-24295C05576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Vrije vorm: vorm 73">
                  <a:extLst>
                    <a:ext uri="{FF2B5EF4-FFF2-40B4-BE49-F238E27FC236}">
                      <a16:creationId xmlns:a16="http://schemas.microsoft.com/office/drawing/2014/main" id="{ABDA3682-D3F7-4ACB-9D97-9460F0D096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Rechthoek: afgeronde hoeken 74">
                  <a:extLst>
                    <a:ext uri="{FF2B5EF4-FFF2-40B4-BE49-F238E27FC236}">
                      <a16:creationId xmlns:a16="http://schemas.microsoft.com/office/drawing/2014/main" id="{FCD7C9DC-629A-4B0F-B6FA-27E9D118413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6" name="Rechte verbindingslijn 75">
                  <a:extLst>
                    <a:ext uri="{FF2B5EF4-FFF2-40B4-BE49-F238E27FC236}">
                      <a16:creationId xmlns:a16="http://schemas.microsoft.com/office/drawing/2014/main" id="{E24061D0-EDA8-4249-BCDD-642579B9028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Rechte verbindingslijn 76">
                  <a:extLst>
                    <a:ext uri="{FF2B5EF4-FFF2-40B4-BE49-F238E27FC236}">
                      <a16:creationId xmlns:a16="http://schemas.microsoft.com/office/drawing/2014/main" id="{9E02B8A9-849B-4348-B262-C81A05FD2AF9}"/>
                    </a:ext>
                  </a:extLst>
                </p:cNvPr>
                <p:cNvCxnSpPr>
                  <a:cxnSpLocks/>
                  <a:stCxn id="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4BD3382D-C93D-44B2-9DDF-7ED23E97596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664126E-C867-470F-B082-82A7E941F25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Groep 20">
                <a:extLst>
                  <a:ext uri="{FF2B5EF4-FFF2-40B4-BE49-F238E27FC236}">
                    <a16:creationId xmlns:a16="http://schemas.microsoft.com/office/drawing/2014/main" id="{DA8DB85A-8861-436B-9915-770DACD99EE1}"/>
                  </a:ext>
                </a:extLst>
              </p:cNvPr>
              <p:cNvGrpSpPr/>
              <p:nvPr userDrawn="1"/>
            </p:nvGrpSpPr>
            <p:grpSpPr>
              <a:xfrm>
                <a:off x="-3311319" y="2164285"/>
                <a:ext cx="825500" cy="209550"/>
                <a:chOff x="13504624" y="2482850"/>
                <a:chExt cx="825500" cy="209550"/>
              </a:xfrm>
            </p:grpSpPr>
            <p:sp>
              <p:nvSpPr>
                <p:cNvPr id="69" name="Rechthoek 68">
                  <a:extLst>
                    <a:ext uri="{FF2B5EF4-FFF2-40B4-BE49-F238E27FC236}">
                      <a16:creationId xmlns:a16="http://schemas.microsoft.com/office/drawing/2014/main" id="{E876D7E7-8214-47F0-9A62-BF5D18B8B79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0" name="Rechte verbindingslijn 69">
                  <a:extLst>
                    <a:ext uri="{FF2B5EF4-FFF2-40B4-BE49-F238E27FC236}">
                      <a16:creationId xmlns:a16="http://schemas.microsoft.com/office/drawing/2014/main" id="{9587D3A5-5D23-48A4-9C25-A09D33E2AEB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8F5BD80A-9E7F-4C69-B14E-F3DC5393E0A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FE7C5B49-F96E-4EDB-A1FC-7530BD44A75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6382400C-7098-4D1F-BD96-180E27E46AE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ICOON_info">
                <a:extLst>
                  <a:ext uri="{FF2B5EF4-FFF2-40B4-BE49-F238E27FC236}">
                    <a16:creationId xmlns:a16="http://schemas.microsoft.com/office/drawing/2014/main" id="{CE200CC3-B7DF-4A7A-8D3A-0209B7E15FD3}"/>
                  </a:ext>
                </a:extLst>
              </p:cNvPr>
              <p:cNvGrpSpPr/>
              <p:nvPr userDrawn="1"/>
            </p:nvGrpSpPr>
            <p:grpSpPr>
              <a:xfrm>
                <a:off x="-376736" y="5894045"/>
                <a:ext cx="283685" cy="283685"/>
                <a:chOff x="-510741" y="5913713"/>
                <a:chExt cx="267555" cy="267555"/>
              </a:xfrm>
            </p:grpSpPr>
            <p:sp>
              <p:nvSpPr>
                <p:cNvPr id="67" name="Ovaal 66">
                  <a:extLst>
                    <a:ext uri="{FF2B5EF4-FFF2-40B4-BE49-F238E27FC236}">
                      <a16:creationId xmlns:a16="http://schemas.microsoft.com/office/drawing/2014/main" id="{E4A54AC6-B911-4F40-BB07-79BD233FD9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CF3ADBD9-D640-4CE0-B149-7DC63C4B742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23C10A95-9BBF-4091-BB84-A225DEB4601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C95D7F5D-E4DB-40ED-BF73-E67B35B68194}"/>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 name="Groep 26">
                <a:extLst>
                  <a:ext uri="{FF2B5EF4-FFF2-40B4-BE49-F238E27FC236}">
                    <a16:creationId xmlns:a16="http://schemas.microsoft.com/office/drawing/2014/main" id="{62AED81D-3B94-447D-9758-5C19E4084827}"/>
                  </a:ext>
                </a:extLst>
              </p:cNvPr>
              <p:cNvGrpSpPr/>
              <p:nvPr userDrawn="1"/>
            </p:nvGrpSpPr>
            <p:grpSpPr>
              <a:xfrm>
                <a:off x="-3408294" y="5236167"/>
                <a:ext cx="622283" cy="612919"/>
                <a:chOff x="12617641" y="3403239"/>
                <a:chExt cx="752963" cy="741634"/>
              </a:xfrm>
            </p:grpSpPr>
            <p:grpSp>
              <p:nvGrpSpPr>
                <p:cNvPr id="51" name="Groep 50">
                  <a:extLst>
                    <a:ext uri="{FF2B5EF4-FFF2-40B4-BE49-F238E27FC236}">
                      <a16:creationId xmlns:a16="http://schemas.microsoft.com/office/drawing/2014/main" id="{57CA2DD1-CC65-4321-AA4F-6F8A2B45E92D}"/>
                    </a:ext>
                  </a:extLst>
                </p:cNvPr>
                <p:cNvGrpSpPr/>
                <p:nvPr userDrawn="1"/>
              </p:nvGrpSpPr>
              <p:grpSpPr>
                <a:xfrm>
                  <a:off x="12771550" y="3403239"/>
                  <a:ext cx="467156" cy="448491"/>
                  <a:chOff x="12782177" y="3403239"/>
                  <a:chExt cx="467156" cy="448491"/>
                </a:xfrm>
              </p:grpSpPr>
              <p:grpSp>
                <p:nvGrpSpPr>
                  <p:cNvPr id="54" name="Groep 53">
                    <a:extLst>
                      <a:ext uri="{FF2B5EF4-FFF2-40B4-BE49-F238E27FC236}">
                        <a16:creationId xmlns:a16="http://schemas.microsoft.com/office/drawing/2014/main" id="{153CFE52-2723-4A3F-AD76-A8A7A7979E7C}"/>
                      </a:ext>
                    </a:extLst>
                  </p:cNvPr>
                  <p:cNvGrpSpPr/>
                  <p:nvPr userDrawn="1"/>
                </p:nvGrpSpPr>
                <p:grpSpPr>
                  <a:xfrm>
                    <a:off x="12782177" y="3403239"/>
                    <a:ext cx="412972" cy="396132"/>
                    <a:chOff x="13554906" y="3320109"/>
                    <a:chExt cx="443912" cy="425811"/>
                  </a:xfrm>
                </p:grpSpPr>
                <p:grpSp>
                  <p:nvGrpSpPr>
                    <p:cNvPr id="61" name="Groep 60">
                      <a:extLst>
                        <a:ext uri="{FF2B5EF4-FFF2-40B4-BE49-F238E27FC236}">
                          <a16:creationId xmlns:a16="http://schemas.microsoft.com/office/drawing/2014/main" id="{48CE1ED6-AAED-45CC-81C4-F76DAD9D18FD}"/>
                        </a:ext>
                      </a:extLst>
                    </p:cNvPr>
                    <p:cNvGrpSpPr/>
                    <p:nvPr userDrawn="1"/>
                  </p:nvGrpSpPr>
                  <p:grpSpPr>
                    <a:xfrm>
                      <a:off x="13554906" y="3320109"/>
                      <a:ext cx="443912" cy="425811"/>
                      <a:chOff x="12909684" y="1276143"/>
                      <a:chExt cx="443912" cy="425811"/>
                    </a:xfrm>
                  </p:grpSpPr>
                  <p:sp>
                    <p:nvSpPr>
                      <p:cNvPr id="64" name="Rechthoek 63">
                        <a:extLst>
                          <a:ext uri="{FF2B5EF4-FFF2-40B4-BE49-F238E27FC236}">
                            <a16:creationId xmlns:a16="http://schemas.microsoft.com/office/drawing/2014/main" id="{E44A2DDB-E8EB-499C-9590-D7085D11A3D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C8636D10-A5F6-4379-BFE2-FD5391CE16F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Ovaal 65">
                        <a:extLst>
                          <a:ext uri="{FF2B5EF4-FFF2-40B4-BE49-F238E27FC236}">
                            <a16:creationId xmlns:a16="http://schemas.microsoft.com/office/drawing/2014/main" id="{172D547C-0A8D-4689-A8CF-A01AEED33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2" name="Afbeelding 61">
                      <a:extLst>
                        <a:ext uri="{FF2B5EF4-FFF2-40B4-BE49-F238E27FC236}">
                          <a16:creationId xmlns:a16="http://schemas.microsoft.com/office/drawing/2014/main" id="{81316DF7-90CC-4A40-BD71-75DEA7C6D01E}"/>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3" name="Afbeelding 62">
                      <a:extLst>
                        <a:ext uri="{FF2B5EF4-FFF2-40B4-BE49-F238E27FC236}">
                          <a16:creationId xmlns:a16="http://schemas.microsoft.com/office/drawing/2014/main" id="{870E781F-5B4D-47B0-8223-4008120B5505}"/>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5" name="Groep 54">
                    <a:extLst>
                      <a:ext uri="{FF2B5EF4-FFF2-40B4-BE49-F238E27FC236}">
                        <a16:creationId xmlns:a16="http://schemas.microsoft.com/office/drawing/2014/main" id="{0134CF9D-6C22-46B5-A6F3-1D5F5A7BE2EA}"/>
                      </a:ext>
                    </a:extLst>
                  </p:cNvPr>
                  <p:cNvGrpSpPr/>
                  <p:nvPr userDrawn="1"/>
                </p:nvGrpSpPr>
                <p:grpSpPr>
                  <a:xfrm>
                    <a:off x="13103513" y="3705268"/>
                    <a:ext cx="145820" cy="146462"/>
                    <a:chOff x="13096169" y="3602278"/>
                    <a:chExt cx="145820" cy="146462"/>
                  </a:xfrm>
                </p:grpSpPr>
                <p:sp>
                  <p:nvSpPr>
                    <p:cNvPr id="59" name="Rechthoek 58">
                      <a:extLst>
                        <a:ext uri="{FF2B5EF4-FFF2-40B4-BE49-F238E27FC236}">
                          <a16:creationId xmlns:a16="http://schemas.microsoft.com/office/drawing/2014/main" id="{05E9456D-68AB-4A0B-B437-8774F78B42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E11DA55B-9476-49C2-9CBB-BC444B4F51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4235ACDA-3ADA-426E-87E4-64B70E3E01AC}"/>
                      </a:ext>
                    </a:extLst>
                  </p:cNvPr>
                  <p:cNvGrpSpPr/>
                  <p:nvPr userDrawn="1"/>
                </p:nvGrpSpPr>
                <p:grpSpPr>
                  <a:xfrm rot="10800000">
                    <a:off x="13061402" y="3665637"/>
                    <a:ext cx="145820" cy="146462"/>
                    <a:chOff x="13096169" y="3602278"/>
                    <a:chExt cx="145820" cy="146462"/>
                  </a:xfrm>
                </p:grpSpPr>
                <p:sp>
                  <p:nvSpPr>
                    <p:cNvPr id="57" name="Rechthoek 56">
                      <a:extLst>
                        <a:ext uri="{FF2B5EF4-FFF2-40B4-BE49-F238E27FC236}">
                          <a16:creationId xmlns:a16="http://schemas.microsoft.com/office/drawing/2014/main" id="{C3015FBF-5916-4B7C-8C5F-5383CA3963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C2A2477-80CF-4B7B-A52D-A7D29856C0B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2" name="Rechthoek 51">
                  <a:extLst>
                    <a:ext uri="{FF2B5EF4-FFF2-40B4-BE49-F238E27FC236}">
                      <a16:creationId xmlns:a16="http://schemas.microsoft.com/office/drawing/2014/main" id="{35A06526-DE53-4645-A894-711EB3107D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3" name="Gelijkbenige driehoek 52">
                  <a:extLst>
                    <a:ext uri="{FF2B5EF4-FFF2-40B4-BE49-F238E27FC236}">
                      <a16:creationId xmlns:a16="http://schemas.microsoft.com/office/drawing/2014/main" id="{CAF3714D-B4B2-4525-A6BA-A4E20734CE9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 name="Rechthoek 27">
                <a:extLst>
                  <a:ext uri="{FF2B5EF4-FFF2-40B4-BE49-F238E27FC236}">
                    <a16:creationId xmlns:a16="http://schemas.microsoft.com/office/drawing/2014/main" id="{9CA7582A-19C0-4A5A-949C-97E2343E7C69}"/>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1817882A-032C-47DD-AAC5-CC375D232AA5}"/>
                  </a:ext>
                </a:extLst>
              </p:cNvPr>
              <p:cNvGrpSpPr/>
              <p:nvPr userDrawn="1"/>
            </p:nvGrpSpPr>
            <p:grpSpPr>
              <a:xfrm>
                <a:off x="-2485819" y="3399207"/>
                <a:ext cx="1222990" cy="563933"/>
                <a:chOff x="-2485819" y="3399207"/>
                <a:chExt cx="1222990" cy="563933"/>
              </a:xfrm>
            </p:grpSpPr>
            <p:sp>
              <p:nvSpPr>
                <p:cNvPr id="30" name="Rechthoek 29">
                  <a:extLst>
                    <a:ext uri="{FF2B5EF4-FFF2-40B4-BE49-F238E27FC236}">
                      <a16:creationId xmlns:a16="http://schemas.microsoft.com/office/drawing/2014/main" id="{AEEB58D0-C01B-40FF-B311-F3E7A4F453D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42261AF8-8A15-41E1-891A-6797931BF18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9681F66-3606-4C2C-9C61-26C42FC1FDB7}"/>
                    </a:ext>
                  </a:extLst>
                </p:cNvPr>
                <p:cNvGrpSpPr/>
                <p:nvPr userDrawn="1"/>
              </p:nvGrpSpPr>
              <p:grpSpPr>
                <a:xfrm>
                  <a:off x="-2403869" y="3460544"/>
                  <a:ext cx="155951" cy="131922"/>
                  <a:chOff x="12968836" y="3354170"/>
                  <a:chExt cx="404806" cy="342433"/>
                </a:xfrm>
              </p:grpSpPr>
              <p:sp>
                <p:nvSpPr>
                  <p:cNvPr id="45" name="Rechthoek: afgeronde hoeken 44">
                    <a:extLst>
                      <a:ext uri="{FF2B5EF4-FFF2-40B4-BE49-F238E27FC236}">
                        <a16:creationId xmlns:a16="http://schemas.microsoft.com/office/drawing/2014/main" id="{4E168B65-B131-4A7B-B687-07C296A42B5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CEEAAD50-A888-47D2-8F9E-24D72D6ED2D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9DE5C021-E56D-44E3-ADCD-446F5C83F1A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2C6537B7-1536-4A8F-8A37-C46725C608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06F246BB-0736-4505-9AFC-9A6453692E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1C98AE49-0311-4AC7-9A52-3A5F35633F1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70A96D23-CD5E-427F-919E-755D466629D5}"/>
                    </a:ext>
                  </a:extLst>
                </p:cNvPr>
                <p:cNvGrpSpPr/>
                <p:nvPr userDrawn="1"/>
              </p:nvGrpSpPr>
              <p:grpSpPr>
                <a:xfrm>
                  <a:off x="-2423424" y="3690208"/>
                  <a:ext cx="166739" cy="218963"/>
                  <a:chOff x="12940828" y="3950597"/>
                  <a:chExt cx="432813" cy="568367"/>
                </a:xfrm>
              </p:grpSpPr>
              <p:grpSp>
                <p:nvGrpSpPr>
                  <p:cNvPr id="37" name="Groep 36">
                    <a:extLst>
                      <a:ext uri="{FF2B5EF4-FFF2-40B4-BE49-F238E27FC236}">
                        <a16:creationId xmlns:a16="http://schemas.microsoft.com/office/drawing/2014/main" id="{E17B0EE4-EDB7-498E-BE68-D3C1BEB1E6C8}"/>
                      </a:ext>
                    </a:extLst>
                  </p:cNvPr>
                  <p:cNvGrpSpPr/>
                  <p:nvPr userDrawn="1"/>
                </p:nvGrpSpPr>
                <p:grpSpPr>
                  <a:xfrm>
                    <a:off x="13000382" y="4006891"/>
                    <a:ext cx="373259" cy="315747"/>
                    <a:chOff x="12968836" y="3354170"/>
                    <a:chExt cx="404806" cy="342433"/>
                  </a:xfrm>
                </p:grpSpPr>
                <p:sp>
                  <p:nvSpPr>
                    <p:cNvPr id="39" name="Rechthoek: afgeronde hoeken 38">
                      <a:extLst>
                        <a:ext uri="{FF2B5EF4-FFF2-40B4-BE49-F238E27FC236}">
                          <a16:creationId xmlns:a16="http://schemas.microsoft.com/office/drawing/2014/main" id="{DAE4B9AE-43AB-4970-8110-F1D12EADED1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D5AE71F4-7378-42DC-818A-DFF22FEBBA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79245B81-964E-4110-AE8B-6DF97DCE484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749F2EEC-A599-4238-8C01-B4BD57DE943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C066E90C-3640-405D-96B9-5CE31556AAE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2E9AA9B8-A700-4EE6-8D3E-480F2AAF72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Boog 37">
                    <a:extLst>
                      <a:ext uri="{FF2B5EF4-FFF2-40B4-BE49-F238E27FC236}">
                        <a16:creationId xmlns:a16="http://schemas.microsoft.com/office/drawing/2014/main" id="{30C2D531-B4E5-416A-9D54-68F7EBE339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408DFB50-BB2F-4E9A-A209-B35EF76EC6E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5" name="Tekstvak 34">
                  <a:extLst>
                    <a:ext uri="{FF2B5EF4-FFF2-40B4-BE49-F238E27FC236}">
                      <a16:creationId xmlns:a16="http://schemas.microsoft.com/office/drawing/2014/main" id="{AA2D0D55-5332-4A41-B1AB-E42D4C0175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6" name="Vrije vorm: vorm 35">
                  <a:extLst>
                    <a:ext uri="{FF2B5EF4-FFF2-40B4-BE49-F238E27FC236}">
                      <a16:creationId xmlns:a16="http://schemas.microsoft.com/office/drawing/2014/main" id="{9E11384A-FD31-4837-BE91-851C5A89338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95000"/>
            </a:schemeClr>
          </a:solidFill>
        </p:spPr>
        <p:txBody>
          <a:bodyPr wrap="square" lIns="0" tIns="1404000" rIns="0" bIns="0" anchor="ctr">
            <a:noAutofit/>
          </a:bodyPr>
          <a:lstStyle>
            <a:lvl1pPr marL="0" indent="0" algn="ctr">
              <a:spcBef>
                <a:spcPts val="0"/>
              </a:spcBef>
              <a:buNone/>
              <a:defRPr sz="1100"/>
            </a:lvl1pPr>
          </a:lstStyle>
          <a:p>
            <a:r>
              <a:rPr lang="nl-NL"/>
              <a:t>Klik op bovenstaand pictogram </a:t>
            </a:r>
            <a:br>
              <a:rPr lang="nl-NL"/>
            </a:br>
            <a:r>
              <a:rPr lang="nl-NL"/>
              <a:t>om een afbeelding in te voegen</a:t>
            </a:r>
          </a:p>
        </p:txBody>
      </p:sp>
      <p:sp>
        <p:nvSpPr>
          <p:cNvPr id="14" name="Tijdelijke aanduiding voor tekst 13"/>
          <p:cNvSpPr>
            <a:spLocks noGrp="1"/>
          </p:cNvSpPr>
          <p:nvPr>
            <p:ph type="body" sz="quarter" idx="13" hasCustomPrompt="1"/>
          </p:nvPr>
        </p:nvSpPr>
        <p:spPr>
          <a:xfrm>
            <a:off x="6553199" y="3888000"/>
            <a:ext cx="5004000" cy="2333413"/>
          </a:xfrm>
        </p:spPr>
        <p:txBody>
          <a:bodyPr tIns="50400" numCol="1" spcCol="468000" anchor="t" anchorCtr="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8"/>
            <a:endParaRPr lang="nl-NL" dirty="0"/>
          </a:p>
        </p:txBody>
      </p:sp>
      <p:sp>
        <p:nvSpPr>
          <p:cNvPr id="2" name="Titel 1"/>
          <p:cNvSpPr>
            <a:spLocks noGrp="1"/>
          </p:cNvSpPr>
          <p:nvPr>
            <p:ph type="title" hasCustomPrompt="1"/>
          </p:nvPr>
        </p:nvSpPr>
        <p:spPr>
          <a:xfrm>
            <a:off x="634206" y="3888000"/>
            <a:ext cx="5004594" cy="2333413"/>
          </a:xfrm>
        </p:spPr>
        <p:txBody>
          <a:bodyPr anchor="t" anchorCtr="0"/>
          <a:lstStyle>
            <a:lvl1pPr>
              <a:defRPr/>
            </a:lvl1pPr>
          </a:lstStyle>
          <a:p>
            <a:r>
              <a:rPr lang="nl-NL" dirty="0"/>
              <a:t>Typ hier uw tekst</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F13F3B60-E744-4AFA-AD13-8F6161D69526}"/>
              </a:ext>
            </a:extLst>
          </p:cNvPr>
          <p:cNvGrpSpPr/>
          <p:nvPr userDrawn="1"/>
        </p:nvGrpSpPr>
        <p:grpSpPr>
          <a:xfrm>
            <a:off x="12377595" y="0"/>
            <a:ext cx="3693386" cy="6857760"/>
            <a:chOff x="-3786437" y="0"/>
            <a:chExt cx="3693386" cy="6857760"/>
          </a:xfrm>
        </p:grpSpPr>
        <p:sp>
          <p:nvSpPr>
            <p:cNvPr id="13" name="Rechthoek 12">
              <a:extLst>
                <a:ext uri="{FF2B5EF4-FFF2-40B4-BE49-F238E27FC236}">
                  <a16:creationId xmlns:a16="http://schemas.microsoft.com/office/drawing/2014/main" id="{C38CE30C-BE01-4866-BF46-A0B6C887EED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D70E8524-36F7-4EC5-91AB-674432DCD275}"/>
                </a:ext>
              </a:extLst>
            </p:cNvPr>
            <p:cNvGrpSpPr/>
            <p:nvPr userDrawn="1"/>
          </p:nvGrpSpPr>
          <p:grpSpPr>
            <a:xfrm>
              <a:off x="-3786165" y="0"/>
              <a:ext cx="3693114" cy="6177730"/>
              <a:chOff x="-3786165" y="0"/>
              <a:chExt cx="3693114" cy="6177730"/>
            </a:xfrm>
          </p:grpSpPr>
          <p:sp>
            <p:nvSpPr>
              <p:cNvPr id="16" name="Rechthoek 15">
                <a:extLst>
                  <a:ext uri="{FF2B5EF4-FFF2-40B4-BE49-F238E27FC236}">
                    <a16:creationId xmlns:a16="http://schemas.microsoft.com/office/drawing/2014/main" id="{18C721E0-A023-4C0C-B40F-E4B63CAB038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8AD51388-80CF-40A4-ADDB-019D3BC75F9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23F19846-E66C-4CD9-8D70-3035C772C6B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44917CE1-25E5-4AC1-8598-5B126C6709B3}"/>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C34B77DC-B15A-4684-9224-035D0A1908B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07A92591-9A96-4D94-92B2-4E9F922BC23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F2CD2843-0658-4F17-9611-B8BA654A0C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574C6B9A-42C7-44D2-8BD2-0098C66704F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C4C3AAEC-95BB-4B18-BA48-D897981054B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7D17915E-9D7F-4F67-9A10-7C777AEC2F16}"/>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98F9DBAB-DAC1-4136-8C58-48EFA206EB7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7CFD688-A5C7-4B74-BC84-B4852A29845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839D8186-7AA9-431C-A2C9-0B769FB0E9C8}"/>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C22B60CA-1825-4B00-B681-07BCC7CBCDA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6FE9361F-163F-4F51-B4B5-97E1A8D8B00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8EB1BFCA-D4D4-4111-9B76-6F83CF24908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E1751D36-FDE1-4B03-B244-CD30B0F6763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9025F0E2-EB5D-4B38-A41D-9FD0C544810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ICOON_info">
                <a:extLst>
                  <a:ext uri="{FF2B5EF4-FFF2-40B4-BE49-F238E27FC236}">
                    <a16:creationId xmlns:a16="http://schemas.microsoft.com/office/drawing/2014/main" id="{A99F91EB-594E-4D7B-AA2D-DA326C962BCE}"/>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4867B603-7837-4566-90E3-B2DC5E6A0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0B89983C-7D14-4368-BDDA-265010EBC29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9CEC39B4-EE15-4574-A93D-FE122F4CCD7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0A07889B-996A-4716-B931-04B6B41F740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60534CB2-49C8-4B2E-9C29-72AF146A5AE2}"/>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66C29D7B-380D-457A-A20C-4A446658051D}"/>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D8D977B6-409E-41F5-8B9D-9CF98F0A95BD}"/>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DE317E3D-5647-4653-924E-E496D84C13FA}"/>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D1DCC1C9-90DD-49A0-94A1-2EF7FBBAC00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F286597-A24A-4A2B-AC02-BE513048E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ABFC2560-87F6-4109-88B9-ACCD32D4EC8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23ADC95E-70E7-4142-B6D0-4C050AA65714}"/>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ABEF9067-540B-42EF-A9C7-8E07E3446E43}"/>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313DA36B-3624-4192-9A23-4BC5B389182A}"/>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F23B1AAF-9B1B-42A0-80E2-B611938A0B0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FF0D6BBF-8B87-4075-869D-BDCED09CFCD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5B00008-331A-49F8-8665-3E46500CA8F1}"/>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CA955B31-33F2-405C-8113-425260BE02B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C479AB85-96BB-4D0E-A3F3-00D40E509CF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A92D37AB-8752-4A83-8F90-C541591201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6758A488-8980-4164-97FB-5F52921FD32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440E3E0B-1EBA-41BC-BF22-FBE84901C47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6D24C0B8-0591-4228-9144-9C79A89AE6B1}"/>
                  </a:ext>
                </a:extLst>
              </p:cNvPr>
              <p:cNvGrpSpPr/>
              <p:nvPr userDrawn="1"/>
            </p:nvGrpSpPr>
            <p:grpSpPr>
              <a:xfrm>
                <a:off x="-2485819" y="3399207"/>
                <a:ext cx="1222990" cy="563933"/>
                <a:chOff x="-2485819" y="3399207"/>
                <a:chExt cx="1222990" cy="563933"/>
              </a:xfrm>
            </p:grpSpPr>
            <p:sp>
              <p:nvSpPr>
                <p:cNvPr id="31" name="Rechthoek 30">
                  <a:extLst>
                    <a:ext uri="{FF2B5EF4-FFF2-40B4-BE49-F238E27FC236}">
                      <a16:creationId xmlns:a16="http://schemas.microsoft.com/office/drawing/2014/main" id="{5110F69C-4262-4FFD-AB1F-7CC9ECFA176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9EC363AC-FCAD-4704-8647-153AEBFDDBC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7F866158-0F32-454B-B800-41B795866F5F}"/>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8B3FCC9B-5FC3-4B3D-9CA7-284F62341F4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944902C-C001-401E-993C-855EBC634B2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D7C0A6-6B53-4BA7-9544-80DDF6BDBF5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E8DAB710-A662-47D6-A77B-75B25B7A7B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C8C95DE-216C-45A0-8EBC-DE6B81C7AA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7F70C7D-27F1-4D7D-937E-22B53BAEE43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1E5CC301-5208-4661-8351-A4FA12E526AB}"/>
                    </a:ext>
                  </a:extLst>
                </p:cNvPr>
                <p:cNvGrpSpPr/>
                <p:nvPr userDrawn="1"/>
              </p:nvGrpSpPr>
              <p:grpSpPr>
                <a:xfrm>
                  <a:off x="-2423424" y="3690208"/>
                  <a:ext cx="166739" cy="218963"/>
                  <a:chOff x="12940828" y="3950597"/>
                  <a:chExt cx="432813" cy="568367"/>
                </a:xfrm>
              </p:grpSpPr>
              <p:grpSp>
                <p:nvGrpSpPr>
                  <p:cNvPr id="38" name="Groep 37">
                    <a:extLst>
                      <a:ext uri="{FF2B5EF4-FFF2-40B4-BE49-F238E27FC236}">
                        <a16:creationId xmlns:a16="http://schemas.microsoft.com/office/drawing/2014/main" id="{99F93B30-307C-42C1-9348-537F96BC7586}"/>
                      </a:ext>
                    </a:extLst>
                  </p:cNvPr>
                  <p:cNvGrpSpPr/>
                  <p:nvPr userDrawn="1"/>
                </p:nvGrpSpPr>
                <p:grpSpPr>
                  <a:xfrm>
                    <a:off x="13000382" y="4006891"/>
                    <a:ext cx="373259" cy="315747"/>
                    <a:chOff x="12968836" y="3354170"/>
                    <a:chExt cx="404806" cy="342433"/>
                  </a:xfrm>
                </p:grpSpPr>
                <p:sp>
                  <p:nvSpPr>
                    <p:cNvPr id="40" name="Rechthoek: afgeronde hoeken 39">
                      <a:extLst>
                        <a:ext uri="{FF2B5EF4-FFF2-40B4-BE49-F238E27FC236}">
                          <a16:creationId xmlns:a16="http://schemas.microsoft.com/office/drawing/2014/main" id="{BCBFEA6F-8689-4BAE-9D76-A29176F055D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74A78F1B-443E-45F8-93C5-93281A2178D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C498CF99-7571-4313-BA0C-73B8C8B6203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37A8786E-43D3-4FB2-8D48-FE157344F6A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1A643815-C6B1-42A4-9828-4B9723A4D0B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F0C9F4F5-B8A8-4994-8073-8F7222187CB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Boog 38">
                    <a:extLst>
                      <a:ext uri="{FF2B5EF4-FFF2-40B4-BE49-F238E27FC236}">
                        <a16:creationId xmlns:a16="http://schemas.microsoft.com/office/drawing/2014/main" id="{DE019F64-569D-4D57-8E17-1BD5B20B0FC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F8F9DED2-6761-4DF0-A708-CC466A81AE6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6" name="Tekstvak 35">
                  <a:extLst>
                    <a:ext uri="{FF2B5EF4-FFF2-40B4-BE49-F238E27FC236}">
                      <a16:creationId xmlns:a16="http://schemas.microsoft.com/office/drawing/2014/main" id="{747C9E98-FCF4-4F14-8077-65301E5D432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7" name="Vrije vorm: vorm 36">
                  <a:extLst>
                    <a:ext uri="{FF2B5EF4-FFF2-40B4-BE49-F238E27FC236}">
                      <a16:creationId xmlns:a16="http://schemas.microsoft.com/office/drawing/2014/main" id="{184561EB-723A-4C4E-9F22-9C1C52832D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40390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95000"/>
            </a:schemeClr>
          </a:solidFill>
        </p:spPr>
        <p:txBody>
          <a:bodyPr wrap="square" lIns="0" tIns="1404000" rIns="0" bIns="0" anchor="ctr" anchorCtr="0">
            <a:noAutofit/>
          </a:bodyPr>
          <a:lstStyle>
            <a:lvl1pPr marL="0" indent="0" algn="ctr">
              <a:spcBef>
                <a:spcPts val="1100"/>
              </a:spcBef>
              <a:buNone/>
              <a:tabLst>
                <a:tab pos="1619250" algn="l"/>
              </a:tabLst>
              <a:defRPr sz="1100">
                <a:solidFill>
                  <a:schemeClr val="bg1"/>
                </a:solidFill>
              </a:defRPr>
            </a:lvl1pPr>
          </a:lstStyle>
          <a:p>
            <a:r>
              <a:rPr lang="nl-NL"/>
              <a:t>Klik op bovenstaand pictogram </a:t>
            </a:r>
            <a:br>
              <a:rPr lang="nl-NL"/>
            </a:br>
            <a:r>
              <a:rPr lang="nl-NL"/>
              <a:t>om een afbeelding in te voegen</a:t>
            </a:r>
          </a:p>
        </p:txBody>
      </p:sp>
      <p:sp>
        <p:nvSpPr>
          <p:cNvPr id="14" name="Tijdelijke aanduiding voor tekst 13"/>
          <p:cNvSpPr>
            <a:spLocks noGrp="1"/>
          </p:cNvSpPr>
          <p:nvPr>
            <p:ph type="body" sz="quarter" idx="13" hasCustomPrompt="1"/>
          </p:nvPr>
        </p:nvSpPr>
        <p:spPr>
          <a:xfrm>
            <a:off x="635000" y="3888000"/>
            <a:ext cx="10923588" cy="2333413"/>
          </a:xfrm>
        </p:spPr>
        <p:txBody>
          <a:bodyPr tIns="50400"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5"/>
          </p:nvPr>
        </p:nvSpPr>
        <p:spPr/>
        <p:txBody>
          <a:bodyPr/>
          <a:lstStyle>
            <a:lvl1pPr>
              <a:defRPr>
                <a:solidFill>
                  <a:schemeClr val="tx1"/>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1"/>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2" name="Titel 1">
            <a:extLst>
              <a:ext uri="{FF2B5EF4-FFF2-40B4-BE49-F238E27FC236}">
                <a16:creationId xmlns:a16="http://schemas.microsoft.com/office/drawing/2014/main" id="{CCE72D87-E37C-4A18-B750-5D5AC0F466C5}"/>
              </a:ext>
            </a:extLst>
          </p:cNvPr>
          <p:cNvSpPr>
            <a:spLocks noGrp="1"/>
          </p:cNvSpPr>
          <p:nvPr>
            <p:ph type="title" hasCustomPrompt="1"/>
          </p:nvPr>
        </p:nvSpPr>
        <p:spPr/>
        <p:txBody>
          <a:bodyPr/>
          <a:lstStyle>
            <a:lvl1pPr>
              <a:defRPr>
                <a:solidFill>
                  <a:schemeClr val="tx1"/>
                </a:solidFill>
              </a:defRPr>
            </a:lvl1pPr>
          </a:lstStyle>
          <a:p>
            <a:r>
              <a:rPr lang="nl-NL" dirty="0"/>
              <a:t>Plaats hier de titel</a:t>
            </a:r>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95000"/>
            </a:schemeClr>
          </a:solidFill>
        </p:spPr>
        <p:txBody>
          <a:bodyPr wrap="square" lIns="0" tIns="1404000" rIns="0" bIns="0" anchor="ctr" anchorCtr="0">
            <a:noAutofit/>
          </a:bodyPr>
          <a:lstStyle>
            <a:lvl1pPr marL="0" indent="0" algn="ctr">
              <a:spcBef>
                <a:spcPts val="0"/>
              </a:spcBef>
              <a:buNone/>
              <a:defRPr sz="1100"/>
            </a:lvl1pPr>
          </a:lstStyle>
          <a:p>
            <a:r>
              <a:rPr lang="nl-NL"/>
              <a:t>Klik op bovenstaand pictogram </a:t>
            </a:r>
            <a:br>
              <a:rPr lang="nl-NL"/>
            </a:br>
            <a:r>
              <a:rPr lang="nl-NL"/>
              <a:t>om een afbeelding in te voegen</a:t>
            </a:r>
          </a:p>
        </p:txBody>
      </p:sp>
      <p:sp>
        <p:nvSpPr>
          <p:cNvPr id="14" name="Tijdelijke aanduiding voor tekst 13"/>
          <p:cNvSpPr>
            <a:spLocks noGrp="1"/>
          </p:cNvSpPr>
          <p:nvPr>
            <p:ph type="body" sz="quarter" idx="13" hasCustomPrompt="1"/>
          </p:nvPr>
        </p:nvSpPr>
        <p:spPr>
          <a:xfrm>
            <a:off x="635000" y="3888000"/>
            <a:ext cx="10923588" cy="2333413"/>
          </a:xfrm>
        </p:spPr>
        <p:txBody>
          <a:bodyPr tIns="50400"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2" name="Titel 1">
            <a:extLst>
              <a:ext uri="{FF2B5EF4-FFF2-40B4-BE49-F238E27FC236}">
                <a16:creationId xmlns:a16="http://schemas.microsoft.com/office/drawing/2014/main" id="{6B565B90-DA5E-40CD-A579-DF3666C9C5C9}"/>
              </a:ext>
            </a:extLst>
          </p:cNvPr>
          <p:cNvSpPr>
            <a:spLocks noGrp="1"/>
          </p:cNvSpPr>
          <p:nvPr>
            <p:ph type="title" hasCustomPrompt="1"/>
          </p:nvPr>
        </p:nvSpPr>
        <p:spPr/>
        <p:txBody>
          <a:bodyPr/>
          <a:lstStyle/>
          <a:p>
            <a:r>
              <a:rPr lang="nl-NL" dirty="0"/>
              <a:t>Plaats hier de titel</a:t>
            </a:r>
          </a:p>
        </p:txBody>
      </p:sp>
      <p:grpSp>
        <p:nvGrpSpPr>
          <p:cNvPr id="11" name="INSTRUCTIE">
            <a:extLst>
              <a:ext uri="{FF2B5EF4-FFF2-40B4-BE49-F238E27FC236}">
                <a16:creationId xmlns:a16="http://schemas.microsoft.com/office/drawing/2014/main" id="{54A2106E-5F70-4585-9764-8B17BCDC12DA}"/>
              </a:ext>
            </a:extLst>
          </p:cNvPr>
          <p:cNvGrpSpPr/>
          <p:nvPr userDrawn="1"/>
        </p:nvGrpSpPr>
        <p:grpSpPr>
          <a:xfrm>
            <a:off x="12377595" y="0"/>
            <a:ext cx="3693386" cy="6857760"/>
            <a:chOff x="-3786437" y="0"/>
            <a:chExt cx="3693386" cy="6857760"/>
          </a:xfrm>
        </p:grpSpPr>
        <p:sp>
          <p:nvSpPr>
            <p:cNvPr id="13" name="Rechthoek 12">
              <a:extLst>
                <a:ext uri="{FF2B5EF4-FFF2-40B4-BE49-F238E27FC236}">
                  <a16:creationId xmlns:a16="http://schemas.microsoft.com/office/drawing/2014/main" id="{CA3C84AE-4842-4C06-9B83-FD1EC33A284F}"/>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0F5D0211-0C9F-44C2-B8C7-09CB0134B0B7}"/>
                </a:ext>
              </a:extLst>
            </p:cNvPr>
            <p:cNvGrpSpPr/>
            <p:nvPr userDrawn="1"/>
          </p:nvGrpSpPr>
          <p:grpSpPr>
            <a:xfrm>
              <a:off x="-3786165" y="0"/>
              <a:ext cx="3693114" cy="6177730"/>
              <a:chOff x="-3786165" y="0"/>
              <a:chExt cx="3693114" cy="6177730"/>
            </a:xfrm>
          </p:grpSpPr>
          <p:sp>
            <p:nvSpPr>
              <p:cNvPr id="16" name="Rechthoek 15">
                <a:extLst>
                  <a:ext uri="{FF2B5EF4-FFF2-40B4-BE49-F238E27FC236}">
                    <a16:creationId xmlns:a16="http://schemas.microsoft.com/office/drawing/2014/main" id="{3A752F02-E7BD-4A90-9A5B-A340A5317D4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05C5242F-A039-4893-A6D6-974647B0A81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801042B5-E215-42D5-96F1-8FE2B1674BC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5C1740A9-0E0C-47A9-9463-C89D0BDF589B}"/>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9A84C6A5-C2C2-48F1-AA6E-EB9FB711C09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E90606B1-B7A4-4D81-8037-DAD257ECA44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862B8421-A3C3-4A93-81B9-8C918083E9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CEFB8174-95FA-475A-AEB6-053C84ADFF8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DD12A069-CDE8-4194-8D43-4156D0DD53F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8AC1585C-6B58-4E21-AAD9-1BD2ECAC7CA2}"/>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A16400BF-F4F5-4EAF-A3EF-D0C52C8C9B4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BBA5A4F7-77F4-4069-9523-D009CE57F6E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28321DCD-5336-49C2-BC86-05AAFDA54DDA}"/>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E745B468-ED96-4529-B4AE-1A0D8CFAE0F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627B3C68-176C-416E-AC15-906CDB47B45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EABA3B70-0108-4A95-8161-A60B04155F3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6855FF87-66FA-4688-ABAC-B83930EC99A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9901D178-9042-4B50-92CD-B4D64A32CE2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ICOON_info">
                <a:extLst>
                  <a:ext uri="{FF2B5EF4-FFF2-40B4-BE49-F238E27FC236}">
                    <a16:creationId xmlns:a16="http://schemas.microsoft.com/office/drawing/2014/main" id="{FB0479AE-DEF6-4FE5-8A9D-E1ECEB102D08}"/>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A23C0BD4-1038-4F79-A672-EFCFC0E3B5D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6B32915D-D486-421E-806D-DF10EA2E69A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53C7FC8D-80B1-4B06-BFC4-B37A67E237D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38B3CBC8-569F-46C3-BC83-AD2DFF7C147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274DFA39-4A45-4F4D-AA0C-B9B24DCE52D0}"/>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C7C5ED6D-B720-4235-AFFE-9995734656B4}"/>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6526B641-9810-440A-91A3-DAF843D2F0CA}"/>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A51BC737-4DBA-453A-A1AB-E375E0000DA4}"/>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50A43423-15F3-4F36-853E-541925AD736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D181209-53DE-4695-8498-EFD1FDE4354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D4286258-1503-4C6F-AF23-BFBFDB5EED9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C24EE904-E387-40C4-A744-BF8580CB55EE}"/>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3F06E86F-E65A-4A02-AA70-5B7140B0B270}"/>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F0A63659-563A-4EA3-B599-97161603E1FE}"/>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3BD7F80E-C8B3-4765-AD52-956531F561C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0FAC74A-D503-41C3-A9A2-91E036DA58A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F1749D80-32F7-40F5-B058-0843206409ED}"/>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25B274C8-FC71-4267-8BCC-51A1822C9F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34EE836-C263-47AF-B7E6-A0D6C53552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641781C6-668A-432A-8E4C-5C9F3326659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02FD1F8F-E126-41EC-800C-27C019AD9B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F4743D7C-BC2D-407B-A92B-E5B39D4AEB6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ABFB9388-D5A3-4A91-BBD6-7D3CE8CC49AF}"/>
                  </a:ext>
                </a:extLst>
              </p:cNvPr>
              <p:cNvGrpSpPr/>
              <p:nvPr userDrawn="1"/>
            </p:nvGrpSpPr>
            <p:grpSpPr>
              <a:xfrm>
                <a:off x="-2485819" y="3399207"/>
                <a:ext cx="1222990" cy="563933"/>
                <a:chOff x="-2485819" y="3399207"/>
                <a:chExt cx="1222990" cy="563933"/>
              </a:xfrm>
            </p:grpSpPr>
            <p:sp>
              <p:nvSpPr>
                <p:cNvPr id="31" name="Rechthoek 30">
                  <a:extLst>
                    <a:ext uri="{FF2B5EF4-FFF2-40B4-BE49-F238E27FC236}">
                      <a16:creationId xmlns:a16="http://schemas.microsoft.com/office/drawing/2014/main" id="{D8258321-1718-4A35-9C67-5BFF149097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A6DFA6EB-B004-4027-9E88-6CBCDE60ABE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DA5EAEAA-42A1-43EC-8D2E-2C54AF76D962}"/>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46D56370-1CF2-4C3A-99D2-22ACA9F8704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36516808-944F-4280-A438-84596879838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DBE65EC-7B5F-49AB-90F3-C1096C48407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8893530-8E39-49F8-97BF-8E93FA564D6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93C5831-D607-46E6-B20D-1CC0F090518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562961CB-F361-49F9-946D-4163DE1913A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5321D46-CAF3-4800-A5DD-C3755554A469}"/>
                    </a:ext>
                  </a:extLst>
                </p:cNvPr>
                <p:cNvGrpSpPr/>
                <p:nvPr userDrawn="1"/>
              </p:nvGrpSpPr>
              <p:grpSpPr>
                <a:xfrm>
                  <a:off x="-2423424" y="3690208"/>
                  <a:ext cx="166739" cy="218963"/>
                  <a:chOff x="12940828" y="3950597"/>
                  <a:chExt cx="432813" cy="568367"/>
                </a:xfrm>
              </p:grpSpPr>
              <p:grpSp>
                <p:nvGrpSpPr>
                  <p:cNvPr id="38" name="Groep 37">
                    <a:extLst>
                      <a:ext uri="{FF2B5EF4-FFF2-40B4-BE49-F238E27FC236}">
                        <a16:creationId xmlns:a16="http://schemas.microsoft.com/office/drawing/2014/main" id="{A9E10C9C-ACD7-413B-B017-6D669FB06242}"/>
                      </a:ext>
                    </a:extLst>
                  </p:cNvPr>
                  <p:cNvGrpSpPr/>
                  <p:nvPr userDrawn="1"/>
                </p:nvGrpSpPr>
                <p:grpSpPr>
                  <a:xfrm>
                    <a:off x="13000382" y="4006891"/>
                    <a:ext cx="373259" cy="315747"/>
                    <a:chOff x="12968836" y="3354170"/>
                    <a:chExt cx="404806" cy="342433"/>
                  </a:xfrm>
                </p:grpSpPr>
                <p:sp>
                  <p:nvSpPr>
                    <p:cNvPr id="40" name="Rechthoek: afgeronde hoeken 39">
                      <a:extLst>
                        <a:ext uri="{FF2B5EF4-FFF2-40B4-BE49-F238E27FC236}">
                          <a16:creationId xmlns:a16="http://schemas.microsoft.com/office/drawing/2014/main" id="{6BDB1B3F-CE19-42A9-A492-DEC2E4A398A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768AB5F-F214-47BF-9C80-B98478FC292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7290836-BD7B-46E1-BC4E-B852B50219C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CDE23F90-2C83-433E-BE37-53C843BCCE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ACD8AF80-9462-45E7-8763-ACFB79DABD0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744C6C2-C04A-4E8E-91B8-D9823C18F4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Boog 38">
                    <a:extLst>
                      <a:ext uri="{FF2B5EF4-FFF2-40B4-BE49-F238E27FC236}">
                        <a16:creationId xmlns:a16="http://schemas.microsoft.com/office/drawing/2014/main" id="{BD5FD17B-7353-44AA-8460-4F462A453FD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384DBAB4-6BED-4D23-AECF-A202BC5EC59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6" name="Tekstvak 35">
                  <a:extLst>
                    <a:ext uri="{FF2B5EF4-FFF2-40B4-BE49-F238E27FC236}">
                      <a16:creationId xmlns:a16="http://schemas.microsoft.com/office/drawing/2014/main" id="{FD7CD239-59A6-4B64-85EE-9A0B0ADF57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7" name="Vrije vorm: vorm 36">
                  <a:extLst>
                    <a:ext uri="{FF2B5EF4-FFF2-40B4-BE49-F238E27FC236}">
                      <a16:creationId xmlns:a16="http://schemas.microsoft.com/office/drawing/2014/main" id="{FCCD5D43-FCDC-4367-8250-697D9A3474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3427413"/>
            <a:ext cx="12192000" cy="3430587"/>
          </a:xfrm>
          <a:prstGeom prst="rect">
            <a:avLst/>
          </a:prstGeom>
          <a:solidFill>
            <a:schemeClr val="tx1">
              <a:lumMod val="95000"/>
            </a:schemeClr>
          </a:solidFill>
        </p:spPr>
        <p:txBody>
          <a:bodyPr wrap="square" lIns="0" tIns="0" rIns="0" bIns="1584000" anchor="ctr">
            <a:noAutofit/>
          </a:bodyPr>
          <a:lstStyle>
            <a:lvl1pPr marL="0" indent="0" algn="ctr">
              <a:buClr>
                <a:schemeClr val="bg2"/>
              </a:buClr>
              <a:buNone/>
              <a:defRPr sz="1100">
                <a:solidFill>
                  <a:schemeClr val="bg1"/>
                </a:solidFill>
              </a:defRPr>
            </a:lvl1pPr>
          </a:lstStyle>
          <a:p>
            <a:r>
              <a:rPr lang="nl-NL"/>
              <a:t>Klik op onderstaand pictogram </a:t>
            </a:r>
            <a:br>
              <a:rPr lang="nl-NL"/>
            </a:br>
            <a:r>
              <a:rPr lang="nl-NL"/>
              <a:t>om een afbeelding in te voegen</a:t>
            </a:r>
          </a:p>
        </p:txBody>
      </p:sp>
      <p:sp>
        <p:nvSpPr>
          <p:cNvPr id="2" name="Titel 1"/>
          <p:cNvSpPr>
            <a:spLocks noGrp="1"/>
          </p:cNvSpPr>
          <p:nvPr>
            <p:ph type="title" hasCustomPrompt="1"/>
          </p:nvPr>
        </p:nvSpPr>
        <p:spPr>
          <a:xfrm>
            <a:off x="633600" y="1051200"/>
            <a:ext cx="10924382" cy="946800"/>
          </a:xfrm>
        </p:spPr>
        <p:txBody>
          <a:bodyPr/>
          <a:lstStyle>
            <a:lvl1pPr>
              <a:defRPr>
                <a:solidFill>
                  <a:schemeClr val="tx1"/>
                </a:solidFill>
              </a:defRPr>
            </a:lvl1pPr>
          </a:lstStyle>
          <a:p>
            <a:r>
              <a:rPr lang="nl-NL" dirty="0"/>
              <a:t>Plaats hier de titel</a:t>
            </a:r>
          </a:p>
        </p:txBody>
      </p:sp>
      <p:sp>
        <p:nvSpPr>
          <p:cNvPr id="13" name="Tijdelijke aanduiding voor datum 12"/>
          <p:cNvSpPr>
            <a:spLocks noGrp="1"/>
          </p:cNvSpPr>
          <p:nvPr>
            <p:ph type="dt" sz="half" idx="15"/>
          </p:nvPr>
        </p:nvSpPr>
        <p:spPr/>
        <p:txBody>
          <a:bodyPr/>
          <a:lstStyle>
            <a:lvl1pPr>
              <a:defRPr>
                <a:solidFill>
                  <a:schemeClr val="tx1"/>
                </a:solidFill>
              </a:defRPr>
            </a:lvl1pPr>
          </a:lstStyle>
          <a:p>
            <a:endParaRPr lang="nl-NL"/>
          </a:p>
        </p:txBody>
      </p:sp>
      <p:sp>
        <p:nvSpPr>
          <p:cNvPr id="14" name="Tijdelijke aanduiding voor voettekst 13"/>
          <p:cNvSpPr>
            <a:spLocks noGrp="1"/>
          </p:cNvSpPr>
          <p:nvPr>
            <p:ph type="ftr" sz="quarter" idx="16"/>
          </p:nvPr>
        </p:nvSpPr>
        <p:spPr/>
        <p:txBody>
          <a:bodyPr/>
          <a:lstStyle>
            <a:lvl1pPr>
              <a:defRPr>
                <a:solidFill>
                  <a:schemeClr val="tx1"/>
                </a:solidFill>
              </a:defRPr>
            </a:lvl1pPr>
          </a:lstStyle>
          <a:p>
            <a:endParaRPr lang="nl-NL"/>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grpSp>
        <p:nvGrpSpPr>
          <p:cNvPr id="7" name="INSTRUCTIE">
            <a:extLst>
              <a:ext uri="{FF2B5EF4-FFF2-40B4-BE49-F238E27FC236}">
                <a16:creationId xmlns:a16="http://schemas.microsoft.com/office/drawing/2014/main" id="{7603C7C6-C5A3-4C17-8A96-28BF54E628B3}"/>
              </a:ext>
            </a:extLst>
          </p:cNvPr>
          <p:cNvGrpSpPr/>
          <p:nvPr userDrawn="1"/>
        </p:nvGrpSpPr>
        <p:grpSpPr>
          <a:xfrm>
            <a:off x="12377595" y="0"/>
            <a:ext cx="3693386" cy="6857760"/>
            <a:chOff x="-3786437" y="0"/>
            <a:chExt cx="3693386" cy="6857760"/>
          </a:xfrm>
        </p:grpSpPr>
        <p:sp>
          <p:nvSpPr>
            <p:cNvPr id="8" name="Rechthoek 7">
              <a:extLst>
                <a:ext uri="{FF2B5EF4-FFF2-40B4-BE49-F238E27FC236}">
                  <a16:creationId xmlns:a16="http://schemas.microsoft.com/office/drawing/2014/main" id="{A4FF028C-F264-4469-8006-B3FC7FB2E96B}"/>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 name="INSTRUCTIE">
              <a:extLst>
                <a:ext uri="{FF2B5EF4-FFF2-40B4-BE49-F238E27FC236}">
                  <a16:creationId xmlns:a16="http://schemas.microsoft.com/office/drawing/2014/main" id="{A9676FB2-4B7F-4A7B-BBE3-7372BD0FB25B}"/>
                </a:ext>
              </a:extLst>
            </p:cNvPr>
            <p:cNvGrpSpPr/>
            <p:nvPr userDrawn="1"/>
          </p:nvGrpSpPr>
          <p:grpSpPr>
            <a:xfrm>
              <a:off x="-3786165" y="0"/>
              <a:ext cx="3693114" cy="6177730"/>
              <a:chOff x="-3786165" y="0"/>
              <a:chExt cx="3693114" cy="6177730"/>
            </a:xfrm>
          </p:grpSpPr>
          <p:sp>
            <p:nvSpPr>
              <p:cNvPr id="10" name="Rechthoek 9">
                <a:extLst>
                  <a:ext uri="{FF2B5EF4-FFF2-40B4-BE49-F238E27FC236}">
                    <a16:creationId xmlns:a16="http://schemas.microsoft.com/office/drawing/2014/main" id="{676BDFF7-1EE6-4B37-B247-6C77A82F2397}"/>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 name="Ovaal 11">
                <a:extLst>
                  <a:ext uri="{FF2B5EF4-FFF2-40B4-BE49-F238E27FC236}">
                    <a16:creationId xmlns:a16="http://schemas.microsoft.com/office/drawing/2014/main" id="{4A4B0ECB-1F84-4396-9013-756FC581384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3E612385-055E-4F23-815D-ED6CC226D30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88A4BEE1-A69A-4A74-9FDC-6BDB032AB0C7}"/>
                  </a:ext>
                </a:extLst>
              </p:cNvPr>
              <p:cNvGrpSpPr/>
              <p:nvPr userDrawn="1"/>
            </p:nvGrpSpPr>
            <p:grpSpPr>
              <a:xfrm>
                <a:off x="-3316179" y="1231351"/>
                <a:ext cx="294789" cy="318834"/>
                <a:chOff x="14466489" y="1001522"/>
                <a:chExt cx="290627" cy="314333"/>
              </a:xfrm>
            </p:grpSpPr>
            <p:sp>
              <p:nvSpPr>
                <p:cNvPr id="71" name="Rechthoek 70">
                  <a:extLst>
                    <a:ext uri="{FF2B5EF4-FFF2-40B4-BE49-F238E27FC236}">
                      <a16:creationId xmlns:a16="http://schemas.microsoft.com/office/drawing/2014/main" id="{570BB859-B139-474D-8181-2C963EBE530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7C78673B-C3FE-467C-AC19-8E159A22881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3" name="Vrije vorm: vorm 72">
                  <a:extLst>
                    <a:ext uri="{FF2B5EF4-FFF2-40B4-BE49-F238E27FC236}">
                      <a16:creationId xmlns:a16="http://schemas.microsoft.com/office/drawing/2014/main" id="{90CDF0C5-5126-4DE6-90CB-5B4D39FE915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Rechthoek: afgeronde hoeken 73">
                  <a:extLst>
                    <a:ext uri="{FF2B5EF4-FFF2-40B4-BE49-F238E27FC236}">
                      <a16:creationId xmlns:a16="http://schemas.microsoft.com/office/drawing/2014/main" id="{A8EEF7F5-425F-4D7F-A5D1-299C288DF9C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5" name="Rechte verbindingslijn 74">
                  <a:extLst>
                    <a:ext uri="{FF2B5EF4-FFF2-40B4-BE49-F238E27FC236}">
                      <a16:creationId xmlns:a16="http://schemas.microsoft.com/office/drawing/2014/main" id="{B287C814-51F5-4B98-A12B-B6884F8BC4A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Rechte verbindingslijn 75">
                  <a:extLst>
                    <a:ext uri="{FF2B5EF4-FFF2-40B4-BE49-F238E27FC236}">
                      <a16:creationId xmlns:a16="http://schemas.microsoft.com/office/drawing/2014/main" id="{07B7BD30-35A1-41C6-969A-7C27431A4A29}"/>
                    </a:ext>
                  </a:extLst>
                </p:cNvPr>
                <p:cNvCxnSpPr>
                  <a:cxnSpLocks/>
                  <a:stCxn id="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277657A2-12F1-4B2A-9AEE-6ED66392B00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4EE05DD6-209E-4829-80DC-111860F5D6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A82F9479-C4D7-4943-8725-3F398D7F0A42}"/>
                  </a:ext>
                </a:extLst>
              </p:cNvPr>
              <p:cNvGrpSpPr/>
              <p:nvPr userDrawn="1"/>
            </p:nvGrpSpPr>
            <p:grpSpPr>
              <a:xfrm>
                <a:off x="-3311319" y="2164285"/>
                <a:ext cx="825500" cy="209550"/>
                <a:chOff x="13504624" y="2482850"/>
                <a:chExt cx="825500" cy="209550"/>
              </a:xfrm>
            </p:grpSpPr>
            <p:sp>
              <p:nvSpPr>
                <p:cNvPr id="68" name="Rechthoek 67">
                  <a:extLst>
                    <a:ext uri="{FF2B5EF4-FFF2-40B4-BE49-F238E27FC236}">
                      <a16:creationId xmlns:a16="http://schemas.microsoft.com/office/drawing/2014/main" id="{CF1B7B3A-8AEE-4B26-AA70-1AAA44B5E3A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69" name="Rechte verbindingslijn 68">
                  <a:extLst>
                    <a:ext uri="{FF2B5EF4-FFF2-40B4-BE49-F238E27FC236}">
                      <a16:creationId xmlns:a16="http://schemas.microsoft.com/office/drawing/2014/main" id="{9D0680F5-6582-481E-A8FC-E0039E2CAC3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0" name="Gelijkbenige driehoek 69">
                  <a:extLst>
                    <a:ext uri="{FF2B5EF4-FFF2-40B4-BE49-F238E27FC236}">
                      <a16:creationId xmlns:a16="http://schemas.microsoft.com/office/drawing/2014/main" id="{C88CCC18-4779-4597-9A2A-CA1BECA110E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DC471A17-4430-431A-ABB0-0034F482CF7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4A63C4FB-F0F1-4627-BCE7-B41FF14C9E6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67A0D246-AE96-4FD0-8449-0AC03EECD75B}"/>
                  </a:ext>
                </a:extLst>
              </p:cNvPr>
              <p:cNvGrpSpPr/>
              <p:nvPr userDrawn="1"/>
            </p:nvGrpSpPr>
            <p:grpSpPr>
              <a:xfrm>
                <a:off x="-376736" y="5894045"/>
                <a:ext cx="283685" cy="283685"/>
                <a:chOff x="-510741" y="5913713"/>
                <a:chExt cx="267555" cy="267555"/>
              </a:xfrm>
            </p:grpSpPr>
            <p:sp>
              <p:nvSpPr>
                <p:cNvPr id="66" name="Ovaal 65">
                  <a:extLst>
                    <a:ext uri="{FF2B5EF4-FFF2-40B4-BE49-F238E27FC236}">
                      <a16:creationId xmlns:a16="http://schemas.microsoft.com/office/drawing/2014/main" id="{90D2BB22-2B6C-422C-82C5-C5B7B1F508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7" name="Graphic 163" descr="Informatie">
                  <a:extLst>
                    <a:ext uri="{FF2B5EF4-FFF2-40B4-BE49-F238E27FC236}">
                      <a16:creationId xmlns:a16="http://schemas.microsoft.com/office/drawing/2014/main" id="{0EE1E38E-6972-4811-96AE-783A9972A7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83F99B85-1921-49D7-BD95-C9DE14A29B1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1C9BDD30-73AF-4071-B6CC-DB2102CA3B66}"/>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A7659318-E297-49AC-8160-A8338F29392B}"/>
                  </a:ext>
                </a:extLst>
              </p:cNvPr>
              <p:cNvGrpSpPr/>
              <p:nvPr userDrawn="1"/>
            </p:nvGrpSpPr>
            <p:grpSpPr>
              <a:xfrm>
                <a:off x="-3408294" y="5236167"/>
                <a:ext cx="622283" cy="612919"/>
                <a:chOff x="12617641" y="3403239"/>
                <a:chExt cx="752963" cy="741634"/>
              </a:xfrm>
            </p:grpSpPr>
            <p:grpSp>
              <p:nvGrpSpPr>
                <p:cNvPr id="50" name="Groep 49">
                  <a:extLst>
                    <a:ext uri="{FF2B5EF4-FFF2-40B4-BE49-F238E27FC236}">
                      <a16:creationId xmlns:a16="http://schemas.microsoft.com/office/drawing/2014/main" id="{FA063C02-9FAA-465E-9AA9-4E586C85C72B}"/>
                    </a:ext>
                  </a:extLst>
                </p:cNvPr>
                <p:cNvGrpSpPr/>
                <p:nvPr userDrawn="1"/>
              </p:nvGrpSpPr>
              <p:grpSpPr>
                <a:xfrm>
                  <a:off x="12771550" y="3403239"/>
                  <a:ext cx="467156" cy="448491"/>
                  <a:chOff x="12782177" y="3403239"/>
                  <a:chExt cx="467156" cy="448491"/>
                </a:xfrm>
              </p:grpSpPr>
              <p:grpSp>
                <p:nvGrpSpPr>
                  <p:cNvPr id="53" name="Groep 52">
                    <a:extLst>
                      <a:ext uri="{FF2B5EF4-FFF2-40B4-BE49-F238E27FC236}">
                        <a16:creationId xmlns:a16="http://schemas.microsoft.com/office/drawing/2014/main" id="{E5C09F1E-D2C3-4546-8C8D-C00C1087D9E2}"/>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0EBCA84E-9CA7-4B21-A421-CCE36AEAD20C}"/>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ED00E5D3-7BE8-4A8D-AEB9-20C01C9FF27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3202F139-C3CA-4637-8EC0-1C22AA9BC21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368FAA61-8C7F-4FD6-A733-9ABE1B6B32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1" name="Afbeelding 60">
                      <a:extLst>
                        <a:ext uri="{FF2B5EF4-FFF2-40B4-BE49-F238E27FC236}">
                          <a16:creationId xmlns:a16="http://schemas.microsoft.com/office/drawing/2014/main" id="{E925FC66-2DD0-4E7C-B0F8-7E4ADC8D074C}"/>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EBCE1098-F894-4498-BACC-E3C5BA5E1BC9}"/>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4" name="Groep 53">
                    <a:extLst>
                      <a:ext uri="{FF2B5EF4-FFF2-40B4-BE49-F238E27FC236}">
                        <a16:creationId xmlns:a16="http://schemas.microsoft.com/office/drawing/2014/main" id="{A7881B2D-C1EF-4264-AC1C-83013F3741F4}"/>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8CB80896-949E-4D42-A029-8F7E0D7480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2A69FDD8-8B9F-4BC8-A513-D3BA943E868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6239A209-3D25-4294-8CE3-69FB7E4ABD70}"/>
                      </a:ext>
                    </a:extLst>
                  </p:cNvPr>
                  <p:cNvGrpSpPr/>
                  <p:nvPr userDrawn="1"/>
                </p:nvGrpSpPr>
                <p:grpSpPr>
                  <a:xfrm rot="10800000">
                    <a:off x="13061402" y="3665637"/>
                    <a:ext cx="145820" cy="146462"/>
                    <a:chOff x="13096169" y="3602278"/>
                    <a:chExt cx="145820" cy="146462"/>
                  </a:xfrm>
                </p:grpSpPr>
                <p:sp>
                  <p:nvSpPr>
                    <p:cNvPr id="56" name="Rechthoek 55">
                      <a:extLst>
                        <a:ext uri="{FF2B5EF4-FFF2-40B4-BE49-F238E27FC236}">
                          <a16:creationId xmlns:a16="http://schemas.microsoft.com/office/drawing/2014/main" id="{71F94B8F-204D-4C94-BC6A-51F022BF64C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D7BBD28A-E348-4D25-BE01-1EE7F0970D0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1" name="Rechthoek 50">
                  <a:extLst>
                    <a:ext uri="{FF2B5EF4-FFF2-40B4-BE49-F238E27FC236}">
                      <a16:creationId xmlns:a16="http://schemas.microsoft.com/office/drawing/2014/main" id="{4AAA8950-87BB-401F-B36E-37EC81ADE2C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2" name="Gelijkbenige driehoek 51">
                  <a:extLst>
                    <a:ext uri="{FF2B5EF4-FFF2-40B4-BE49-F238E27FC236}">
                      <a16:creationId xmlns:a16="http://schemas.microsoft.com/office/drawing/2014/main" id="{804518DC-6C87-4510-AA96-E5819A1BB7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83E04086-DFBF-47EF-BE05-46D68883128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23704D45-DF3A-494B-A9DC-14DB61520DDA}"/>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44CD7E95-3ECD-4601-84B3-941630EC786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AF88CD2-6212-4C08-BB8C-2ECFBCC6BDE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834A3FC9-57F6-476D-B773-63CBE9D29041}"/>
                    </a:ext>
                  </a:extLst>
                </p:cNvPr>
                <p:cNvGrpSpPr/>
                <p:nvPr userDrawn="1"/>
              </p:nvGrpSpPr>
              <p:grpSpPr>
                <a:xfrm>
                  <a:off x="-2403869" y="3460544"/>
                  <a:ext cx="155951" cy="131922"/>
                  <a:chOff x="12968836" y="3354170"/>
                  <a:chExt cx="404806" cy="342433"/>
                </a:xfrm>
              </p:grpSpPr>
              <p:sp>
                <p:nvSpPr>
                  <p:cNvPr id="44" name="Rechthoek: afgeronde hoeken 43">
                    <a:extLst>
                      <a:ext uri="{FF2B5EF4-FFF2-40B4-BE49-F238E27FC236}">
                        <a16:creationId xmlns:a16="http://schemas.microsoft.com/office/drawing/2014/main" id="{F382A346-7C40-43F3-875E-C118CDCEFF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0488A27-D6D8-485C-9FFB-648AC51E0E1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793E3C7-C5EA-49B7-AA1F-2EC7605039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D55DD389-B269-490B-991B-E64354A5D8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C2AFB89-D6FD-4C15-A52E-0F7D209E526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C8CBB9CE-83CA-46F7-850D-CF487F6484B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7A70F656-A079-490C-9721-F23E08ECB1BB}"/>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CD2E904-F32A-453E-9D2C-F4207849B128}"/>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BB94D94C-ACB6-4CD2-A3EA-4EC55859F2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CF54846-C0C8-4E03-AC28-07E0D07CB5A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45DB7A57-5250-45D2-B700-65FE966CE35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732C60F6-6CD7-429D-AE2E-03ED00628B1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27E8AC4F-9F49-4CB0-A869-B5B5C8EBAC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C49ADB5-A882-4374-BB71-4F48E850D56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F8D36507-8E3B-4028-B25E-9A9ADD40CD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6BD729B7-04DD-491B-B63D-0C24F8C030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0D998E83-DAD0-49C6-9A9A-F577B84D217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948591EF-EFE2-451E-81D7-1546E6E54D1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3427413"/>
            <a:ext cx="12192000" cy="3430587"/>
          </a:xfrm>
          <a:prstGeom prst="rect">
            <a:avLst/>
          </a:prstGeom>
          <a:solidFill>
            <a:schemeClr val="bg1">
              <a:lumMod val="95000"/>
            </a:schemeClr>
          </a:solidFill>
        </p:spPr>
        <p:txBody>
          <a:bodyPr wrap="square" lIns="0" tIns="0" rIns="0" bIns="1584000" anchor="ctr">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sp>
        <p:nvSpPr>
          <p:cNvPr id="9" name="Titel 8"/>
          <p:cNvSpPr>
            <a:spLocks noGrp="1"/>
          </p:cNvSpPr>
          <p:nvPr>
            <p:ph type="title" hasCustomPrompt="1"/>
          </p:nvPr>
        </p:nvSpPr>
        <p:spPr>
          <a:xfrm>
            <a:off x="634206" y="1051200"/>
            <a:ext cx="10924382" cy="946800"/>
          </a:xfrm>
        </p:spPr>
        <p:txBody>
          <a:bodyPr/>
          <a:lstStyle/>
          <a:p>
            <a:r>
              <a:rPr lang="nl-NL" dirty="0"/>
              <a:t>Plaats hier de titel</a:t>
            </a:r>
          </a:p>
        </p:txBody>
      </p:sp>
      <p:sp>
        <p:nvSpPr>
          <p:cNvPr id="5" name="Tijdelijke aanduiding voor datum 4"/>
          <p:cNvSpPr>
            <a:spLocks noGrp="1"/>
          </p:cNvSpPr>
          <p:nvPr>
            <p:ph type="dt" sz="half" idx="15"/>
          </p:nvPr>
        </p:nvSpPr>
        <p:spPr/>
        <p:txBody>
          <a:bodyPr/>
          <a:lstStyle>
            <a:lvl1pPr>
              <a:defRPr>
                <a:solidFill>
                  <a:schemeClr val="bg1"/>
                </a:solidFill>
              </a:defRPr>
            </a:lvl1pPr>
          </a:lstStyle>
          <a:p>
            <a:endParaRPr lang="nl-NL"/>
          </a:p>
        </p:txBody>
      </p:sp>
      <p:sp>
        <p:nvSpPr>
          <p:cNvPr id="6" name="Tijdelijke aanduiding voor voettekst 5"/>
          <p:cNvSpPr>
            <a:spLocks noGrp="1"/>
          </p:cNvSpPr>
          <p:nvPr>
            <p:ph type="ftr" sz="quarter" idx="16"/>
          </p:nvPr>
        </p:nvSpPr>
        <p:spPr/>
        <p:txBody>
          <a:bodyPr/>
          <a:lstStyle>
            <a:lvl1pPr>
              <a:defRPr>
                <a:solidFill>
                  <a:schemeClr val="bg1"/>
                </a:solidFill>
              </a:defRPr>
            </a:lvl1pPr>
          </a:lstStyle>
          <a:p>
            <a:endParaRPr lang="nl-NL"/>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82C4D93B-61F5-4A6B-8908-F25B5C47851F}"/>
              </a:ext>
            </a:extLst>
          </p:cNvPr>
          <p:cNvGrpSpPr/>
          <p:nvPr userDrawn="1"/>
        </p:nvGrpSpPr>
        <p:grpSpPr>
          <a:xfrm>
            <a:off x="12377595" y="0"/>
            <a:ext cx="3693386" cy="6857760"/>
            <a:chOff x="-3786437" y="0"/>
            <a:chExt cx="3693386" cy="6857760"/>
          </a:xfrm>
        </p:grpSpPr>
        <p:sp>
          <p:nvSpPr>
            <p:cNvPr id="10" name="Rechthoek 9">
              <a:extLst>
                <a:ext uri="{FF2B5EF4-FFF2-40B4-BE49-F238E27FC236}">
                  <a16:creationId xmlns:a16="http://schemas.microsoft.com/office/drawing/2014/main" id="{377BA63A-215C-45D1-858B-03BEB5D2BB99}"/>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3A6FC924-DDF7-4C9B-B4E2-77787C25F6D7}"/>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58A9CB78-744B-4685-AFDC-08D36B57252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C1D304F-209B-4B1E-9C36-342B92B586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16B7D0AA-5A1A-4EAF-A826-B4BE3ACC0FD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2E0EDA38-48C1-473C-BC01-87C96B29BC48}"/>
                  </a:ext>
                </a:extLst>
              </p:cNvPr>
              <p:cNvGrpSpPr/>
              <p:nvPr userDrawn="1"/>
            </p:nvGrpSpPr>
            <p:grpSpPr>
              <a:xfrm>
                <a:off x="-3316179" y="1231351"/>
                <a:ext cx="294789" cy="318834"/>
                <a:chOff x="14466489" y="1001522"/>
                <a:chExt cx="290627" cy="314333"/>
              </a:xfrm>
            </p:grpSpPr>
            <p:sp>
              <p:nvSpPr>
                <p:cNvPr id="70" name="Rechthoek 69">
                  <a:extLst>
                    <a:ext uri="{FF2B5EF4-FFF2-40B4-BE49-F238E27FC236}">
                      <a16:creationId xmlns:a16="http://schemas.microsoft.com/office/drawing/2014/main" id="{B0C9FBCB-A739-4CB4-B2C3-625CEFAEE40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1" name="Ovaal 70">
                  <a:extLst>
                    <a:ext uri="{FF2B5EF4-FFF2-40B4-BE49-F238E27FC236}">
                      <a16:creationId xmlns:a16="http://schemas.microsoft.com/office/drawing/2014/main" id="{CC1C683F-7953-48AF-A45B-09DDAAB70F1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5B3B2D3F-6AFD-4539-AC43-76B0F994EDA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3" name="Rechthoek: afgeronde hoeken 72">
                  <a:extLst>
                    <a:ext uri="{FF2B5EF4-FFF2-40B4-BE49-F238E27FC236}">
                      <a16:creationId xmlns:a16="http://schemas.microsoft.com/office/drawing/2014/main" id="{A9788E5B-CBA5-4E9C-A20F-33E0A34CF0D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4" name="Rechte verbindingslijn 73">
                  <a:extLst>
                    <a:ext uri="{FF2B5EF4-FFF2-40B4-BE49-F238E27FC236}">
                      <a16:creationId xmlns:a16="http://schemas.microsoft.com/office/drawing/2014/main" id="{919E43D6-E69C-48C8-889A-1FE70FE576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Rechte verbindingslijn 74">
                  <a:extLst>
                    <a:ext uri="{FF2B5EF4-FFF2-40B4-BE49-F238E27FC236}">
                      <a16:creationId xmlns:a16="http://schemas.microsoft.com/office/drawing/2014/main" id="{BC26BF66-50E4-4687-AC61-2F9F4163AEA1}"/>
                    </a:ext>
                  </a:extLst>
                </p:cNvPr>
                <p:cNvCxnSpPr>
                  <a:cxnSpLocks/>
                  <a:stCxn id="7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Ovaal 16">
                <a:extLst>
                  <a:ext uri="{FF2B5EF4-FFF2-40B4-BE49-F238E27FC236}">
                    <a16:creationId xmlns:a16="http://schemas.microsoft.com/office/drawing/2014/main" id="{0A07CD4A-EAF6-417A-B5C9-B1F5D01FCFB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E42E3DE2-C238-413A-A810-D4FCD075C31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A921ECCC-1CB2-4B8F-8B79-016BDF5D958B}"/>
                  </a:ext>
                </a:extLst>
              </p:cNvPr>
              <p:cNvGrpSpPr/>
              <p:nvPr userDrawn="1"/>
            </p:nvGrpSpPr>
            <p:grpSpPr>
              <a:xfrm>
                <a:off x="-3311319" y="2164285"/>
                <a:ext cx="825500" cy="209550"/>
                <a:chOff x="13504624" y="2482850"/>
                <a:chExt cx="825500" cy="209550"/>
              </a:xfrm>
            </p:grpSpPr>
            <p:sp>
              <p:nvSpPr>
                <p:cNvPr id="67" name="Rechthoek 66">
                  <a:extLst>
                    <a:ext uri="{FF2B5EF4-FFF2-40B4-BE49-F238E27FC236}">
                      <a16:creationId xmlns:a16="http://schemas.microsoft.com/office/drawing/2014/main" id="{0A97FAEC-1D1A-4E66-93C1-0BE9A59C1A4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68" name="Rechte verbindingslijn 67">
                  <a:extLst>
                    <a:ext uri="{FF2B5EF4-FFF2-40B4-BE49-F238E27FC236}">
                      <a16:creationId xmlns:a16="http://schemas.microsoft.com/office/drawing/2014/main" id="{3FEB5368-E1A8-4AEB-BF06-7481EC76DCD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9" name="Gelijkbenige driehoek 68">
                  <a:extLst>
                    <a:ext uri="{FF2B5EF4-FFF2-40B4-BE49-F238E27FC236}">
                      <a16:creationId xmlns:a16="http://schemas.microsoft.com/office/drawing/2014/main" id="{BE21455A-6ECC-4E8C-BC71-E6E01CA3C0F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A500403F-B416-4097-86C7-A755A0E5631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37B03A7F-B4F1-4C3A-A019-09FBB523D0E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ICOON_info">
                <a:extLst>
                  <a:ext uri="{FF2B5EF4-FFF2-40B4-BE49-F238E27FC236}">
                    <a16:creationId xmlns:a16="http://schemas.microsoft.com/office/drawing/2014/main" id="{5B8FD319-856E-4041-AD1A-64E9EC45301F}"/>
                  </a:ext>
                </a:extLst>
              </p:cNvPr>
              <p:cNvGrpSpPr/>
              <p:nvPr userDrawn="1"/>
            </p:nvGrpSpPr>
            <p:grpSpPr>
              <a:xfrm>
                <a:off x="-376736" y="5894045"/>
                <a:ext cx="283685" cy="283685"/>
                <a:chOff x="-510741" y="5913713"/>
                <a:chExt cx="267555" cy="267555"/>
              </a:xfrm>
            </p:grpSpPr>
            <p:sp>
              <p:nvSpPr>
                <p:cNvPr id="65" name="Ovaal 64">
                  <a:extLst>
                    <a:ext uri="{FF2B5EF4-FFF2-40B4-BE49-F238E27FC236}">
                      <a16:creationId xmlns:a16="http://schemas.microsoft.com/office/drawing/2014/main" id="{823394A9-75B4-427E-9CCF-8EBE3F2FB7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6" name="Graphic 163" descr="Informatie">
                  <a:extLst>
                    <a:ext uri="{FF2B5EF4-FFF2-40B4-BE49-F238E27FC236}">
                      <a16:creationId xmlns:a16="http://schemas.microsoft.com/office/drawing/2014/main" id="{E5D82F4B-8E14-4209-8D31-5867774D99A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21AEB56E-D380-496D-8FD3-ADFE64DC98C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BC142DCC-FAF6-41BE-92C1-60221FFA60E6}"/>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5" name="Groep 24">
                <a:extLst>
                  <a:ext uri="{FF2B5EF4-FFF2-40B4-BE49-F238E27FC236}">
                    <a16:creationId xmlns:a16="http://schemas.microsoft.com/office/drawing/2014/main" id="{505C4796-00CB-4628-A93F-FDE6DFB6906D}"/>
                  </a:ext>
                </a:extLst>
              </p:cNvPr>
              <p:cNvGrpSpPr/>
              <p:nvPr userDrawn="1"/>
            </p:nvGrpSpPr>
            <p:grpSpPr>
              <a:xfrm>
                <a:off x="-3408294" y="5236167"/>
                <a:ext cx="622283" cy="612919"/>
                <a:chOff x="12617641" y="3403239"/>
                <a:chExt cx="752963" cy="741634"/>
              </a:xfrm>
            </p:grpSpPr>
            <p:grpSp>
              <p:nvGrpSpPr>
                <p:cNvPr id="49" name="Groep 48">
                  <a:extLst>
                    <a:ext uri="{FF2B5EF4-FFF2-40B4-BE49-F238E27FC236}">
                      <a16:creationId xmlns:a16="http://schemas.microsoft.com/office/drawing/2014/main" id="{3F4F10E8-29A2-4B91-A5E7-686DB51EEB37}"/>
                    </a:ext>
                  </a:extLst>
                </p:cNvPr>
                <p:cNvGrpSpPr/>
                <p:nvPr userDrawn="1"/>
              </p:nvGrpSpPr>
              <p:grpSpPr>
                <a:xfrm>
                  <a:off x="12771550" y="3403239"/>
                  <a:ext cx="467156" cy="448491"/>
                  <a:chOff x="12782177" y="3403239"/>
                  <a:chExt cx="467156" cy="448491"/>
                </a:xfrm>
              </p:grpSpPr>
              <p:grpSp>
                <p:nvGrpSpPr>
                  <p:cNvPr id="52" name="Groep 51">
                    <a:extLst>
                      <a:ext uri="{FF2B5EF4-FFF2-40B4-BE49-F238E27FC236}">
                        <a16:creationId xmlns:a16="http://schemas.microsoft.com/office/drawing/2014/main" id="{D62C3F13-277B-46F1-9C92-646F829C0ED2}"/>
                      </a:ext>
                    </a:extLst>
                  </p:cNvPr>
                  <p:cNvGrpSpPr/>
                  <p:nvPr userDrawn="1"/>
                </p:nvGrpSpPr>
                <p:grpSpPr>
                  <a:xfrm>
                    <a:off x="12782177" y="3403239"/>
                    <a:ext cx="412972" cy="396132"/>
                    <a:chOff x="13554906" y="3320109"/>
                    <a:chExt cx="443912" cy="425811"/>
                  </a:xfrm>
                </p:grpSpPr>
                <p:grpSp>
                  <p:nvGrpSpPr>
                    <p:cNvPr id="59" name="Groep 58">
                      <a:extLst>
                        <a:ext uri="{FF2B5EF4-FFF2-40B4-BE49-F238E27FC236}">
                          <a16:creationId xmlns:a16="http://schemas.microsoft.com/office/drawing/2014/main" id="{6AAD0356-2AE8-45D2-9401-D59F2DEEFC59}"/>
                        </a:ext>
                      </a:extLst>
                    </p:cNvPr>
                    <p:cNvGrpSpPr/>
                    <p:nvPr userDrawn="1"/>
                  </p:nvGrpSpPr>
                  <p:grpSpPr>
                    <a:xfrm>
                      <a:off x="13554906" y="3320109"/>
                      <a:ext cx="443912" cy="425811"/>
                      <a:chOff x="12909684" y="1276143"/>
                      <a:chExt cx="443912" cy="425811"/>
                    </a:xfrm>
                  </p:grpSpPr>
                  <p:sp>
                    <p:nvSpPr>
                      <p:cNvPr id="62" name="Rechthoek 61">
                        <a:extLst>
                          <a:ext uri="{FF2B5EF4-FFF2-40B4-BE49-F238E27FC236}">
                            <a16:creationId xmlns:a16="http://schemas.microsoft.com/office/drawing/2014/main" id="{A5CB23A4-ECA5-4B0A-A252-C8FEE2E7C430}"/>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E1E3C8AE-2134-4855-8173-AC000FE4F2F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3249ABE4-3CF0-44BA-AEE2-E026FAAC251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5D9BE46B-C147-407E-ADB8-14BAC7017230}"/>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1" name="Afbeelding 60">
                      <a:extLst>
                        <a:ext uri="{FF2B5EF4-FFF2-40B4-BE49-F238E27FC236}">
                          <a16:creationId xmlns:a16="http://schemas.microsoft.com/office/drawing/2014/main" id="{F767A7A4-FFD2-453F-AC2D-492D8329E1F5}"/>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3" name="Groep 52">
                    <a:extLst>
                      <a:ext uri="{FF2B5EF4-FFF2-40B4-BE49-F238E27FC236}">
                        <a16:creationId xmlns:a16="http://schemas.microsoft.com/office/drawing/2014/main" id="{0F9E35C9-D62A-42A7-B20A-03698496CD1A}"/>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DF335554-C35F-4F63-9281-79A35C1AB7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0B6E422C-F085-42E4-95E6-175C85756E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9193068-1E57-42B1-A6C7-ED6BA2A309E3}"/>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DD779399-E717-45DD-8841-CE20F03ED7C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9B0F5A54-D587-473A-8B6D-6E3785E028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6F2B15FD-4C01-40BD-99CE-2F89E70567D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1" name="Gelijkbenige driehoek 50">
                  <a:extLst>
                    <a:ext uri="{FF2B5EF4-FFF2-40B4-BE49-F238E27FC236}">
                      <a16:creationId xmlns:a16="http://schemas.microsoft.com/office/drawing/2014/main" id="{A74B3286-5F26-43C3-A5E9-E7F9210E4E8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6" name="Rechthoek 25">
                <a:extLst>
                  <a:ext uri="{FF2B5EF4-FFF2-40B4-BE49-F238E27FC236}">
                    <a16:creationId xmlns:a16="http://schemas.microsoft.com/office/drawing/2014/main" id="{5A3E7B7F-CB3C-44A0-832B-A51AEC6A475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C372871E-456F-43EB-9B03-5E4E1BF6C903}"/>
                  </a:ext>
                </a:extLst>
              </p:cNvPr>
              <p:cNvGrpSpPr/>
              <p:nvPr userDrawn="1"/>
            </p:nvGrpSpPr>
            <p:grpSpPr>
              <a:xfrm>
                <a:off x="-2485819" y="3399207"/>
                <a:ext cx="1222990" cy="563933"/>
                <a:chOff x="-2485819" y="3399207"/>
                <a:chExt cx="1222990" cy="563933"/>
              </a:xfrm>
            </p:grpSpPr>
            <p:sp>
              <p:nvSpPr>
                <p:cNvPr id="28" name="Rechthoek 27">
                  <a:extLst>
                    <a:ext uri="{FF2B5EF4-FFF2-40B4-BE49-F238E27FC236}">
                      <a16:creationId xmlns:a16="http://schemas.microsoft.com/office/drawing/2014/main" id="{39F457A6-412E-4976-8581-293BE71339B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D4AD414C-3D7D-4624-85F4-26C0D02AF22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5F248576-621D-48D1-B3FA-6442A0EB3F81}"/>
                    </a:ext>
                  </a:extLst>
                </p:cNvPr>
                <p:cNvGrpSpPr/>
                <p:nvPr userDrawn="1"/>
              </p:nvGrpSpPr>
              <p:grpSpPr>
                <a:xfrm>
                  <a:off x="-2403869" y="3460544"/>
                  <a:ext cx="155951" cy="131922"/>
                  <a:chOff x="12968836" y="3354170"/>
                  <a:chExt cx="404806" cy="342433"/>
                </a:xfrm>
              </p:grpSpPr>
              <p:sp>
                <p:nvSpPr>
                  <p:cNvPr id="43" name="Rechthoek: afgeronde hoeken 42">
                    <a:extLst>
                      <a:ext uri="{FF2B5EF4-FFF2-40B4-BE49-F238E27FC236}">
                        <a16:creationId xmlns:a16="http://schemas.microsoft.com/office/drawing/2014/main" id="{9C30FA9A-6D81-4015-8DBC-9E1D92DEDA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56FB917E-8B50-4BD9-9AED-7C660C51C0A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0199A32B-D802-4C6E-8FE5-58B65531691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2B0A05F0-0DFF-4266-9FFE-9C184CD1740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5F22B60-8275-4A86-B3FF-CF31503BF2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B586C9D-DF6A-4AE5-9795-B963B1FC0A2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25211BB8-07DC-418C-BC92-F6F0EA04EF95}"/>
                    </a:ext>
                  </a:extLst>
                </p:cNvPr>
                <p:cNvGrpSpPr/>
                <p:nvPr userDrawn="1"/>
              </p:nvGrpSpPr>
              <p:grpSpPr>
                <a:xfrm>
                  <a:off x="-2423424" y="3690208"/>
                  <a:ext cx="166739" cy="218963"/>
                  <a:chOff x="12940828" y="3950597"/>
                  <a:chExt cx="432813" cy="568367"/>
                </a:xfrm>
              </p:grpSpPr>
              <p:grpSp>
                <p:nvGrpSpPr>
                  <p:cNvPr id="35" name="Groep 34">
                    <a:extLst>
                      <a:ext uri="{FF2B5EF4-FFF2-40B4-BE49-F238E27FC236}">
                        <a16:creationId xmlns:a16="http://schemas.microsoft.com/office/drawing/2014/main" id="{2B7A0AAF-6554-404A-8CBA-1F9CEB331375}"/>
                      </a:ext>
                    </a:extLst>
                  </p:cNvPr>
                  <p:cNvGrpSpPr/>
                  <p:nvPr userDrawn="1"/>
                </p:nvGrpSpPr>
                <p:grpSpPr>
                  <a:xfrm>
                    <a:off x="13000382" y="4006891"/>
                    <a:ext cx="373259" cy="315747"/>
                    <a:chOff x="12968836" y="3354170"/>
                    <a:chExt cx="404806" cy="342433"/>
                  </a:xfrm>
                </p:grpSpPr>
                <p:sp>
                  <p:nvSpPr>
                    <p:cNvPr id="37" name="Rechthoek: afgeronde hoeken 36">
                      <a:extLst>
                        <a:ext uri="{FF2B5EF4-FFF2-40B4-BE49-F238E27FC236}">
                          <a16:creationId xmlns:a16="http://schemas.microsoft.com/office/drawing/2014/main" id="{88CEB20D-BFA1-4E9E-8A96-63F7FBEDCAA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F82AFE7E-771B-4442-8129-00ACD91EE6B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C74B58B9-82DB-489F-9BA5-F97A8344DB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416F314D-D84A-465C-BAF7-C146DCD26A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02D80004-F3C6-4D55-BCF4-85BE985DEB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4DDE9433-9E19-4DB0-8358-6B0E72D1B1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6" name="Boog 35">
                    <a:extLst>
                      <a:ext uri="{FF2B5EF4-FFF2-40B4-BE49-F238E27FC236}">
                        <a16:creationId xmlns:a16="http://schemas.microsoft.com/office/drawing/2014/main" id="{D902CB0E-7B4C-4C1D-9F68-5AF08E1749A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2" name="Tekstvak 31">
                  <a:extLst>
                    <a:ext uri="{FF2B5EF4-FFF2-40B4-BE49-F238E27FC236}">
                      <a16:creationId xmlns:a16="http://schemas.microsoft.com/office/drawing/2014/main" id="{274554E6-05F3-48E6-A52D-702683AB9D0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3" name="Tekstvak 32">
                  <a:extLst>
                    <a:ext uri="{FF2B5EF4-FFF2-40B4-BE49-F238E27FC236}">
                      <a16:creationId xmlns:a16="http://schemas.microsoft.com/office/drawing/2014/main" id="{805EAAA1-2F91-4BDA-B40A-0B70427F889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4" name="Vrije vorm: vorm 33">
                  <a:extLst>
                    <a:ext uri="{FF2B5EF4-FFF2-40B4-BE49-F238E27FC236}">
                      <a16:creationId xmlns:a16="http://schemas.microsoft.com/office/drawing/2014/main" id="{BA3E69E7-67C7-48A1-92AC-01FFFD84445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hasCustomPrompt="1"/>
          </p:nvPr>
        </p:nvSpPr>
        <p:spPr>
          <a:xfrm>
            <a:off x="6553200" y="1885467"/>
            <a:ext cx="5004000" cy="2336400"/>
          </a:xfrm>
        </p:spPr>
        <p:txBody>
          <a:bodyPr tIns="90000" bIns="90000" anchor="b">
            <a:normAutofit/>
          </a:bodyPr>
          <a:lstStyle>
            <a:lvl1pPr algn="l">
              <a:defRPr sz="3600">
                <a:solidFill>
                  <a:schemeClr val="bg1"/>
                </a:solidFill>
              </a:defRPr>
            </a:lvl1pPr>
          </a:lstStyle>
          <a:p>
            <a:r>
              <a:rPr lang="nl-NL" dirty="0"/>
              <a:t>Plaats hier de titel</a:t>
            </a:r>
          </a:p>
        </p:txBody>
      </p:sp>
      <p:sp>
        <p:nvSpPr>
          <p:cNvPr id="18" name="Ondertitel 2"/>
          <p:cNvSpPr>
            <a:spLocks noGrp="1"/>
          </p:cNvSpPr>
          <p:nvPr>
            <p:ph type="subTitle" idx="1" hasCustomPrompt="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hasCustomPrompt="1"/>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solidFill>
            <a:schemeClr val="bg1">
              <a:lumMod val="95000"/>
            </a:schemeClr>
          </a:solidFill>
        </p:spPr>
        <p:txBody>
          <a:bodyPr wrap="square" lIns="0" tIns="0" r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grpSp>
        <p:nvGrpSpPr>
          <p:cNvPr id="14" name="INSTRUCTIE">
            <a:extLst>
              <a:ext uri="{FF2B5EF4-FFF2-40B4-BE49-F238E27FC236}">
                <a16:creationId xmlns:a16="http://schemas.microsoft.com/office/drawing/2014/main" id="{B9315BE7-0D8E-4C0D-AD6F-A2C78E776900}"/>
              </a:ext>
            </a:extLst>
          </p:cNvPr>
          <p:cNvGrpSpPr/>
          <p:nvPr userDrawn="1"/>
        </p:nvGrpSpPr>
        <p:grpSpPr>
          <a:xfrm>
            <a:off x="-3786437" y="0"/>
            <a:ext cx="3693386" cy="6857760"/>
            <a:chOff x="-3786437" y="0"/>
            <a:chExt cx="3693386" cy="6857760"/>
          </a:xfrm>
        </p:grpSpPr>
        <p:sp>
          <p:nvSpPr>
            <p:cNvPr id="20" name="Rechthoek 19">
              <a:extLst>
                <a:ext uri="{FF2B5EF4-FFF2-40B4-BE49-F238E27FC236}">
                  <a16:creationId xmlns:a16="http://schemas.microsoft.com/office/drawing/2014/main" id="{12828CB9-875C-40D5-862B-79A47EA0B680}"/>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2" name="INSTRUCTIE">
              <a:extLst>
                <a:ext uri="{FF2B5EF4-FFF2-40B4-BE49-F238E27FC236}">
                  <a16:creationId xmlns:a16="http://schemas.microsoft.com/office/drawing/2014/main" id="{19F8F640-A5A7-4103-92D1-83966E46DF1F}"/>
                </a:ext>
              </a:extLst>
            </p:cNvPr>
            <p:cNvGrpSpPr/>
            <p:nvPr userDrawn="1"/>
          </p:nvGrpSpPr>
          <p:grpSpPr>
            <a:xfrm>
              <a:off x="-3786165" y="0"/>
              <a:ext cx="3693114" cy="6177730"/>
              <a:chOff x="-3786165" y="0"/>
              <a:chExt cx="3693114" cy="6177730"/>
            </a:xfrm>
          </p:grpSpPr>
          <p:sp>
            <p:nvSpPr>
              <p:cNvPr id="23" name="Rechthoek 22">
                <a:extLst>
                  <a:ext uri="{FF2B5EF4-FFF2-40B4-BE49-F238E27FC236}">
                    <a16:creationId xmlns:a16="http://schemas.microsoft.com/office/drawing/2014/main" id="{EAEE308D-63E4-43B3-AC82-967A5EA04795}"/>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5" name="Ovaal 24">
                <a:extLst>
                  <a:ext uri="{FF2B5EF4-FFF2-40B4-BE49-F238E27FC236}">
                    <a16:creationId xmlns:a16="http://schemas.microsoft.com/office/drawing/2014/main" id="{64FD3708-F924-4898-8AC5-36BF9B73F1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31868684-421D-465E-941E-E45F6DDB687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Groep 26">
                <a:extLst>
                  <a:ext uri="{FF2B5EF4-FFF2-40B4-BE49-F238E27FC236}">
                    <a16:creationId xmlns:a16="http://schemas.microsoft.com/office/drawing/2014/main" id="{F360DC42-D8D3-4FAB-8AC6-02862DCD4832}"/>
                  </a:ext>
                </a:extLst>
              </p:cNvPr>
              <p:cNvGrpSpPr/>
              <p:nvPr userDrawn="1"/>
            </p:nvGrpSpPr>
            <p:grpSpPr>
              <a:xfrm>
                <a:off x="-3316179" y="1231351"/>
                <a:ext cx="294789" cy="318834"/>
                <a:chOff x="14466489" y="1001522"/>
                <a:chExt cx="290627" cy="314333"/>
              </a:xfrm>
            </p:grpSpPr>
            <p:sp>
              <p:nvSpPr>
                <p:cNvPr id="81" name="Rechthoek 80">
                  <a:extLst>
                    <a:ext uri="{FF2B5EF4-FFF2-40B4-BE49-F238E27FC236}">
                      <a16:creationId xmlns:a16="http://schemas.microsoft.com/office/drawing/2014/main" id="{18029CE4-7A66-4E5E-9C51-CD3A3863182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D524D0F-1E81-484D-8119-B23CB0E285B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3" name="Vrije vorm: vorm 82">
                  <a:extLst>
                    <a:ext uri="{FF2B5EF4-FFF2-40B4-BE49-F238E27FC236}">
                      <a16:creationId xmlns:a16="http://schemas.microsoft.com/office/drawing/2014/main" id="{28080DC7-709F-448C-806D-0C821486505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Rechthoek: afgeronde hoeken 83">
                  <a:extLst>
                    <a:ext uri="{FF2B5EF4-FFF2-40B4-BE49-F238E27FC236}">
                      <a16:creationId xmlns:a16="http://schemas.microsoft.com/office/drawing/2014/main" id="{46C8C9DD-AA97-4857-A4FE-8A5FE7BE1B9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40C3ECCC-3813-4961-8D38-65001D8C491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1F6C6C4C-93BD-4713-98FD-A5CF5E4828BC}"/>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B1183981-8952-4D31-B11C-2CB9D68103D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21226B4F-23A0-4E95-8D4A-3BA2D680364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0" name="Groep 29">
                <a:extLst>
                  <a:ext uri="{FF2B5EF4-FFF2-40B4-BE49-F238E27FC236}">
                    <a16:creationId xmlns:a16="http://schemas.microsoft.com/office/drawing/2014/main" id="{9D96E790-BA86-4151-A135-D25891E2F003}"/>
                  </a:ext>
                </a:extLst>
              </p:cNvPr>
              <p:cNvGrpSpPr/>
              <p:nvPr userDrawn="1"/>
            </p:nvGrpSpPr>
            <p:grpSpPr>
              <a:xfrm>
                <a:off x="-3311319" y="2164285"/>
                <a:ext cx="825500" cy="209550"/>
                <a:chOff x="13504624" y="2482850"/>
                <a:chExt cx="825500" cy="209550"/>
              </a:xfrm>
            </p:grpSpPr>
            <p:sp>
              <p:nvSpPr>
                <p:cNvPr id="78" name="Rechthoek 77">
                  <a:extLst>
                    <a:ext uri="{FF2B5EF4-FFF2-40B4-BE49-F238E27FC236}">
                      <a16:creationId xmlns:a16="http://schemas.microsoft.com/office/drawing/2014/main" id="{6E6E0FC1-4D94-490D-BB0A-04F578AE490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D663EBA2-96C7-4F56-82E0-4F120FAFAA1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B0E239C0-1CB9-4CC1-B8E5-79ED9F98C85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41EF81AF-721A-4D5C-9F9D-D65DCB69095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CC0BF210-DE65-4EFB-88A0-51A3E570ECE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ICOON_info">
                <a:extLst>
                  <a:ext uri="{FF2B5EF4-FFF2-40B4-BE49-F238E27FC236}">
                    <a16:creationId xmlns:a16="http://schemas.microsoft.com/office/drawing/2014/main" id="{E47E8517-9487-4989-A799-28CE3B4F3884}"/>
                  </a:ext>
                </a:extLst>
              </p:cNvPr>
              <p:cNvGrpSpPr/>
              <p:nvPr userDrawn="1"/>
            </p:nvGrpSpPr>
            <p:grpSpPr>
              <a:xfrm>
                <a:off x="-376736" y="5894045"/>
                <a:ext cx="283685" cy="283685"/>
                <a:chOff x="-510741" y="5913713"/>
                <a:chExt cx="267555" cy="267555"/>
              </a:xfrm>
            </p:grpSpPr>
            <p:sp>
              <p:nvSpPr>
                <p:cNvPr id="76" name="Ovaal 75">
                  <a:extLst>
                    <a:ext uri="{FF2B5EF4-FFF2-40B4-BE49-F238E27FC236}">
                      <a16:creationId xmlns:a16="http://schemas.microsoft.com/office/drawing/2014/main" id="{AFD92CB9-5CDE-4BF7-A80D-F411EA4C48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581840F6-4735-4B28-8539-9539FA2F91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4" name="Ovaal 33">
                <a:extLst>
                  <a:ext uri="{FF2B5EF4-FFF2-40B4-BE49-F238E27FC236}">
                    <a16:creationId xmlns:a16="http://schemas.microsoft.com/office/drawing/2014/main" id="{D5FCB814-7E5C-45A2-90BD-A408DFA1567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32FB2457-DE91-48A5-8C24-4C5BCC18BA6F}"/>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6" name="Groep 35">
                <a:extLst>
                  <a:ext uri="{FF2B5EF4-FFF2-40B4-BE49-F238E27FC236}">
                    <a16:creationId xmlns:a16="http://schemas.microsoft.com/office/drawing/2014/main" id="{6D495179-5C13-44FB-8768-4E2ECF37438D}"/>
                  </a:ext>
                </a:extLst>
              </p:cNvPr>
              <p:cNvGrpSpPr/>
              <p:nvPr userDrawn="1"/>
            </p:nvGrpSpPr>
            <p:grpSpPr>
              <a:xfrm>
                <a:off x="-3408294" y="5236167"/>
                <a:ext cx="622283" cy="612919"/>
                <a:chOff x="12617641" y="3403239"/>
                <a:chExt cx="752963" cy="741634"/>
              </a:xfrm>
            </p:grpSpPr>
            <p:grpSp>
              <p:nvGrpSpPr>
                <p:cNvPr id="60" name="Groep 59">
                  <a:extLst>
                    <a:ext uri="{FF2B5EF4-FFF2-40B4-BE49-F238E27FC236}">
                      <a16:creationId xmlns:a16="http://schemas.microsoft.com/office/drawing/2014/main" id="{9457D825-DFD0-47BE-A02B-140989ABDDE5}"/>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5794809-3584-4227-9BFD-4757B7631CC2}"/>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B67F9985-4BFB-4879-88CC-336A88A90184}"/>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6EF4C588-DCC3-4A4F-8A1D-FDB8D7242ED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CAB5523-781D-4EB1-B5F5-4592B484036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871FE6D0-A4CF-4689-B48C-589CDD92FF2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38DC8F42-DB76-43B2-90A4-5682F002AF82}"/>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43EBCD12-EF35-4204-BDD8-F69022EBFD3C}"/>
                        </a:ext>
                      </a:extLst>
                    </p:cNvPr>
                    <p:cNvPicPr>
                      <a:picLocks noChangeAspect="1"/>
                    </p:cNvPicPr>
                    <p:nvPr userDrawn="1"/>
                  </p:nvPicPr>
                  <p:blipFill>
                    <a:blip r:embed="rId6" cstate="email">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2C3C1E4-CC66-4949-8AA2-AE76B5DE2AFE}"/>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E888B17F-0E37-432D-85B4-CC902908C2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D4BC988A-9FE4-411A-8DC4-640F6CD51D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635BA2FD-4DBA-4E8D-8E92-9472F1A23701}"/>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B53FDCC0-993B-4739-A787-D7565E044B3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01D4175-65ED-499C-922D-197459DA8B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7440D0B7-064F-4583-9B55-0D8F23574D6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5A894AD8-A035-4740-8E1B-2EC8EC83BD2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Rechthoek 36">
                <a:extLst>
                  <a:ext uri="{FF2B5EF4-FFF2-40B4-BE49-F238E27FC236}">
                    <a16:creationId xmlns:a16="http://schemas.microsoft.com/office/drawing/2014/main" id="{A08BD252-0A71-4781-B523-1D54F7A733B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C1B0514A-B767-4AE4-9560-6B2502FFF10C}"/>
                  </a:ext>
                </a:extLst>
              </p:cNvPr>
              <p:cNvGrpSpPr/>
              <p:nvPr userDrawn="1"/>
            </p:nvGrpSpPr>
            <p:grpSpPr>
              <a:xfrm>
                <a:off x="-2485819" y="3399207"/>
                <a:ext cx="1222990" cy="563933"/>
                <a:chOff x="-2485819" y="3399207"/>
                <a:chExt cx="1222990" cy="563933"/>
              </a:xfrm>
            </p:grpSpPr>
            <p:sp>
              <p:nvSpPr>
                <p:cNvPr id="39" name="Rechthoek 38">
                  <a:extLst>
                    <a:ext uri="{FF2B5EF4-FFF2-40B4-BE49-F238E27FC236}">
                      <a16:creationId xmlns:a16="http://schemas.microsoft.com/office/drawing/2014/main" id="{2A916DCE-7ABE-40B0-B071-3EDA3DB40F5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4FECEC61-8549-4CC3-8648-DFCDE8CE84A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39967446-0199-42B7-A739-CA1B661E2E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EF54282A-8288-46BB-AC77-99B8F9ED80B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2EA0FF69-BC78-43F2-BF71-CF4DF4828A1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DA6B2290-5A6F-41A4-9C91-CC60959806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6C08078-FA38-48EA-8C96-6A7D2F5BFB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16ECA35F-00C3-40D0-9E93-822BDEA0578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998FB3B-F337-4289-AD19-BF7157CE361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50325572-B905-46B0-9EFD-83EBD2D7878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4D88FC61-28AB-45C3-BB5E-037B7673B0E7}"/>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812D0782-AE39-4A38-881B-1472A5A7C8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CF3DAC7-3966-468D-A4E0-181C7A0B792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7121395-2B30-4A64-BAF2-B9E07F8E652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B103D898-C9CD-41B9-B51E-79BF32F62C8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84F58AC3-764D-4957-8C27-FA3D90E10D8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19DDC6D1-7CCD-4366-8E78-473F3522CF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14586DDA-943C-490C-BC7D-30D1C57BAEF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0F301B72-4A87-4D89-850D-794C9AA4643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540D7E59-F043-4C53-B399-ADBE8114B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26D94BAA-8239-47E7-AC89-ECEBB2A86C9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dirty="0"/>
              <a:t>Plaats hier de titel</a:t>
            </a:r>
          </a:p>
        </p:txBody>
      </p:sp>
      <p:sp>
        <p:nvSpPr>
          <p:cNvPr id="3" name="Tijdelijke aanduiding voor tekst 2"/>
          <p:cNvSpPr>
            <a:spLocks noGrp="1"/>
          </p:cNvSpPr>
          <p:nvPr>
            <p:ph type="body" sz="quarter" idx="10" hasCustomPrompt="1"/>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de subtitel</a:t>
            </a:r>
          </a:p>
        </p:txBody>
      </p:sp>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a:lstStyle/>
          <a:p>
            <a:r>
              <a:rPr lang="nl-NL" dirty="0"/>
              <a:t>Plaats hier de titel</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a:lstStyle/>
          <a:p>
            <a:r>
              <a:rPr lang="nl-NL" dirty="0"/>
              <a:t>Plaats hier de titel</a:t>
            </a:r>
          </a:p>
        </p:txBody>
      </p:sp>
      <p:sp>
        <p:nvSpPr>
          <p:cNvPr id="3" name="Tijdelijke aanduiding voor tekst 2"/>
          <p:cNvSpPr>
            <a:spLocks noGrp="1"/>
          </p:cNvSpPr>
          <p:nvPr>
            <p:ph type="body" sz="quarter" idx="14" hasCustomPrompt="1"/>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dirty="0"/>
              <a:t>Typ hier uw tekst</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hasCustomPrompt="1"/>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a:xfrm>
            <a:off x="6550024" y="1051200"/>
            <a:ext cx="5004000" cy="948047"/>
          </a:xfrm>
        </p:spPr>
        <p:txBody>
          <a:bodyPr/>
          <a:lstStyle>
            <a:lvl1pPr>
              <a:defRPr>
                <a:solidFill>
                  <a:schemeClr val="bg1"/>
                </a:solidFill>
              </a:defRPr>
            </a:lvl1pPr>
          </a:lstStyle>
          <a:p>
            <a:r>
              <a:rPr lang="nl-NL" dirty="0"/>
              <a:t>Plaats hier de titel</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lvl1pPr>
              <a:defRPr>
                <a:solidFill>
                  <a:schemeClr val="bg1"/>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lvl1pPr>
              <a:defRPr>
                <a:solidFill>
                  <a:schemeClr val="bg1"/>
                </a:solidFill>
              </a:defRPr>
            </a:lvl1pPr>
          </a:lstStyle>
          <a:p>
            <a:endParaRPr lang="nl-NL"/>
          </a:p>
        </p:txBody>
      </p:sp>
      <p:sp>
        <p:nvSpPr>
          <p:cNvPr id="8" name="Tijdelijke aanduiding voor voettekst 7"/>
          <p:cNvSpPr>
            <a:spLocks noGrp="1"/>
          </p:cNvSpPr>
          <p:nvPr>
            <p:ph type="ftr" sz="quarter" idx="23"/>
          </p:nvPr>
        </p:nvSpPr>
        <p:spPr/>
        <p:txBody>
          <a:bodyPr/>
          <a:lstStyle>
            <a:lvl1pPr>
              <a:defRPr>
                <a:solidFill>
                  <a:schemeClr val="bg1"/>
                </a:solidFill>
              </a:defRPr>
            </a:lvl1p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1"/>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1"/>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1"/>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11" name="shpTitel"/>
          <p:cNvSpPr>
            <a:spLocks noGrp="1" noChangeArrowheads="1"/>
          </p:cNvSpPr>
          <p:nvPr>
            <p:ph type="title"/>
          </p:nvPr>
        </p:nvSpPr>
        <p:spPr bwMode="auto">
          <a:xfrm>
            <a:off x="335360" y="1268760"/>
            <a:ext cx="11521280" cy="864094"/>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Klik om stijl te bewerken</a:t>
            </a:r>
            <a:endParaRPr lang="nl-NL" dirty="0"/>
          </a:p>
        </p:txBody>
      </p:sp>
      <p:sp>
        <p:nvSpPr>
          <p:cNvPr id="12" name="Tijdelijke aanduiding voor datum 3"/>
          <p:cNvSpPr>
            <a:spLocks noGrp="1"/>
          </p:cNvSpPr>
          <p:nvPr>
            <p:ph type="dt" sz="half" idx="2"/>
          </p:nvPr>
        </p:nvSpPr>
        <p:spPr>
          <a:xfrm>
            <a:off x="6096000" y="6597353"/>
            <a:ext cx="5760640" cy="252000"/>
          </a:xfrm>
          <a:prstGeom prst="rect">
            <a:avLst/>
          </a:prstGeom>
        </p:spPr>
        <p:txBody>
          <a:bodyPr/>
          <a:lstStyle>
            <a:lvl1pPr algn="r">
              <a:defRPr sz="1200">
                <a:solidFill>
                  <a:schemeClr val="bg1"/>
                </a:solidFill>
                <a:latin typeface="+mn-lt"/>
              </a:defRPr>
            </a:lvl1pPr>
          </a:lstStyle>
          <a:p>
            <a:fld id="{330FFF43-A68E-4441-863F-1E5FDC9C9E7E}" type="datetimeFigureOut">
              <a:rPr lang="nl-NL" smtClean="0"/>
              <a:pPr/>
              <a:t>1-12-2025</a:t>
            </a:fld>
            <a:endParaRPr lang="nl-NL" dirty="0"/>
          </a:p>
        </p:txBody>
      </p:sp>
      <p:sp>
        <p:nvSpPr>
          <p:cNvPr id="13" name="Tijdelijke aanduiding voor voettekst 4"/>
          <p:cNvSpPr>
            <a:spLocks noGrp="1"/>
          </p:cNvSpPr>
          <p:nvPr>
            <p:ph type="ftr" sz="quarter" idx="3"/>
          </p:nvPr>
        </p:nvSpPr>
        <p:spPr>
          <a:xfrm>
            <a:off x="2255573" y="6342261"/>
            <a:ext cx="9601067" cy="266088"/>
          </a:xfrm>
          <a:prstGeom prst="rect">
            <a:avLst/>
          </a:prstGeom>
        </p:spPr>
        <p:txBody>
          <a:bodyPr/>
          <a:lstStyle>
            <a:lvl1pPr algn="r">
              <a:defRPr sz="1200">
                <a:solidFill>
                  <a:schemeClr val="bg1"/>
                </a:solidFill>
                <a:latin typeface="+mn-lt"/>
              </a:defRPr>
            </a:lvl1pPr>
          </a:lstStyle>
          <a:p>
            <a:endParaRPr lang="nl-NL" dirty="0"/>
          </a:p>
        </p:txBody>
      </p:sp>
      <p:sp>
        <p:nvSpPr>
          <p:cNvPr id="14" name="Tijdelijke aanduiding voor dianummer 5"/>
          <p:cNvSpPr>
            <a:spLocks noGrp="1"/>
          </p:cNvSpPr>
          <p:nvPr>
            <p:ph type="sldNum" sz="quarter" idx="4"/>
          </p:nvPr>
        </p:nvSpPr>
        <p:spPr>
          <a:xfrm>
            <a:off x="328431" y="6356349"/>
            <a:ext cx="967036" cy="252000"/>
          </a:xfrm>
          <a:prstGeom prst="rect">
            <a:avLst/>
          </a:prstGeom>
        </p:spPr>
        <p:txBody>
          <a:bodyPr/>
          <a:lstStyle>
            <a:lvl1pPr algn="l">
              <a:defRPr sz="1200">
                <a:solidFill>
                  <a:schemeClr val="bg1"/>
                </a:solidFill>
                <a:latin typeface="+mn-lt"/>
              </a:defRPr>
            </a:lvl1pPr>
          </a:lstStyle>
          <a:p>
            <a:fld id="{D484D21D-6F67-453B-9876-1E1B2169E10B}" type="slidenum">
              <a:rPr lang="nl-NL" smtClean="0"/>
              <a:pPr/>
              <a:t>‹nr.›</a:t>
            </a:fld>
            <a:endParaRPr lang="nl-NL" dirty="0"/>
          </a:p>
        </p:txBody>
      </p:sp>
      <p:sp>
        <p:nvSpPr>
          <p:cNvPr id="15" name="Tijdelijke aanduiding voor inhoud 6"/>
          <p:cNvSpPr>
            <a:spLocks noGrp="1"/>
          </p:cNvSpPr>
          <p:nvPr>
            <p:ph sz="quarter" idx="13"/>
          </p:nvPr>
        </p:nvSpPr>
        <p:spPr>
          <a:xfrm>
            <a:off x="328084" y="2145175"/>
            <a:ext cx="11520000" cy="4032250"/>
          </a:xfrm>
          <a:prstGeom prst="rect">
            <a:avLst/>
          </a:prstGeo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1780467560"/>
      </p:ext>
    </p:extLst>
  </p:cSld>
  <p:clrMapOvr>
    <a:masterClrMapping/>
  </p:clrMapOvr>
  <p:extLst>
    <p:ext uri="{DCECCB84-F9BA-43D5-87BE-67443E8EF086}">
      <p15:sldGuideLst xmlns:p15="http://schemas.microsoft.com/office/powerpoint/2012/main">
        <p15:guide id="0" orient="horz" pos="2160">
          <p15:clr>
            <a:srgbClr val="FBAE40"/>
          </p15:clr>
        </p15:guide>
        <p15:guide id="1"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10801211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dirty="0"/>
              <a:t>Plaats hier de titel</a:t>
            </a:r>
          </a:p>
        </p:txBody>
      </p:sp>
      <p:sp>
        <p:nvSpPr>
          <p:cNvPr id="3" name="Ondertitel 2"/>
          <p:cNvSpPr>
            <a:spLocks noGrp="1"/>
          </p:cNvSpPr>
          <p:nvPr>
            <p:ph type="subTitle" idx="1" hasCustomPrompt="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1"/>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hasCustomPrompt="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solidFill>
            <a:schemeClr val="tx1">
              <a:lumMod val="95000"/>
            </a:schemeClr>
          </a:solidFill>
        </p:spPr>
        <p:txBody>
          <a:bodyPr vert="horz" wrap="square" lIns="0" tIns="1404000" rIns="0" bIns="0" rtlCol="0" anchor="ctr" anchorCtr="0">
            <a:noAutofit/>
          </a:bodyPr>
          <a:lstStyle>
            <a:lvl1pPr marL="0" indent="0" algn="ctr">
              <a:spcBef>
                <a:spcPts val="0"/>
              </a:spcBef>
              <a:buNone/>
              <a:defRPr lang="nl-NL" sz="1100" dirty="0">
                <a:solidFill>
                  <a:schemeClr val="bg1"/>
                </a:solidFill>
              </a:defRPr>
            </a:lvl1pPr>
          </a:lstStyle>
          <a:p>
            <a:r>
              <a:rPr lang="nl-NL"/>
              <a:t>Klik op bovenstaand pictogram </a:t>
            </a:r>
            <a:br>
              <a:rPr lang="nl-NL"/>
            </a:br>
            <a:r>
              <a:rPr lang="nl-NL"/>
              <a:t>om een afbeelding in te voegen</a:t>
            </a:r>
          </a:p>
        </p:txBody>
      </p:sp>
      <p:grpSp>
        <p:nvGrpSpPr>
          <p:cNvPr id="80" name="INSTRUCTIE">
            <a:extLst>
              <a:ext uri="{FF2B5EF4-FFF2-40B4-BE49-F238E27FC236}">
                <a16:creationId xmlns:a16="http://schemas.microsoft.com/office/drawing/2014/main" id="{A6378F91-9558-4AAC-BED3-3379C8C8CE5C}"/>
              </a:ext>
            </a:extLst>
          </p:cNvPr>
          <p:cNvGrpSpPr/>
          <p:nvPr userDrawn="1"/>
        </p:nvGrpSpPr>
        <p:grpSpPr>
          <a:xfrm>
            <a:off x="12377595" y="0"/>
            <a:ext cx="3693386" cy="6857760"/>
            <a:chOff x="-3786437" y="0"/>
            <a:chExt cx="3693386" cy="6857760"/>
          </a:xfrm>
        </p:grpSpPr>
        <p:sp>
          <p:nvSpPr>
            <p:cNvPr id="81" name="Rechthoek 80">
              <a:extLst>
                <a:ext uri="{FF2B5EF4-FFF2-40B4-BE49-F238E27FC236}">
                  <a16:creationId xmlns:a16="http://schemas.microsoft.com/office/drawing/2014/main" id="{CB50D817-2697-4048-9A71-264B99885340}"/>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2" name="INSTRUCTIE">
              <a:extLst>
                <a:ext uri="{FF2B5EF4-FFF2-40B4-BE49-F238E27FC236}">
                  <a16:creationId xmlns:a16="http://schemas.microsoft.com/office/drawing/2014/main" id="{3450EE75-CE8E-488D-8C67-34FF921EDACA}"/>
                </a:ext>
              </a:extLst>
            </p:cNvPr>
            <p:cNvGrpSpPr/>
            <p:nvPr userDrawn="1"/>
          </p:nvGrpSpPr>
          <p:grpSpPr>
            <a:xfrm>
              <a:off x="-3786165" y="0"/>
              <a:ext cx="3693114" cy="6177730"/>
              <a:chOff x="-3786165" y="0"/>
              <a:chExt cx="3693114" cy="6177730"/>
            </a:xfrm>
          </p:grpSpPr>
          <p:sp>
            <p:nvSpPr>
              <p:cNvPr id="83" name="Rechthoek 82">
                <a:extLst>
                  <a:ext uri="{FF2B5EF4-FFF2-40B4-BE49-F238E27FC236}">
                    <a16:creationId xmlns:a16="http://schemas.microsoft.com/office/drawing/2014/main" id="{64E12A3F-41E2-4396-B65C-EF8492EA4F81}"/>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89EE236B-122A-4A39-8C0D-9B9D820AA97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C3141FA4-8E1F-4370-9370-EA34809E023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1606FB70-EF59-4950-822D-A38221A8759B}"/>
                  </a:ext>
                </a:extLst>
              </p:cNvPr>
              <p:cNvGrpSpPr/>
              <p:nvPr userDrawn="1"/>
            </p:nvGrpSpPr>
            <p:grpSpPr>
              <a:xfrm>
                <a:off x="-3316179" y="1231351"/>
                <a:ext cx="294789" cy="318834"/>
                <a:chOff x="14466489" y="1001522"/>
                <a:chExt cx="290627" cy="314333"/>
              </a:xfrm>
            </p:grpSpPr>
            <p:sp>
              <p:nvSpPr>
                <p:cNvPr id="140" name="Rechthoek 139">
                  <a:extLst>
                    <a:ext uri="{FF2B5EF4-FFF2-40B4-BE49-F238E27FC236}">
                      <a16:creationId xmlns:a16="http://schemas.microsoft.com/office/drawing/2014/main" id="{7235B956-80CA-49F8-AB79-7BACE5713A8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1" name="Ovaal 140">
                  <a:extLst>
                    <a:ext uri="{FF2B5EF4-FFF2-40B4-BE49-F238E27FC236}">
                      <a16:creationId xmlns:a16="http://schemas.microsoft.com/office/drawing/2014/main" id="{C6A6625B-8FD6-4DB4-B0F0-0F079FF75D8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2" name="Vrije vorm: vorm 141">
                  <a:extLst>
                    <a:ext uri="{FF2B5EF4-FFF2-40B4-BE49-F238E27FC236}">
                      <a16:creationId xmlns:a16="http://schemas.microsoft.com/office/drawing/2014/main" id="{D50135AA-9DB4-446F-B2A5-E1E6C3C35C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3" name="Rechthoek: afgeronde hoeken 142">
                  <a:extLst>
                    <a:ext uri="{FF2B5EF4-FFF2-40B4-BE49-F238E27FC236}">
                      <a16:creationId xmlns:a16="http://schemas.microsoft.com/office/drawing/2014/main" id="{F38C6D34-2D10-460B-B242-E3D0F3E266A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44" name="Rechte verbindingslijn 143">
                  <a:extLst>
                    <a:ext uri="{FF2B5EF4-FFF2-40B4-BE49-F238E27FC236}">
                      <a16:creationId xmlns:a16="http://schemas.microsoft.com/office/drawing/2014/main" id="{6FFABF93-4A9C-43C3-A699-1FFBBB588B2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Rechte verbindingslijn 144">
                  <a:extLst>
                    <a:ext uri="{FF2B5EF4-FFF2-40B4-BE49-F238E27FC236}">
                      <a16:creationId xmlns:a16="http://schemas.microsoft.com/office/drawing/2014/main" id="{5B8E4647-CC97-4FFA-8706-5365091EE960}"/>
                    </a:ext>
                  </a:extLst>
                </p:cNvPr>
                <p:cNvCxnSpPr>
                  <a:cxnSpLocks/>
                  <a:stCxn id="14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A2606ECF-F173-4FAA-9517-DA8BC64929C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06F5B5E1-C717-4238-A436-B6830F6204E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D9717507-89FC-46FB-8868-8139E2195B0E}"/>
                  </a:ext>
                </a:extLst>
              </p:cNvPr>
              <p:cNvGrpSpPr/>
              <p:nvPr userDrawn="1"/>
            </p:nvGrpSpPr>
            <p:grpSpPr>
              <a:xfrm>
                <a:off x="-3311319" y="2164285"/>
                <a:ext cx="825500" cy="209550"/>
                <a:chOff x="13504624" y="2482850"/>
                <a:chExt cx="825500" cy="209550"/>
              </a:xfrm>
            </p:grpSpPr>
            <p:sp>
              <p:nvSpPr>
                <p:cNvPr id="137" name="Rechthoek 136">
                  <a:extLst>
                    <a:ext uri="{FF2B5EF4-FFF2-40B4-BE49-F238E27FC236}">
                      <a16:creationId xmlns:a16="http://schemas.microsoft.com/office/drawing/2014/main" id="{A69C15AF-281A-4F72-ABEC-2790EB03131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8" name="Rechte verbindingslijn 137">
                  <a:extLst>
                    <a:ext uri="{FF2B5EF4-FFF2-40B4-BE49-F238E27FC236}">
                      <a16:creationId xmlns:a16="http://schemas.microsoft.com/office/drawing/2014/main" id="{1176A0FE-9038-4E38-BB62-FBD2E8C897F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9" name="Gelijkbenige driehoek 138">
                  <a:extLst>
                    <a:ext uri="{FF2B5EF4-FFF2-40B4-BE49-F238E27FC236}">
                      <a16:creationId xmlns:a16="http://schemas.microsoft.com/office/drawing/2014/main" id="{DF593A27-EB64-456C-93EB-0EBF409F5EF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A4BDDDE3-C6C3-4B80-B516-98A708F7A50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3E8E0B8E-8E48-4286-8C3A-5D4C3D59DAF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ICOON_info">
                <a:extLst>
                  <a:ext uri="{FF2B5EF4-FFF2-40B4-BE49-F238E27FC236}">
                    <a16:creationId xmlns:a16="http://schemas.microsoft.com/office/drawing/2014/main" id="{B55EA03F-D8F9-4EC6-834B-529F18E791D3}"/>
                  </a:ext>
                </a:extLst>
              </p:cNvPr>
              <p:cNvGrpSpPr/>
              <p:nvPr userDrawn="1"/>
            </p:nvGrpSpPr>
            <p:grpSpPr>
              <a:xfrm>
                <a:off x="-376736" y="5894045"/>
                <a:ext cx="283685" cy="283685"/>
                <a:chOff x="-510741" y="5913713"/>
                <a:chExt cx="267555" cy="267555"/>
              </a:xfrm>
            </p:grpSpPr>
            <p:sp>
              <p:nvSpPr>
                <p:cNvPr id="135" name="Ovaal 134">
                  <a:extLst>
                    <a:ext uri="{FF2B5EF4-FFF2-40B4-BE49-F238E27FC236}">
                      <a16:creationId xmlns:a16="http://schemas.microsoft.com/office/drawing/2014/main" id="{2AE2663D-D44B-4E0B-95A0-47C1E8B3E0A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A884A07B-3DC0-407B-8AF4-0430058BE6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93" name="Ovaal 92">
                <a:extLst>
                  <a:ext uri="{FF2B5EF4-FFF2-40B4-BE49-F238E27FC236}">
                    <a16:creationId xmlns:a16="http://schemas.microsoft.com/office/drawing/2014/main" id="{5815CC07-B725-4600-A366-0D46EE88D26B}"/>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F90A9BB-C784-4E57-9627-03BE210628EA}"/>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B3BBE54A-2C7C-4F1D-B992-16FEEEACE25D}"/>
                  </a:ext>
                </a:extLst>
              </p:cNvPr>
              <p:cNvGrpSpPr/>
              <p:nvPr userDrawn="1"/>
            </p:nvGrpSpPr>
            <p:grpSpPr>
              <a:xfrm>
                <a:off x="-3408294" y="5236167"/>
                <a:ext cx="622283" cy="612919"/>
                <a:chOff x="12617641" y="3403239"/>
                <a:chExt cx="752963" cy="741634"/>
              </a:xfrm>
            </p:grpSpPr>
            <p:grpSp>
              <p:nvGrpSpPr>
                <p:cNvPr id="119" name="Groep 118">
                  <a:extLst>
                    <a:ext uri="{FF2B5EF4-FFF2-40B4-BE49-F238E27FC236}">
                      <a16:creationId xmlns:a16="http://schemas.microsoft.com/office/drawing/2014/main" id="{A85B5829-5F16-441C-A97C-858A68069D79}"/>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1649C07F-BEE3-4CC9-90D2-8E1703D2B243}"/>
                      </a:ext>
                    </a:extLst>
                  </p:cNvPr>
                  <p:cNvGrpSpPr/>
                  <p:nvPr userDrawn="1"/>
                </p:nvGrpSpPr>
                <p:grpSpPr>
                  <a:xfrm>
                    <a:off x="12782177" y="3403239"/>
                    <a:ext cx="412972" cy="396132"/>
                    <a:chOff x="13554906" y="3320109"/>
                    <a:chExt cx="443912" cy="425811"/>
                  </a:xfrm>
                </p:grpSpPr>
                <p:grpSp>
                  <p:nvGrpSpPr>
                    <p:cNvPr id="129" name="Groep 128">
                      <a:extLst>
                        <a:ext uri="{FF2B5EF4-FFF2-40B4-BE49-F238E27FC236}">
                          <a16:creationId xmlns:a16="http://schemas.microsoft.com/office/drawing/2014/main" id="{DCF420B3-DF92-4EAB-94F1-5FAB7DB0CCEB}"/>
                        </a:ext>
                      </a:extLst>
                    </p:cNvPr>
                    <p:cNvGrpSpPr/>
                    <p:nvPr userDrawn="1"/>
                  </p:nvGrpSpPr>
                  <p:grpSpPr>
                    <a:xfrm>
                      <a:off x="13554906" y="3320109"/>
                      <a:ext cx="443912" cy="425811"/>
                      <a:chOff x="12909684" y="1276143"/>
                      <a:chExt cx="443912" cy="425811"/>
                    </a:xfrm>
                  </p:grpSpPr>
                  <p:sp>
                    <p:nvSpPr>
                      <p:cNvPr id="132" name="Rechthoek 131">
                        <a:extLst>
                          <a:ext uri="{FF2B5EF4-FFF2-40B4-BE49-F238E27FC236}">
                            <a16:creationId xmlns:a16="http://schemas.microsoft.com/office/drawing/2014/main" id="{23C3D41B-33A8-42EF-B25E-E372C14851B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5DD56A09-A2DE-42F8-ADB2-B7AA87260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57AF6E28-8150-4E07-8C8A-493C36B690B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30" name="Afbeelding 129">
                      <a:extLst>
                        <a:ext uri="{FF2B5EF4-FFF2-40B4-BE49-F238E27FC236}">
                          <a16:creationId xmlns:a16="http://schemas.microsoft.com/office/drawing/2014/main" id="{4C5B14D2-B427-4EA2-AE1E-68CCFBE27D36}"/>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31" name="Afbeelding 130">
                      <a:extLst>
                        <a:ext uri="{FF2B5EF4-FFF2-40B4-BE49-F238E27FC236}">
                          <a16:creationId xmlns:a16="http://schemas.microsoft.com/office/drawing/2014/main" id="{EF9FE4B5-8E5D-4DD8-ACB7-D57C16B98906}"/>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F1C6838B-B3E5-4D86-87E3-2E8BE97F8DB7}"/>
                      </a:ext>
                    </a:extLst>
                  </p:cNvPr>
                  <p:cNvGrpSpPr/>
                  <p:nvPr userDrawn="1"/>
                </p:nvGrpSpPr>
                <p:grpSpPr>
                  <a:xfrm>
                    <a:off x="13103513" y="3705268"/>
                    <a:ext cx="145820" cy="146462"/>
                    <a:chOff x="13096169" y="3602278"/>
                    <a:chExt cx="145820" cy="146462"/>
                  </a:xfrm>
                </p:grpSpPr>
                <p:sp>
                  <p:nvSpPr>
                    <p:cNvPr id="127" name="Rechthoek 126">
                      <a:extLst>
                        <a:ext uri="{FF2B5EF4-FFF2-40B4-BE49-F238E27FC236}">
                          <a16:creationId xmlns:a16="http://schemas.microsoft.com/office/drawing/2014/main" id="{09D50E88-E149-468F-8F47-DBB2DB2511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25C9F9ED-669E-48F5-B532-BD496C60C3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E3F86A37-F67C-4602-8278-0F0C83DCD4D8}"/>
                      </a:ext>
                    </a:extLst>
                  </p:cNvPr>
                  <p:cNvGrpSpPr/>
                  <p:nvPr userDrawn="1"/>
                </p:nvGrpSpPr>
                <p:grpSpPr>
                  <a:xfrm rot="10800000">
                    <a:off x="13061402" y="3665637"/>
                    <a:ext cx="145820" cy="146462"/>
                    <a:chOff x="13096169" y="3602278"/>
                    <a:chExt cx="145820" cy="146462"/>
                  </a:xfrm>
                </p:grpSpPr>
                <p:sp>
                  <p:nvSpPr>
                    <p:cNvPr id="125" name="Rechthoek 124">
                      <a:extLst>
                        <a:ext uri="{FF2B5EF4-FFF2-40B4-BE49-F238E27FC236}">
                          <a16:creationId xmlns:a16="http://schemas.microsoft.com/office/drawing/2014/main" id="{AF6C8AA6-F30E-4897-8E70-7EAB56E2AA0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D0542811-C97F-4AD9-AEA0-A425F7AB5FF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0E4E6DA6-9F73-493B-9AC8-1AFA62EE8C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552EE991-D764-44B4-A971-EF73CF62C7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DFA2103-7C87-45F0-A123-7D37FB57C75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BC99AABC-8741-4386-8433-E387FC9DB2E7}"/>
                  </a:ext>
                </a:extLst>
              </p:cNvPr>
              <p:cNvGrpSpPr/>
              <p:nvPr userDrawn="1"/>
            </p:nvGrpSpPr>
            <p:grpSpPr>
              <a:xfrm>
                <a:off x="-2485819" y="3399207"/>
                <a:ext cx="1222990" cy="563933"/>
                <a:chOff x="-2485819" y="3399207"/>
                <a:chExt cx="1222990" cy="563933"/>
              </a:xfrm>
            </p:grpSpPr>
            <p:sp>
              <p:nvSpPr>
                <p:cNvPr id="98" name="Rechthoek 97">
                  <a:extLst>
                    <a:ext uri="{FF2B5EF4-FFF2-40B4-BE49-F238E27FC236}">
                      <a16:creationId xmlns:a16="http://schemas.microsoft.com/office/drawing/2014/main" id="{F2729710-D093-4441-8D76-BED0BA63BA5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0BBBF0D3-45A6-4617-9788-B159D65572C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D017319D-B525-4530-B171-9EC17EA008D7}"/>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AF682133-1280-469E-BFAB-F0878D2A615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3AC44ACE-20C9-4B7E-8A55-26A0B09BF0D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26F84A4A-4E57-411F-AB19-5D935752E30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6E93D1A7-329F-412E-AAC9-79F09008F2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38F1D0C9-9F36-4244-9FAD-4E4FB78EE3A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FFDACD70-01F0-4DCD-8DD4-797361DFC12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9B06E1DA-4E40-46B9-A3E3-DA482C5C1A30}"/>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F46E9981-2B29-4141-9601-D1A73A8661AF}"/>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9AD2F1E3-23D3-444D-AD26-83078E349F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E4F64194-B2A4-45B9-8B1B-96E2D87EA3D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E2DD2B3D-C373-4B72-BD62-6F7460277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A01E9C00-2489-4D35-8FCC-79DB44A3328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2B39B2B-A36E-4766-A5E1-A12D82912A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69F8CC9A-FCE7-4AAB-A81C-E9622CF5016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613D3E70-C74A-4FA5-AE54-CF87E63762B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9F4D0BD7-58CD-4C61-9B85-A8864FD87F1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4898A9D7-12C8-461E-B4F3-27B414BCB40B}"/>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99E649B4-1437-49D5-853D-546FBA8A134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93" name="Rechthoek 92">
            <a:extLst>
              <a:ext uri="{FF2B5EF4-FFF2-40B4-BE49-F238E27FC236}">
                <a16:creationId xmlns:a16="http://schemas.microsoft.com/office/drawing/2014/main" id="{CB12371B-E581-4E9C-A7EC-A6647C67FEAC}"/>
              </a:ext>
            </a:extLst>
          </p:cNvPr>
          <p:cNvSpPr/>
          <p:nvPr userDrawn="1"/>
        </p:nvSpPr>
        <p:spPr>
          <a:xfrm>
            <a:off x="7321055" y="0"/>
            <a:ext cx="4870946" cy="6858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8" name="Vrije vorm: vorm 27">
            <a:extLst>
              <a:ext uri="{FF2B5EF4-FFF2-40B4-BE49-F238E27FC236}">
                <a16:creationId xmlns:a16="http://schemas.microsoft.com/office/drawing/2014/main" id="{79C4A7C2-D95E-409A-A2EC-DB52DD022004}"/>
              </a:ext>
            </a:extLst>
          </p:cNvPr>
          <p:cNvSpPr/>
          <p:nvPr userDrawn="1"/>
        </p:nvSpPr>
        <p:spPr>
          <a:xfrm>
            <a:off x="0" y="1"/>
            <a:ext cx="8931297" cy="6858000"/>
          </a:xfrm>
          <a:custGeom>
            <a:avLst/>
            <a:gdLst>
              <a:gd name="connsiteX0" fmla="*/ 0 w 8931297"/>
              <a:gd name="connsiteY0" fmla="*/ 0 h 6866965"/>
              <a:gd name="connsiteX1" fmla="*/ 7704166 w 8931297"/>
              <a:gd name="connsiteY1" fmla="*/ 0 h 6866965"/>
              <a:gd name="connsiteX2" fmla="*/ 7704166 w 8931297"/>
              <a:gd name="connsiteY2" fmla="*/ 1 h 6866965"/>
              <a:gd name="connsiteX3" fmla="*/ 8198649 w 8931297"/>
              <a:gd name="connsiteY3" fmla="*/ 1 h 6866965"/>
              <a:gd name="connsiteX4" fmla="*/ 8273022 w 8931297"/>
              <a:gd name="connsiteY4" fmla="*/ 145213 h 6866965"/>
              <a:gd name="connsiteX5" fmla="*/ 8931297 w 8931297"/>
              <a:gd name="connsiteY5" fmla="*/ 3039310 h 6866965"/>
              <a:gd name="connsiteX6" fmla="*/ 7791229 w 8931297"/>
              <a:gd name="connsiteY6" fmla="*/ 6771636 h 6866965"/>
              <a:gd name="connsiteX7" fmla="*/ 7723439 w 8931297"/>
              <a:gd name="connsiteY7" fmla="*/ 6866965 h 6866965"/>
              <a:gd name="connsiteX8" fmla="*/ 4176201 w 8931297"/>
              <a:gd name="connsiteY8" fmla="*/ 6866965 h 6866965"/>
              <a:gd name="connsiteX9" fmla="*/ 4176201 w 8931297"/>
              <a:gd name="connsiteY9" fmla="*/ 6866964 h 6866965"/>
              <a:gd name="connsiteX10" fmla="*/ 0 w 8931297"/>
              <a:gd name="connsiteY10" fmla="*/ 6866964 h 686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1297" h="6866965">
                <a:moveTo>
                  <a:pt x="0" y="0"/>
                </a:moveTo>
                <a:lnTo>
                  <a:pt x="7704166" y="0"/>
                </a:lnTo>
                <a:lnTo>
                  <a:pt x="7704166" y="1"/>
                </a:lnTo>
                <a:lnTo>
                  <a:pt x="8198649" y="1"/>
                </a:lnTo>
                <a:lnTo>
                  <a:pt x="8273022" y="145213"/>
                </a:lnTo>
                <a:cubicBezTo>
                  <a:pt x="8694885" y="1020721"/>
                  <a:pt x="8931297" y="2002407"/>
                  <a:pt x="8931297" y="3039310"/>
                </a:cubicBezTo>
                <a:cubicBezTo>
                  <a:pt x="8931297" y="4421848"/>
                  <a:pt x="8511009" y="5706222"/>
                  <a:pt x="7791229" y="6771636"/>
                </a:cubicBezTo>
                <a:lnTo>
                  <a:pt x="7723439" y="6866965"/>
                </a:lnTo>
                <a:lnTo>
                  <a:pt x="4176201" y="6866965"/>
                </a:lnTo>
                <a:lnTo>
                  <a:pt x="4176201" y="6866964"/>
                </a:lnTo>
                <a:lnTo>
                  <a:pt x="0" y="686696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 name="Rechthoek 10">
            <a:extLst>
              <a:ext uri="{FF2B5EF4-FFF2-40B4-BE49-F238E27FC236}">
                <a16:creationId xmlns:a16="http://schemas.microsoft.com/office/drawing/2014/main" id="{13351D02-6757-459D-8F9F-9A868042C472}"/>
              </a:ext>
            </a:extLst>
          </p:cNvPr>
          <p:cNvSpPr/>
          <p:nvPr userDrawn="1"/>
        </p:nvSpPr>
        <p:spPr>
          <a:xfrm>
            <a:off x="1217095" y="1693325"/>
            <a:ext cx="6805942" cy="2942717"/>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600" kern="1200" cap="none"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Een demo is een eerste voorstel</a:t>
            </a:r>
          </a:p>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rPr>
              <a:t>In dit voorstel vind je enkele dia’s die een eerste indruk van de nieuwe presentatie weergeven. Hierin ligt de focus op de vormgeving en het doorvoeren van de huisstijl. </a:t>
            </a:r>
          </a:p>
          <a:p>
            <a:pPr marL="0" marR="0" lvl="3"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rPr>
              <a:t>We maken een demo om ervoor te zorgen dat de nieuwe presentatie in de juiste stijl wordt gemaakt. Met jullie feedback op deze demo maken we er samen een toffe presentatie van!</a:t>
            </a:r>
          </a:p>
          <a:p>
            <a:pPr marL="0" marR="0" lvl="3"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endParaRPr>
          </a:p>
          <a:p>
            <a:pPr marL="0" marR="0" lvl="3"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rPr>
              <a:t>De volgende fase is de productiefase. </a:t>
            </a:r>
            <a:br>
              <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rPr>
              <a:t>In deze fase wordt de content verwerkt in de presentatie. </a:t>
            </a:r>
          </a:p>
        </p:txBody>
      </p:sp>
      <p:sp>
        <p:nvSpPr>
          <p:cNvPr id="4" name="Titel 1">
            <a:extLst>
              <a:ext uri="{FF2B5EF4-FFF2-40B4-BE49-F238E27FC236}">
                <a16:creationId xmlns:a16="http://schemas.microsoft.com/office/drawing/2014/main" id="{2676A9F0-84A2-40CE-8901-08F6DDDF6687}"/>
              </a:ext>
            </a:extLst>
          </p:cNvPr>
          <p:cNvSpPr txBox="1">
            <a:spLocks/>
          </p:cNvSpPr>
          <p:nvPr userDrawn="1"/>
        </p:nvSpPr>
        <p:spPr>
          <a:xfrm>
            <a:off x="1217095" y="1214470"/>
            <a:ext cx="7349269" cy="302113"/>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2754" rtl="0" eaLnBrk="1" fontAlgn="auto" latinLnBrk="0" hangingPunct="1">
              <a:lnSpc>
                <a:spcPct val="80000"/>
              </a:lnSpc>
              <a:spcBef>
                <a:spcPct val="0"/>
              </a:spcBef>
              <a:spcAft>
                <a:spcPts val="0"/>
              </a:spcAft>
              <a:buClrTx/>
              <a:buSzTx/>
              <a:buFontTx/>
              <a:buNone/>
              <a:tabLst/>
              <a:defRPr/>
            </a:pPr>
            <a:r>
              <a:rPr kumimoji="0" lang="nl-NL" sz="3200" b="0" i="0" u="none" strike="noStrike" kern="1200" cap="all" spc="0" normalizeH="0" baseline="0" noProof="0">
                <a:ln>
                  <a:noFill/>
                </a:ln>
                <a:solidFill>
                  <a:srgbClr val="211F26"/>
                </a:solidFill>
                <a:effectLst/>
                <a:uLnTx/>
                <a:uFillTx/>
                <a:latin typeface="Segoe UI Black" panose="020B0A02040204020203" pitchFamily="34" charset="0"/>
                <a:ea typeface="Segoe UI Black" panose="020B0A02040204020203" pitchFamily="34" charset="0"/>
                <a:cs typeface="+mj-cs"/>
              </a:rPr>
              <a:t>WAT IS EEN Demo?</a:t>
            </a:r>
          </a:p>
        </p:txBody>
      </p:sp>
      <p:grpSp>
        <p:nvGrpSpPr>
          <p:cNvPr id="5" name="P">
            <a:extLst>
              <a:ext uri="{FF2B5EF4-FFF2-40B4-BE49-F238E27FC236}">
                <a16:creationId xmlns:a16="http://schemas.microsoft.com/office/drawing/2014/main" id="{EBCC1EAD-0FEA-4B52-AD1A-3A9B395AA512}"/>
              </a:ext>
            </a:extLst>
          </p:cNvPr>
          <p:cNvGrpSpPr/>
          <p:nvPr userDrawn="1"/>
        </p:nvGrpSpPr>
        <p:grpSpPr>
          <a:xfrm>
            <a:off x="970649" y="720000"/>
            <a:ext cx="360000" cy="360000"/>
            <a:chOff x="2399038" y="2408969"/>
            <a:chExt cx="2162441" cy="2140423"/>
          </a:xfrm>
          <a:solidFill>
            <a:srgbClr val="1FF524"/>
          </a:solidFill>
        </p:grpSpPr>
        <p:sp>
          <p:nvSpPr>
            <p:cNvPr id="6" name="Rechthoekige driehoek 5">
              <a:extLst>
                <a:ext uri="{FF2B5EF4-FFF2-40B4-BE49-F238E27FC236}">
                  <a16:creationId xmlns:a16="http://schemas.microsoft.com/office/drawing/2014/main" id="{7E59915F-4426-4E90-94ED-A68043B6655A}"/>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Rechthoek 6">
              <a:extLst>
                <a:ext uri="{FF2B5EF4-FFF2-40B4-BE49-F238E27FC236}">
                  <a16:creationId xmlns:a16="http://schemas.microsoft.com/office/drawing/2014/main" id="{6E84278D-E481-41E8-A3F5-99230E31E242}"/>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Ovaal 7">
              <a:extLst>
                <a:ext uri="{FF2B5EF4-FFF2-40B4-BE49-F238E27FC236}">
                  <a16:creationId xmlns:a16="http://schemas.microsoft.com/office/drawing/2014/main" id="{7CAECD7F-FC32-425F-A999-529B2652FE5B}"/>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91" name="Rechthoek 90">
            <a:extLst>
              <a:ext uri="{FF2B5EF4-FFF2-40B4-BE49-F238E27FC236}">
                <a16:creationId xmlns:a16="http://schemas.microsoft.com/office/drawing/2014/main" id="{DD343007-F4DD-4106-A5CE-9D27777342BC}"/>
              </a:ext>
            </a:extLst>
          </p:cNvPr>
          <p:cNvSpPr/>
          <p:nvPr userDrawn="1"/>
        </p:nvSpPr>
        <p:spPr>
          <a:xfrm>
            <a:off x="1217095" y="4465470"/>
            <a:ext cx="3140985" cy="341143"/>
          </a:xfrm>
          <a:prstGeom prst="rect">
            <a:avLst/>
          </a:prstGeom>
          <a:noFill/>
        </p:spPr>
        <p:txBody>
          <a:bodyPr vert="horz" lIns="0" tIns="0" rIns="0" bIns="0" rtlCol="0">
            <a:noAutofit/>
          </a:bodyPr>
          <a:lstStyle/>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600" kern="1200" cap="none"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Feedback geven:</a:t>
            </a:r>
          </a:p>
        </p:txBody>
      </p:sp>
      <p:grpSp>
        <p:nvGrpSpPr>
          <p:cNvPr id="2" name="Groep 1">
            <a:extLst>
              <a:ext uri="{FF2B5EF4-FFF2-40B4-BE49-F238E27FC236}">
                <a16:creationId xmlns:a16="http://schemas.microsoft.com/office/drawing/2014/main" id="{6BAF304C-B494-4018-9E64-E96EDF5D4A91}"/>
              </a:ext>
            </a:extLst>
          </p:cNvPr>
          <p:cNvGrpSpPr/>
          <p:nvPr userDrawn="1"/>
        </p:nvGrpSpPr>
        <p:grpSpPr>
          <a:xfrm>
            <a:off x="1217095" y="4922128"/>
            <a:ext cx="2010198" cy="1183770"/>
            <a:chOff x="1217095" y="5168900"/>
            <a:chExt cx="2010198" cy="1183770"/>
          </a:xfrm>
        </p:grpSpPr>
        <p:sp>
          <p:nvSpPr>
            <p:cNvPr id="109" name="Rechthoek 108">
              <a:extLst>
                <a:ext uri="{FF2B5EF4-FFF2-40B4-BE49-F238E27FC236}">
                  <a16:creationId xmlns:a16="http://schemas.microsoft.com/office/drawing/2014/main" id="{E17DAB15-53C4-422A-BC6E-66DA57BF4528}"/>
                </a:ext>
              </a:extLst>
            </p:cNvPr>
            <p:cNvSpPr/>
            <p:nvPr userDrawn="1"/>
          </p:nvSpPr>
          <p:spPr>
            <a:xfrm>
              <a:off x="1217095" y="5168900"/>
              <a:ext cx="2010198" cy="1183770"/>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 noProof="0">
                <a:solidFill>
                  <a:srgbClr val="FFFFFF"/>
                </a:solidFill>
                <a:latin typeface="Segoe UI Black" panose="020B0A02040204020203" pitchFamily="34" charset="0"/>
                <a:ea typeface="Segoe UI Black" panose="020B0A02040204020203" pitchFamily="34" charset="0"/>
              </a:endParaRPr>
            </a:p>
          </p:txBody>
        </p:sp>
        <p:sp>
          <p:nvSpPr>
            <p:cNvPr id="92" name="Rechthoek 91">
              <a:extLst>
                <a:ext uri="{FF2B5EF4-FFF2-40B4-BE49-F238E27FC236}">
                  <a16:creationId xmlns:a16="http://schemas.microsoft.com/office/drawing/2014/main" id="{356AC6E2-91F4-4902-90DF-1AF8596C459C}"/>
                </a:ext>
              </a:extLst>
            </p:cNvPr>
            <p:cNvSpPr/>
            <p:nvPr userDrawn="1"/>
          </p:nvSpPr>
          <p:spPr>
            <a:xfrm>
              <a:off x="1396006" y="5364785"/>
              <a:ext cx="1652376" cy="792000"/>
            </a:xfrm>
            <a:prstGeom prst="rect">
              <a:avLst/>
            </a:prstGeom>
          </p:spPr>
          <p:txBody>
            <a:bodyPr wrap="none" lIns="0" tIns="0" rIns="0" bIns="0">
              <a:noAutofit/>
            </a:bodyPr>
            <a:lstStyle/>
            <a:p>
              <a:pPr marL="0" algn="ctr" defTabSz="1217512" rtl="0" eaLnBrk="1" latinLnBrk="0" hangingPunct="1">
                <a:spcAft>
                  <a:spcPts val="600"/>
                </a:spcAft>
                <a:defRPr/>
              </a:pPr>
              <a:r>
                <a:rPr lang="nl-NL" sz="1200" kern="1200" cap="all" noProof="0">
                  <a:solidFill>
                    <a:srgbClr val="FFFFFF"/>
                  </a:solidFill>
                  <a:latin typeface="Segoe UI Black" panose="020B0A02040204020203" pitchFamily="34" charset="0"/>
                  <a:ea typeface="Segoe UI Black" panose="020B0A02040204020203" pitchFamily="34" charset="0"/>
                  <a:cs typeface="Segoe UI" panose="020B0502040204020203" pitchFamily="34" charset="0"/>
                </a:rPr>
                <a:t>AFSPELEN</a:t>
              </a:r>
            </a:p>
            <a:p>
              <a:pPr marL="0" algn="ctr" defTabSz="914400" rtl="0" eaLnBrk="1" latinLnBrk="0" hangingPunct="1">
                <a:spcAft>
                  <a:spcPts val="600"/>
                </a:spcAft>
                <a:defRPr/>
              </a:pPr>
              <a:r>
                <a:rPr lang="nl-NL" sz="1000" kern="0" spc="10" noProof="0">
                  <a:solidFill>
                    <a:srgbClr val="FFFFFF"/>
                  </a:solidFill>
                  <a:latin typeface="Segoe UI" panose="020B0502040204020203" pitchFamily="34" charset="0"/>
                  <a:ea typeface="+mn-ea"/>
                  <a:cs typeface="Segoe UI" panose="020B0502040204020203" pitchFamily="34" charset="0"/>
                </a:rPr>
                <a:t>Bekijk de presentatie in de </a:t>
              </a:r>
              <a:br>
                <a:rPr lang="nl-NL" sz="1000" kern="0" spc="10" noProof="0">
                  <a:solidFill>
                    <a:srgbClr val="FFFFFF"/>
                  </a:solidFill>
                  <a:latin typeface="Segoe UI" panose="020B0502040204020203" pitchFamily="34" charset="0"/>
                  <a:ea typeface="+mn-ea"/>
                  <a:cs typeface="Segoe UI" panose="020B0502040204020203" pitchFamily="34" charset="0"/>
                </a:rPr>
              </a:br>
              <a:r>
                <a:rPr lang="nl-NL" sz="1000" kern="0" spc="10" noProof="0">
                  <a:solidFill>
                    <a:srgbClr val="FFFFFF"/>
                  </a:solidFill>
                  <a:latin typeface="Segoe UI" panose="020B0502040204020203" pitchFamily="34" charset="0"/>
                  <a:ea typeface="+mn-ea"/>
                  <a:cs typeface="Segoe UI" panose="020B0502040204020203" pitchFamily="34" charset="0"/>
                </a:rPr>
                <a:t>diavoorstelling (SHIFT+F5) </a:t>
              </a:r>
              <a:br>
                <a:rPr lang="nl-NL" sz="1000" kern="0" spc="10" noProof="0">
                  <a:solidFill>
                    <a:srgbClr val="FFFFFF"/>
                  </a:solidFill>
                  <a:latin typeface="Segoe UI" panose="020B0502040204020203" pitchFamily="34" charset="0"/>
                  <a:ea typeface="+mn-ea"/>
                  <a:cs typeface="Segoe UI" panose="020B0502040204020203" pitchFamily="34" charset="0"/>
                </a:rPr>
              </a:br>
              <a:r>
                <a:rPr lang="nl-NL" sz="1000" kern="0" spc="10" noProof="0">
                  <a:solidFill>
                    <a:srgbClr val="FFFFFF"/>
                  </a:solidFill>
                  <a:latin typeface="Segoe UI" panose="020B0502040204020203" pitchFamily="34" charset="0"/>
                  <a:ea typeface="+mn-ea"/>
                  <a:cs typeface="Segoe UI" panose="020B0502040204020203" pitchFamily="34" charset="0"/>
                </a:rPr>
                <a:t>en navigeer met de muis. </a:t>
              </a:r>
            </a:p>
          </p:txBody>
        </p:sp>
      </p:grpSp>
      <p:grpSp>
        <p:nvGrpSpPr>
          <p:cNvPr id="10" name="Groep 9">
            <a:extLst>
              <a:ext uri="{FF2B5EF4-FFF2-40B4-BE49-F238E27FC236}">
                <a16:creationId xmlns:a16="http://schemas.microsoft.com/office/drawing/2014/main" id="{51E2E004-AA89-45F9-A2A4-94634625BB9B}"/>
              </a:ext>
            </a:extLst>
          </p:cNvPr>
          <p:cNvGrpSpPr/>
          <p:nvPr userDrawn="1"/>
        </p:nvGrpSpPr>
        <p:grpSpPr>
          <a:xfrm>
            <a:off x="3410536" y="4922127"/>
            <a:ext cx="2010198" cy="1183773"/>
            <a:chOff x="7563067" y="5168899"/>
            <a:chExt cx="2010198" cy="1183773"/>
          </a:xfrm>
        </p:grpSpPr>
        <p:sp>
          <p:nvSpPr>
            <p:cNvPr id="112" name="Rechthoek 111">
              <a:extLst>
                <a:ext uri="{FF2B5EF4-FFF2-40B4-BE49-F238E27FC236}">
                  <a16:creationId xmlns:a16="http://schemas.microsoft.com/office/drawing/2014/main" id="{5571D3FA-9E94-4DA1-BF8A-A106B7893C6F}"/>
                </a:ext>
              </a:extLst>
            </p:cNvPr>
            <p:cNvSpPr/>
            <p:nvPr userDrawn="1"/>
          </p:nvSpPr>
          <p:spPr>
            <a:xfrm>
              <a:off x="7563067" y="5168899"/>
              <a:ext cx="2010198" cy="1183773"/>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00" b="0" i="0" u="none" strike="noStrike" kern="0" cap="all" spc="0" normalizeH="0" baseline="0" noProof="0">
                <a:ln>
                  <a:noFill/>
                </a:ln>
                <a:solidFill>
                  <a:srgbClr val="FFFFFF"/>
                </a:solidFill>
                <a:effectLst/>
                <a:uLnTx/>
                <a:uFillTx/>
                <a:latin typeface="Segoe UI Black"/>
              </a:endParaRPr>
            </a:p>
          </p:txBody>
        </p:sp>
        <p:sp>
          <p:nvSpPr>
            <p:cNvPr id="101" name="Rechthoek 100">
              <a:extLst>
                <a:ext uri="{FF2B5EF4-FFF2-40B4-BE49-F238E27FC236}">
                  <a16:creationId xmlns:a16="http://schemas.microsoft.com/office/drawing/2014/main" id="{C7D32008-F620-4536-A2F5-4C6617E16E49}"/>
                </a:ext>
              </a:extLst>
            </p:cNvPr>
            <p:cNvSpPr/>
            <p:nvPr userDrawn="1"/>
          </p:nvSpPr>
          <p:spPr>
            <a:xfrm>
              <a:off x="7704166" y="5364785"/>
              <a:ext cx="1728000" cy="792000"/>
            </a:xfrm>
            <a:prstGeom prst="rect">
              <a:avLst/>
            </a:prstGeom>
            <a:ln>
              <a:noFill/>
            </a:ln>
          </p:spPr>
          <p:txBody>
            <a:bodyPr wrap="square" lIns="0" tIns="0" rIns="0" bIns="0">
              <a:noAutofit/>
            </a:bodyPr>
            <a:lstStyle/>
            <a:p>
              <a:pPr marL="0" algn="ctr" defTabSz="1217512" rtl="0" eaLnBrk="1" latinLnBrk="0" hangingPunct="1">
                <a:spcAft>
                  <a:spcPts val="600"/>
                </a:spcAft>
                <a:defRPr/>
              </a:pPr>
              <a:r>
                <a:rPr lang="nl-NL" sz="1200" kern="1200" cap="all" noProof="0">
                  <a:solidFill>
                    <a:srgbClr val="FFFFFF"/>
                  </a:solidFill>
                  <a:latin typeface="Segoe UI Black" panose="020B0A02040204020203" pitchFamily="34" charset="0"/>
                  <a:ea typeface="Segoe UI Black" panose="020B0A02040204020203" pitchFamily="34" charset="0"/>
                  <a:cs typeface="Segoe UI" panose="020B0502040204020203" pitchFamily="34" charset="0"/>
                </a:rPr>
                <a:t>Check de HUISSTIJL</a:t>
              </a:r>
            </a:p>
            <a:p>
              <a:pPr marL="0" marR="0" lvl="0" indent="0" algn="ctr" defTabSz="914400" rtl="0" eaLnBrk="1" fontAlgn="auto" latinLnBrk="0" hangingPunct="1">
                <a:lnSpc>
                  <a:spcPct val="100000"/>
                </a:lnSpc>
                <a:spcBef>
                  <a:spcPts val="0"/>
                </a:spcBef>
                <a:spcAft>
                  <a:spcPts val="600"/>
                </a:spcAft>
                <a:buClrTx/>
                <a:buSzTx/>
                <a:buFontTx/>
                <a:buNone/>
                <a:tabLst/>
                <a:defRPr/>
              </a:pPr>
              <a:r>
                <a:rPr lang="nl-NL" sz="1000" kern="0" spc="10" noProof="0">
                  <a:solidFill>
                    <a:srgbClr val="FFFFFF"/>
                  </a:solidFill>
                  <a:latin typeface="Segoe UI" panose="020B0502040204020203" pitchFamily="34" charset="0"/>
                  <a:ea typeface="+mn-ea"/>
                  <a:cs typeface="Segoe UI" panose="020B0502040204020203" pitchFamily="34" charset="0"/>
                </a:rPr>
                <a:t>Klopt de look &amp; feel? </a:t>
              </a:r>
              <a:br>
                <a:rPr lang="nl-NL" sz="1000" kern="0" spc="10" noProof="0">
                  <a:solidFill>
                    <a:srgbClr val="FFFFFF"/>
                  </a:solidFill>
                  <a:latin typeface="Segoe UI" panose="020B0502040204020203" pitchFamily="34" charset="0"/>
                  <a:ea typeface="+mn-ea"/>
                  <a:cs typeface="Segoe UI" panose="020B0502040204020203" pitchFamily="34" charset="0"/>
                </a:rPr>
              </a:br>
              <a:r>
                <a:rPr lang="nl-NL" sz="1000" kern="0" spc="10" noProof="0">
                  <a:solidFill>
                    <a:srgbClr val="FFFFFF"/>
                  </a:solidFill>
                  <a:latin typeface="Segoe UI" panose="020B0502040204020203" pitchFamily="34" charset="0"/>
                  <a:ea typeface="+mn-ea"/>
                  <a:cs typeface="Segoe UI" panose="020B0502040204020203" pitchFamily="34" charset="0"/>
                </a:rPr>
                <a:t>Kloppen de iconen, foto’s, vormen en lettertypes?</a:t>
              </a:r>
            </a:p>
          </p:txBody>
        </p:sp>
      </p:grpSp>
      <p:grpSp>
        <p:nvGrpSpPr>
          <p:cNvPr id="12" name="Groep 11">
            <a:extLst>
              <a:ext uri="{FF2B5EF4-FFF2-40B4-BE49-F238E27FC236}">
                <a16:creationId xmlns:a16="http://schemas.microsoft.com/office/drawing/2014/main" id="{9D9E1079-E73C-47FD-A2BC-B1F537EED017}"/>
              </a:ext>
            </a:extLst>
          </p:cNvPr>
          <p:cNvGrpSpPr/>
          <p:nvPr userDrawn="1"/>
        </p:nvGrpSpPr>
        <p:grpSpPr>
          <a:xfrm>
            <a:off x="5608403" y="4922128"/>
            <a:ext cx="2010198" cy="1183774"/>
            <a:chOff x="9678391" y="5168900"/>
            <a:chExt cx="2010198" cy="1183774"/>
          </a:xfrm>
        </p:grpSpPr>
        <p:sp>
          <p:nvSpPr>
            <p:cNvPr id="113" name="Rechthoek 112">
              <a:extLst>
                <a:ext uri="{FF2B5EF4-FFF2-40B4-BE49-F238E27FC236}">
                  <a16:creationId xmlns:a16="http://schemas.microsoft.com/office/drawing/2014/main" id="{E1F3F4B7-0BDF-4137-90DB-8A0CD595400F}"/>
                </a:ext>
              </a:extLst>
            </p:cNvPr>
            <p:cNvSpPr/>
            <p:nvPr userDrawn="1"/>
          </p:nvSpPr>
          <p:spPr>
            <a:xfrm>
              <a:off x="9678391" y="5168900"/>
              <a:ext cx="2010198" cy="1183774"/>
            </a:xfrm>
            <a:prstGeom prst="rect">
              <a:avLst/>
            </a:prstGeom>
            <a:solidFill>
              <a:srgbClr val="211F26"/>
            </a:solid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00" b="0" i="0" u="none" strike="noStrike" kern="0" cap="all" spc="0" normalizeH="0" baseline="0" noProof="0">
                <a:ln>
                  <a:noFill/>
                </a:ln>
                <a:solidFill>
                  <a:srgbClr val="FFFFFF"/>
                </a:solidFill>
                <a:effectLst/>
                <a:uLnTx/>
                <a:uFillTx/>
                <a:latin typeface="Segoe UI Black"/>
              </a:endParaRPr>
            </a:p>
          </p:txBody>
        </p:sp>
        <p:sp>
          <p:nvSpPr>
            <p:cNvPr id="102" name="Rechthoek 101">
              <a:extLst>
                <a:ext uri="{FF2B5EF4-FFF2-40B4-BE49-F238E27FC236}">
                  <a16:creationId xmlns:a16="http://schemas.microsoft.com/office/drawing/2014/main" id="{180D9A7C-C096-4412-B1E7-F454A4DF2E21}"/>
                </a:ext>
              </a:extLst>
            </p:cNvPr>
            <p:cNvSpPr/>
            <p:nvPr userDrawn="1"/>
          </p:nvSpPr>
          <p:spPr>
            <a:xfrm>
              <a:off x="9819490" y="5364787"/>
              <a:ext cx="1728000" cy="792000"/>
            </a:xfrm>
            <a:prstGeom prst="rect">
              <a:avLst/>
            </a:prstGeom>
            <a:ln>
              <a:noFill/>
            </a:ln>
          </p:spPr>
          <p:txBody>
            <a:bodyPr wrap="square" lIns="0" tIns="0" rIns="0" bIns="0">
              <a:noAutofit/>
            </a:bodyPr>
            <a:lstStyle/>
            <a:p>
              <a:pPr marL="0" algn="ctr" defTabSz="1217512" rtl="0" eaLnBrk="1" latinLnBrk="0" hangingPunct="1">
                <a:spcAft>
                  <a:spcPts val="600"/>
                </a:spcAft>
                <a:defRPr/>
              </a:pPr>
              <a:r>
                <a:rPr lang="nl-NL" sz="1200" kern="1200" cap="all" noProof="0">
                  <a:solidFill>
                    <a:srgbClr val="FFFFFF"/>
                  </a:solidFill>
                  <a:latin typeface="Segoe UI Black" panose="020B0A02040204020203" pitchFamily="34" charset="0"/>
                  <a:ea typeface="Segoe UI Black" panose="020B0A02040204020203" pitchFamily="34" charset="0"/>
                  <a:cs typeface="Segoe UI" panose="020B0502040204020203" pitchFamily="34" charset="0"/>
                </a:rPr>
                <a:t>Plaats FEEDBACK</a:t>
              </a:r>
            </a:p>
            <a:p>
              <a:pPr algn="ctr"/>
              <a:r>
                <a:rPr lang="nl-NL" sz="1000" kern="0" spc="10">
                  <a:solidFill>
                    <a:srgbClr val="FFFFFF"/>
                  </a:solidFill>
                  <a:latin typeface="Segoe UI" panose="020B0502040204020203" pitchFamily="34" charset="0"/>
                  <a:ea typeface="+mn-ea"/>
                  <a:cs typeface="Segoe UI" panose="020B0502040204020203" pitchFamily="34" charset="0"/>
                </a:rPr>
                <a:t>We zien jullie feedback</a:t>
              </a:r>
              <a:br>
                <a:rPr lang="nl-NL" sz="1000" kern="0" spc="10">
                  <a:solidFill>
                    <a:srgbClr val="FFFFFF"/>
                  </a:solidFill>
                  <a:latin typeface="Segoe UI" panose="020B0502040204020203" pitchFamily="34" charset="0"/>
                  <a:ea typeface="+mn-ea"/>
                  <a:cs typeface="Segoe UI" panose="020B0502040204020203" pitchFamily="34" charset="0"/>
                </a:rPr>
              </a:br>
              <a:r>
                <a:rPr lang="nl-NL" sz="1000" kern="0" spc="10">
                  <a:solidFill>
                    <a:srgbClr val="FFFFFF"/>
                  </a:solidFill>
                  <a:latin typeface="Segoe UI" panose="020B0502040204020203" pitchFamily="34" charset="0"/>
                  <a:ea typeface="+mn-ea"/>
                  <a:cs typeface="Segoe UI" panose="020B0502040204020203" pitchFamily="34" charset="0"/>
                </a:rPr>
                <a:t>graag tegemoet!</a:t>
              </a:r>
            </a:p>
          </p:txBody>
        </p:sp>
      </p:grpSp>
      <p:sp>
        <p:nvSpPr>
          <p:cNvPr id="115" name="Ovaal 114">
            <a:extLst>
              <a:ext uri="{FF2B5EF4-FFF2-40B4-BE49-F238E27FC236}">
                <a16:creationId xmlns:a16="http://schemas.microsoft.com/office/drawing/2014/main" id="{79B1B289-0E62-493D-B240-306B671319C9}"/>
              </a:ext>
            </a:extLst>
          </p:cNvPr>
          <p:cNvSpPr/>
          <p:nvPr userDrawn="1"/>
        </p:nvSpPr>
        <p:spPr>
          <a:xfrm>
            <a:off x="1164628" y="480661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algn="ctr" defTabSz="914400" rtl="0" eaLnBrk="1" latinLnBrk="0" hangingPunct="1">
              <a:lnSpc>
                <a:spcPct val="80000"/>
              </a:lnSpc>
              <a:spcBef>
                <a:spcPts val="600"/>
              </a:spcBef>
              <a:spcAft>
                <a:spcPts val="600"/>
              </a:spcAft>
            </a:pPr>
            <a:r>
              <a:rPr lang="nl-NL" sz="1000" b="1" kern="1200" cap="all" noProof="0">
                <a:solidFill>
                  <a:srgbClr val="FFFFFF"/>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118" name="Ovaal 117">
            <a:extLst>
              <a:ext uri="{FF2B5EF4-FFF2-40B4-BE49-F238E27FC236}">
                <a16:creationId xmlns:a16="http://schemas.microsoft.com/office/drawing/2014/main" id="{011C3AA9-EBFF-4CE7-AFC6-C829BB678551}"/>
              </a:ext>
            </a:extLst>
          </p:cNvPr>
          <p:cNvSpPr/>
          <p:nvPr userDrawn="1"/>
        </p:nvSpPr>
        <p:spPr>
          <a:xfrm>
            <a:off x="3359736" y="480661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algn="ctr" defTabSz="914400" rtl="0" eaLnBrk="1" latinLnBrk="0" hangingPunct="1">
              <a:lnSpc>
                <a:spcPct val="80000"/>
              </a:lnSpc>
              <a:spcBef>
                <a:spcPts val="600"/>
              </a:spcBef>
              <a:spcAft>
                <a:spcPts val="600"/>
              </a:spcAft>
            </a:pPr>
            <a:r>
              <a:rPr lang="nl-NL" sz="1000" b="1" kern="1200" cap="all" noProof="0">
                <a:solidFill>
                  <a:srgbClr val="FFFFFF"/>
                </a:solidFill>
                <a:latin typeface="Segoe UI Black" panose="020B0A02040204020203" pitchFamily="34" charset="0"/>
                <a:ea typeface="Segoe UI Black" panose="020B0A02040204020203" pitchFamily="34" charset="0"/>
                <a:cs typeface="Segoe UI" panose="020B0502040204020203" pitchFamily="34" charset="0"/>
              </a:rPr>
              <a:t>2</a:t>
            </a:r>
          </a:p>
        </p:txBody>
      </p:sp>
      <p:sp>
        <p:nvSpPr>
          <p:cNvPr id="119" name="Ovaal 118">
            <a:extLst>
              <a:ext uri="{FF2B5EF4-FFF2-40B4-BE49-F238E27FC236}">
                <a16:creationId xmlns:a16="http://schemas.microsoft.com/office/drawing/2014/main" id="{A7A4C389-F6AD-47C4-8CCC-B98AFA24CB85}"/>
              </a:ext>
            </a:extLst>
          </p:cNvPr>
          <p:cNvSpPr/>
          <p:nvPr userDrawn="1"/>
        </p:nvSpPr>
        <p:spPr>
          <a:xfrm>
            <a:off x="5557603" y="480661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algn="ctr" defTabSz="914400" rtl="0" eaLnBrk="1" latinLnBrk="0" hangingPunct="1">
              <a:lnSpc>
                <a:spcPct val="80000"/>
              </a:lnSpc>
              <a:spcBef>
                <a:spcPts val="600"/>
              </a:spcBef>
              <a:spcAft>
                <a:spcPts val="600"/>
              </a:spcAft>
            </a:pPr>
            <a:r>
              <a:rPr lang="nl-NL" sz="1000" b="1" kern="1200" cap="all" noProof="0">
                <a:solidFill>
                  <a:srgbClr val="FFFFFF"/>
                </a:solidFill>
                <a:latin typeface="Segoe UI Black" panose="020B0A02040204020203" pitchFamily="34" charset="0"/>
                <a:ea typeface="Segoe UI Black" panose="020B0A02040204020203" pitchFamily="34" charset="0"/>
                <a:cs typeface="Segoe UI" panose="020B0502040204020203" pitchFamily="34" charset="0"/>
              </a:rPr>
              <a:t>3</a:t>
            </a:r>
          </a:p>
        </p:txBody>
      </p:sp>
    </p:spTree>
    <p:extLst>
      <p:ext uri="{BB962C8B-B14F-4D97-AF65-F5344CB8AC3E}">
        <p14:creationId xmlns:p14="http://schemas.microsoft.com/office/powerpoint/2010/main" val="304306057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93" name="Rechthoek 92">
            <a:extLst>
              <a:ext uri="{FF2B5EF4-FFF2-40B4-BE49-F238E27FC236}">
                <a16:creationId xmlns:a16="http://schemas.microsoft.com/office/drawing/2014/main" id="{CB12371B-E581-4E9C-A7EC-A6647C67FEAC}"/>
              </a:ext>
            </a:extLst>
          </p:cNvPr>
          <p:cNvSpPr/>
          <p:nvPr userDrawn="1"/>
        </p:nvSpPr>
        <p:spPr>
          <a:xfrm>
            <a:off x="7321054" y="0"/>
            <a:ext cx="4879987" cy="6857999"/>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07" name="Rechthoek 106">
            <a:extLst>
              <a:ext uri="{FF2B5EF4-FFF2-40B4-BE49-F238E27FC236}">
                <a16:creationId xmlns:a16="http://schemas.microsoft.com/office/drawing/2014/main" id="{48CEBC81-A0CA-4220-8C91-CB43A989A85B}"/>
              </a:ext>
            </a:extLst>
          </p:cNvPr>
          <p:cNvSpPr/>
          <p:nvPr userDrawn="1"/>
        </p:nvSpPr>
        <p:spPr>
          <a:xfrm>
            <a:off x="8038137" y="5379893"/>
            <a:ext cx="4162904" cy="43831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latin typeface="Segoe UI" panose="020B0502040204020203" pitchFamily="34" charset="0"/>
              <a:cs typeface="Segoe UI" panose="020B0502040204020203" pitchFamily="34" charset="0"/>
            </a:endParaRPr>
          </a:p>
        </p:txBody>
      </p:sp>
      <p:sp>
        <p:nvSpPr>
          <p:cNvPr id="103" name="Rechthoek 102">
            <a:extLst>
              <a:ext uri="{FF2B5EF4-FFF2-40B4-BE49-F238E27FC236}">
                <a16:creationId xmlns:a16="http://schemas.microsoft.com/office/drawing/2014/main" id="{B1C93665-D700-4EE4-B3B2-976347565CCE}"/>
              </a:ext>
            </a:extLst>
          </p:cNvPr>
          <p:cNvSpPr/>
          <p:nvPr userDrawn="1"/>
        </p:nvSpPr>
        <p:spPr>
          <a:xfrm>
            <a:off x="8782928" y="2648287"/>
            <a:ext cx="3418113" cy="2880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latin typeface="Segoe UI" panose="020B0502040204020203" pitchFamily="34" charset="0"/>
              <a:cs typeface="Segoe UI" panose="020B0502040204020203" pitchFamily="34" charset="0"/>
            </a:endParaRPr>
          </a:p>
        </p:txBody>
      </p:sp>
      <p:cxnSp>
        <p:nvCxnSpPr>
          <p:cNvPr id="68" name="Rechte verbindingslijn 67">
            <a:extLst>
              <a:ext uri="{FF2B5EF4-FFF2-40B4-BE49-F238E27FC236}">
                <a16:creationId xmlns:a16="http://schemas.microsoft.com/office/drawing/2014/main" id="{E0F7392C-86CE-4D15-9461-FEBB7BAB21C6}"/>
              </a:ext>
            </a:extLst>
          </p:cNvPr>
          <p:cNvCxnSpPr>
            <a:stCxn id="95" idx="4"/>
            <a:endCxn id="94" idx="0"/>
          </p:cNvCxnSpPr>
          <p:nvPr userDrawn="1"/>
        </p:nvCxnSpPr>
        <p:spPr>
          <a:xfrm>
            <a:off x="1359444" y="2936319"/>
            <a:ext cx="0" cy="2443574"/>
          </a:xfrm>
          <a:prstGeom prst="line">
            <a:avLst/>
          </a:prstGeom>
        </p:spPr>
        <p:style>
          <a:lnRef idx="1">
            <a:schemeClr val="accent1"/>
          </a:lnRef>
          <a:fillRef idx="0">
            <a:schemeClr val="accent1"/>
          </a:fillRef>
          <a:effectRef idx="0">
            <a:schemeClr val="accent1"/>
          </a:effectRef>
          <a:fontRef idx="minor">
            <a:schemeClr val="tx1"/>
          </a:fontRef>
        </p:style>
      </p:cxnSp>
      <p:sp>
        <p:nvSpPr>
          <p:cNvPr id="104" name="Rechthoek 103">
            <a:extLst>
              <a:ext uri="{FF2B5EF4-FFF2-40B4-BE49-F238E27FC236}">
                <a16:creationId xmlns:a16="http://schemas.microsoft.com/office/drawing/2014/main" id="{BE73E125-B356-43B6-96F7-FA2EC06AE1BA}"/>
              </a:ext>
            </a:extLst>
          </p:cNvPr>
          <p:cNvSpPr/>
          <p:nvPr userDrawn="1"/>
        </p:nvSpPr>
        <p:spPr>
          <a:xfrm>
            <a:off x="8741152" y="3160240"/>
            <a:ext cx="3459889" cy="46375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latin typeface="Segoe UI" panose="020B0502040204020203" pitchFamily="34" charset="0"/>
              <a:cs typeface="Segoe UI" panose="020B0502040204020203" pitchFamily="34" charset="0"/>
            </a:endParaRPr>
          </a:p>
        </p:txBody>
      </p:sp>
      <p:sp>
        <p:nvSpPr>
          <p:cNvPr id="105" name="Rechthoek 104">
            <a:extLst>
              <a:ext uri="{FF2B5EF4-FFF2-40B4-BE49-F238E27FC236}">
                <a16:creationId xmlns:a16="http://schemas.microsoft.com/office/drawing/2014/main" id="{BCEE0C69-6E39-4A9E-AB52-13837EC055E3}"/>
              </a:ext>
            </a:extLst>
          </p:cNvPr>
          <p:cNvSpPr/>
          <p:nvPr userDrawn="1"/>
        </p:nvSpPr>
        <p:spPr>
          <a:xfrm>
            <a:off x="8741152" y="3703901"/>
            <a:ext cx="3459889" cy="79139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latin typeface="Segoe UI" panose="020B0502040204020203" pitchFamily="34" charset="0"/>
              <a:cs typeface="Segoe UI" panose="020B0502040204020203" pitchFamily="34" charset="0"/>
            </a:endParaRPr>
          </a:p>
        </p:txBody>
      </p:sp>
      <p:sp>
        <p:nvSpPr>
          <p:cNvPr id="106" name="Rechthoek 105">
            <a:extLst>
              <a:ext uri="{FF2B5EF4-FFF2-40B4-BE49-F238E27FC236}">
                <a16:creationId xmlns:a16="http://schemas.microsoft.com/office/drawing/2014/main" id="{40362948-1002-40FD-9653-06A3ED51C953}"/>
              </a:ext>
            </a:extLst>
          </p:cNvPr>
          <p:cNvSpPr/>
          <p:nvPr userDrawn="1"/>
        </p:nvSpPr>
        <p:spPr>
          <a:xfrm>
            <a:off x="8325443" y="4583447"/>
            <a:ext cx="3875598" cy="44650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latin typeface="Segoe UI" panose="020B0502040204020203" pitchFamily="34" charset="0"/>
              <a:cs typeface="Segoe UI" panose="020B0502040204020203" pitchFamily="34" charset="0"/>
            </a:endParaRPr>
          </a:p>
        </p:txBody>
      </p:sp>
      <p:grpSp>
        <p:nvGrpSpPr>
          <p:cNvPr id="66" name="Groep 65">
            <a:extLst>
              <a:ext uri="{FF2B5EF4-FFF2-40B4-BE49-F238E27FC236}">
                <a16:creationId xmlns:a16="http://schemas.microsoft.com/office/drawing/2014/main" id="{332B3D10-808B-450E-A8DF-F7666AB1A7A1}"/>
              </a:ext>
            </a:extLst>
          </p:cNvPr>
          <p:cNvGrpSpPr/>
          <p:nvPr userDrawn="1"/>
        </p:nvGrpSpPr>
        <p:grpSpPr>
          <a:xfrm>
            <a:off x="0" y="0"/>
            <a:ext cx="8931297" cy="6858000"/>
            <a:chOff x="0" y="0"/>
            <a:chExt cx="8931297" cy="6858000"/>
          </a:xfrm>
        </p:grpSpPr>
        <p:sp>
          <p:nvSpPr>
            <p:cNvPr id="90" name="Rechthoek 89">
              <a:extLst>
                <a:ext uri="{FF2B5EF4-FFF2-40B4-BE49-F238E27FC236}">
                  <a16:creationId xmlns:a16="http://schemas.microsoft.com/office/drawing/2014/main" id="{711FDF46-A402-4E49-B29A-7ECECCA5F576}"/>
                </a:ext>
              </a:extLst>
            </p:cNvPr>
            <p:cNvSpPr/>
            <p:nvPr userDrawn="1"/>
          </p:nvSpPr>
          <p:spPr>
            <a:xfrm>
              <a:off x="0" y="0"/>
              <a:ext cx="7559658"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latin typeface="Segoe UI" panose="020B0502040204020203" pitchFamily="34" charset="0"/>
                <a:cs typeface="Segoe UI" panose="020B0502040204020203" pitchFamily="34" charset="0"/>
              </a:endParaRPr>
            </a:p>
          </p:txBody>
        </p:sp>
        <p:sp>
          <p:nvSpPr>
            <p:cNvPr id="89" name="Vrije vorm: vorm 88">
              <a:extLst>
                <a:ext uri="{FF2B5EF4-FFF2-40B4-BE49-F238E27FC236}">
                  <a16:creationId xmlns:a16="http://schemas.microsoft.com/office/drawing/2014/main" id="{47E1A202-9BD6-45F4-941F-1738CC76314C}"/>
                </a:ext>
              </a:extLst>
            </p:cNvPr>
            <p:cNvSpPr/>
            <p:nvPr userDrawn="1"/>
          </p:nvSpPr>
          <p:spPr>
            <a:xfrm>
              <a:off x="4176201" y="1"/>
              <a:ext cx="4755096" cy="6857999"/>
            </a:xfrm>
            <a:custGeom>
              <a:avLst/>
              <a:gdLst>
                <a:gd name="connsiteX0" fmla="*/ 0 w 4755096"/>
                <a:gd name="connsiteY0" fmla="*/ 0 h 6866964"/>
                <a:gd name="connsiteX1" fmla="*/ 4022448 w 4755096"/>
                <a:gd name="connsiteY1" fmla="*/ 0 h 6866964"/>
                <a:gd name="connsiteX2" fmla="*/ 4096821 w 4755096"/>
                <a:gd name="connsiteY2" fmla="*/ 145212 h 6866964"/>
                <a:gd name="connsiteX3" fmla="*/ 4755096 w 4755096"/>
                <a:gd name="connsiteY3" fmla="*/ 3039309 h 6866964"/>
                <a:gd name="connsiteX4" fmla="*/ 3615028 w 4755096"/>
                <a:gd name="connsiteY4" fmla="*/ 6771635 h 6866964"/>
                <a:gd name="connsiteX5" fmla="*/ 3547238 w 4755096"/>
                <a:gd name="connsiteY5" fmla="*/ 6866964 h 6866964"/>
                <a:gd name="connsiteX6" fmla="*/ 0 w 4755096"/>
                <a:gd name="connsiteY6"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096" h="6866964">
                  <a:moveTo>
                    <a:pt x="0" y="0"/>
                  </a:moveTo>
                  <a:lnTo>
                    <a:pt x="4022448" y="0"/>
                  </a:lnTo>
                  <a:lnTo>
                    <a:pt x="4096821" y="145212"/>
                  </a:lnTo>
                  <a:cubicBezTo>
                    <a:pt x="4518684" y="1020720"/>
                    <a:pt x="4755096" y="2002406"/>
                    <a:pt x="4755096" y="3039309"/>
                  </a:cubicBezTo>
                  <a:cubicBezTo>
                    <a:pt x="4755096" y="4421847"/>
                    <a:pt x="4334808" y="5706221"/>
                    <a:pt x="3615028" y="6771635"/>
                  </a:cubicBezTo>
                  <a:lnTo>
                    <a:pt x="3547238" y="6866964"/>
                  </a:lnTo>
                  <a:lnTo>
                    <a:pt x="0" y="686696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chemeClr val="lt1"/>
                </a:solidFill>
                <a:latin typeface="Segoe UI" panose="020B0502040204020203" pitchFamily="34" charset="0"/>
                <a:cs typeface="Segoe UI" panose="020B0502040204020203" pitchFamily="34" charset="0"/>
              </a:endParaRPr>
            </a:p>
          </p:txBody>
        </p:sp>
      </p:grpSp>
      <p:cxnSp>
        <p:nvCxnSpPr>
          <p:cNvPr id="100" name="Rechte verbindingslijn 99">
            <a:extLst>
              <a:ext uri="{FF2B5EF4-FFF2-40B4-BE49-F238E27FC236}">
                <a16:creationId xmlns:a16="http://schemas.microsoft.com/office/drawing/2014/main" id="{6043D679-BDB6-405F-B60A-752B3FA1CB5C}"/>
              </a:ext>
            </a:extLst>
          </p:cNvPr>
          <p:cNvCxnSpPr>
            <a:cxnSpLocks/>
            <a:stCxn id="95" idx="4"/>
            <a:endCxn id="94" idx="0"/>
          </p:cNvCxnSpPr>
          <p:nvPr userDrawn="1"/>
        </p:nvCxnSpPr>
        <p:spPr>
          <a:xfrm>
            <a:off x="1359444" y="2936319"/>
            <a:ext cx="0" cy="2443574"/>
          </a:xfrm>
          <a:prstGeom prst="line">
            <a:avLst/>
          </a:prstGeom>
          <a:ln w="12700">
            <a:solidFill>
              <a:srgbClr val="9D9FA1"/>
            </a:solidFill>
          </a:ln>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13351D02-6757-459D-8F9F-9A868042C472}"/>
              </a:ext>
            </a:extLst>
          </p:cNvPr>
          <p:cNvSpPr/>
          <p:nvPr userDrawn="1"/>
        </p:nvSpPr>
        <p:spPr>
          <a:xfrm>
            <a:off x="1221298" y="1693326"/>
            <a:ext cx="10776775" cy="773148"/>
          </a:xfrm>
          <a:prstGeom prst="rect">
            <a:avLst/>
          </a:prstGeom>
          <a:noFill/>
        </p:spPr>
        <p:txBody>
          <a:bodyPr vert="horz" lIns="0" tIns="0" rIns="0" bIns="0" rtlCol="0">
            <a:noAutofit/>
          </a:bodyPr>
          <a:lstStyle/>
          <a:p>
            <a:pPr marL="0" lvl="3" indent="0">
              <a:lnSpc>
                <a:spcPct val="90000"/>
              </a:lnSpc>
              <a:spcBef>
                <a:spcPts val="600"/>
              </a:spcBef>
              <a:spcAft>
                <a:spcPts val="600"/>
              </a:spcAft>
              <a:buFont typeface="Arial" panose="020B0604020202020204" pitchFamily="34" charset="0"/>
              <a:buNone/>
            </a:pPr>
            <a:r>
              <a:rPr lang="nl-NL" sz="1600" cap="none"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Plaats je feedback in ‘Opmerkingen’ in PowerPoint.</a:t>
            </a:r>
          </a:p>
          <a:p>
            <a:pPr marL="0" lvl="3" indent="0" algn="l" defTabSz="914400" rtl="0" eaLnBrk="1" latinLnBrk="0" hangingPunct="1">
              <a:lnSpc>
                <a:spcPct val="90000"/>
              </a:lnSpc>
              <a:spcBef>
                <a:spcPts val="600"/>
              </a:spcBef>
              <a:spcAft>
                <a:spcPts val="600"/>
              </a:spcAft>
              <a:buFont typeface="Arial" panose="020B0604020202020204" pitchFamily="34" charset="0"/>
              <a:buNone/>
              <a:defRPr/>
            </a:pPr>
            <a:r>
              <a:rPr lang="nl-NL" sz="1400" kern="1200" cap="none" baseline="0" noProof="0">
                <a:solidFill>
                  <a:srgbClr val="211F26"/>
                </a:solidFill>
                <a:latin typeface="Segoe UI" panose="020B0502040204020203" pitchFamily="34" charset="0"/>
                <a:ea typeface="Open Sans" panose="020B0606030504020204" pitchFamily="34" charset="0"/>
                <a:cs typeface="Segoe UI" panose="020B0502040204020203" pitchFamily="34" charset="0"/>
              </a:rPr>
              <a:t>Volg onderstaande stappen om feedback aan de presentatie toe te voegen:</a:t>
            </a:r>
          </a:p>
        </p:txBody>
      </p:sp>
      <p:sp>
        <p:nvSpPr>
          <p:cNvPr id="4" name="Titel 1">
            <a:extLst>
              <a:ext uri="{FF2B5EF4-FFF2-40B4-BE49-F238E27FC236}">
                <a16:creationId xmlns:a16="http://schemas.microsoft.com/office/drawing/2014/main" id="{2676A9F0-84A2-40CE-8901-08F6DDDF6687}"/>
              </a:ext>
            </a:extLst>
          </p:cNvPr>
          <p:cNvSpPr txBox="1">
            <a:spLocks/>
          </p:cNvSpPr>
          <p:nvPr userDrawn="1"/>
        </p:nvSpPr>
        <p:spPr>
          <a:xfrm>
            <a:off x="1221298" y="1214470"/>
            <a:ext cx="5624670" cy="31846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a:ln>
                  <a:noFill/>
                </a:ln>
                <a:solidFill>
                  <a:srgbClr val="211F26"/>
                </a:solidFill>
                <a:effectLst/>
                <a:uLnTx/>
                <a:uFillTx/>
                <a:latin typeface="Segoe UI Black" panose="020B0A02040204020203" pitchFamily="34" charset="0"/>
                <a:ea typeface="Segoe UI Black" panose="020B0A02040204020203" pitchFamily="34" charset="0"/>
                <a:cs typeface="+mj-cs"/>
              </a:rPr>
              <a:t>Feedback plaatsten</a:t>
            </a:r>
          </a:p>
        </p:txBody>
      </p:sp>
      <p:grpSp>
        <p:nvGrpSpPr>
          <p:cNvPr id="5" name="P">
            <a:extLst>
              <a:ext uri="{FF2B5EF4-FFF2-40B4-BE49-F238E27FC236}">
                <a16:creationId xmlns:a16="http://schemas.microsoft.com/office/drawing/2014/main" id="{EBCC1EAD-0FEA-4B52-AD1A-3A9B395AA512}"/>
              </a:ext>
            </a:extLst>
          </p:cNvPr>
          <p:cNvGrpSpPr/>
          <p:nvPr userDrawn="1"/>
        </p:nvGrpSpPr>
        <p:grpSpPr>
          <a:xfrm>
            <a:off x="970649" y="720000"/>
            <a:ext cx="360000" cy="360000"/>
            <a:chOff x="2399038" y="2408969"/>
            <a:chExt cx="2162441" cy="2140423"/>
          </a:xfrm>
          <a:solidFill>
            <a:srgbClr val="1FF524"/>
          </a:solidFill>
        </p:grpSpPr>
        <p:sp>
          <p:nvSpPr>
            <p:cNvPr id="6" name="Rechthoekige driehoek 5">
              <a:extLst>
                <a:ext uri="{FF2B5EF4-FFF2-40B4-BE49-F238E27FC236}">
                  <a16:creationId xmlns:a16="http://schemas.microsoft.com/office/drawing/2014/main" id="{7E59915F-4426-4E90-94ED-A68043B6655A}"/>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Rechthoek 6">
              <a:extLst>
                <a:ext uri="{FF2B5EF4-FFF2-40B4-BE49-F238E27FC236}">
                  <a16:creationId xmlns:a16="http://schemas.microsoft.com/office/drawing/2014/main" id="{6E84278D-E481-41E8-A3F5-99230E31E242}"/>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Ovaal 7">
              <a:extLst>
                <a:ext uri="{FF2B5EF4-FFF2-40B4-BE49-F238E27FC236}">
                  <a16:creationId xmlns:a16="http://schemas.microsoft.com/office/drawing/2014/main" id="{7CAECD7F-FC32-425F-A999-529B2652FE5B}"/>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3" name="Tekstvak 12">
            <a:extLst>
              <a:ext uri="{FF2B5EF4-FFF2-40B4-BE49-F238E27FC236}">
                <a16:creationId xmlns:a16="http://schemas.microsoft.com/office/drawing/2014/main" id="{ADBD3E04-CA33-4E20-9660-3F557D9698B3}"/>
              </a:ext>
            </a:extLst>
          </p:cNvPr>
          <p:cNvSpPr txBox="1"/>
          <p:nvPr userDrawn="1"/>
        </p:nvSpPr>
        <p:spPr>
          <a:xfrm>
            <a:off x="1679127" y="2659587"/>
            <a:ext cx="6699253" cy="265432"/>
          </a:xfrm>
          <a:prstGeom prst="rect">
            <a:avLst/>
          </a:prstGeom>
          <a:noFill/>
        </p:spPr>
        <p:txBody>
          <a:bodyPr wrap="square" lIns="0" tIns="0" rIns="0" bIns="0" rtlCol="0" anchor="ctr">
            <a:noAutofit/>
          </a:bodyPr>
          <a:lstStyle/>
          <a:p>
            <a:r>
              <a:rPr lang="nl-NL" sz="1400" noProof="0">
                <a:solidFill>
                  <a:srgbClr val="211F26"/>
                </a:solidFill>
                <a:latin typeface="Segoe UI" panose="020B0502040204020203" pitchFamily="34" charset="0"/>
                <a:ea typeface="Open Sans" panose="020B0606030504020204" pitchFamily="34" charset="0"/>
                <a:cs typeface="Segoe UI" panose="020B0502040204020203" pitchFamily="34" charset="0"/>
              </a:rPr>
              <a:t>Ga naar de tab </a:t>
            </a:r>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‘Invoegen’</a:t>
            </a:r>
          </a:p>
        </p:txBody>
      </p:sp>
      <p:sp>
        <p:nvSpPr>
          <p:cNvPr id="14" name="Tekstvak 13">
            <a:extLst>
              <a:ext uri="{FF2B5EF4-FFF2-40B4-BE49-F238E27FC236}">
                <a16:creationId xmlns:a16="http://schemas.microsoft.com/office/drawing/2014/main" id="{C973CFDF-3C07-41E4-BA85-D463A527DBDB}"/>
              </a:ext>
            </a:extLst>
          </p:cNvPr>
          <p:cNvSpPr txBox="1"/>
          <p:nvPr userDrawn="1"/>
        </p:nvSpPr>
        <p:spPr>
          <a:xfrm>
            <a:off x="1679127" y="3160240"/>
            <a:ext cx="6699253" cy="288032"/>
          </a:xfrm>
          <a:prstGeom prst="rect">
            <a:avLst/>
          </a:prstGeom>
          <a:noFill/>
        </p:spPr>
        <p:txBody>
          <a:bodyPr wrap="square" lIns="0" tIns="0" rIns="0" bIns="0" rtlCol="0" anchor="ctr">
            <a:noAutofit/>
          </a:bodyPr>
          <a:lstStyle/>
          <a:p>
            <a:r>
              <a:rPr lang="nl-NL" sz="1400" noProof="0">
                <a:solidFill>
                  <a:srgbClr val="211F26"/>
                </a:solidFill>
                <a:latin typeface="Segoe UI" panose="020B0502040204020203" pitchFamily="34" charset="0"/>
                <a:ea typeface="Open Sans" panose="020B0606030504020204" pitchFamily="34" charset="0"/>
                <a:cs typeface="Segoe UI" panose="020B0502040204020203" pitchFamily="34" charset="0"/>
              </a:rPr>
              <a:t>Klik op de knop </a:t>
            </a:r>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‘opmerking’</a:t>
            </a:r>
          </a:p>
        </p:txBody>
      </p:sp>
      <p:sp>
        <p:nvSpPr>
          <p:cNvPr id="15" name="Tekstvak 14">
            <a:extLst>
              <a:ext uri="{FF2B5EF4-FFF2-40B4-BE49-F238E27FC236}">
                <a16:creationId xmlns:a16="http://schemas.microsoft.com/office/drawing/2014/main" id="{E5EF8E07-6651-4593-8939-DD8B915A9CB1}"/>
              </a:ext>
            </a:extLst>
          </p:cNvPr>
          <p:cNvSpPr txBox="1"/>
          <p:nvPr userDrawn="1"/>
        </p:nvSpPr>
        <p:spPr>
          <a:xfrm>
            <a:off x="1679127" y="3751522"/>
            <a:ext cx="6025981" cy="597194"/>
          </a:xfrm>
          <a:prstGeom prst="rect">
            <a:avLst/>
          </a:prstGeom>
          <a:noFill/>
        </p:spPr>
        <p:txBody>
          <a:bodyPr wrap="square" lIns="0" tIns="0" rIns="0" bIns="0" rtlCol="0" anchor="ctr">
            <a:noAutofit/>
          </a:bodyPr>
          <a:lstStyle/>
          <a:p>
            <a:r>
              <a:rPr lang="nl-NL" sz="1400" noProof="0">
                <a:solidFill>
                  <a:srgbClr val="211F26"/>
                </a:solidFill>
                <a:latin typeface="Segoe UI" panose="020B0502040204020203" pitchFamily="34" charset="0"/>
                <a:ea typeface="Open Sans" panose="020B0606030504020204" pitchFamily="34" charset="0"/>
                <a:cs typeface="Segoe UI" panose="020B0502040204020203" pitchFamily="34" charset="0"/>
              </a:rPr>
              <a:t>Er verschijnt een spreekwolkje op de dia en een nieuw venster opent zich aan de zijkant van je scherm.</a:t>
            </a:r>
            <a:br>
              <a:rPr lang="nl-NL" sz="14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Typ je feedback in het tekstvak in het venster.</a:t>
            </a:r>
          </a:p>
        </p:txBody>
      </p:sp>
      <p:sp>
        <p:nvSpPr>
          <p:cNvPr id="16" name="Tekstvak 15">
            <a:extLst>
              <a:ext uri="{FF2B5EF4-FFF2-40B4-BE49-F238E27FC236}">
                <a16:creationId xmlns:a16="http://schemas.microsoft.com/office/drawing/2014/main" id="{EB7BC488-E400-4C31-A5F6-E96D609C1B24}"/>
              </a:ext>
            </a:extLst>
          </p:cNvPr>
          <p:cNvSpPr txBox="1"/>
          <p:nvPr userDrawn="1"/>
        </p:nvSpPr>
        <p:spPr>
          <a:xfrm>
            <a:off x="1679128" y="4645726"/>
            <a:ext cx="6221329" cy="590407"/>
          </a:xfrm>
          <a:prstGeom prst="rect">
            <a:avLst/>
          </a:prstGeom>
          <a:noFill/>
        </p:spPr>
        <p:txBody>
          <a:bodyPr wrap="square" lIns="0" tIns="0" rIns="0" bIns="0" rtlCol="0" anchor="ctr">
            <a:noAutofit/>
          </a:bodyPr>
          <a:lstStyle/>
          <a:p>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Wanneer je klaar bent, sleep dan het spreekwolkje op de juiste plaats</a:t>
            </a:r>
            <a:b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op de dia. Zo is het voor ons duidelijk op welk deel van de content</a:t>
            </a:r>
            <a:b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je feedback betrekking heeft.</a:t>
            </a:r>
          </a:p>
        </p:txBody>
      </p:sp>
      <p:grpSp>
        <p:nvGrpSpPr>
          <p:cNvPr id="60" name="Groep 59">
            <a:extLst>
              <a:ext uri="{FF2B5EF4-FFF2-40B4-BE49-F238E27FC236}">
                <a16:creationId xmlns:a16="http://schemas.microsoft.com/office/drawing/2014/main" id="{4A133921-114B-4698-A5C4-59575C4DFB75}"/>
              </a:ext>
            </a:extLst>
          </p:cNvPr>
          <p:cNvGrpSpPr/>
          <p:nvPr userDrawn="1"/>
        </p:nvGrpSpPr>
        <p:grpSpPr>
          <a:xfrm>
            <a:off x="9350689" y="3703901"/>
            <a:ext cx="2282299" cy="791931"/>
            <a:chOff x="9377508" y="3751523"/>
            <a:chExt cx="2282299" cy="791931"/>
          </a:xfrm>
        </p:grpSpPr>
        <p:sp>
          <p:nvSpPr>
            <p:cNvPr id="30" name="Rechthoek 29">
              <a:extLst>
                <a:ext uri="{FF2B5EF4-FFF2-40B4-BE49-F238E27FC236}">
                  <a16:creationId xmlns:a16="http://schemas.microsoft.com/office/drawing/2014/main" id="{2BBD655F-E2AF-476D-9BD5-88460C357531}"/>
                </a:ext>
              </a:extLst>
            </p:cNvPr>
            <p:cNvSpPr/>
            <p:nvPr userDrawn="1"/>
          </p:nvSpPr>
          <p:spPr>
            <a:xfrm>
              <a:off x="9377508" y="3751523"/>
              <a:ext cx="2282299" cy="791931"/>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31" name="Tekstvak 30">
              <a:extLst>
                <a:ext uri="{FF2B5EF4-FFF2-40B4-BE49-F238E27FC236}">
                  <a16:creationId xmlns:a16="http://schemas.microsoft.com/office/drawing/2014/main" id="{DA356F2D-C77D-49FD-BF94-E066E1889132}"/>
                </a:ext>
              </a:extLst>
            </p:cNvPr>
            <p:cNvSpPr txBox="1"/>
            <p:nvPr userDrawn="1"/>
          </p:nvSpPr>
          <p:spPr>
            <a:xfrm>
              <a:off x="9432893" y="3781888"/>
              <a:ext cx="972315" cy="167298"/>
            </a:xfrm>
            <a:prstGeom prst="rect">
              <a:avLst/>
            </a:prstGeom>
            <a:noFill/>
          </p:spPr>
          <p:txBody>
            <a:bodyPr wrap="square" lIns="0" tIns="0" rIns="0" bIns="0" rtlCol="0" anchor="ctr">
              <a:noAutofit/>
            </a:bodyPr>
            <a:lstStyle/>
            <a:p>
              <a:pPr algn="l"/>
              <a:r>
                <a:rPr lang="nl-NL" sz="800" noProof="0">
                  <a:solidFill>
                    <a:srgbClr val="B74629"/>
                  </a:solidFill>
                  <a:latin typeface="Segoe UI" panose="020B0502040204020203" pitchFamily="34" charset="0"/>
                  <a:cs typeface="Segoe UI" panose="020B0502040204020203" pitchFamily="34" charset="0"/>
                </a:rPr>
                <a:t>Opmerkingen</a:t>
              </a:r>
            </a:p>
          </p:txBody>
        </p:sp>
        <p:grpSp>
          <p:nvGrpSpPr>
            <p:cNvPr id="32" name="Groep 31">
              <a:extLst>
                <a:ext uri="{FF2B5EF4-FFF2-40B4-BE49-F238E27FC236}">
                  <a16:creationId xmlns:a16="http://schemas.microsoft.com/office/drawing/2014/main" id="{A604F0DD-1788-41A6-A743-41E8860A1ECE}"/>
                </a:ext>
              </a:extLst>
            </p:cNvPr>
            <p:cNvGrpSpPr/>
            <p:nvPr userDrawn="1"/>
          </p:nvGrpSpPr>
          <p:grpSpPr>
            <a:xfrm>
              <a:off x="9538328" y="3966349"/>
              <a:ext cx="400802" cy="134483"/>
              <a:chOff x="8481060" y="2710544"/>
              <a:chExt cx="376572" cy="124096"/>
            </a:xfrm>
          </p:grpSpPr>
          <p:sp>
            <p:nvSpPr>
              <p:cNvPr id="51" name="Rechthoek 50">
                <a:extLst>
                  <a:ext uri="{FF2B5EF4-FFF2-40B4-BE49-F238E27FC236}">
                    <a16:creationId xmlns:a16="http://schemas.microsoft.com/office/drawing/2014/main" id="{E8C41FBC-D8E0-4F13-986E-C6FC2DB3162C}"/>
                  </a:ext>
                </a:extLst>
              </p:cNvPr>
              <p:cNvSpPr/>
              <p:nvPr userDrawn="1"/>
            </p:nvSpPr>
            <p:spPr>
              <a:xfrm>
                <a:off x="8481060" y="2710544"/>
                <a:ext cx="376572"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52" name="Tekstvak 51">
                <a:extLst>
                  <a:ext uri="{FF2B5EF4-FFF2-40B4-BE49-F238E27FC236}">
                    <a16:creationId xmlns:a16="http://schemas.microsoft.com/office/drawing/2014/main" id="{AD5132B8-308A-4D30-97E1-9F2D9EA5C0D9}"/>
                  </a:ext>
                </a:extLst>
              </p:cNvPr>
              <p:cNvSpPr txBox="1"/>
              <p:nvPr userDrawn="1"/>
            </p:nvSpPr>
            <p:spPr>
              <a:xfrm>
                <a:off x="8618036" y="2716225"/>
                <a:ext cx="237263" cy="116522"/>
              </a:xfrm>
              <a:prstGeom prst="rect">
                <a:avLst/>
              </a:prstGeom>
              <a:noFill/>
            </p:spPr>
            <p:txBody>
              <a:bodyPr wrap="square" lIns="0" tIns="0" rIns="0" bIns="0" rtlCol="0" anchor="ctr">
                <a:noAutofit/>
              </a:bodyPr>
              <a:lstStyle/>
              <a:p>
                <a:pPr algn="l"/>
                <a:r>
                  <a:rPr lang="nl-NL" sz="500" noProof="0">
                    <a:solidFill>
                      <a:srgbClr val="211F26"/>
                    </a:solidFill>
                    <a:latin typeface="Segoe UI" panose="020B0502040204020203" pitchFamily="34" charset="0"/>
                    <a:cs typeface="Segoe UI" panose="020B0502040204020203" pitchFamily="34" charset="0"/>
                  </a:rPr>
                  <a:t>Nieuwe</a:t>
                </a:r>
              </a:p>
            </p:txBody>
          </p:sp>
          <p:grpSp>
            <p:nvGrpSpPr>
              <p:cNvPr id="53" name="Groep 52">
                <a:extLst>
                  <a:ext uri="{FF2B5EF4-FFF2-40B4-BE49-F238E27FC236}">
                    <a16:creationId xmlns:a16="http://schemas.microsoft.com/office/drawing/2014/main" id="{D866C750-F77C-4D36-965C-7DEC75FD67DF}"/>
                  </a:ext>
                </a:extLst>
              </p:cNvPr>
              <p:cNvGrpSpPr/>
              <p:nvPr userDrawn="1"/>
            </p:nvGrpSpPr>
            <p:grpSpPr>
              <a:xfrm>
                <a:off x="8494145" y="2720946"/>
                <a:ext cx="90052" cy="70177"/>
                <a:chOff x="3501181" y="2688992"/>
                <a:chExt cx="192554" cy="150057"/>
              </a:xfrm>
            </p:grpSpPr>
            <p:sp>
              <p:nvSpPr>
                <p:cNvPr id="54" name="Tekstballon: rechthoek met afgeronde hoeken 53">
                  <a:extLst>
                    <a:ext uri="{FF2B5EF4-FFF2-40B4-BE49-F238E27FC236}">
                      <a16:creationId xmlns:a16="http://schemas.microsoft.com/office/drawing/2014/main" id="{05884605-41F3-4C9C-B505-295A5B4DBA4B}"/>
                    </a:ext>
                  </a:extLst>
                </p:cNvPr>
                <p:cNvSpPr/>
                <p:nvPr userDrawn="1"/>
              </p:nvSpPr>
              <p:spPr>
                <a:xfrm>
                  <a:off x="3542554" y="2729822"/>
                  <a:ext cx="151181" cy="109227"/>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55" name="Plusteken 54">
                  <a:extLst>
                    <a:ext uri="{FF2B5EF4-FFF2-40B4-BE49-F238E27FC236}">
                      <a16:creationId xmlns:a16="http://schemas.microsoft.com/office/drawing/2014/main" id="{F0D6C9A2-B0AA-41CA-BAFA-8422E2C87B9E}"/>
                    </a:ext>
                  </a:extLst>
                </p:cNvPr>
                <p:cNvSpPr/>
                <p:nvPr userDrawn="1"/>
              </p:nvSpPr>
              <p:spPr>
                <a:xfrm>
                  <a:off x="3501181" y="2688992"/>
                  <a:ext cx="93331" cy="109153"/>
                </a:xfrm>
                <a:prstGeom prst="mathPlus">
                  <a:avLst>
                    <a:gd name="adj1" fmla="val 31038"/>
                  </a:avLst>
                </a:prstGeom>
                <a:solidFill>
                  <a:srgbClr val="6EA6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grpSp>
        <p:grpSp>
          <p:nvGrpSpPr>
            <p:cNvPr id="33" name="Groep 32">
              <a:extLst>
                <a:ext uri="{FF2B5EF4-FFF2-40B4-BE49-F238E27FC236}">
                  <a16:creationId xmlns:a16="http://schemas.microsoft.com/office/drawing/2014/main" id="{1E89420A-57E2-4982-98FA-C1E57CA59F9F}"/>
                </a:ext>
              </a:extLst>
            </p:cNvPr>
            <p:cNvGrpSpPr/>
            <p:nvPr userDrawn="1"/>
          </p:nvGrpSpPr>
          <p:grpSpPr>
            <a:xfrm>
              <a:off x="11199201" y="3966349"/>
              <a:ext cx="126763" cy="134483"/>
              <a:chOff x="9783265" y="2710544"/>
              <a:chExt cx="119100" cy="124096"/>
            </a:xfrm>
          </p:grpSpPr>
          <p:sp>
            <p:nvSpPr>
              <p:cNvPr id="46" name="Rechthoek 45">
                <a:extLst>
                  <a:ext uri="{FF2B5EF4-FFF2-40B4-BE49-F238E27FC236}">
                    <a16:creationId xmlns:a16="http://schemas.microsoft.com/office/drawing/2014/main" id="{74E425D8-FC30-4DE1-80E0-501449706CD5}"/>
                  </a:ext>
                </a:extLst>
              </p:cNvPr>
              <p:cNvSpPr/>
              <p:nvPr userDrawn="1"/>
            </p:nvSpPr>
            <p:spPr>
              <a:xfrm>
                <a:off x="9783265"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47" name="Tekstballon: rechthoek met afgeronde hoeken 46">
                <a:extLst>
                  <a:ext uri="{FF2B5EF4-FFF2-40B4-BE49-F238E27FC236}">
                    <a16:creationId xmlns:a16="http://schemas.microsoft.com/office/drawing/2014/main" id="{04D3628D-1682-48B7-91C5-E5E6C8A56F37}"/>
                  </a:ext>
                </a:extLst>
              </p:cNvPr>
              <p:cNvSpPr/>
              <p:nvPr userDrawn="1"/>
            </p:nvSpPr>
            <p:spPr>
              <a:xfrm>
                <a:off x="9811674"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nvGrpSpPr>
              <p:cNvPr id="48" name="Groep 47">
                <a:extLst>
                  <a:ext uri="{FF2B5EF4-FFF2-40B4-BE49-F238E27FC236}">
                    <a16:creationId xmlns:a16="http://schemas.microsoft.com/office/drawing/2014/main" id="{68A0EFE1-858E-4E3C-B554-170B49E0D5E0}"/>
                  </a:ext>
                </a:extLst>
              </p:cNvPr>
              <p:cNvGrpSpPr/>
              <p:nvPr userDrawn="1"/>
            </p:nvGrpSpPr>
            <p:grpSpPr>
              <a:xfrm>
                <a:off x="9794175" y="2730651"/>
                <a:ext cx="41516" cy="34350"/>
                <a:chOff x="9504227" y="2758508"/>
                <a:chExt cx="84214" cy="69676"/>
              </a:xfrm>
            </p:grpSpPr>
            <p:sp>
              <p:nvSpPr>
                <p:cNvPr id="49" name="Rechthoek 48">
                  <a:extLst>
                    <a:ext uri="{FF2B5EF4-FFF2-40B4-BE49-F238E27FC236}">
                      <a16:creationId xmlns:a16="http://schemas.microsoft.com/office/drawing/2014/main" id="{7C676C13-E19A-4456-926A-782897175D36}"/>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50" name="Pijl: punthaak 49">
                  <a:extLst>
                    <a:ext uri="{FF2B5EF4-FFF2-40B4-BE49-F238E27FC236}">
                      <a16:creationId xmlns:a16="http://schemas.microsoft.com/office/drawing/2014/main" id="{DBB45CB9-643F-4350-BDF8-E601B9F07FC5}"/>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grpSp>
        <p:grpSp>
          <p:nvGrpSpPr>
            <p:cNvPr id="34" name="Groep 33">
              <a:extLst>
                <a:ext uri="{FF2B5EF4-FFF2-40B4-BE49-F238E27FC236}">
                  <a16:creationId xmlns:a16="http://schemas.microsoft.com/office/drawing/2014/main" id="{C86BDE48-82C5-48CA-8B9E-DBB1E76DA94B}"/>
                </a:ext>
              </a:extLst>
            </p:cNvPr>
            <p:cNvGrpSpPr/>
            <p:nvPr userDrawn="1"/>
          </p:nvGrpSpPr>
          <p:grpSpPr>
            <a:xfrm>
              <a:off x="11385196" y="3966349"/>
              <a:ext cx="126763" cy="134483"/>
              <a:chOff x="9908109" y="2710544"/>
              <a:chExt cx="119100" cy="124096"/>
            </a:xfrm>
          </p:grpSpPr>
          <p:sp>
            <p:nvSpPr>
              <p:cNvPr id="41" name="Rechthoek 40">
                <a:extLst>
                  <a:ext uri="{FF2B5EF4-FFF2-40B4-BE49-F238E27FC236}">
                    <a16:creationId xmlns:a16="http://schemas.microsoft.com/office/drawing/2014/main" id="{DCA11989-6218-47C9-A2D3-F19EF2AEF6DE}"/>
                  </a:ext>
                </a:extLst>
              </p:cNvPr>
              <p:cNvSpPr/>
              <p:nvPr userDrawn="1"/>
            </p:nvSpPr>
            <p:spPr>
              <a:xfrm>
                <a:off x="9908109" y="2710544"/>
                <a:ext cx="119100" cy="124096"/>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42" name="Tekstballon: rechthoek met afgeronde hoeken 41">
                <a:extLst>
                  <a:ext uri="{FF2B5EF4-FFF2-40B4-BE49-F238E27FC236}">
                    <a16:creationId xmlns:a16="http://schemas.microsoft.com/office/drawing/2014/main" id="{00294789-C490-4ADA-95BB-92423CE963AC}"/>
                  </a:ext>
                </a:extLst>
              </p:cNvPr>
              <p:cNvSpPr/>
              <p:nvPr userDrawn="1"/>
            </p:nvSpPr>
            <p:spPr>
              <a:xfrm>
                <a:off x="9936518" y="2744298"/>
                <a:ext cx="70704" cy="47150"/>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nvGrpSpPr>
              <p:cNvPr id="43" name="Groep 42">
                <a:extLst>
                  <a:ext uri="{FF2B5EF4-FFF2-40B4-BE49-F238E27FC236}">
                    <a16:creationId xmlns:a16="http://schemas.microsoft.com/office/drawing/2014/main" id="{54D5D9C4-A0D8-44EA-B543-5D188EC5E948}"/>
                  </a:ext>
                </a:extLst>
              </p:cNvPr>
              <p:cNvGrpSpPr/>
              <p:nvPr userDrawn="1"/>
            </p:nvGrpSpPr>
            <p:grpSpPr>
              <a:xfrm flipH="1">
                <a:off x="9932083" y="2730651"/>
                <a:ext cx="41516" cy="34350"/>
                <a:chOff x="9504227" y="2758508"/>
                <a:chExt cx="84214" cy="69676"/>
              </a:xfrm>
            </p:grpSpPr>
            <p:sp>
              <p:nvSpPr>
                <p:cNvPr id="44" name="Rechthoek 43">
                  <a:extLst>
                    <a:ext uri="{FF2B5EF4-FFF2-40B4-BE49-F238E27FC236}">
                      <a16:creationId xmlns:a16="http://schemas.microsoft.com/office/drawing/2014/main" id="{13B80CA9-6DE9-44E9-A449-2EFCF6A71C42}"/>
                    </a:ext>
                  </a:extLst>
                </p:cNvPr>
                <p:cNvSpPr/>
                <p:nvPr userDrawn="1"/>
              </p:nvSpPr>
              <p:spPr>
                <a:xfrm>
                  <a:off x="9531075" y="2779152"/>
                  <a:ext cx="57366" cy="28388"/>
                </a:xfrm>
                <a:prstGeom prst="rect">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45" name="Pijl: punthaak 44">
                  <a:extLst>
                    <a:ext uri="{FF2B5EF4-FFF2-40B4-BE49-F238E27FC236}">
                      <a16:creationId xmlns:a16="http://schemas.microsoft.com/office/drawing/2014/main" id="{B8952F31-5CD3-48AD-AA46-FCF400FD5350}"/>
                    </a:ext>
                  </a:extLst>
                </p:cNvPr>
                <p:cNvSpPr/>
                <p:nvPr userDrawn="1"/>
              </p:nvSpPr>
              <p:spPr>
                <a:xfrm rot="10800000">
                  <a:off x="9504227" y="2758508"/>
                  <a:ext cx="63343" cy="69676"/>
                </a:xfrm>
                <a:prstGeom prst="chevron">
                  <a:avLst/>
                </a:prstGeom>
                <a:solidFill>
                  <a:srgbClr val="5281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grpSp>
        <p:sp>
          <p:nvSpPr>
            <p:cNvPr id="35" name="Rechthoek 34">
              <a:extLst>
                <a:ext uri="{FF2B5EF4-FFF2-40B4-BE49-F238E27FC236}">
                  <a16:creationId xmlns:a16="http://schemas.microsoft.com/office/drawing/2014/main" id="{908AFA2A-97C6-45D4-A74C-964B465B978B}"/>
                </a:ext>
              </a:extLst>
            </p:cNvPr>
            <p:cNvSpPr/>
            <p:nvPr userDrawn="1"/>
          </p:nvSpPr>
          <p:spPr>
            <a:xfrm>
              <a:off x="9432894" y="4143760"/>
              <a:ext cx="2100569" cy="349030"/>
            </a:xfrm>
            <a:prstGeom prst="rect">
              <a:avLst/>
            </a:prstGeom>
            <a:solidFill>
              <a:srgbClr val="F0F0F0"/>
            </a:solidFill>
            <a:ln w="6350">
              <a:solidFill>
                <a:srgbClr val="B746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36" name="Rechthoek 35">
              <a:extLst>
                <a:ext uri="{FF2B5EF4-FFF2-40B4-BE49-F238E27FC236}">
                  <a16:creationId xmlns:a16="http://schemas.microsoft.com/office/drawing/2014/main" id="{68ABFFB7-FEF4-432B-ADE3-2D0DB1D6CACD}"/>
                </a:ext>
              </a:extLst>
            </p:cNvPr>
            <p:cNvSpPr/>
            <p:nvPr userDrawn="1"/>
          </p:nvSpPr>
          <p:spPr>
            <a:xfrm>
              <a:off x="9673886" y="4282355"/>
              <a:ext cx="1806914" cy="160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 tIns="18000" rIns="18000" bIns="18000" numCol="1" spcCol="0" rtlCol="0" fromWordArt="0" anchor="t" anchorCtr="0" forceAA="0" compatLnSpc="1">
              <a:prstTxWarp prst="textNoShape">
                <a:avLst/>
              </a:prstTxWarp>
              <a:noAutofit/>
            </a:bodyPr>
            <a:lstStyle/>
            <a:p>
              <a:pPr algn="l"/>
              <a:r>
                <a:rPr lang="nl-NL" sz="500" b="0" noProof="0">
                  <a:solidFill>
                    <a:srgbClr val="211F26"/>
                  </a:solidFill>
                  <a:latin typeface="Segoe UI" panose="020B0502040204020203" pitchFamily="34" charset="0"/>
                  <a:cs typeface="Segoe UI" panose="020B0502040204020203" pitchFamily="34" charset="0"/>
                </a:rPr>
                <a:t>&lt;typ je opmerking hier&gt;</a:t>
              </a:r>
            </a:p>
          </p:txBody>
        </p:sp>
        <p:sp>
          <p:nvSpPr>
            <p:cNvPr id="37" name="Rechthoekige driehoek 36">
              <a:extLst>
                <a:ext uri="{FF2B5EF4-FFF2-40B4-BE49-F238E27FC236}">
                  <a16:creationId xmlns:a16="http://schemas.microsoft.com/office/drawing/2014/main" id="{695AB8DC-D837-4E3F-9AAF-5A1618C48AD1}"/>
                </a:ext>
              </a:extLst>
            </p:cNvPr>
            <p:cNvSpPr/>
            <p:nvPr userDrawn="1"/>
          </p:nvSpPr>
          <p:spPr>
            <a:xfrm flipH="1">
              <a:off x="9470751" y="4187159"/>
              <a:ext cx="33236" cy="27968"/>
            </a:xfrm>
            <a:prstGeom prst="r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38" name="Tekstvak 37">
              <a:extLst>
                <a:ext uri="{FF2B5EF4-FFF2-40B4-BE49-F238E27FC236}">
                  <a16:creationId xmlns:a16="http://schemas.microsoft.com/office/drawing/2014/main" id="{200A8ED3-084D-4E6E-9AD1-7ACB54832338}"/>
                </a:ext>
              </a:extLst>
            </p:cNvPr>
            <p:cNvSpPr txBox="1"/>
            <p:nvPr userDrawn="1"/>
          </p:nvSpPr>
          <p:spPr>
            <a:xfrm>
              <a:off x="9533392" y="4153268"/>
              <a:ext cx="451236" cy="110261"/>
            </a:xfrm>
            <a:prstGeom prst="rect">
              <a:avLst/>
            </a:prstGeom>
            <a:noFill/>
          </p:spPr>
          <p:txBody>
            <a:bodyPr wrap="square" lIns="0" tIns="0" rIns="0" bIns="0" rtlCol="0" anchor="ctr">
              <a:noAutofit/>
            </a:bodyPr>
            <a:lstStyle/>
            <a:p>
              <a:pPr algn="l"/>
              <a:r>
                <a:rPr lang="nl-NL" sz="500" b="1" noProof="0">
                  <a:solidFill>
                    <a:srgbClr val="000000"/>
                  </a:solidFill>
                  <a:latin typeface="Segoe UI" panose="020B0502040204020203" pitchFamily="34" charset="0"/>
                  <a:cs typeface="Segoe UI" panose="020B0502040204020203" pitchFamily="34" charset="0"/>
                </a:rPr>
                <a:t>Naam</a:t>
              </a:r>
            </a:p>
          </p:txBody>
        </p:sp>
        <p:sp>
          <p:nvSpPr>
            <p:cNvPr id="39" name="Tekstvak 38">
              <a:extLst>
                <a:ext uri="{FF2B5EF4-FFF2-40B4-BE49-F238E27FC236}">
                  <a16:creationId xmlns:a16="http://schemas.microsoft.com/office/drawing/2014/main" id="{5971DBDF-F4CB-4C4A-938B-378D1091292A}"/>
                </a:ext>
              </a:extLst>
            </p:cNvPr>
            <p:cNvSpPr txBox="1"/>
            <p:nvPr userDrawn="1"/>
          </p:nvSpPr>
          <p:spPr>
            <a:xfrm>
              <a:off x="9943541" y="4150343"/>
              <a:ext cx="873023" cy="110261"/>
            </a:xfrm>
            <a:prstGeom prst="rect">
              <a:avLst/>
            </a:prstGeom>
            <a:noFill/>
          </p:spPr>
          <p:txBody>
            <a:bodyPr wrap="square" lIns="0" tIns="0" rIns="0" bIns="0" rtlCol="0" anchor="ctr">
              <a:noAutofit/>
            </a:bodyPr>
            <a:lstStyle/>
            <a:p>
              <a:pPr algn="l"/>
              <a:r>
                <a:rPr lang="nl-NL" sz="400" b="0" noProof="0">
                  <a:solidFill>
                    <a:srgbClr val="211F26"/>
                  </a:solidFill>
                  <a:latin typeface="Segoe UI" panose="020B0502040204020203" pitchFamily="34" charset="0"/>
                  <a:cs typeface="Segoe UI" panose="020B0502040204020203" pitchFamily="34" charset="0"/>
                </a:rPr>
                <a:t>Een aantal seconden geleden</a:t>
              </a:r>
            </a:p>
          </p:txBody>
        </p:sp>
        <p:sp>
          <p:nvSpPr>
            <p:cNvPr id="40" name="Ovaal 39">
              <a:extLst>
                <a:ext uri="{FF2B5EF4-FFF2-40B4-BE49-F238E27FC236}">
                  <a16:creationId xmlns:a16="http://schemas.microsoft.com/office/drawing/2014/main" id="{A79BA3E8-FECF-4ED9-8B5F-8E7AB355DCBA}"/>
                </a:ext>
              </a:extLst>
            </p:cNvPr>
            <p:cNvSpPr/>
            <p:nvPr userDrawn="1"/>
          </p:nvSpPr>
          <p:spPr>
            <a:xfrm>
              <a:off x="9489950" y="4281958"/>
              <a:ext cx="142283" cy="144000"/>
            </a:xfrm>
            <a:prstGeom prst="ellipse">
              <a:avLst/>
            </a:prstGeom>
            <a:pattFill prst="dkUpDiag">
              <a:fgClr>
                <a:srgbClr val="DADADA"/>
              </a:fgClr>
              <a:bgClr>
                <a:srgbClr val="9D9FA1"/>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4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57" name="Groep 56">
            <a:extLst>
              <a:ext uri="{FF2B5EF4-FFF2-40B4-BE49-F238E27FC236}">
                <a16:creationId xmlns:a16="http://schemas.microsoft.com/office/drawing/2014/main" id="{D1DB6452-8B73-4E8B-BCB7-B0A39BA65A8E}"/>
              </a:ext>
            </a:extLst>
          </p:cNvPr>
          <p:cNvGrpSpPr/>
          <p:nvPr userDrawn="1"/>
        </p:nvGrpSpPr>
        <p:grpSpPr>
          <a:xfrm>
            <a:off x="9350681" y="4583447"/>
            <a:ext cx="412275" cy="441795"/>
            <a:chOff x="8323487" y="3433313"/>
            <a:chExt cx="370301" cy="396815"/>
          </a:xfrm>
        </p:grpSpPr>
        <p:sp>
          <p:nvSpPr>
            <p:cNvPr id="58" name="Rechthoek 57">
              <a:extLst>
                <a:ext uri="{FF2B5EF4-FFF2-40B4-BE49-F238E27FC236}">
                  <a16:creationId xmlns:a16="http://schemas.microsoft.com/office/drawing/2014/main" id="{BF9F2032-2823-4E19-9771-B9FC46580934}"/>
                </a:ext>
              </a:extLst>
            </p:cNvPr>
            <p:cNvSpPr/>
            <p:nvPr userDrawn="1"/>
          </p:nvSpPr>
          <p:spPr>
            <a:xfrm>
              <a:off x="8323487" y="3433313"/>
              <a:ext cx="370301" cy="396815"/>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59" name="Tekstballon: rechthoek met afgeronde hoeken 58">
              <a:extLst>
                <a:ext uri="{FF2B5EF4-FFF2-40B4-BE49-F238E27FC236}">
                  <a16:creationId xmlns:a16="http://schemas.microsoft.com/office/drawing/2014/main" id="{9BCF438B-7338-44B9-BED9-BF8323BAD832}"/>
                </a:ext>
              </a:extLst>
            </p:cNvPr>
            <p:cNvSpPr/>
            <p:nvPr userDrawn="1"/>
          </p:nvSpPr>
          <p:spPr>
            <a:xfrm>
              <a:off x="8397954" y="3542112"/>
              <a:ext cx="221366" cy="147623"/>
            </a:xfrm>
            <a:prstGeom prst="wedgeRoundRectCallout">
              <a:avLst>
                <a:gd name="adj1" fmla="val -26274"/>
                <a:gd name="adj2" fmla="val 88043"/>
                <a:gd name="adj3" fmla="val 16667"/>
              </a:avLst>
            </a:prstGeom>
            <a:solidFill>
              <a:srgbClr val="FFCDB2"/>
            </a:solidFill>
            <a:ln w="12700">
              <a:solidFill>
                <a:srgbClr val="D9706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sp>
        <p:nvSpPr>
          <p:cNvPr id="62" name="Tekstvak 61">
            <a:extLst>
              <a:ext uri="{FF2B5EF4-FFF2-40B4-BE49-F238E27FC236}">
                <a16:creationId xmlns:a16="http://schemas.microsoft.com/office/drawing/2014/main" id="{3B6DE92E-57ED-489A-86AB-32755B741A5A}"/>
              </a:ext>
            </a:extLst>
          </p:cNvPr>
          <p:cNvSpPr txBox="1"/>
          <p:nvPr userDrawn="1"/>
        </p:nvSpPr>
        <p:spPr>
          <a:xfrm>
            <a:off x="1679128" y="5412432"/>
            <a:ext cx="5761552" cy="658760"/>
          </a:xfrm>
          <a:prstGeom prst="rect">
            <a:avLst/>
          </a:prstGeom>
          <a:noFill/>
        </p:spPr>
        <p:txBody>
          <a:bodyPr wrap="square" lIns="0" tIns="0" rIns="0" bIns="0" rtlCol="0" anchor="ctr">
            <a:noAutofit/>
          </a:bodyPr>
          <a:lstStyle/>
          <a:p>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In de rechter bovenhoek van het venster voor Opmerkingen zijn twee knopjes zichtbaar. Met het linker knopje kun je naar de vorige opmerking navigeren en met het rechter knopje ga je naar de volgende opmerking.</a:t>
            </a:r>
          </a:p>
        </p:txBody>
      </p:sp>
      <p:sp>
        <p:nvSpPr>
          <p:cNvPr id="63" name="Ovaal 62">
            <a:extLst>
              <a:ext uri="{FF2B5EF4-FFF2-40B4-BE49-F238E27FC236}">
                <a16:creationId xmlns:a16="http://schemas.microsoft.com/office/drawing/2014/main" id="{1DDB16E3-677D-451A-BC3C-AC57AEB4D823}"/>
              </a:ext>
            </a:extLst>
          </p:cNvPr>
          <p:cNvSpPr/>
          <p:nvPr userDrawn="1"/>
        </p:nvSpPr>
        <p:spPr>
          <a:xfrm>
            <a:off x="8291413"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5</a:t>
            </a:r>
          </a:p>
        </p:txBody>
      </p:sp>
      <p:grpSp>
        <p:nvGrpSpPr>
          <p:cNvPr id="65" name="Groep 64">
            <a:extLst>
              <a:ext uri="{FF2B5EF4-FFF2-40B4-BE49-F238E27FC236}">
                <a16:creationId xmlns:a16="http://schemas.microsoft.com/office/drawing/2014/main" id="{C9EBEA77-F3D5-4363-B3EF-B34260A1D648}"/>
              </a:ext>
            </a:extLst>
          </p:cNvPr>
          <p:cNvGrpSpPr/>
          <p:nvPr userDrawn="1"/>
        </p:nvGrpSpPr>
        <p:grpSpPr>
          <a:xfrm>
            <a:off x="9350681" y="5379893"/>
            <a:ext cx="919855" cy="429569"/>
            <a:chOff x="9361322" y="5407067"/>
            <a:chExt cx="919855" cy="429569"/>
          </a:xfrm>
        </p:grpSpPr>
        <p:grpSp>
          <p:nvGrpSpPr>
            <p:cNvPr id="61" name="Groep 60">
              <a:extLst>
                <a:ext uri="{FF2B5EF4-FFF2-40B4-BE49-F238E27FC236}">
                  <a16:creationId xmlns:a16="http://schemas.microsoft.com/office/drawing/2014/main" id="{C1A5DF90-9BD0-4A9F-AC57-8462DC07676F}"/>
                </a:ext>
              </a:extLst>
            </p:cNvPr>
            <p:cNvGrpSpPr/>
            <p:nvPr userDrawn="1"/>
          </p:nvGrpSpPr>
          <p:grpSpPr>
            <a:xfrm>
              <a:off x="9361322" y="5407067"/>
              <a:ext cx="412275" cy="429569"/>
              <a:chOff x="9361322" y="5412430"/>
              <a:chExt cx="412275" cy="429569"/>
            </a:xfrm>
          </p:grpSpPr>
          <p:sp>
            <p:nvSpPr>
              <p:cNvPr id="80" name="Rechthoek 79">
                <a:extLst>
                  <a:ext uri="{FF2B5EF4-FFF2-40B4-BE49-F238E27FC236}">
                    <a16:creationId xmlns:a16="http://schemas.microsoft.com/office/drawing/2014/main" id="{55BD93E4-4802-4310-849B-43F3DC88590E}"/>
                  </a:ext>
                </a:extLst>
              </p:cNvPr>
              <p:cNvSpPr/>
              <p:nvPr userDrawn="1"/>
            </p:nvSpPr>
            <p:spPr>
              <a:xfrm>
                <a:off x="9361322"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81" name="Tekstballon: rechthoek met afgeronde hoeken 80">
                <a:extLst>
                  <a:ext uri="{FF2B5EF4-FFF2-40B4-BE49-F238E27FC236}">
                    <a16:creationId xmlns:a16="http://schemas.microsoft.com/office/drawing/2014/main" id="{1B9C5796-DDDD-4A07-AC24-9779E86FC6A2}"/>
                  </a:ext>
                </a:extLst>
              </p:cNvPr>
              <p:cNvSpPr/>
              <p:nvPr userDrawn="1"/>
            </p:nvSpPr>
            <p:spPr>
              <a:xfrm>
                <a:off x="9449029"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119" name="Vrije vorm: vorm 118">
                <a:extLst>
                  <a:ext uri="{FF2B5EF4-FFF2-40B4-BE49-F238E27FC236}">
                    <a16:creationId xmlns:a16="http://schemas.microsoft.com/office/drawing/2014/main" id="{1FC46FB2-A57B-4854-BA1C-D29C894055C4}"/>
                  </a:ext>
                </a:extLst>
              </p:cNvPr>
              <p:cNvSpPr/>
              <p:nvPr userDrawn="1"/>
            </p:nvSpPr>
            <p:spPr>
              <a:xfrm>
                <a:off x="9388455" y="5482032"/>
                <a:ext cx="143711" cy="118905"/>
              </a:xfrm>
              <a:custGeom>
                <a:avLst/>
                <a:gdLst>
                  <a:gd name="connsiteX0" fmla="*/ 54047 w 143711"/>
                  <a:gd name="connsiteY0" fmla="*/ 0 h 118905"/>
                  <a:gd name="connsiteX1" fmla="*/ 108095 w 143711"/>
                  <a:gd name="connsiteY1" fmla="*/ 0 h 118905"/>
                  <a:gd name="connsiteX2" fmla="*/ 76067 w 143711"/>
                  <a:gd name="connsiteY2" fmla="*/ 35230 h 118905"/>
                  <a:gd name="connsiteX3" fmla="*/ 143711 w 143711"/>
                  <a:gd name="connsiteY3" fmla="*/ 35230 h 118905"/>
                  <a:gd name="connsiteX4" fmla="*/ 143711 w 143711"/>
                  <a:gd name="connsiteY4" fmla="*/ 83675 h 118905"/>
                  <a:gd name="connsiteX5" fmla="*/ 76068 w 143711"/>
                  <a:gd name="connsiteY5" fmla="*/ 83675 h 118905"/>
                  <a:gd name="connsiteX6" fmla="*/ 108095 w 143711"/>
                  <a:gd name="connsiteY6" fmla="*/ 118905 h 118905"/>
                  <a:gd name="connsiteX7" fmla="*/ 54047 w 143711"/>
                  <a:gd name="connsiteY7" fmla="*/ 118905 h 118905"/>
                  <a:gd name="connsiteX8" fmla="*/ 0 w 143711"/>
                  <a:gd name="connsiteY8" fmla="*/ 59452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54047" y="0"/>
                    </a:moveTo>
                    <a:lnTo>
                      <a:pt x="108095" y="0"/>
                    </a:lnTo>
                    <a:lnTo>
                      <a:pt x="76067" y="35230"/>
                    </a:lnTo>
                    <a:lnTo>
                      <a:pt x="143711" y="35230"/>
                    </a:lnTo>
                    <a:lnTo>
                      <a:pt x="143711" y="83675"/>
                    </a:lnTo>
                    <a:lnTo>
                      <a:pt x="76068" y="83675"/>
                    </a:lnTo>
                    <a:lnTo>
                      <a:pt x="108095" y="118905"/>
                    </a:lnTo>
                    <a:lnTo>
                      <a:pt x="54047" y="118905"/>
                    </a:lnTo>
                    <a:lnTo>
                      <a:pt x="0" y="59452"/>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grpSp>
          <p:nvGrpSpPr>
            <p:cNvPr id="64" name="Groep 63">
              <a:extLst>
                <a:ext uri="{FF2B5EF4-FFF2-40B4-BE49-F238E27FC236}">
                  <a16:creationId xmlns:a16="http://schemas.microsoft.com/office/drawing/2014/main" id="{FC63FE84-EA4E-436C-98A6-5C5A0A08BDD5}"/>
                </a:ext>
              </a:extLst>
            </p:cNvPr>
            <p:cNvGrpSpPr/>
            <p:nvPr userDrawn="1"/>
          </p:nvGrpSpPr>
          <p:grpSpPr>
            <a:xfrm>
              <a:off x="9868902" y="5407067"/>
              <a:ext cx="412275" cy="429569"/>
              <a:chOff x="9890035" y="5412430"/>
              <a:chExt cx="412275" cy="429569"/>
            </a:xfrm>
          </p:grpSpPr>
          <p:sp>
            <p:nvSpPr>
              <p:cNvPr id="75" name="Rechthoek 74">
                <a:extLst>
                  <a:ext uri="{FF2B5EF4-FFF2-40B4-BE49-F238E27FC236}">
                    <a16:creationId xmlns:a16="http://schemas.microsoft.com/office/drawing/2014/main" id="{2A0F61DD-8B24-455A-818D-F11C23155872}"/>
                  </a:ext>
                </a:extLst>
              </p:cNvPr>
              <p:cNvSpPr/>
              <p:nvPr userDrawn="1"/>
            </p:nvSpPr>
            <p:spPr>
              <a:xfrm>
                <a:off x="9890035" y="5412430"/>
                <a:ext cx="412275" cy="429569"/>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76" name="Tekstballon: rechthoek met afgeronde hoeken 75">
                <a:extLst>
                  <a:ext uri="{FF2B5EF4-FFF2-40B4-BE49-F238E27FC236}">
                    <a16:creationId xmlns:a16="http://schemas.microsoft.com/office/drawing/2014/main" id="{4E5B9E60-C68F-4154-80E5-E1A2C86DFB09}"/>
                  </a:ext>
                </a:extLst>
              </p:cNvPr>
              <p:cNvSpPr/>
              <p:nvPr userDrawn="1"/>
            </p:nvSpPr>
            <p:spPr>
              <a:xfrm>
                <a:off x="9977742" y="5529272"/>
                <a:ext cx="244748" cy="163214"/>
              </a:xfrm>
              <a:prstGeom prst="wedgeRoundRectCallout">
                <a:avLst>
                  <a:gd name="adj1" fmla="val -26274"/>
                  <a:gd name="adj2" fmla="val 88043"/>
                  <a:gd name="adj3" fmla="val 16667"/>
                </a:avLst>
              </a:prstGeom>
              <a:solidFill>
                <a:srgbClr val="F0F0F0"/>
              </a:solidFill>
              <a:ln w="635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sp>
            <p:nvSpPr>
              <p:cNvPr id="120" name="Vrije vorm: vorm 119">
                <a:extLst>
                  <a:ext uri="{FF2B5EF4-FFF2-40B4-BE49-F238E27FC236}">
                    <a16:creationId xmlns:a16="http://schemas.microsoft.com/office/drawing/2014/main" id="{0BC81CA4-BBFD-4F07-A3B0-89F0F66829F7}"/>
                  </a:ext>
                </a:extLst>
              </p:cNvPr>
              <p:cNvSpPr/>
              <p:nvPr userDrawn="1"/>
            </p:nvSpPr>
            <p:spPr>
              <a:xfrm flipH="1">
                <a:off x="9962390" y="5482032"/>
                <a:ext cx="143711" cy="118905"/>
              </a:xfrm>
              <a:custGeom>
                <a:avLst/>
                <a:gdLst>
                  <a:gd name="connsiteX0" fmla="*/ 108095 w 143711"/>
                  <a:gd name="connsiteY0" fmla="*/ 0 h 118905"/>
                  <a:gd name="connsiteX1" fmla="*/ 54047 w 143711"/>
                  <a:gd name="connsiteY1" fmla="*/ 0 h 118905"/>
                  <a:gd name="connsiteX2" fmla="*/ 0 w 143711"/>
                  <a:gd name="connsiteY2" fmla="*/ 59452 h 118905"/>
                  <a:gd name="connsiteX3" fmla="*/ 54047 w 143711"/>
                  <a:gd name="connsiteY3" fmla="*/ 118905 h 118905"/>
                  <a:gd name="connsiteX4" fmla="*/ 108095 w 143711"/>
                  <a:gd name="connsiteY4" fmla="*/ 118905 h 118905"/>
                  <a:gd name="connsiteX5" fmla="*/ 76068 w 143711"/>
                  <a:gd name="connsiteY5" fmla="*/ 83675 h 118905"/>
                  <a:gd name="connsiteX6" fmla="*/ 143711 w 143711"/>
                  <a:gd name="connsiteY6" fmla="*/ 83675 h 118905"/>
                  <a:gd name="connsiteX7" fmla="*/ 143711 w 143711"/>
                  <a:gd name="connsiteY7" fmla="*/ 35230 h 118905"/>
                  <a:gd name="connsiteX8" fmla="*/ 76067 w 143711"/>
                  <a:gd name="connsiteY8" fmla="*/ 35230 h 11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1" h="118905">
                    <a:moveTo>
                      <a:pt x="108095" y="0"/>
                    </a:moveTo>
                    <a:lnTo>
                      <a:pt x="54047" y="0"/>
                    </a:lnTo>
                    <a:lnTo>
                      <a:pt x="0" y="59452"/>
                    </a:lnTo>
                    <a:lnTo>
                      <a:pt x="54047" y="118905"/>
                    </a:lnTo>
                    <a:lnTo>
                      <a:pt x="108095" y="118905"/>
                    </a:lnTo>
                    <a:lnTo>
                      <a:pt x="76068" y="83675"/>
                    </a:lnTo>
                    <a:lnTo>
                      <a:pt x="143711" y="83675"/>
                    </a:lnTo>
                    <a:lnTo>
                      <a:pt x="143711" y="35230"/>
                    </a:lnTo>
                    <a:lnTo>
                      <a:pt x="76067" y="35230"/>
                    </a:lnTo>
                    <a:close/>
                  </a:path>
                </a:pathLst>
              </a:custGeom>
              <a:solidFill>
                <a:srgbClr val="5281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latin typeface="Segoe UI" panose="020B0502040204020203" pitchFamily="34" charset="0"/>
                  <a:cs typeface="Segoe UI" panose="020B0502040204020203" pitchFamily="34" charset="0"/>
                </a:endParaRPr>
              </a:p>
            </p:txBody>
          </p:sp>
        </p:grpSp>
      </p:grpSp>
      <p:sp>
        <p:nvSpPr>
          <p:cNvPr id="85" name="Ovaal 84">
            <a:extLst>
              <a:ext uri="{FF2B5EF4-FFF2-40B4-BE49-F238E27FC236}">
                <a16:creationId xmlns:a16="http://schemas.microsoft.com/office/drawing/2014/main" id="{D1250477-D566-4EB4-835D-9D176A0EDDEE}"/>
              </a:ext>
            </a:extLst>
          </p:cNvPr>
          <p:cNvSpPr/>
          <p:nvPr userDrawn="1"/>
        </p:nvSpPr>
        <p:spPr>
          <a:xfrm>
            <a:off x="8762912"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nl-NL" sz="1000" b="1" kern="1200"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86" name="Ovaal 85">
            <a:extLst>
              <a:ext uri="{FF2B5EF4-FFF2-40B4-BE49-F238E27FC236}">
                <a16:creationId xmlns:a16="http://schemas.microsoft.com/office/drawing/2014/main" id="{8F3F7129-FFA7-403D-85C0-EAA34F3E4A74}"/>
              </a:ext>
            </a:extLst>
          </p:cNvPr>
          <p:cNvSpPr/>
          <p:nvPr userDrawn="1"/>
        </p:nvSpPr>
        <p:spPr>
          <a:xfrm>
            <a:off x="8708047"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sp>
        <p:nvSpPr>
          <p:cNvPr id="87" name="Ovaal 86">
            <a:extLst>
              <a:ext uri="{FF2B5EF4-FFF2-40B4-BE49-F238E27FC236}">
                <a16:creationId xmlns:a16="http://schemas.microsoft.com/office/drawing/2014/main" id="{236E36BE-4087-41EC-A2BF-9864ECC21FC6}"/>
              </a:ext>
            </a:extLst>
          </p:cNvPr>
          <p:cNvSpPr/>
          <p:nvPr userDrawn="1"/>
        </p:nvSpPr>
        <p:spPr>
          <a:xfrm>
            <a:off x="8544619"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4</a:t>
            </a:r>
          </a:p>
        </p:txBody>
      </p:sp>
      <p:sp>
        <p:nvSpPr>
          <p:cNvPr id="88" name="Ovaal 87">
            <a:extLst>
              <a:ext uri="{FF2B5EF4-FFF2-40B4-BE49-F238E27FC236}">
                <a16:creationId xmlns:a16="http://schemas.microsoft.com/office/drawing/2014/main" id="{A76B213C-B3E9-47F3-8C4B-AF29E50D7FDC}"/>
              </a:ext>
            </a:extLst>
          </p:cNvPr>
          <p:cNvSpPr/>
          <p:nvPr userDrawn="1"/>
        </p:nvSpPr>
        <p:spPr>
          <a:xfrm>
            <a:off x="8773860"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grpSp>
        <p:nvGrpSpPr>
          <p:cNvPr id="3" name="Groep 2">
            <a:extLst>
              <a:ext uri="{FF2B5EF4-FFF2-40B4-BE49-F238E27FC236}">
                <a16:creationId xmlns:a16="http://schemas.microsoft.com/office/drawing/2014/main" id="{4323E688-B7C5-4E1C-897D-492C343FAA09}"/>
              </a:ext>
            </a:extLst>
          </p:cNvPr>
          <p:cNvGrpSpPr/>
          <p:nvPr userDrawn="1"/>
        </p:nvGrpSpPr>
        <p:grpSpPr>
          <a:xfrm>
            <a:off x="9350689" y="2648287"/>
            <a:ext cx="1868733" cy="282692"/>
            <a:chOff x="9274992" y="2652097"/>
            <a:chExt cx="1761894" cy="266530"/>
          </a:xfrm>
        </p:grpSpPr>
        <p:grpSp>
          <p:nvGrpSpPr>
            <p:cNvPr id="17" name="Groep 16">
              <a:extLst>
                <a:ext uri="{FF2B5EF4-FFF2-40B4-BE49-F238E27FC236}">
                  <a16:creationId xmlns:a16="http://schemas.microsoft.com/office/drawing/2014/main" id="{ED330E87-BE72-42F1-8FB5-CF7A03CD7732}"/>
                </a:ext>
              </a:extLst>
            </p:cNvPr>
            <p:cNvGrpSpPr/>
            <p:nvPr userDrawn="1"/>
          </p:nvGrpSpPr>
          <p:grpSpPr>
            <a:xfrm>
              <a:off x="9274992" y="2652097"/>
              <a:ext cx="1761894" cy="266530"/>
              <a:chOff x="5322164" y="2132856"/>
              <a:chExt cx="1761894" cy="266530"/>
            </a:xfrm>
          </p:grpSpPr>
          <p:sp>
            <p:nvSpPr>
              <p:cNvPr id="18" name="Rechthoek 17">
                <a:extLst>
                  <a:ext uri="{FF2B5EF4-FFF2-40B4-BE49-F238E27FC236}">
                    <a16:creationId xmlns:a16="http://schemas.microsoft.com/office/drawing/2014/main" id="{27572ED7-4383-4C08-9B7B-2EA13EDBD52C}"/>
                  </a:ext>
                </a:extLst>
              </p:cNvPr>
              <p:cNvSpPr/>
              <p:nvPr userDrawn="1"/>
            </p:nvSpPr>
            <p:spPr>
              <a:xfrm>
                <a:off x="5322164" y="2132856"/>
                <a:ext cx="1761894" cy="266530"/>
              </a:xfrm>
              <a:prstGeom prst="rect">
                <a:avLst/>
              </a:prstGeom>
              <a:solidFill>
                <a:schemeClr val="bg1"/>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chemeClr val="tx1"/>
                  </a:solidFill>
                  <a:latin typeface="Segoe UI" panose="020B0502040204020203" pitchFamily="34" charset="0"/>
                  <a:cs typeface="Segoe UI" panose="020B0502040204020203" pitchFamily="34" charset="0"/>
                </a:endParaRPr>
              </a:p>
            </p:txBody>
          </p:sp>
          <p:sp>
            <p:nvSpPr>
              <p:cNvPr id="20" name="Tekstvak 19">
                <a:extLst>
                  <a:ext uri="{FF2B5EF4-FFF2-40B4-BE49-F238E27FC236}">
                    <a16:creationId xmlns:a16="http://schemas.microsoft.com/office/drawing/2014/main" id="{0D9E7FAF-DDE3-4699-9361-DEF0DAB4D5DF}"/>
                  </a:ext>
                </a:extLst>
              </p:cNvPr>
              <p:cNvSpPr txBox="1"/>
              <p:nvPr userDrawn="1"/>
            </p:nvSpPr>
            <p:spPr>
              <a:xfrm>
                <a:off x="5342229" y="2182649"/>
                <a:ext cx="479687" cy="157662"/>
              </a:xfrm>
              <a:prstGeom prst="rect">
                <a:avLst/>
              </a:prstGeom>
              <a:noFill/>
            </p:spPr>
            <p:txBody>
              <a:bodyPr wrap="square" rtlCol="0" anchor="ctr">
                <a:noAutofit/>
              </a:bodyPr>
              <a:lstStyle/>
              <a:p>
                <a:pPr algn="ctr"/>
                <a:r>
                  <a:rPr lang="nl-NL" sz="800" noProof="0">
                    <a:solidFill>
                      <a:srgbClr val="211F26"/>
                    </a:solidFill>
                    <a:latin typeface="Segoe UI" panose="020B0502040204020203" pitchFamily="34" charset="0"/>
                    <a:cs typeface="Segoe UI" panose="020B0502040204020203" pitchFamily="34" charset="0"/>
                  </a:rPr>
                  <a:t>Start</a:t>
                </a:r>
              </a:p>
            </p:txBody>
          </p:sp>
          <p:sp>
            <p:nvSpPr>
              <p:cNvPr id="21" name="Tekstvak 20">
                <a:extLst>
                  <a:ext uri="{FF2B5EF4-FFF2-40B4-BE49-F238E27FC236}">
                    <a16:creationId xmlns:a16="http://schemas.microsoft.com/office/drawing/2014/main" id="{6D16041D-12A0-4292-A7A1-988830A91DCA}"/>
                  </a:ext>
                </a:extLst>
              </p:cNvPr>
              <p:cNvSpPr txBox="1"/>
              <p:nvPr userDrawn="1"/>
            </p:nvSpPr>
            <p:spPr>
              <a:xfrm>
                <a:off x="6383169" y="2182649"/>
                <a:ext cx="670798" cy="157662"/>
              </a:xfrm>
              <a:prstGeom prst="rect">
                <a:avLst/>
              </a:prstGeom>
              <a:noFill/>
            </p:spPr>
            <p:txBody>
              <a:bodyPr wrap="square" rtlCol="0" anchor="ctr">
                <a:noAutofit/>
              </a:bodyPr>
              <a:lstStyle/>
              <a:p>
                <a:pPr algn="ctr"/>
                <a:r>
                  <a:rPr lang="nl-NL" sz="800" noProof="0">
                    <a:solidFill>
                      <a:srgbClr val="211F26"/>
                    </a:solidFill>
                    <a:latin typeface="Segoe UI" panose="020B0502040204020203" pitchFamily="34" charset="0"/>
                    <a:cs typeface="Segoe UI" panose="020B0502040204020203" pitchFamily="34" charset="0"/>
                  </a:rPr>
                  <a:t>Ontwerpen</a:t>
                </a:r>
              </a:p>
            </p:txBody>
          </p:sp>
          <p:sp>
            <p:nvSpPr>
              <p:cNvPr id="22" name="Tekstvak 21">
                <a:extLst>
                  <a:ext uri="{FF2B5EF4-FFF2-40B4-BE49-F238E27FC236}">
                    <a16:creationId xmlns:a16="http://schemas.microsoft.com/office/drawing/2014/main" id="{E1527D1B-7B5E-4493-B1BE-354AC1FD99E2}"/>
                  </a:ext>
                </a:extLst>
              </p:cNvPr>
              <p:cNvSpPr txBox="1"/>
              <p:nvPr userDrawn="1"/>
            </p:nvSpPr>
            <p:spPr>
              <a:xfrm>
                <a:off x="5733831" y="2180940"/>
                <a:ext cx="709300" cy="157662"/>
              </a:xfrm>
              <a:prstGeom prst="rect">
                <a:avLst/>
              </a:prstGeom>
              <a:noFill/>
            </p:spPr>
            <p:txBody>
              <a:bodyPr wrap="square" rtlCol="0" anchor="ctr">
                <a:noAutofit/>
              </a:bodyPr>
              <a:lstStyle/>
              <a:p>
                <a:pPr algn="ctr"/>
                <a:r>
                  <a:rPr lang="nl-NL" sz="800" noProof="0">
                    <a:solidFill>
                      <a:srgbClr val="B74629"/>
                    </a:solidFill>
                    <a:latin typeface="Segoe UI" panose="020B0502040204020203" pitchFamily="34" charset="0"/>
                    <a:cs typeface="Segoe UI" panose="020B0502040204020203" pitchFamily="34" charset="0"/>
                  </a:rPr>
                  <a:t>Invoegen</a:t>
                </a:r>
              </a:p>
            </p:txBody>
          </p:sp>
        </p:grpSp>
        <p:sp>
          <p:nvSpPr>
            <p:cNvPr id="2" name="Rechthoek 1">
              <a:extLst>
                <a:ext uri="{FF2B5EF4-FFF2-40B4-BE49-F238E27FC236}">
                  <a16:creationId xmlns:a16="http://schemas.microsoft.com/office/drawing/2014/main" id="{DBC54CF3-178D-4A44-BF65-7B291AA052AF}"/>
                </a:ext>
              </a:extLst>
            </p:cNvPr>
            <p:cNvSpPr/>
            <p:nvPr userDrawn="1"/>
          </p:nvSpPr>
          <p:spPr>
            <a:xfrm>
              <a:off x="9896239" y="2873047"/>
              <a:ext cx="290139" cy="45580"/>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800" cap="all" baseline="0" noProof="0">
                <a:latin typeface="Segoe UI" panose="020B0502040204020203" pitchFamily="34" charset="0"/>
                <a:cs typeface="Segoe UI" panose="020B0502040204020203" pitchFamily="34" charset="0"/>
              </a:endParaRPr>
            </a:p>
          </p:txBody>
        </p:sp>
      </p:grpSp>
      <p:grpSp>
        <p:nvGrpSpPr>
          <p:cNvPr id="12" name="Groep 11">
            <a:extLst>
              <a:ext uri="{FF2B5EF4-FFF2-40B4-BE49-F238E27FC236}">
                <a16:creationId xmlns:a16="http://schemas.microsoft.com/office/drawing/2014/main" id="{41909E48-313F-4565-9D04-B09F659206A6}"/>
              </a:ext>
            </a:extLst>
          </p:cNvPr>
          <p:cNvGrpSpPr/>
          <p:nvPr userDrawn="1"/>
        </p:nvGrpSpPr>
        <p:grpSpPr>
          <a:xfrm>
            <a:off x="9350689" y="3160240"/>
            <a:ext cx="503685" cy="451231"/>
            <a:chOff x="9146748" y="481263"/>
            <a:chExt cx="714475" cy="640069"/>
          </a:xfrm>
        </p:grpSpPr>
        <p:pic>
          <p:nvPicPr>
            <p:cNvPr id="9" name="Afbeelding 8">
              <a:extLst>
                <a:ext uri="{FF2B5EF4-FFF2-40B4-BE49-F238E27FC236}">
                  <a16:creationId xmlns:a16="http://schemas.microsoft.com/office/drawing/2014/main" id="{C320EEEC-23FB-4FFA-9753-C2C0CB3A47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8370"/>
            <a:stretch/>
          </p:blipFill>
          <p:spPr>
            <a:xfrm>
              <a:off x="9146748" y="481263"/>
              <a:ext cx="714475" cy="640069"/>
            </a:xfrm>
            <a:prstGeom prst="rect">
              <a:avLst/>
            </a:prstGeom>
            <a:solidFill>
              <a:schemeClr val="bg1"/>
            </a:solidFill>
            <a:ln w="6350">
              <a:solidFill>
                <a:srgbClr val="D2D2D2"/>
              </a:solidFill>
            </a:ln>
          </p:spPr>
        </p:pic>
        <p:sp>
          <p:nvSpPr>
            <p:cNvPr id="10" name="Tekstvak 9">
              <a:extLst>
                <a:ext uri="{FF2B5EF4-FFF2-40B4-BE49-F238E27FC236}">
                  <a16:creationId xmlns:a16="http://schemas.microsoft.com/office/drawing/2014/main" id="{BD4D7CC2-9822-4C7B-A80A-AC3D699C9602}"/>
                </a:ext>
              </a:extLst>
            </p:cNvPr>
            <p:cNvSpPr txBox="1"/>
            <p:nvPr userDrawn="1"/>
          </p:nvSpPr>
          <p:spPr>
            <a:xfrm>
              <a:off x="9168833" y="849563"/>
              <a:ext cx="660967" cy="233280"/>
            </a:xfrm>
            <a:prstGeom prst="rect">
              <a:avLst/>
            </a:prstGeom>
            <a:solidFill>
              <a:srgbClr val="FFFFFF"/>
            </a:solidFill>
          </p:spPr>
          <p:txBody>
            <a:bodyPr wrap="square" lIns="0" tIns="0" rIns="0" bIns="0" rtlCol="0" anchor="ctr">
              <a:noAutofit/>
            </a:bodyPr>
            <a:lstStyle/>
            <a:p>
              <a:pPr algn="ctr"/>
              <a:r>
                <a:rPr lang="nl-NL" sz="700" noProof="0">
                  <a:solidFill>
                    <a:srgbClr val="211F26"/>
                  </a:solidFill>
                  <a:latin typeface="Segoe UI" panose="020B0502040204020203" pitchFamily="34" charset="0"/>
                  <a:cs typeface="Segoe UI" panose="020B0502040204020203" pitchFamily="34" charset="0"/>
                </a:rPr>
                <a:t>Opmerking</a:t>
              </a:r>
            </a:p>
          </p:txBody>
        </p:sp>
      </p:grpSp>
      <p:sp>
        <p:nvSpPr>
          <p:cNvPr id="94" name="Ovaal 93">
            <a:extLst>
              <a:ext uri="{FF2B5EF4-FFF2-40B4-BE49-F238E27FC236}">
                <a16:creationId xmlns:a16="http://schemas.microsoft.com/office/drawing/2014/main" id="{1E588BE0-1F3A-4159-B290-92C50EA3E4B0}"/>
              </a:ext>
            </a:extLst>
          </p:cNvPr>
          <p:cNvSpPr/>
          <p:nvPr userDrawn="1"/>
        </p:nvSpPr>
        <p:spPr>
          <a:xfrm>
            <a:off x="1215428" y="5379893"/>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5</a:t>
            </a:r>
          </a:p>
        </p:txBody>
      </p:sp>
      <p:sp>
        <p:nvSpPr>
          <p:cNvPr id="95" name="Ovaal 94">
            <a:extLst>
              <a:ext uri="{FF2B5EF4-FFF2-40B4-BE49-F238E27FC236}">
                <a16:creationId xmlns:a16="http://schemas.microsoft.com/office/drawing/2014/main" id="{3C3BACCB-7BEE-4378-9585-94EE233D4891}"/>
              </a:ext>
            </a:extLst>
          </p:cNvPr>
          <p:cNvSpPr/>
          <p:nvPr userDrawn="1"/>
        </p:nvSpPr>
        <p:spPr>
          <a:xfrm>
            <a:off x="1215428" y="264828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lvl="0" algn="ctr" defTabSz="914400" rtl="0" eaLnBrk="1" latinLnBrk="0" hangingPunct="1">
              <a:lnSpc>
                <a:spcPct val="80000"/>
              </a:lnSpc>
              <a:spcBef>
                <a:spcPts val="600"/>
              </a:spcBef>
              <a:spcAft>
                <a:spcPts val="600"/>
              </a:spcAft>
            </a:pPr>
            <a:r>
              <a:rPr lang="nl-NL" sz="1000" b="1" kern="1200"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96" name="Ovaal 95">
            <a:extLst>
              <a:ext uri="{FF2B5EF4-FFF2-40B4-BE49-F238E27FC236}">
                <a16:creationId xmlns:a16="http://schemas.microsoft.com/office/drawing/2014/main" id="{096EC83F-BF9E-4C24-816E-1494AD4C50C4}"/>
              </a:ext>
            </a:extLst>
          </p:cNvPr>
          <p:cNvSpPr/>
          <p:nvPr userDrawn="1"/>
        </p:nvSpPr>
        <p:spPr>
          <a:xfrm>
            <a:off x="1215428" y="3703901"/>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sp>
        <p:nvSpPr>
          <p:cNvPr id="97" name="Ovaal 96">
            <a:extLst>
              <a:ext uri="{FF2B5EF4-FFF2-40B4-BE49-F238E27FC236}">
                <a16:creationId xmlns:a16="http://schemas.microsoft.com/office/drawing/2014/main" id="{652C2746-FB70-4943-8F76-34BB9B8B7D42}"/>
              </a:ext>
            </a:extLst>
          </p:cNvPr>
          <p:cNvSpPr/>
          <p:nvPr userDrawn="1"/>
        </p:nvSpPr>
        <p:spPr>
          <a:xfrm>
            <a:off x="1215428" y="4583447"/>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4</a:t>
            </a:r>
          </a:p>
        </p:txBody>
      </p:sp>
      <p:sp>
        <p:nvSpPr>
          <p:cNvPr id="98" name="Ovaal 97">
            <a:extLst>
              <a:ext uri="{FF2B5EF4-FFF2-40B4-BE49-F238E27FC236}">
                <a16:creationId xmlns:a16="http://schemas.microsoft.com/office/drawing/2014/main" id="{49A82809-44E9-4B60-9301-F8DFBF38500A}"/>
              </a:ext>
            </a:extLst>
          </p:cNvPr>
          <p:cNvSpPr/>
          <p:nvPr userDrawn="1"/>
        </p:nvSpPr>
        <p:spPr>
          <a:xfrm>
            <a:off x="1215428" y="3160240"/>
            <a:ext cx="288032" cy="288032"/>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lnSpc>
                <a:spcPct val="80000"/>
              </a:lnSpc>
              <a:spcBef>
                <a:spcPts val="600"/>
              </a:spcBef>
              <a:spcAft>
                <a:spcPts val="600"/>
              </a:spcAft>
            </a:pPr>
            <a:r>
              <a:rPr lang="nl-NL" sz="1000" b="1" cap="all" noProof="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spTree>
    <p:extLst>
      <p:ext uri="{BB962C8B-B14F-4D97-AF65-F5344CB8AC3E}">
        <p14:creationId xmlns:p14="http://schemas.microsoft.com/office/powerpoint/2010/main" val="319722556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instructie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CA18EC4-804D-4808-8B65-E52021455D69}"/>
              </a:ext>
            </a:extLst>
          </p:cNvPr>
          <p:cNvSpPr/>
          <p:nvPr userDrawn="1"/>
        </p:nvSpPr>
        <p:spPr>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2" name="DARKGREY">
            <a:extLst>
              <a:ext uri="{FF2B5EF4-FFF2-40B4-BE49-F238E27FC236}">
                <a16:creationId xmlns:a16="http://schemas.microsoft.com/office/drawing/2014/main" id="{D3243535-34CE-4992-8CA7-03EA29485429}"/>
              </a:ext>
            </a:extLst>
          </p:cNvPr>
          <p:cNvSpPr/>
          <p:nvPr userDrawn="1"/>
        </p:nvSpPr>
        <p:spPr>
          <a:xfrm>
            <a:off x="0" y="1"/>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chemeClr val="lt1"/>
              </a:solidFill>
              <a:latin typeface="Segoe UI" panose="020B0502040204020203" pitchFamily="34" charset="0"/>
              <a:cs typeface="Segoe UI" panose="020B0502040204020203"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Video</a:t>
            </a:r>
            <a:b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Instructies</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5" name="Stap1">
            <a:extLst>
              <a:ext uri="{FF2B5EF4-FFF2-40B4-BE49-F238E27FC236}">
                <a16:creationId xmlns:a16="http://schemas.microsoft.com/office/drawing/2014/main" id="{9C6149D9-997D-4314-A6EC-03840C4797E9}"/>
              </a:ext>
            </a:extLst>
          </p:cNvPr>
          <p:cNvGrpSpPr/>
          <p:nvPr userDrawn="1"/>
        </p:nvGrpSpPr>
        <p:grpSpPr>
          <a:xfrm>
            <a:off x="1300305" y="2234539"/>
            <a:ext cx="2203948" cy="1470759"/>
            <a:chOff x="780279" y="2978657"/>
            <a:chExt cx="2203948" cy="1470759"/>
          </a:xfrm>
        </p:grpSpPr>
        <p:sp>
          <p:nvSpPr>
            <p:cNvPr id="742" name="Ovaal 741">
              <a:extLst>
                <a:ext uri="{FF2B5EF4-FFF2-40B4-BE49-F238E27FC236}">
                  <a16:creationId xmlns:a16="http://schemas.microsoft.com/office/drawing/2014/main" id="{8E329F93-40A5-485F-8021-52001181DD33}"/>
                </a:ext>
              </a:extLst>
            </p:cNvPr>
            <p:cNvSpPr/>
            <p:nvPr userDrawn="1"/>
          </p:nvSpPr>
          <p:spPr>
            <a:xfrm>
              <a:off x="1406479" y="2978657"/>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rgbClr val="FFFFFF"/>
                </a:solidFill>
                <a:latin typeface="Segoe UI" panose="020B0502040204020203" pitchFamily="34" charset="0"/>
                <a:cs typeface="Segoe UI" panose="020B0502040204020203" pitchFamily="34" charset="0"/>
              </a:endParaRPr>
            </a:p>
          </p:txBody>
        </p:sp>
        <p:grpSp>
          <p:nvGrpSpPr>
            <p:cNvPr id="705" name="Groep 704">
              <a:extLst>
                <a:ext uri="{FF2B5EF4-FFF2-40B4-BE49-F238E27FC236}">
                  <a16:creationId xmlns:a16="http://schemas.microsoft.com/office/drawing/2014/main" id="{018778BD-7DD7-4910-9C67-09774513E9FE}"/>
                </a:ext>
              </a:extLst>
            </p:cNvPr>
            <p:cNvGrpSpPr/>
            <p:nvPr/>
          </p:nvGrpSpPr>
          <p:grpSpPr>
            <a:xfrm>
              <a:off x="1661474" y="3233652"/>
              <a:ext cx="471972" cy="471972"/>
              <a:chOff x="10421082" y="2181032"/>
              <a:chExt cx="571312" cy="571312"/>
            </a:xfrm>
          </p:grpSpPr>
          <p:sp>
            <p:nvSpPr>
              <p:cNvPr id="711" name="Rechthoek: afgeronde hoeken 710">
                <a:extLst>
                  <a:ext uri="{FF2B5EF4-FFF2-40B4-BE49-F238E27FC236}">
                    <a16:creationId xmlns:a16="http://schemas.microsoft.com/office/drawing/2014/main" id="{AF738125-1EDA-40AE-A8B9-EC5B2E4AC42D}"/>
                  </a:ext>
                </a:extLst>
              </p:cNvPr>
              <p:cNvSpPr/>
              <p:nvPr/>
            </p:nvSpPr>
            <p:spPr>
              <a:xfrm>
                <a:off x="10421082" y="2181032"/>
                <a:ext cx="571312" cy="571312"/>
              </a:xfrm>
              <a:prstGeom prst="roundRect">
                <a:avLst>
                  <a:gd name="adj" fmla="val 11982"/>
                </a:avLst>
              </a:prstGeom>
              <a:solidFill>
                <a:srgbClr val="FFFFFF"/>
              </a:solidFill>
              <a:ln w="1905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grpSp>
            <p:nvGrpSpPr>
              <p:cNvPr id="712" name="Groep 711">
                <a:extLst>
                  <a:ext uri="{FF2B5EF4-FFF2-40B4-BE49-F238E27FC236}">
                    <a16:creationId xmlns:a16="http://schemas.microsoft.com/office/drawing/2014/main" id="{4613BBC8-F6F7-493E-8CBE-A46F5AC09EB5}"/>
                  </a:ext>
                </a:extLst>
              </p:cNvPr>
              <p:cNvGrpSpPr/>
              <p:nvPr/>
            </p:nvGrpSpPr>
            <p:grpSpPr>
              <a:xfrm>
                <a:off x="10528019" y="2301747"/>
                <a:ext cx="357438" cy="329883"/>
                <a:chOff x="9358062" y="821056"/>
                <a:chExt cx="357438" cy="329883"/>
              </a:xfrm>
              <a:solidFill>
                <a:srgbClr val="211F26"/>
              </a:solidFill>
            </p:grpSpPr>
            <p:sp>
              <p:nvSpPr>
                <p:cNvPr id="713" name="Rechthoek 712">
                  <a:extLst>
                    <a:ext uri="{FF2B5EF4-FFF2-40B4-BE49-F238E27FC236}">
                      <a16:creationId xmlns:a16="http://schemas.microsoft.com/office/drawing/2014/main" id="{FBADBFD8-8089-438A-9E94-D7110F5A4854}"/>
                    </a:ext>
                  </a:extLst>
                </p:cNvPr>
                <p:cNvSpPr/>
                <p:nvPr/>
              </p:nvSpPr>
              <p:spPr>
                <a:xfrm>
                  <a:off x="9358062" y="821056"/>
                  <a:ext cx="357438" cy="45719"/>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4" name="Rechthoek 713">
                  <a:extLst>
                    <a:ext uri="{FF2B5EF4-FFF2-40B4-BE49-F238E27FC236}">
                      <a16:creationId xmlns:a16="http://schemas.microsoft.com/office/drawing/2014/main" id="{762F7426-044B-41A5-84C6-428FECA55C01}"/>
                    </a:ext>
                  </a:extLst>
                </p:cNvPr>
                <p:cNvSpPr/>
                <p:nvPr/>
              </p:nvSpPr>
              <p:spPr>
                <a:xfrm>
                  <a:off x="9453407" y="896460"/>
                  <a:ext cx="166748"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5" name="Rechthoek 714">
                  <a:extLst>
                    <a:ext uri="{FF2B5EF4-FFF2-40B4-BE49-F238E27FC236}">
                      <a16:creationId xmlns:a16="http://schemas.microsoft.com/office/drawing/2014/main" id="{F0F403DC-A4F9-4F39-BC4B-69CE135019A7}"/>
                    </a:ext>
                  </a:extLst>
                </p:cNvPr>
                <p:cNvSpPr/>
                <p:nvPr/>
              </p:nvSpPr>
              <p:spPr>
                <a:xfrm>
                  <a:off x="9474141" y="1113154"/>
                  <a:ext cx="125280"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6" name="Rechthoek 715">
                  <a:extLst>
                    <a:ext uri="{FF2B5EF4-FFF2-40B4-BE49-F238E27FC236}">
                      <a16:creationId xmlns:a16="http://schemas.microsoft.com/office/drawing/2014/main" id="{BC0F0DFA-B055-4E9C-BD20-CB95631D2AEA}"/>
                    </a:ext>
                  </a:extLst>
                </p:cNvPr>
                <p:cNvSpPr/>
                <p:nvPr/>
              </p:nvSpPr>
              <p:spPr>
                <a:xfrm rot="16200000">
                  <a:off x="9489719" y="1048860"/>
                  <a:ext cx="94125"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7" name="Rechthoek 716">
                  <a:extLst>
                    <a:ext uri="{FF2B5EF4-FFF2-40B4-BE49-F238E27FC236}">
                      <a16:creationId xmlns:a16="http://schemas.microsoft.com/office/drawing/2014/main" id="{3E3EC99D-3A43-4424-AA09-7FF1547DAE5D}"/>
                    </a:ext>
                  </a:extLst>
                </p:cNvPr>
                <p:cNvSpPr/>
                <p:nvPr/>
              </p:nvSpPr>
              <p:spPr>
                <a:xfrm>
                  <a:off x="9389079" y="1009965"/>
                  <a:ext cx="295404"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8" name="Rechthoek 717">
                  <a:extLst>
                    <a:ext uri="{FF2B5EF4-FFF2-40B4-BE49-F238E27FC236}">
                      <a16:creationId xmlns:a16="http://schemas.microsoft.com/office/drawing/2014/main" id="{17EBF3AF-9FE9-4729-A1B3-AEC6395C1539}"/>
                    </a:ext>
                  </a:extLst>
                </p:cNvPr>
                <p:cNvSpPr/>
                <p:nvPr/>
              </p:nvSpPr>
              <p:spPr>
                <a:xfrm rot="16200000">
                  <a:off x="9297001"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9" name="Rechthoek 718">
                  <a:extLst>
                    <a:ext uri="{FF2B5EF4-FFF2-40B4-BE49-F238E27FC236}">
                      <a16:creationId xmlns:a16="http://schemas.microsoft.com/office/drawing/2014/main" id="{2BA24BD0-E57C-4182-A2A7-A9AA0A4B9960}"/>
                    </a:ext>
                  </a:extLst>
                </p:cNvPr>
                <p:cNvSpPr/>
                <p:nvPr/>
              </p:nvSpPr>
              <p:spPr>
                <a:xfrm rot="16200000">
                  <a:off x="9554620"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grpSp>
        </p:grpSp>
        <p:sp>
          <p:nvSpPr>
            <p:cNvPr id="740" name="H2">
              <a:hlinkClick r:id="" action="ppaction://noaction"/>
              <a:extLst>
                <a:ext uri="{FF2B5EF4-FFF2-40B4-BE49-F238E27FC236}">
                  <a16:creationId xmlns:a16="http://schemas.microsoft.com/office/drawing/2014/main" id="{1CBC3C9F-BADA-45A4-830B-C1428D2176AC}"/>
                </a:ext>
              </a:extLst>
            </p:cNvPr>
            <p:cNvSpPr txBox="1"/>
            <p:nvPr userDrawn="1"/>
          </p:nvSpPr>
          <p:spPr>
            <a:xfrm>
              <a:off x="780279" y="4035306"/>
              <a:ext cx="2203948" cy="414110"/>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a:solidFill>
                    <a:srgbClr val="FFFFFF"/>
                  </a:solidFill>
                  <a:latin typeface="Segoe UI" panose="020B0502040204020203" pitchFamily="34" charset="0"/>
                  <a:cs typeface="Segoe UI" panose="020B0502040204020203" pitchFamily="34" charset="0"/>
                </a:rPr>
                <a:t>Open deze dia in</a:t>
              </a:r>
              <a:br>
                <a:rPr lang="nl-NL" sz="1200" kern="1200" noProof="0">
                  <a:solidFill>
                    <a:srgbClr val="FFFFFF"/>
                  </a:solidFill>
                  <a:latin typeface="Segoe UI" panose="020B0502040204020203" pitchFamily="34" charset="0"/>
                  <a:cs typeface="Segoe UI" panose="020B0502040204020203" pitchFamily="34" charset="0"/>
                </a:rPr>
              </a:br>
              <a:r>
                <a:rPr lang="nl-NL" sz="1200" kern="1200" noProof="0">
                  <a:solidFill>
                    <a:srgbClr val="FFFFFF"/>
                  </a:solidFill>
                  <a:latin typeface="Segoe UI" panose="020B0502040204020203" pitchFamily="34" charset="0"/>
                  <a:cs typeface="Segoe UI" panose="020B0502040204020203" pitchFamily="34" charset="0"/>
                </a:rPr>
                <a:t>de diavoorstelling (Shift+F5)</a:t>
              </a:r>
            </a:p>
            <a:p>
              <a:pPr algn="ctr" defTabSz="1217512">
                <a:spcBef>
                  <a:spcPts val="600"/>
                </a:spcBef>
                <a:spcAft>
                  <a:spcPts val="600"/>
                </a:spcAft>
              </a:pPr>
              <a:endParaRPr lang="nl-NL" sz="1200" kern="1200" noProof="0">
                <a:solidFill>
                  <a:srgbClr val="FFFFFF"/>
                </a:solidFill>
                <a:latin typeface="Segoe UI" panose="020B0502040204020203" pitchFamily="34" charset="0"/>
                <a:cs typeface="Segoe UI" panose="020B0502040204020203" pitchFamily="34" charset="0"/>
              </a:endParaRPr>
            </a:p>
          </p:txBody>
        </p:sp>
      </p:grpSp>
      <p:grpSp>
        <p:nvGrpSpPr>
          <p:cNvPr id="6" name="Stap2">
            <a:extLst>
              <a:ext uri="{FF2B5EF4-FFF2-40B4-BE49-F238E27FC236}">
                <a16:creationId xmlns:a16="http://schemas.microsoft.com/office/drawing/2014/main" id="{9D2AC736-04D8-44CB-8FB9-D9FFC2342A17}"/>
              </a:ext>
            </a:extLst>
          </p:cNvPr>
          <p:cNvGrpSpPr/>
          <p:nvPr userDrawn="1"/>
        </p:nvGrpSpPr>
        <p:grpSpPr>
          <a:xfrm>
            <a:off x="1300305" y="4523853"/>
            <a:ext cx="2203948" cy="1500295"/>
            <a:chOff x="780279" y="4901205"/>
            <a:chExt cx="2203948" cy="1500295"/>
          </a:xfrm>
        </p:grpSpPr>
        <p:sp>
          <p:nvSpPr>
            <p:cNvPr id="743" name="Ovaal 742">
              <a:extLst>
                <a:ext uri="{FF2B5EF4-FFF2-40B4-BE49-F238E27FC236}">
                  <a16:creationId xmlns:a16="http://schemas.microsoft.com/office/drawing/2014/main" id="{9EC0D500-AF1F-45A8-B358-01D4CC3288D2}"/>
                </a:ext>
              </a:extLst>
            </p:cNvPr>
            <p:cNvSpPr/>
            <p:nvPr userDrawn="1"/>
          </p:nvSpPr>
          <p:spPr>
            <a:xfrm>
              <a:off x="1406479" y="4901205"/>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rgbClr val="FFFFFF"/>
                </a:solidFill>
                <a:latin typeface="Segoe UI" panose="020B0502040204020203" pitchFamily="34" charset="0"/>
                <a:cs typeface="Segoe UI" panose="020B0502040204020203" pitchFamily="34" charset="0"/>
              </a:endParaRPr>
            </a:p>
          </p:txBody>
        </p:sp>
        <p:grpSp>
          <p:nvGrpSpPr>
            <p:cNvPr id="706" name="Groep 705">
              <a:extLst>
                <a:ext uri="{FF2B5EF4-FFF2-40B4-BE49-F238E27FC236}">
                  <a16:creationId xmlns:a16="http://schemas.microsoft.com/office/drawing/2014/main" id="{B0734689-0ABD-4B4D-B9AB-002F798F6DA4}"/>
                </a:ext>
              </a:extLst>
            </p:cNvPr>
            <p:cNvGrpSpPr/>
            <p:nvPr/>
          </p:nvGrpSpPr>
          <p:grpSpPr>
            <a:xfrm flipH="1">
              <a:off x="1661474" y="5156200"/>
              <a:ext cx="471972" cy="471972"/>
              <a:chOff x="4745736" y="3105431"/>
              <a:chExt cx="576000" cy="576000"/>
            </a:xfrm>
          </p:grpSpPr>
          <p:sp>
            <p:nvSpPr>
              <p:cNvPr id="707" name="Rechthoek: met één afgeronde hoek 706">
                <a:extLst>
                  <a:ext uri="{FF2B5EF4-FFF2-40B4-BE49-F238E27FC236}">
                    <a16:creationId xmlns:a16="http://schemas.microsoft.com/office/drawing/2014/main" id="{91126927-05EF-4C73-B5AF-F1F87228A574}"/>
                  </a:ext>
                </a:extLst>
              </p:cNvPr>
              <p:cNvSpPr/>
              <p:nvPr/>
            </p:nvSpPr>
            <p:spPr>
              <a:xfrm>
                <a:off x="4745736" y="3105431"/>
                <a:ext cx="576000" cy="576000"/>
              </a:xfrm>
              <a:prstGeom prst="round1Rect">
                <a:avLst>
                  <a:gd name="adj" fmla="val 50000"/>
                </a:avLst>
              </a:prstGeom>
              <a:solidFill>
                <a:srgbClr val="FFFFFF"/>
              </a:solidFill>
              <a:ln w="2540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sp>
            <p:nvSpPr>
              <p:cNvPr id="708" name="Rechthoek: met één afgeronde hoek 707">
                <a:extLst>
                  <a:ext uri="{FF2B5EF4-FFF2-40B4-BE49-F238E27FC236}">
                    <a16:creationId xmlns:a16="http://schemas.microsoft.com/office/drawing/2014/main" id="{4EFE0851-7913-4E2B-A06C-29B79A89448D}"/>
                  </a:ext>
                </a:extLst>
              </p:cNvPr>
              <p:cNvSpPr/>
              <p:nvPr/>
            </p:nvSpPr>
            <p:spPr>
              <a:xfrm>
                <a:off x="4855207" y="3173558"/>
                <a:ext cx="389259" cy="499485"/>
              </a:xfrm>
              <a:prstGeom prst="round1Rect">
                <a:avLst>
                  <a:gd name="adj" fmla="val 50000"/>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sp>
            <p:nvSpPr>
              <p:cNvPr id="709" name="Rechthoek 708">
                <a:extLst>
                  <a:ext uri="{FF2B5EF4-FFF2-40B4-BE49-F238E27FC236}">
                    <a16:creationId xmlns:a16="http://schemas.microsoft.com/office/drawing/2014/main" id="{E360C085-3FC9-4926-A2CA-BE55908974A9}"/>
                  </a:ext>
                </a:extLst>
              </p:cNvPr>
              <p:cNvSpPr/>
              <p:nvPr/>
            </p:nvSpPr>
            <p:spPr>
              <a:xfrm>
                <a:off x="4757648" y="3173557"/>
                <a:ext cx="97558" cy="507873"/>
              </a:xfrm>
              <a:prstGeom prst="rect">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sp>
            <p:nvSpPr>
              <p:cNvPr id="710" name="Rechthoek: afgeronde bovenhoeken 709">
                <a:extLst>
                  <a:ext uri="{FF2B5EF4-FFF2-40B4-BE49-F238E27FC236}">
                    <a16:creationId xmlns:a16="http://schemas.microsoft.com/office/drawing/2014/main" id="{08979C7B-FBFC-42BB-A38D-88150CA598D3}"/>
                  </a:ext>
                </a:extLst>
              </p:cNvPr>
              <p:cNvSpPr/>
              <p:nvPr/>
            </p:nvSpPr>
            <p:spPr>
              <a:xfrm>
                <a:off x="4805275" y="3386547"/>
                <a:ext cx="97558" cy="286495"/>
              </a:xfrm>
              <a:prstGeom prst="round2SameRect">
                <a:avLst>
                  <a:gd name="adj1" fmla="val 50000"/>
                  <a:gd name="adj2" fmla="val 0"/>
                </a:avLst>
              </a:prstGeom>
              <a:solidFill>
                <a:schemeClr val="bg1"/>
              </a:solid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grpSp>
        <p:sp>
          <p:nvSpPr>
            <p:cNvPr id="741" name="H2">
              <a:hlinkClick r:id="" action="ppaction://noaction"/>
              <a:extLst>
                <a:ext uri="{FF2B5EF4-FFF2-40B4-BE49-F238E27FC236}">
                  <a16:creationId xmlns:a16="http://schemas.microsoft.com/office/drawing/2014/main" id="{C4071533-6540-43F8-8C4B-D55F649FF680}"/>
                </a:ext>
              </a:extLst>
            </p:cNvPr>
            <p:cNvSpPr txBox="1"/>
            <p:nvPr userDrawn="1"/>
          </p:nvSpPr>
          <p:spPr>
            <a:xfrm>
              <a:off x="780279" y="5934519"/>
              <a:ext cx="2203948" cy="466981"/>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a:solidFill>
                    <a:srgbClr val="FFFFFF"/>
                  </a:solidFill>
                  <a:latin typeface="Segoe UI" panose="020B0502040204020203" pitchFamily="34" charset="0"/>
                  <a:cs typeface="Segoe UI" panose="020B0502040204020203" pitchFamily="34" charset="0"/>
                </a:rPr>
                <a:t>Klik met je muis op</a:t>
              </a:r>
              <a:br>
                <a:rPr lang="nl-NL" sz="1200" kern="1200" noProof="0">
                  <a:solidFill>
                    <a:srgbClr val="FFFFFF"/>
                  </a:solidFill>
                  <a:latin typeface="Segoe UI" panose="020B0502040204020203" pitchFamily="34" charset="0"/>
                  <a:cs typeface="Segoe UI" panose="020B0502040204020203" pitchFamily="34" charset="0"/>
                </a:rPr>
              </a:br>
              <a:r>
                <a:rPr lang="nl-NL" sz="1200" kern="1200" noProof="0">
                  <a:solidFill>
                    <a:srgbClr val="FFFFFF"/>
                  </a:solidFill>
                  <a:latin typeface="Segoe UI" panose="020B0502040204020203" pitchFamily="34" charset="0"/>
                  <a:cs typeface="Segoe UI" panose="020B0502040204020203" pitchFamily="34" charset="0"/>
                </a:rPr>
                <a:t>één van de knoppen hiernaast</a:t>
              </a:r>
              <a:endParaRPr lang="nl-NL" sz="1000" kern="1200" noProof="0">
                <a:solidFill>
                  <a:srgbClr val="FFFFFF"/>
                </a:solidFill>
                <a:latin typeface="Segoe UI" panose="020B0502040204020203" pitchFamily="34" charset="0"/>
                <a:cs typeface="Segoe UI" panose="020B0502040204020203" pitchFamily="34" charset="0"/>
              </a:endParaRPr>
            </a:p>
          </p:txBody>
        </p:sp>
      </p:grpSp>
      <p:sp>
        <p:nvSpPr>
          <p:cNvPr id="2" name="Rechthoek 1">
            <a:extLst>
              <a:ext uri="{FF2B5EF4-FFF2-40B4-BE49-F238E27FC236}">
                <a16:creationId xmlns:a16="http://schemas.microsoft.com/office/drawing/2014/main" id="{6E92D6BB-5439-476C-B352-4B776D95B936}"/>
              </a:ext>
            </a:extLst>
          </p:cNvPr>
          <p:cNvSpPr/>
          <p:nvPr userDrawn="1"/>
        </p:nvSpPr>
        <p:spPr>
          <a:xfrm>
            <a:off x="4311248"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0" name="Rechthoek 719">
            <a:extLst>
              <a:ext uri="{FF2B5EF4-FFF2-40B4-BE49-F238E27FC236}">
                <a16:creationId xmlns:a16="http://schemas.microsoft.com/office/drawing/2014/main" id="{BAFEBEFA-DFA6-428D-BC95-FE7F1EF515D6}"/>
              </a:ext>
            </a:extLst>
          </p:cNvPr>
          <p:cNvSpPr/>
          <p:nvPr userDrawn="1"/>
        </p:nvSpPr>
        <p:spPr>
          <a:xfrm>
            <a:off x="6811785"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1" name="Rechthoek 720">
            <a:extLst>
              <a:ext uri="{FF2B5EF4-FFF2-40B4-BE49-F238E27FC236}">
                <a16:creationId xmlns:a16="http://schemas.microsoft.com/office/drawing/2014/main" id="{2BD63E8F-81BA-4E96-8DC4-BF0CE43DC64D}"/>
              </a:ext>
            </a:extLst>
          </p:cNvPr>
          <p:cNvSpPr/>
          <p:nvPr userDrawn="1"/>
        </p:nvSpPr>
        <p:spPr>
          <a:xfrm>
            <a:off x="9312322"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2" name="Rechthoek 721">
            <a:extLst>
              <a:ext uri="{FF2B5EF4-FFF2-40B4-BE49-F238E27FC236}">
                <a16:creationId xmlns:a16="http://schemas.microsoft.com/office/drawing/2014/main" id="{EB68EACB-FA43-49D9-955E-DB3102023D2E}"/>
              </a:ext>
            </a:extLst>
          </p:cNvPr>
          <p:cNvSpPr/>
          <p:nvPr userDrawn="1"/>
        </p:nvSpPr>
        <p:spPr>
          <a:xfrm>
            <a:off x="4311248"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3" name="Rechthoek 722">
            <a:extLst>
              <a:ext uri="{FF2B5EF4-FFF2-40B4-BE49-F238E27FC236}">
                <a16:creationId xmlns:a16="http://schemas.microsoft.com/office/drawing/2014/main" id="{28C7271F-DBBC-408D-8512-8F51472B543B}"/>
              </a:ext>
            </a:extLst>
          </p:cNvPr>
          <p:cNvSpPr/>
          <p:nvPr userDrawn="1"/>
        </p:nvSpPr>
        <p:spPr>
          <a:xfrm>
            <a:off x="6811785"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4" name="Rechthoek 723">
            <a:extLst>
              <a:ext uri="{FF2B5EF4-FFF2-40B4-BE49-F238E27FC236}">
                <a16:creationId xmlns:a16="http://schemas.microsoft.com/office/drawing/2014/main" id="{FAA4D325-051E-41A2-92B8-C5D4117B6FEF}"/>
              </a:ext>
            </a:extLst>
          </p:cNvPr>
          <p:cNvSpPr/>
          <p:nvPr userDrawn="1"/>
        </p:nvSpPr>
        <p:spPr>
          <a:xfrm>
            <a:off x="9312322"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640" name="Ovaal 639">
            <a:extLst>
              <a:ext uri="{FF2B5EF4-FFF2-40B4-BE49-F238E27FC236}">
                <a16:creationId xmlns:a16="http://schemas.microsoft.com/office/drawing/2014/main" id="{A5DFE96D-0887-4192-8310-2420FF61A237}"/>
              </a:ext>
            </a:extLst>
          </p:cNvPr>
          <p:cNvSpPr/>
          <p:nvPr/>
        </p:nvSpPr>
        <p:spPr>
          <a:xfrm>
            <a:off x="10009474" y="2206770"/>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6" name="H2">
            <a:hlinkClick r:id="rId2"/>
            <a:extLst>
              <a:ext uri="{FF2B5EF4-FFF2-40B4-BE49-F238E27FC236}">
                <a16:creationId xmlns:a16="http://schemas.microsoft.com/office/drawing/2014/main" id="{2E92A497-4A7B-422F-9556-B1B6B2D51122}"/>
              </a:ext>
            </a:extLst>
          </p:cNvPr>
          <p:cNvSpPr txBox="1"/>
          <p:nvPr/>
        </p:nvSpPr>
        <p:spPr>
          <a:xfrm>
            <a:off x="9570189" y="3263418"/>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grafieken</a:t>
            </a:r>
            <a:endParaRPr lang="nl-NL" sz="1000" kern="12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47" name="Grafiek icoon">
            <a:extLst>
              <a:ext uri="{FF2B5EF4-FFF2-40B4-BE49-F238E27FC236}">
                <a16:creationId xmlns:a16="http://schemas.microsoft.com/office/drawing/2014/main" id="{0529DC1F-9BD8-4D79-87CC-274D7E3572C8}"/>
              </a:ext>
            </a:extLst>
          </p:cNvPr>
          <p:cNvGrpSpPr/>
          <p:nvPr/>
        </p:nvGrpSpPr>
        <p:grpSpPr>
          <a:xfrm>
            <a:off x="10331074" y="2513710"/>
            <a:ext cx="338763" cy="368083"/>
            <a:chOff x="12468049" y="1754144"/>
            <a:chExt cx="339072" cy="369091"/>
          </a:xfrm>
          <a:solidFill>
            <a:schemeClr val="bg1"/>
          </a:solidFill>
        </p:grpSpPr>
        <p:sp>
          <p:nvSpPr>
            <p:cNvPr id="692" name="Rechthoek 691">
              <a:extLst>
                <a:ext uri="{FF2B5EF4-FFF2-40B4-BE49-F238E27FC236}">
                  <a16:creationId xmlns:a16="http://schemas.microsoft.com/office/drawing/2014/main" id="{B65CCFD7-E701-491E-83C9-06FF7A017A70}"/>
                </a:ext>
              </a:extLst>
            </p:cNvPr>
            <p:cNvSpPr/>
            <p:nvPr/>
          </p:nvSpPr>
          <p:spPr>
            <a:xfrm>
              <a:off x="12468049" y="1869625"/>
              <a:ext cx="92751" cy="253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93" name="Rechthoek 692">
              <a:extLst>
                <a:ext uri="{FF2B5EF4-FFF2-40B4-BE49-F238E27FC236}">
                  <a16:creationId xmlns:a16="http://schemas.microsoft.com/office/drawing/2014/main" id="{F6393829-C1D2-4EFD-B5C2-7900902CC729}"/>
                </a:ext>
              </a:extLst>
            </p:cNvPr>
            <p:cNvSpPr/>
            <p:nvPr/>
          </p:nvSpPr>
          <p:spPr>
            <a:xfrm>
              <a:off x="12590223" y="1754144"/>
              <a:ext cx="92751" cy="36909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94" name="Rechthoek 693">
              <a:extLst>
                <a:ext uri="{FF2B5EF4-FFF2-40B4-BE49-F238E27FC236}">
                  <a16:creationId xmlns:a16="http://schemas.microsoft.com/office/drawing/2014/main" id="{F9DE322C-6580-4583-A4AC-648C1795E378}"/>
                </a:ext>
              </a:extLst>
            </p:cNvPr>
            <p:cNvSpPr/>
            <p:nvPr/>
          </p:nvSpPr>
          <p:spPr>
            <a:xfrm>
              <a:off x="12714370" y="1836322"/>
              <a:ext cx="92751" cy="286913"/>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grpSp>
      <p:sp>
        <p:nvSpPr>
          <p:cNvPr id="641" name="Ovaal 640">
            <a:extLst>
              <a:ext uri="{FF2B5EF4-FFF2-40B4-BE49-F238E27FC236}">
                <a16:creationId xmlns:a16="http://schemas.microsoft.com/office/drawing/2014/main" id="{1C1B094D-E739-489E-98EB-DD4B57A89A32}"/>
              </a:ext>
            </a:extLst>
          </p:cNvPr>
          <p:cNvSpPr/>
          <p:nvPr/>
        </p:nvSpPr>
        <p:spPr>
          <a:xfrm>
            <a:off x="5008400"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8" name="H2">
            <a:hlinkClick r:id="rId3"/>
            <a:extLst>
              <a:ext uri="{FF2B5EF4-FFF2-40B4-BE49-F238E27FC236}">
                <a16:creationId xmlns:a16="http://schemas.microsoft.com/office/drawing/2014/main" id="{7789A2F3-845B-44A2-94A4-53DFB7D6C411}"/>
              </a:ext>
            </a:extLst>
          </p:cNvPr>
          <p:cNvSpPr txBox="1"/>
          <p:nvPr/>
        </p:nvSpPr>
        <p:spPr>
          <a:xfrm>
            <a:off x="4569115" y="555716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tabellen</a:t>
            </a:r>
            <a:endParaRPr lang="nl-NL" sz="1000" kern="12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1" name="Tabel icoon">
            <a:extLst>
              <a:ext uri="{FF2B5EF4-FFF2-40B4-BE49-F238E27FC236}">
                <a16:creationId xmlns:a16="http://schemas.microsoft.com/office/drawing/2014/main" id="{C4952ED6-2338-4F75-A1D7-40998203AFBC}"/>
              </a:ext>
            </a:extLst>
          </p:cNvPr>
          <p:cNvGrpSpPr/>
          <p:nvPr/>
        </p:nvGrpSpPr>
        <p:grpSpPr>
          <a:xfrm>
            <a:off x="5287983" y="4756696"/>
            <a:ext cx="422796" cy="381193"/>
            <a:chOff x="6072040" y="3376043"/>
            <a:chExt cx="1227920" cy="1109109"/>
          </a:xfrm>
        </p:grpSpPr>
        <p:sp>
          <p:nvSpPr>
            <p:cNvPr id="683" name="Rechthoek 682">
              <a:extLst>
                <a:ext uri="{FF2B5EF4-FFF2-40B4-BE49-F238E27FC236}">
                  <a16:creationId xmlns:a16="http://schemas.microsoft.com/office/drawing/2014/main" id="{784D994A-7FE4-4343-B5AD-E548CB72C85E}"/>
                </a:ext>
              </a:extLst>
            </p:cNvPr>
            <p:cNvSpPr/>
            <p:nvPr userDrawn="1"/>
          </p:nvSpPr>
          <p:spPr>
            <a:xfrm>
              <a:off x="6072040" y="3376043"/>
              <a:ext cx="1227920" cy="1109109"/>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4" name="Rechthoek 683">
              <a:extLst>
                <a:ext uri="{FF2B5EF4-FFF2-40B4-BE49-F238E27FC236}">
                  <a16:creationId xmlns:a16="http://schemas.microsoft.com/office/drawing/2014/main" id="{59E3E408-B8E1-4CA1-9B72-69BD19BC60A3}"/>
                </a:ext>
              </a:extLst>
            </p:cNvPr>
            <p:cNvSpPr/>
            <p:nvPr/>
          </p:nvSpPr>
          <p:spPr>
            <a:xfrm>
              <a:off x="6084861" y="4069628"/>
              <a:ext cx="405674" cy="203327"/>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cxnSp>
          <p:nvCxnSpPr>
            <p:cNvPr id="686" name="Rechte verbindingslijn 685">
              <a:extLst>
                <a:ext uri="{FF2B5EF4-FFF2-40B4-BE49-F238E27FC236}">
                  <a16:creationId xmlns:a16="http://schemas.microsoft.com/office/drawing/2014/main" id="{53597256-30AB-46EF-BF68-21EB1E0126D4}"/>
                </a:ext>
              </a:extLst>
            </p:cNvPr>
            <p:cNvCxnSpPr/>
            <p:nvPr userDrawn="1"/>
          </p:nvCxnSpPr>
          <p:spPr>
            <a:xfrm>
              <a:off x="6493304"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7" name="Rechte verbindingslijn 686">
              <a:extLst>
                <a:ext uri="{FF2B5EF4-FFF2-40B4-BE49-F238E27FC236}">
                  <a16:creationId xmlns:a16="http://schemas.microsoft.com/office/drawing/2014/main" id="{3A47FA7A-9069-42A7-8716-A2493BDC8CDA}"/>
                </a:ext>
              </a:extLst>
            </p:cNvPr>
            <p:cNvCxnSpPr/>
            <p:nvPr userDrawn="1"/>
          </p:nvCxnSpPr>
          <p:spPr>
            <a:xfrm>
              <a:off x="6883025"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8" name="Rechte verbindingslijn 687">
              <a:extLst>
                <a:ext uri="{FF2B5EF4-FFF2-40B4-BE49-F238E27FC236}">
                  <a16:creationId xmlns:a16="http://schemas.microsoft.com/office/drawing/2014/main" id="{85AEB08D-7857-45D6-8A4A-994A8E76355E}"/>
                </a:ext>
              </a:extLst>
            </p:cNvPr>
            <p:cNvCxnSpPr/>
            <p:nvPr userDrawn="1"/>
          </p:nvCxnSpPr>
          <p:spPr>
            <a:xfrm flipH="1">
              <a:off x="6090561" y="38271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9" name="Rechte verbindingslijn 688">
              <a:extLst>
                <a:ext uri="{FF2B5EF4-FFF2-40B4-BE49-F238E27FC236}">
                  <a16:creationId xmlns:a16="http://schemas.microsoft.com/office/drawing/2014/main" id="{5A309B4C-7D92-460B-B78C-2DEAAD860873}"/>
                </a:ext>
              </a:extLst>
            </p:cNvPr>
            <p:cNvCxnSpPr/>
            <p:nvPr userDrawn="1"/>
          </p:nvCxnSpPr>
          <p:spPr>
            <a:xfrm flipH="1">
              <a:off x="6090561" y="40557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90" name="Rechte verbindingslijn 689">
              <a:extLst>
                <a:ext uri="{FF2B5EF4-FFF2-40B4-BE49-F238E27FC236}">
                  <a16:creationId xmlns:a16="http://schemas.microsoft.com/office/drawing/2014/main" id="{7AFDDB2C-9A04-427E-8DE3-6C2420EBB1FF}"/>
                </a:ext>
              </a:extLst>
            </p:cNvPr>
            <p:cNvCxnSpPr/>
            <p:nvPr userDrawn="1"/>
          </p:nvCxnSpPr>
          <p:spPr>
            <a:xfrm flipH="1">
              <a:off x="6090561" y="427668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sp>
          <p:nvSpPr>
            <p:cNvPr id="691" name="Rechthoek 690">
              <a:extLst>
                <a:ext uri="{FF2B5EF4-FFF2-40B4-BE49-F238E27FC236}">
                  <a16:creationId xmlns:a16="http://schemas.microsoft.com/office/drawing/2014/main" id="{8C8ED380-24E5-4940-97CA-86DF99C645C7}"/>
                </a:ext>
              </a:extLst>
            </p:cNvPr>
            <p:cNvSpPr/>
            <p:nvPr userDrawn="1"/>
          </p:nvSpPr>
          <p:spPr>
            <a:xfrm>
              <a:off x="6072040" y="3376043"/>
              <a:ext cx="1227920" cy="110910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5" name="Rechthoek 684">
              <a:extLst>
                <a:ext uri="{FF2B5EF4-FFF2-40B4-BE49-F238E27FC236}">
                  <a16:creationId xmlns:a16="http://schemas.microsoft.com/office/drawing/2014/main" id="{6DC63422-9D6B-4FF5-9680-9D8B3E8E98C3}"/>
                </a:ext>
              </a:extLst>
            </p:cNvPr>
            <p:cNvSpPr/>
            <p:nvPr userDrawn="1"/>
          </p:nvSpPr>
          <p:spPr>
            <a:xfrm>
              <a:off x="6090829" y="3393962"/>
              <a:ext cx="1209131" cy="21897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grpSp>
      <p:sp>
        <p:nvSpPr>
          <p:cNvPr id="642" name="Ovaal 641">
            <a:extLst>
              <a:ext uri="{FF2B5EF4-FFF2-40B4-BE49-F238E27FC236}">
                <a16:creationId xmlns:a16="http://schemas.microsoft.com/office/drawing/2014/main" id="{7D4F66EB-B721-4117-93F4-B359224A6B22}"/>
              </a:ext>
            </a:extLst>
          </p:cNvPr>
          <p:cNvSpPr/>
          <p:nvPr/>
        </p:nvSpPr>
        <p:spPr>
          <a:xfrm>
            <a:off x="7508937"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9" name="H2">
            <a:hlinkClick r:id="rId4"/>
            <a:extLst>
              <a:ext uri="{FF2B5EF4-FFF2-40B4-BE49-F238E27FC236}">
                <a16:creationId xmlns:a16="http://schemas.microsoft.com/office/drawing/2014/main" id="{682F9A29-DD65-499E-8348-562463EF65FD}"/>
              </a:ext>
            </a:extLst>
          </p:cNvPr>
          <p:cNvSpPr txBox="1"/>
          <p:nvPr/>
        </p:nvSpPr>
        <p:spPr>
          <a:xfrm>
            <a:off x="7069652" y="5513508"/>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video’s</a:t>
            </a:r>
            <a:endParaRPr lang="nl-NL" sz="1000" kern="12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2" name="Video icoon">
            <a:extLst>
              <a:ext uri="{FF2B5EF4-FFF2-40B4-BE49-F238E27FC236}">
                <a16:creationId xmlns:a16="http://schemas.microsoft.com/office/drawing/2014/main" id="{1F3EC03A-AE51-4737-B245-5AF041E094AE}"/>
              </a:ext>
            </a:extLst>
          </p:cNvPr>
          <p:cNvGrpSpPr/>
          <p:nvPr/>
        </p:nvGrpSpPr>
        <p:grpSpPr>
          <a:xfrm>
            <a:off x="7810489" y="4757017"/>
            <a:ext cx="378859" cy="380551"/>
            <a:chOff x="8066315" y="1676399"/>
            <a:chExt cx="1371604" cy="1380253"/>
          </a:xfrm>
        </p:grpSpPr>
        <p:sp>
          <p:nvSpPr>
            <p:cNvPr id="679" name="Rechthoek 678">
              <a:extLst>
                <a:ext uri="{FF2B5EF4-FFF2-40B4-BE49-F238E27FC236}">
                  <a16:creationId xmlns:a16="http://schemas.microsoft.com/office/drawing/2014/main" id="{D80957AA-C32F-47DC-AA09-EC3F1A89E6D8}"/>
                </a:ext>
              </a:extLst>
            </p:cNvPr>
            <p:cNvSpPr/>
            <p:nvPr userDrawn="1"/>
          </p:nvSpPr>
          <p:spPr>
            <a:xfrm>
              <a:off x="8066315" y="1687285"/>
              <a:ext cx="1360714" cy="1360714"/>
            </a:xfrm>
            <a:prstGeom prst="rect">
              <a:avLst/>
            </a:prstGeom>
            <a:solidFill>
              <a:srgbClr val="FFFFFF"/>
            </a:solidFill>
            <a:ln w="1270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0" name="Vrije vorm 112">
              <a:extLst>
                <a:ext uri="{FF2B5EF4-FFF2-40B4-BE49-F238E27FC236}">
                  <a16:creationId xmlns:a16="http://schemas.microsoft.com/office/drawing/2014/main" id="{41685255-68E9-4E62-BBAC-DF1ED5CF1D90}"/>
                </a:ext>
              </a:extLst>
            </p:cNvPr>
            <p:cNvSpPr/>
            <p:nvPr userDrawn="1"/>
          </p:nvSpPr>
          <p:spPr>
            <a:xfrm>
              <a:off x="8077205"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1" name="Vrije vorm 113">
              <a:extLst>
                <a:ext uri="{FF2B5EF4-FFF2-40B4-BE49-F238E27FC236}">
                  <a16:creationId xmlns:a16="http://schemas.microsoft.com/office/drawing/2014/main" id="{D0E7D4A8-A2D0-4C60-B832-704DEAC6C3B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2" name="Gelijkbenige driehoek 681">
              <a:extLst>
                <a:ext uri="{FF2B5EF4-FFF2-40B4-BE49-F238E27FC236}">
                  <a16:creationId xmlns:a16="http://schemas.microsoft.com/office/drawing/2014/main" id="{B71D8983-78FE-45DC-A592-7561DB255F13}"/>
                </a:ext>
              </a:extLst>
            </p:cNvPr>
            <p:cNvSpPr/>
            <p:nvPr/>
          </p:nvSpPr>
          <p:spPr>
            <a:xfrm rot="5400000">
              <a:off x="8584029" y="2156940"/>
              <a:ext cx="422946" cy="421401"/>
            </a:xfrm>
            <a:prstGeom prst="triangle">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grpSp>
      <p:sp>
        <p:nvSpPr>
          <p:cNvPr id="639" name="Ovaal 638">
            <a:extLst>
              <a:ext uri="{FF2B5EF4-FFF2-40B4-BE49-F238E27FC236}">
                <a16:creationId xmlns:a16="http://schemas.microsoft.com/office/drawing/2014/main" id="{08557350-CBCD-43CD-B676-2BC9CB4B3F24}"/>
              </a:ext>
            </a:extLst>
          </p:cNvPr>
          <p:cNvSpPr/>
          <p:nvPr/>
        </p:nvSpPr>
        <p:spPr>
          <a:xfrm>
            <a:off x="7508937"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5" name="H2">
            <a:hlinkClick r:id="rId5"/>
            <a:extLst>
              <a:ext uri="{FF2B5EF4-FFF2-40B4-BE49-F238E27FC236}">
                <a16:creationId xmlns:a16="http://schemas.microsoft.com/office/drawing/2014/main" id="{5C62B586-C238-4FF0-A03A-A38056C7C1B5}"/>
              </a:ext>
            </a:extLst>
          </p:cNvPr>
          <p:cNvSpPr txBox="1"/>
          <p:nvPr/>
        </p:nvSpPr>
        <p:spPr>
          <a:xfrm>
            <a:off x="7069652" y="329118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afbeeldingen</a:t>
            </a:r>
          </a:p>
        </p:txBody>
      </p:sp>
      <p:grpSp>
        <p:nvGrpSpPr>
          <p:cNvPr id="653" name="Afbeeldingen icoon">
            <a:extLst>
              <a:ext uri="{FF2B5EF4-FFF2-40B4-BE49-F238E27FC236}">
                <a16:creationId xmlns:a16="http://schemas.microsoft.com/office/drawing/2014/main" id="{4199E879-6DE0-496A-BF2C-97E2D23FC502}"/>
              </a:ext>
            </a:extLst>
          </p:cNvPr>
          <p:cNvGrpSpPr/>
          <p:nvPr userDrawn="1"/>
        </p:nvGrpSpPr>
        <p:grpSpPr>
          <a:xfrm>
            <a:off x="7825657" y="2537388"/>
            <a:ext cx="348523" cy="376264"/>
            <a:chOff x="14466489" y="1001522"/>
            <a:chExt cx="290627" cy="314333"/>
          </a:xfrm>
        </p:grpSpPr>
        <p:sp>
          <p:nvSpPr>
            <p:cNvPr id="673" name="Rechthoek 672">
              <a:extLst>
                <a:ext uri="{FF2B5EF4-FFF2-40B4-BE49-F238E27FC236}">
                  <a16:creationId xmlns:a16="http://schemas.microsoft.com/office/drawing/2014/main" id="{83BBA8E1-F2DE-4904-A556-34B2C4B1F709}"/>
                </a:ext>
              </a:extLst>
            </p:cNvPr>
            <p:cNvSpPr/>
            <p:nvPr userDrawn="1"/>
          </p:nvSpPr>
          <p:spPr>
            <a:xfrm>
              <a:off x="14466489" y="1001522"/>
              <a:ext cx="257935" cy="254168"/>
            </a:xfrm>
            <a:prstGeom prst="rect">
              <a:avLst/>
            </a:prstGeom>
            <a:solidFill>
              <a:srgbClr val="FFFFFF"/>
            </a:solidFill>
            <a:ln w="12700">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Segoe UI" panose="020B0502040204020203" pitchFamily="34" charset="0"/>
                <a:cs typeface="Segoe UI" panose="020B0502040204020203" pitchFamily="34" charset="0"/>
              </a:endParaRPr>
            </a:p>
          </p:txBody>
        </p:sp>
        <p:sp>
          <p:nvSpPr>
            <p:cNvPr id="674" name="Ovaal 673">
              <a:extLst>
                <a:ext uri="{FF2B5EF4-FFF2-40B4-BE49-F238E27FC236}">
                  <a16:creationId xmlns:a16="http://schemas.microsoft.com/office/drawing/2014/main" id="{96216FD7-C3A5-4B34-BA67-AAF89D399AA5}"/>
                </a:ext>
              </a:extLst>
            </p:cNvPr>
            <p:cNvSpPr/>
            <p:nvPr userDrawn="1"/>
          </p:nvSpPr>
          <p:spPr>
            <a:xfrm>
              <a:off x="14623626" y="1033630"/>
              <a:ext cx="71169" cy="71169"/>
            </a:xfrm>
            <a:prstGeom prst="ellipse">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sp>
          <p:nvSpPr>
            <p:cNvPr id="675" name="Vrije vorm: vorm 674">
              <a:extLst>
                <a:ext uri="{FF2B5EF4-FFF2-40B4-BE49-F238E27FC236}">
                  <a16:creationId xmlns:a16="http://schemas.microsoft.com/office/drawing/2014/main" id="{39EC1AE9-36FE-42E0-B92A-6F6314EDD63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sp>
          <p:nvSpPr>
            <p:cNvPr id="676" name="Rechthoek: afgeronde hoeken 675">
              <a:extLst>
                <a:ext uri="{FF2B5EF4-FFF2-40B4-BE49-F238E27FC236}">
                  <a16:creationId xmlns:a16="http://schemas.microsoft.com/office/drawing/2014/main" id="{8ABCE77C-11A2-45F0-9AAB-C3026A01288E}"/>
                </a:ext>
              </a:extLst>
            </p:cNvPr>
            <p:cNvSpPr/>
            <p:nvPr userDrawn="1"/>
          </p:nvSpPr>
          <p:spPr>
            <a:xfrm>
              <a:off x="14601150" y="1145314"/>
              <a:ext cx="155966" cy="116816"/>
            </a:xfrm>
            <a:prstGeom prst="roundRect">
              <a:avLst/>
            </a:prstGeom>
            <a:solidFill>
              <a:srgbClr val="FFFFFF"/>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Segoe UI" panose="020B0502040204020203" pitchFamily="34" charset="0"/>
                <a:cs typeface="Segoe UI" panose="020B0502040204020203" pitchFamily="34" charset="0"/>
              </a:endParaRPr>
            </a:p>
          </p:txBody>
        </p:sp>
        <p:cxnSp>
          <p:nvCxnSpPr>
            <p:cNvPr id="677" name="Rechte verbindingslijn 676">
              <a:extLst>
                <a:ext uri="{FF2B5EF4-FFF2-40B4-BE49-F238E27FC236}">
                  <a16:creationId xmlns:a16="http://schemas.microsoft.com/office/drawing/2014/main" id="{52471ADA-F581-4ABB-B5E5-208C81192F84}"/>
                </a:ext>
              </a:extLst>
            </p:cNvPr>
            <p:cNvCxnSpPr>
              <a:cxnSpLocks/>
            </p:cNvCxnSpPr>
            <p:nvPr userDrawn="1"/>
          </p:nvCxnSpPr>
          <p:spPr>
            <a:xfrm>
              <a:off x="14637490" y="1308665"/>
              <a:ext cx="83286" cy="0"/>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8" name="Rechte verbindingslijn 677">
              <a:extLst>
                <a:ext uri="{FF2B5EF4-FFF2-40B4-BE49-F238E27FC236}">
                  <a16:creationId xmlns:a16="http://schemas.microsoft.com/office/drawing/2014/main" id="{49B27AC0-61F2-4031-81AE-4BD7B3F1675D}"/>
                </a:ext>
              </a:extLst>
            </p:cNvPr>
            <p:cNvCxnSpPr>
              <a:cxnSpLocks/>
              <a:stCxn id="676" idx="2"/>
            </p:cNvCxnSpPr>
            <p:nvPr userDrawn="1"/>
          </p:nvCxnSpPr>
          <p:spPr>
            <a:xfrm flipH="1">
              <a:off x="14678717" y="1262130"/>
              <a:ext cx="416" cy="43573"/>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grpSp>
      <p:sp>
        <p:nvSpPr>
          <p:cNvPr id="643" name="Ovaal 642">
            <a:extLst>
              <a:ext uri="{FF2B5EF4-FFF2-40B4-BE49-F238E27FC236}">
                <a16:creationId xmlns:a16="http://schemas.microsoft.com/office/drawing/2014/main" id="{3CB50DF0-D612-46AB-BDB8-181736F7F95C}"/>
              </a:ext>
            </a:extLst>
          </p:cNvPr>
          <p:cNvSpPr/>
          <p:nvPr/>
        </p:nvSpPr>
        <p:spPr>
          <a:xfrm>
            <a:off x="10009474"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50" name="H2">
            <a:hlinkClick r:id="rId6"/>
            <a:extLst>
              <a:ext uri="{FF2B5EF4-FFF2-40B4-BE49-F238E27FC236}">
                <a16:creationId xmlns:a16="http://schemas.microsoft.com/office/drawing/2014/main" id="{A8F5AAD5-BE66-4DC3-882B-B027A5896F43}"/>
              </a:ext>
            </a:extLst>
          </p:cNvPr>
          <p:cNvSpPr txBox="1"/>
          <p:nvPr/>
        </p:nvSpPr>
        <p:spPr>
          <a:xfrm>
            <a:off x="9477163" y="5513508"/>
            <a:ext cx="2046585"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Meer weten?</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stel je vraag aan ons</a:t>
            </a:r>
          </a:p>
        </p:txBody>
      </p:sp>
      <p:grpSp>
        <p:nvGrpSpPr>
          <p:cNvPr id="3" name="Community icoon">
            <a:extLst>
              <a:ext uri="{FF2B5EF4-FFF2-40B4-BE49-F238E27FC236}">
                <a16:creationId xmlns:a16="http://schemas.microsoft.com/office/drawing/2014/main" id="{83998283-57C2-445B-A90C-D1449AFD984A}"/>
              </a:ext>
            </a:extLst>
          </p:cNvPr>
          <p:cNvGrpSpPr/>
          <p:nvPr userDrawn="1"/>
        </p:nvGrpSpPr>
        <p:grpSpPr>
          <a:xfrm>
            <a:off x="10202348" y="4765834"/>
            <a:ext cx="596217" cy="362915"/>
            <a:chOff x="10202348" y="4765834"/>
            <a:chExt cx="596217" cy="362915"/>
          </a:xfrm>
        </p:grpSpPr>
        <p:sp>
          <p:nvSpPr>
            <p:cNvPr id="670" name="Vrije vorm: vorm 669">
              <a:extLst>
                <a:ext uri="{FF2B5EF4-FFF2-40B4-BE49-F238E27FC236}">
                  <a16:creationId xmlns:a16="http://schemas.microsoft.com/office/drawing/2014/main" id="{289AEFEA-D789-41FD-AD60-91FAD197A054}"/>
                </a:ext>
              </a:extLst>
            </p:cNvPr>
            <p:cNvSpPr/>
            <p:nvPr/>
          </p:nvSpPr>
          <p:spPr>
            <a:xfrm>
              <a:off x="10280115" y="4765834"/>
              <a:ext cx="440682" cy="298109"/>
            </a:xfrm>
            <a:custGeom>
              <a:avLst/>
              <a:gdLst>
                <a:gd name="connsiteX0" fmla="*/ 425584 w 466769"/>
                <a:gd name="connsiteY0" fmla="*/ 274570 h 315755"/>
                <a:gd name="connsiteX1" fmla="*/ 41186 w 466769"/>
                <a:gd name="connsiteY1" fmla="*/ 274570 h 315755"/>
                <a:gd name="connsiteX2" fmla="*/ 41186 w 466769"/>
                <a:gd name="connsiteY2" fmla="*/ 41186 h 315755"/>
                <a:gd name="connsiteX3" fmla="*/ 425584 w 466769"/>
                <a:gd name="connsiteY3" fmla="*/ 41186 h 315755"/>
                <a:gd name="connsiteX4" fmla="*/ 466769 w 466769"/>
                <a:gd name="connsiteY4" fmla="*/ 27457 h 315755"/>
                <a:gd name="connsiteX5" fmla="*/ 439312 w 466769"/>
                <a:gd name="connsiteY5" fmla="*/ 0 h 315755"/>
                <a:gd name="connsiteX6" fmla="*/ 27457 w 466769"/>
                <a:gd name="connsiteY6" fmla="*/ 0 h 315755"/>
                <a:gd name="connsiteX7" fmla="*/ 0 w 466769"/>
                <a:gd name="connsiteY7" fmla="*/ 27457 h 315755"/>
                <a:gd name="connsiteX8" fmla="*/ 0 w 466769"/>
                <a:gd name="connsiteY8" fmla="*/ 315756 h 315755"/>
                <a:gd name="connsiteX9" fmla="*/ 466769 w 466769"/>
                <a:gd name="connsiteY9" fmla="*/ 315756 h 3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769" h="315755">
                  <a:moveTo>
                    <a:pt x="425584" y="274570"/>
                  </a:moveTo>
                  <a:lnTo>
                    <a:pt x="41186" y="274570"/>
                  </a:lnTo>
                  <a:lnTo>
                    <a:pt x="41186" y="41186"/>
                  </a:lnTo>
                  <a:lnTo>
                    <a:pt x="425584" y="41186"/>
                  </a:lnTo>
                  <a:close/>
                  <a:moveTo>
                    <a:pt x="466769" y="27457"/>
                  </a:moveTo>
                  <a:cubicBezTo>
                    <a:pt x="466769" y="12293"/>
                    <a:pt x="454476" y="0"/>
                    <a:pt x="439312" y="0"/>
                  </a:cubicBezTo>
                  <a:lnTo>
                    <a:pt x="27457" y="0"/>
                  </a:lnTo>
                  <a:cubicBezTo>
                    <a:pt x="12293" y="0"/>
                    <a:pt x="0" y="12293"/>
                    <a:pt x="0" y="27457"/>
                  </a:cubicBezTo>
                  <a:lnTo>
                    <a:pt x="0" y="315756"/>
                  </a:lnTo>
                  <a:lnTo>
                    <a:pt x="466769" y="315756"/>
                  </a:lnTo>
                  <a:close/>
                </a:path>
              </a:pathLst>
            </a:custGeom>
            <a:solidFill>
              <a:srgbClr val="ECECEC"/>
            </a:solidFill>
            <a:ln w="6846" cap="flat">
              <a:noFill/>
              <a:prstDash val="solid"/>
              <a:miter/>
            </a:ln>
          </p:spPr>
          <p:txBody>
            <a:bodyPr rtlCol="0" anchor="ctr"/>
            <a:lstStyle/>
            <a:p>
              <a:endParaRPr lang="nl-NL" noProof="0">
                <a:solidFill>
                  <a:srgbClr val="211F26"/>
                </a:solidFill>
                <a:latin typeface="Segoe UI" panose="020B0502040204020203" pitchFamily="34" charset="0"/>
                <a:cs typeface="Segoe UI" panose="020B0502040204020203" pitchFamily="34" charset="0"/>
              </a:endParaRPr>
            </a:p>
          </p:txBody>
        </p:sp>
        <p:sp>
          <p:nvSpPr>
            <p:cNvPr id="671" name="Vrije vorm: vorm 670">
              <a:extLst>
                <a:ext uri="{FF2B5EF4-FFF2-40B4-BE49-F238E27FC236}">
                  <a16:creationId xmlns:a16="http://schemas.microsoft.com/office/drawing/2014/main" id="{1E619650-9DFF-4A2F-8E24-397838EE2A0F}"/>
                </a:ext>
              </a:extLst>
            </p:cNvPr>
            <p:cNvSpPr/>
            <p:nvPr/>
          </p:nvSpPr>
          <p:spPr>
            <a:xfrm>
              <a:off x="10202348" y="5089865"/>
              <a:ext cx="596217" cy="38884"/>
            </a:xfrm>
            <a:custGeom>
              <a:avLst/>
              <a:gdLst>
                <a:gd name="connsiteX0" fmla="*/ 356941 w 631511"/>
                <a:gd name="connsiteY0" fmla="*/ 0 h 41185"/>
                <a:gd name="connsiteX1" fmla="*/ 356941 w 631511"/>
                <a:gd name="connsiteY1" fmla="*/ 6864 h 41185"/>
                <a:gd name="connsiteX2" fmla="*/ 350929 w 631511"/>
                <a:gd name="connsiteY2" fmla="*/ 13729 h 41185"/>
                <a:gd name="connsiteX3" fmla="*/ 350077 w 631511"/>
                <a:gd name="connsiteY3" fmla="*/ 13729 h 41185"/>
                <a:gd name="connsiteX4" fmla="*/ 281434 w 631511"/>
                <a:gd name="connsiteY4" fmla="*/ 13729 h 41185"/>
                <a:gd name="connsiteX5" fmla="*/ 274570 w 631511"/>
                <a:gd name="connsiteY5" fmla="*/ 7716 h 41185"/>
                <a:gd name="connsiteX6" fmla="*/ 274570 w 631511"/>
                <a:gd name="connsiteY6" fmla="*/ 6864 h 41185"/>
                <a:gd name="connsiteX7" fmla="*/ 274570 w 631511"/>
                <a:gd name="connsiteY7" fmla="*/ 0 h 41185"/>
                <a:gd name="connsiteX8" fmla="*/ 0 w 631511"/>
                <a:gd name="connsiteY8" fmla="*/ 0 h 41185"/>
                <a:gd name="connsiteX9" fmla="*/ 0 w 631511"/>
                <a:gd name="connsiteY9" fmla="*/ 13729 h 41185"/>
                <a:gd name="connsiteX10" fmla="*/ 27457 w 631511"/>
                <a:gd name="connsiteY10" fmla="*/ 41186 h 41185"/>
                <a:gd name="connsiteX11" fmla="*/ 604054 w 631511"/>
                <a:gd name="connsiteY11" fmla="*/ 41186 h 41185"/>
                <a:gd name="connsiteX12" fmla="*/ 631511 w 631511"/>
                <a:gd name="connsiteY12" fmla="*/ 13729 h 41185"/>
                <a:gd name="connsiteX13" fmla="*/ 631511 w 631511"/>
                <a:gd name="connsiteY13" fmla="*/ 0 h 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11" h="41185">
                  <a:moveTo>
                    <a:pt x="356941" y="0"/>
                  </a:moveTo>
                  <a:lnTo>
                    <a:pt x="356941" y="6864"/>
                  </a:lnTo>
                  <a:cubicBezTo>
                    <a:pt x="357176" y="10420"/>
                    <a:pt x="354484" y="13493"/>
                    <a:pt x="350929" y="13729"/>
                  </a:cubicBezTo>
                  <a:cubicBezTo>
                    <a:pt x="350645" y="13747"/>
                    <a:pt x="350360" y="13747"/>
                    <a:pt x="350077" y="13729"/>
                  </a:cubicBezTo>
                  <a:lnTo>
                    <a:pt x="281434" y="13729"/>
                  </a:lnTo>
                  <a:cubicBezTo>
                    <a:pt x="277879" y="13964"/>
                    <a:pt x="274805" y="11272"/>
                    <a:pt x="274570" y="7716"/>
                  </a:cubicBezTo>
                  <a:cubicBezTo>
                    <a:pt x="274551" y="7433"/>
                    <a:pt x="274551" y="7148"/>
                    <a:pt x="274570" y="6864"/>
                  </a:cubicBezTo>
                  <a:lnTo>
                    <a:pt x="274570" y="0"/>
                  </a:lnTo>
                  <a:lnTo>
                    <a:pt x="0" y="0"/>
                  </a:lnTo>
                  <a:lnTo>
                    <a:pt x="0" y="13729"/>
                  </a:lnTo>
                  <a:cubicBezTo>
                    <a:pt x="0" y="28892"/>
                    <a:pt x="12293" y="41186"/>
                    <a:pt x="27457" y="41186"/>
                  </a:cubicBezTo>
                  <a:lnTo>
                    <a:pt x="604054" y="41186"/>
                  </a:lnTo>
                  <a:cubicBezTo>
                    <a:pt x="619218" y="41186"/>
                    <a:pt x="631511" y="28892"/>
                    <a:pt x="631511" y="13729"/>
                  </a:cubicBezTo>
                  <a:lnTo>
                    <a:pt x="631511" y="0"/>
                  </a:lnTo>
                  <a:close/>
                </a:path>
              </a:pathLst>
            </a:custGeom>
            <a:solidFill>
              <a:srgbClr val="ECECEC"/>
            </a:solidFill>
            <a:ln w="6846" cap="flat">
              <a:noFill/>
              <a:prstDash val="solid"/>
              <a:miter/>
            </a:ln>
          </p:spPr>
          <p:txBody>
            <a:bodyPr rtlCol="0" anchor="ctr"/>
            <a:lstStyle/>
            <a:p>
              <a:endParaRPr lang="nl-NL" noProof="0">
                <a:solidFill>
                  <a:srgbClr val="211F26"/>
                </a:solidFill>
                <a:latin typeface="Segoe UI" panose="020B0502040204020203" pitchFamily="34" charset="0"/>
                <a:cs typeface="Segoe UI" panose="020B0502040204020203" pitchFamily="34" charset="0"/>
              </a:endParaRPr>
            </a:p>
          </p:txBody>
        </p:sp>
        <p:sp>
          <p:nvSpPr>
            <p:cNvPr id="672" name="Vrije vorm: vorm 671">
              <a:extLst>
                <a:ext uri="{FF2B5EF4-FFF2-40B4-BE49-F238E27FC236}">
                  <a16:creationId xmlns:a16="http://schemas.microsoft.com/office/drawing/2014/main" id="{5C000584-83FF-4CA2-B5CB-F4A383950316}"/>
                </a:ext>
              </a:extLst>
            </p:cNvPr>
            <p:cNvSpPr/>
            <p:nvPr/>
          </p:nvSpPr>
          <p:spPr>
            <a:xfrm>
              <a:off x="10409727" y="4824160"/>
              <a:ext cx="181457" cy="181457"/>
            </a:xfrm>
            <a:custGeom>
              <a:avLst/>
              <a:gdLst>
                <a:gd name="connsiteX0" fmla="*/ 96100 w 192199"/>
                <a:gd name="connsiteY0" fmla="*/ 0 h 192199"/>
                <a:gd name="connsiteX1" fmla="*/ 0 w 192199"/>
                <a:gd name="connsiteY1" fmla="*/ 96100 h 192199"/>
                <a:gd name="connsiteX2" fmla="*/ 96100 w 192199"/>
                <a:gd name="connsiteY2" fmla="*/ 192199 h 192199"/>
                <a:gd name="connsiteX3" fmla="*/ 192199 w 192199"/>
                <a:gd name="connsiteY3" fmla="*/ 96100 h 192199"/>
                <a:gd name="connsiteX4" fmla="*/ 96100 w 192199"/>
                <a:gd name="connsiteY4" fmla="*/ 0 h 192199"/>
                <a:gd name="connsiteX5" fmla="*/ 102964 w 192199"/>
                <a:gd name="connsiteY5" fmla="*/ 102964 h 192199"/>
                <a:gd name="connsiteX6" fmla="*/ 134471 w 192199"/>
                <a:gd name="connsiteY6" fmla="*/ 102964 h 192199"/>
                <a:gd name="connsiteX7" fmla="*/ 102964 w 192199"/>
                <a:gd name="connsiteY7" fmla="*/ 165497 h 192199"/>
                <a:gd name="connsiteX8" fmla="*/ 102964 w 192199"/>
                <a:gd name="connsiteY8" fmla="*/ 89235 h 192199"/>
                <a:gd name="connsiteX9" fmla="*/ 102964 w 192199"/>
                <a:gd name="connsiteY9" fmla="*/ 26633 h 192199"/>
                <a:gd name="connsiteX10" fmla="*/ 134471 w 192199"/>
                <a:gd name="connsiteY10" fmla="*/ 89235 h 192199"/>
                <a:gd name="connsiteX11" fmla="*/ 89235 w 192199"/>
                <a:gd name="connsiteY11" fmla="*/ 89235 h 192199"/>
                <a:gd name="connsiteX12" fmla="*/ 58758 w 192199"/>
                <a:gd name="connsiteY12" fmla="*/ 89235 h 192199"/>
                <a:gd name="connsiteX13" fmla="*/ 89235 w 192199"/>
                <a:gd name="connsiteY13" fmla="*/ 27457 h 192199"/>
                <a:gd name="connsiteX14" fmla="*/ 89235 w 192199"/>
                <a:gd name="connsiteY14" fmla="*/ 102964 h 192199"/>
                <a:gd name="connsiteX15" fmla="*/ 89235 w 192199"/>
                <a:gd name="connsiteY15" fmla="*/ 164742 h 192199"/>
                <a:gd name="connsiteX16" fmla="*/ 58758 w 192199"/>
                <a:gd name="connsiteY16" fmla="*/ 102964 h 192199"/>
                <a:gd name="connsiteX17" fmla="*/ 44961 w 192199"/>
                <a:gd name="connsiteY17" fmla="*/ 89235 h 192199"/>
                <a:gd name="connsiteX18" fmla="*/ 15582 w 192199"/>
                <a:gd name="connsiteY18" fmla="*/ 89235 h 192199"/>
                <a:gd name="connsiteX19" fmla="*/ 80586 w 192199"/>
                <a:gd name="connsiteY19" fmla="*/ 16817 h 192199"/>
                <a:gd name="connsiteX20" fmla="*/ 44961 w 192199"/>
                <a:gd name="connsiteY20" fmla="*/ 89235 h 192199"/>
                <a:gd name="connsiteX21" fmla="*/ 44961 w 192199"/>
                <a:gd name="connsiteY21" fmla="*/ 102964 h 192199"/>
                <a:gd name="connsiteX22" fmla="*/ 80724 w 192199"/>
                <a:gd name="connsiteY22" fmla="*/ 175450 h 192199"/>
                <a:gd name="connsiteX23" fmla="*/ 15582 w 192199"/>
                <a:gd name="connsiteY23" fmla="*/ 102964 h 192199"/>
                <a:gd name="connsiteX24" fmla="*/ 148268 w 192199"/>
                <a:gd name="connsiteY24" fmla="*/ 102964 h 192199"/>
                <a:gd name="connsiteX25" fmla="*/ 176617 w 192199"/>
                <a:gd name="connsiteY25" fmla="*/ 102964 h 192199"/>
                <a:gd name="connsiteX26" fmla="*/ 112711 w 192199"/>
                <a:gd name="connsiteY26" fmla="*/ 175176 h 192199"/>
                <a:gd name="connsiteX27" fmla="*/ 148268 w 192199"/>
                <a:gd name="connsiteY27" fmla="*/ 102964 h 192199"/>
                <a:gd name="connsiteX28" fmla="*/ 148268 w 192199"/>
                <a:gd name="connsiteY28" fmla="*/ 89235 h 192199"/>
                <a:gd name="connsiteX29" fmla="*/ 112917 w 192199"/>
                <a:gd name="connsiteY29" fmla="*/ 17092 h 192199"/>
                <a:gd name="connsiteX30" fmla="*/ 176617 w 192199"/>
                <a:gd name="connsiteY30" fmla="*/ 89235 h 1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199" h="192199">
                  <a:moveTo>
                    <a:pt x="96100" y="0"/>
                  </a:moveTo>
                  <a:cubicBezTo>
                    <a:pt x="43025" y="0"/>
                    <a:pt x="0" y="43025"/>
                    <a:pt x="0" y="96100"/>
                  </a:cubicBezTo>
                  <a:cubicBezTo>
                    <a:pt x="0" y="149174"/>
                    <a:pt x="43025" y="192199"/>
                    <a:pt x="96100" y="192199"/>
                  </a:cubicBezTo>
                  <a:cubicBezTo>
                    <a:pt x="149174" y="192199"/>
                    <a:pt x="192199" y="149174"/>
                    <a:pt x="192199" y="96100"/>
                  </a:cubicBezTo>
                  <a:cubicBezTo>
                    <a:pt x="192199" y="43025"/>
                    <a:pt x="149174" y="0"/>
                    <a:pt x="96100" y="0"/>
                  </a:cubicBezTo>
                  <a:close/>
                  <a:moveTo>
                    <a:pt x="102964" y="102964"/>
                  </a:moveTo>
                  <a:lnTo>
                    <a:pt x="134471" y="102964"/>
                  </a:lnTo>
                  <a:cubicBezTo>
                    <a:pt x="130883" y="126628"/>
                    <a:pt x="119846" y="148532"/>
                    <a:pt x="102964" y="165497"/>
                  </a:cubicBezTo>
                  <a:close/>
                  <a:moveTo>
                    <a:pt x="102964" y="89235"/>
                  </a:moveTo>
                  <a:lnTo>
                    <a:pt x="102964" y="26633"/>
                  </a:lnTo>
                  <a:cubicBezTo>
                    <a:pt x="119864" y="43614"/>
                    <a:pt x="130901" y="65545"/>
                    <a:pt x="134471" y="89235"/>
                  </a:cubicBezTo>
                  <a:close/>
                  <a:moveTo>
                    <a:pt x="89235" y="89235"/>
                  </a:moveTo>
                  <a:lnTo>
                    <a:pt x="58758" y="89235"/>
                  </a:lnTo>
                  <a:cubicBezTo>
                    <a:pt x="62172" y="65951"/>
                    <a:pt x="72836" y="44335"/>
                    <a:pt x="89235" y="27457"/>
                  </a:cubicBezTo>
                  <a:close/>
                  <a:moveTo>
                    <a:pt x="89235" y="102964"/>
                  </a:moveTo>
                  <a:lnTo>
                    <a:pt x="89235" y="164742"/>
                  </a:lnTo>
                  <a:cubicBezTo>
                    <a:pt x="72867" y="147842"/>
                    <a:pt x="62207" y="126237"/>
                    <a:pt x="58758" y="102964"/>
                  </a:cubicBezTo>
                  <a:close/>
                  <a:moveTo>
                    <a:pt x="44961" y="89235"/>
                  </a:moveTo>
                  <a:lnTo>
                    <a:pt x="15582" y="89235"/>
                  </a:lnTo>
                  <a:cubicBezTo>
                    <a:pt x="18629" y="53280"/>
                    <a:pt x="45168" y="23715"/>
                    <a:pt x="80586" y="16817"/>
                  </a:cubicBezTo>
                  <a:cubicBezTo>
                    <a:pt x="61018" y="36344"/>
                    <a:pt x="48487" y="61816"/>
                    <a:pt x="44961" y="89235"/>
                  </a:cubicBezTo>
                  <a:close/>
                  <a:moveTo>
                    <a:pt x="44961" y="102964"/>
                  </a:moveTo>
                  <a:cubicBezTo>
                    <a:pt x="48490" y="130430"/>
                    <a:pt x="61074" y="155937"/>
                    <a:pt x="80724" y="175450"/>
                  </a:cubicBezTo>
                  <a:cubicBezTo>
                    <a:pt x="45253" y="168557"/>
                    <a:pt x="18660" y="138967"/>
                    <a:pt x="15582" y="102964"/>
                  </a:cubicBezTo>
                  <a:close/>
                  <a:moveTo>
                    <a:pt x="148268" y="102964"/>
                  </a:moveTo>
                  <a:lnTo>
                    <a:pt x="176617" y="102964"/>
                  </a:lnTo>
                  <a:cubicBezTo>
                    <a:pt x="173611" y="138511"/>
                    <a:pt x="147629" y="167870"/>
                    <a:pt x="112711" y="175176"/>
                  </a:cubicBezTo>
                  <a:cubicBezTo>
                    <a:pt x="132269" y="155733"/>
                    <a:pt x="144782" y="130321"/>
                    <a:pt x="148268" y="102964"/>
                  </a:cubicBezTo>
                  <a:close/>
                  <a:moveTo>
                    <a:pt x="148268" y="89235"/>
                  </a:moveTo>
                  <a:cubicBezTo>
                    <a:pt x="144754" y="61950"/>
                    <a:pt x="132326" y="36589"/>
                    <a:pt x="112917" y="17092"/>
                  </a:cubicBezTo>
                  <a:cubicBezTo>
                    <a:pt x="147732" y="24470"/>
                    <a:pt x="173607" y="53775"/>
                    <a:pt x="176617" y="89235"/>
                  </a:cubicBezTo>
                  <a:close/>
                </a:path>
              </a:pathLst>
            </a:custGeom>
            <a:solidFill>
              <a:srgbClr val="1FF524"/>
            </a:solidFill>
            <a:ln w="6846" cap="flat">
              <a:noFill/>
              <a:prstDash val="solid"/>
              <a:miter/>
            </a:ln>
          </p:spPr>
          <p:txBody>
            <a:bodyPr rtlCol="0" anchor="ctr"/>
            <a:lstStyle/>
            <a:p>
              <a:endParaRPr lang="nl-NL" noProof="0">
                <a:solidFill>
                  <a:srgbClr val="211F26"/>
                </a:solidFill>
                <a:latin typeface="Segoe UI" panose="020B0502040204020203" pitchFamily="34" charset="0"/>
                <a:cs typeface="Segoe UI" panose="020B0502040204020203" pitchFamily="34" charset="0"/>
              </a:endParaRPr>
            </a:p>
          </p:txBody>
        </p:sp>
      </p:grpSp>
      <p:sp>
        <p:nvSpPr>
          <p:cNvPr id="638" name="Ovaal 637">
            <a:extLst>
              <a:ext uri="{FF2B5EF4-FFF2-40B4-BE49-F238E27FC236}">
                <a16:creationId xmlns:a16="http://schemas.microsoft.com/office/drawing/2014/main" id="{E0B1B0C7-418A-4684-BC28-4DF93822A574}"/>
              </a:ext>
            </a:extLst>
          </p:cNvPr>
          <p:cNvSpPr/>
          <p:nvPr userDrawn="1"/>
        </p:nvSpPr>
        <p:spPr>
          <a:xfrm>
            <a:off x="5008400"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4" name="H2">
            <a:hlinkClick r:id="rId7"/>
            <a:extLst>
              <a:ext uri="{FF2B5EF4-FFF2-40B4-BE49-F238E27FC236}">
                <a16:creationId xmlns:a16="http://schemas.microsoft.com/office/drawing/2014/main" id="{C423FE00-7829-4830-A16C-748DC5BDCDC5}"/>
              </a:ext>
            </a:extLst>
          </p:cNvPr>
          <p:cNvSpPr txBox="1"/>
          <p:nvPr userDrawn="1"/>
        </p:nvSpPr>
        <p:spPr>
          <a:xfrm>
            <a:off x="4569115" y="329118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tekstniveaus</a:t>
            </a:r>
            <a:endParaRPr lang="nl-NL" sz="10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5" name="Tekst niveaus icoon">
            <a:extLst>
              <a:ext uri="{FF2B5EF4-FFF2-40B4-BE49-F238E27FC236}">
                <a16:creationId xmlns:a16="http://schemas.microsoft.com/office/drawing/2014/main" id="{7D94ECDD-6F53-477E-9F8A-D5142EF29DBE}"/>
              </a:ext>
            </a:extLst>
          </p:cNvPr>
          <p:cNvGrpSpPr/>
          <p:nvPr userDrawn="1"/>
        </p:nvGrpSpPr>
        <p:grpSpPr>
          <a:xfrm>
            <a:off x="5193960" y="2618763"/>
            <a:ext cx="610842" cy="213514"/>
            <a:chOff x="2745475" y="2728138"/>
            <a:chExt cx="647002" cy="226154"/>
          </a:xfrm>
        </p:grpSpPr>
        <p:grpSp>
          <p:nvGrpSpPr>
            <p:cNvPr id="656" name="Groep 655">
              <a:extLst>
                <a:ext uri="{FF2B5EF4-FFF2-40B4-BE49-F238E27FC236}">
                  <a16:creationId xmlns:a16="http://schemas.microsoft.com/office/drawing/2014/main" id="{846171A8-56CA-4E56-B754-2E416A057504}"/>
                </a:ext>
              </a:extLst>
            </p:cNvPr>
            <p:cNvGrpSpPr/>
            <p:nvPr userDrawn="1"/>
          </p:nvGrpSpPr>
          <p:grpSpPr>
            <a:xfrm>
              <a:off x="3104699" y="2728138"/>
              <a:ext cx="287778" cy="226154"/>
              <a:chOff x="-3310843" y="700986"/>
              <a:chExt cx="182598" cy="143759"/>
            </a:xfrm>
            <a:solidFill>
              <a:schemeClr val="bg1"/>
            </a:solidFill>
          </p:grpSpPr>
          <p:cxnSp>
            <p:nvCxnSpPr>
              <p:cNvPr id="665" name="Rechte verbindingslijn 664">
                <a:extLst>
                  <a:ext uri="{FF2B5EF4-FFF2-40B4-BE49-F238E27FC236}">
                    <a16:creationId xmlns:a16="http://schemas.microsoft.com/office/drawing/2014/main" id="{D3A99DC2-73D7-41C1-AA5F-B1CA576DF738}"/>
                  </a:ext>
                </a:extLst>
              </p:cNvPr>
              <p:cNvCxnSpPr/>
              <p:nvPr userDrawn="1"/>
            </p:nvCxnSpPr>
            <p:spPr>
              <a:xfrm>
                <a:off x="-3310843" y="700986"/>
                <a:ext cx="182598" cy="0"/>
              </a:xfrm>
              <a:prstGeom prst="line">
                <a:avLst/>
              </a:prstGeom>
              <a:grpFill/>
              <a:ln w="19050" cap="flat" cmpd="sng" algn="ctr">
                <a:solidFill>
                  <a:srgbClr val="9D9FA1"/>
                </a:solidFill>
                <a:prstDash val="solid"/>
              </a:ln>
              <a:effectLst/>
            </p:spPr>
          </p:cxnSp>
          <p:cxnSp>
            <p:nvCxnSpPr>
              <p:cNvPr id="666" name="Rechte verbindingslijn 665">
                <a:extLst>
                  <a:ext uri="{FF2B5EF4-FFF2-40B4-BE49-F238E27FC236}">
                    <a16:creationId xmlns:a16="http://schemas.microsoft.com/office/drawing/2014/main" id="{DC5E306C-5BD9-4354-83A8-A457B72C6611}"/>
                  </a:ext>
                </a:extLst>
              </p:cNvPr>
              <p:cNvCxnSpPr/>
              <p:nvPr userDrawn="1"/>
            </p:nvCxnSpPr>
            <p:spPr>
              <a:xfrm>
                <a:off x="-3310843" y="844745"/>
                <a:ext cx="182598" cy="0"/>
              </a:xfrm>
              <a:prstGeom prst="line">
                <a:avLst/>
              </a:prstGeom>
              <a:grpFill/>
              <a:ln w="19050" cap="flat" cmpd="sng" algn="ctr">
                <a:solidFill>
                  <a:srgbClr val="9D9FA1"/>
                </a:solidFill>
                <a:prstDash val="solid"/>
              </a:ln>
              <a:effectLst/>
            </p:spPr>
          </p:cxnSp>
          <p:cxnSp>
            <p:nvCxnSpPr>
              <p:cNvPr id="667" name="Rechte verbindingslijn 666">
                <a:extLst>
                  <a:ext uri="{FF2B5EF4-FFF2-40B4-BE49-F238E27FC236}">
                    <a16:creationId xmlns:a16="http://schemas.microsoft.com/office/drawing/2014/main" id="{7EC362FF-5295-4B0B-8A34-325A717C8AFA}"/>
                  </a:ext>
                </a:extLst>
              </p:cNvPr>
              <p:cNvCxnSpPr/>
              <p:nvPr userDrawn="1"/>
            </p:nvCxnSpPr>
            <p:spPr>
              <a:xfrm>
                <a:off x="-3213196" y="808806"/>
                <a:ext cx="82203" cy="0"/>
              </a:xfrm>
              <a:prstGeom prst="line">
                <a:avLst/>
              </a:prstGeom>
              <a:grpFill/>
              <a:ln w="19050" cap="flat" cmpd="sng" algn="ctr">
                <a:solidFill>
                  <a:srgbClr val="9D9FA1"/>
                </a:solidFill>
                <a:prstDash val="solid"/>
              </a:ln>
              <a:effectLst/>
            </p:spPr>
          </p:cxnSp>
          <p:cxnSp>
            <p:nvCxnSpPr>
              <p:cNvPr id="668" name="Rechte verbindingslijn 667">
                <a:extLst>
                  <a:ext uri="{FF2B5EF4-FFF2-40B4-BE49-F238E27FC236}">
                    <a16:creationId xmlns:a16="http://schemas.microsoft.com/office/drawing/2014/main" id="{5EC8729C-F785-49E4-83EF-1E156790D774}"/>
                  </a:ext>
                </a:extLst>
              </p:cNvPr>
              <p:cNvCxnSpPr/>
              <p:nvPr userDrawn="1"/>
            </p:nvCxnSpPr>
            <p:spPr>
              <a:xfrm>
                <a:off x="-3213196" y="772866"/>
                <a:ext cx="82203" cy="0"/>
              </a:xfrm>
              <a:prstGeom prst="line">
                <a:avLst/>
              </a:prstGeom>
              <a:grpFill/>
              <a:ln w="19050" cap="flat" cmpd="sng" algn="ctr">
                <a:solidFill>
                  <a:srgbClr val="9D9FA1"/>
                </a:solidFill>
                <a:prstDash val="solid"/>
              </a:ln>
              <a:effectLst/>
            </p:spPr>
          </p:cxnSp>
          <p:cxnSp>
            <p:nvCxnSpPr>
              <p:cNvPr id="669" name="Rechte verbindingslijn 668">
                <a:extLst>
                  <a:ext uri="{FF2B5EF4-FFF2-40B4-BE49-F238E27FC236}">
                    <a16:creationId xmlns:a16="http://schemas.microsoft.com/office/drawing/2014/main" id="{A059D88C-5850-46C6-BEEC-D20212F3D514}"/>
                  </a:ext>
                </a:extLst>
              </p:cNvPr>
              <p:cNvCxnSpPr/>
              <p:nvPr userDrawn="1"/>
            </p:nvCxnSpPr>
            <p:spPr>
              <a:xfrm>
                <a:off x="-3213196" y="736926"/>
                <a:ext cx="82203" cy="0"/>
              </a:xfrm>
              <a:prstGeom prst="line">
                <a:avLst/>
              </a:prstGeom>
              <a:grpFill/>
              <a:ln w="19050" cap="flat" cmpd="sng" algn="ctr">
                <a:solidFill>
                  <a:srgbClr val="9D9FA1"/>
                </a:solidFill>
                <a:prstDash val="solid"/>
              </a:ln>
              <a:effectLst/>
            </p:spPr>
          </p:cxnSp>
        </p:grpSp>
        <p:sp>
          <p:nvSpPr>
            <p:cNvPr id="657" name="Pijl: rechts 656">
              <a:extLst>
                <a:ext uri="{FF2B5EF4-FFF2-40B4-BE49-F238E27FC236}">
                  <a16:creationId xmlns:a16="http://schemas.microsoft.com/office/drawing/2014/main" id="{57B21709-41A9-4BF2-AA2E-571F097A3AAE}"/>
                </a:ext>
              </a:extLst>
            </p:cNvPr>
            <p:cNvSpPr/>
            <p:nvPr userDrawn="1"/>
          </p:nvSpPr>
          <p:spPr>
            <a:xfrm>
              <a:off x="3104699" y="2782156"/>
              <a:ext cx="120562" cy="115831"/>
            </a:xfrm>
            <a:prstGeom prst="rightArrow">
              <a:avLst>
                <a:gd name="adj1" fmla="val 25329"/>
                <a:gd name="adj2" fmla="val 63628"/>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grpSp>
          <p:nvGrpSpPr>
            <p:cNvPr id="658" name="Groep 657">
              <a:extLst>
                <a:ext uri="{FF2B5EF4-FFF2-40B4-BE49-F238E27FC236}">
                  <a16:creationId xmlns:a16="http://schemas.microsoft.com/office/drawing/2014/main" id="{75AC5A72-C020-4260-86D1-8D53E88E3839}"/>
                </a:ext>
              </a:extLst>
            </p:cNvPr>
            <p:cNvGrpSpPr/>
            <p:nvPr userDrawn="1"/>
          </p:nvGrpSpPr>
          <p:grpSpPr>
            <a:xfrm>
              <a:off x="2745475" y="2728138"/>
              <a:ext cx="287778" cy="226154"/>
              <a:chOff x="-3634116" y="700986"/>
              <a:chExt cx="182598" cy="143759"/>
            </a:xfrm>
            <a:solidFill>
              <a:schemeClr val="bg1"/>
            </a:solidFill>
          </p:grpSpPr>
          <p:cxnSp>
            <p:nvCxnSpPr>
              <p:cNvPr id="660" name="Rechte verbindingslijn 659">
                <a:extLst>
                  <a:ext uri="{FF2B5EF4-FFF2-40B4-BE49-F238E27FC236}">
                    <a16:creationId xmlns:a16="http://schemas.microsoft.com/office/drawing/2014/main" id="{22609FB4-0C86-4E44-AEFF-ACFEDDE81196}"/>
                  </a:ext>
                </a:extLst>
              </p:cNvPr>
              <p:cNvCxnSpPr/>
              <p:nvPr userDrawn="1"/>
            </p:nvCxnSpPr>
            <p:spPr>
              <a:xfrm>
                <a:off x="-3634116" y="700986"/>
                <a:ext cx="182598" cy="0"/>
              </a:xfrm>
              <a:prstGeom prst="line">
                <a:avLst/>
              </a:prstGeom>
              <a:grpFill/>
              <a:ln w="19050" cap="flat" cmpd="sng" algn="ctr">
                <a:solidFill>
                  <a:srgbClr val="9D9FA1"/>
                </a:solidFill>
                <a:prstDash val="solid"/>
              </a:ln>
              <a:effectLst/>
            </p:spPr>
          </p:cxnSp>
          <p:cxnSp>
            <p:nvCxnSpPr>
              <p:cNvPr id="661" name="Rechte verbindingslijn 660">
                <a:extLst>
                  <a:ext uri="{FF2B5EF4-FFF2-40B4-BE49-F238E27FC236}">
                    <a16:creationId xmlns:a16="http://schemas.microsoft.com/office/drawing/2014/main" id="{B65A2A7A-7B8B-4A62-82EE-290A91420FAC}"/>
                  </a:ext>
                </a:extLst>
              </p:cNvPr>
              <p:cNvCxnSpPr/>
              <p:nvPr userDrawn="1"/>
            </p:nvCxnSpPr>
            <p:spPr>
              <a:xfrm>
                <a:off x="-3634116" y="844745"/>
                <a:ext cx="182598" cy="0"/>
              </a:xfrm>
              <a:prstGeom prst="line">
                <a:avLst/>
              </a:prstGeom>
              <a:grpFill/>
              <a:ln w="19050" cap="flat" cmpd="sng" algn="ctr">
                <a:solidFill>
                  <a:srgbClr val="9D9FA1"/>
                </a:solidFill>
                <a:prstDash val="solid"/>
              </a:ln>
              <a:effectLst/>
            </p:spPr>
          </p:cxnSp>
          <p:cxnSp>
            <p:nvCxnSpPr>
              <p:cNvPr id="662" name="Rechte verbindingslijn 661">
                <a:extLst>
                  <a:ext uri="{FF2B5EF4-FFF2-40B4-BE49-F238E27FC236}">
                    <a16:creationId xmlns:a16="http://schemas.microsoft.com/office/drawing/2014/main" id="{3D8A83E6-99AB-4A61-B9FD-9490964F7F38}"/>
                  </a:ext>
                </a:extLst>
              </p:cNvPr>
              <p:cNvCxnSpPr/>
              <p:nvPr userDrawn="1"/>
            </p:nvCxnSpPr>
            <p:spPr>
              <a:xfrm>
                <a:off x="-3536469" y="808806"/>
                <a:ext cx="82203" cy="0"/>
              </a:xfrm>
              <a:prstGeom prst="line">
                <a:avLst/>
              </a:prstGeom>
              <a:grpFill/>
              <a:ln w="19050" cap="flat" cmpd="sng" algn="ctr">
                <a:solidFill>
                  <a:srgbClr val="9D9FA1"/>
                </a:solidFill>
                <a:prstDash val="solid"/>
              </a:ln>
              <a:effectLst/>
            </p:spPr>
          </p:cxnSp>
          <p:cxnSp>
            <p:nvCxnSpPr>
              <p:cNvPr id="663" name="Rechte verbindingslijn 662">
                <a:extLst>
                  <a:ext uri="{FF2B5EF4-FFF2-40B4-BE49-F238E27FC236}">
                    <a16:creationId xmlns:a16="http://schemas.microsoft.com/office/drawing/2014/main" id="{F28CB691-8F1F-4A65-87DE-DF0CD16C20FC}"/>
                  </a:ext>
                </a:extLst>
              </p:cNvPr>
              <p:cNvCxnSpPr/>
              <p:nvPr userDrawn="1"/>
            </p:nvCxnSpPr>
            <p:spPr>
              <a:xfrm>
                <a:off x="-3536469" y="772866"/>
                <a:ext cx="82203" cy="0"/>
              </a:xfrm>
              <a:prstGeom prst="line">
                <a:avLst/>
              </a:prstGeom>
              <a:grpFill/>
              <a:ln w="19050" cap="flat" cmpd="sng" algn="ctr">
                <a:solidFill>
                  <a:srgbClr val="9D9FA1"/>
                </a:solidFill>
                <a:prstDash val="solid"/>
              </a:ln>
              <a:effectLst/>
            </p:spPr>
          </p:cxnSp>
          <p:cxnSp>
            <p:nvCxnSpPr>
              <p:cNvPr id="664" name="Rechte verbindingslijn 663">
                <a:extLst>
                  <a:ext uri="{FF2B5EF4-FFF2-40B4-BE49-F238E27FC236}">
                    <a16:creationId xmlns:a16="http://schemas.microsoft.com/office/drawing/2014/main" id="{C2C5E113-76CD-4458-A3B9-7B0AE1675EA4}"/>
                  </a:ext>
                </a:extLst>
              </p:cNvPr>
              <p:cNvCxnSpPr/>
              <p:nvPr userDrawn="1"/>
            </p:nvCxnSpPr>
            <p:spPr>
              <a:xfrm>
                <a:off x="-3536469" y="736926"/>
                <a:ext cx="82203" cy="0"/>
              </a:xfrm>
              <a:prstGeom prst="line">
                <a:avLst/>
              </a:prstGeom>
              <a:grpFill/>
              <a:ln w="19050" cap="flat" cmpd="sng" algn="ctr">
                <a:solidFill>
                  <a:srgbClr val="9D9FA1"/>
                </a:solidFill>
                <a:prstDash val="solid"/>
              </a:ln>
              <a:effectLst/>
            </p:spPr>
          </p:cxnSp>
        </p:grpSp>
        <p:sp>
          <p:nvSpPr>
            <p:cNvPr id="659" name="Pijl: rechts 658">
              <a:extLst>
                <a:ext uri="{FF2B5EF4-FFF2-40B4-BE49-F238E27FC236}">
                  <a16:creationId xmlns:a16="http://schemas.microsoft.com/office/drawing/2014/main" id="{B16CF49D-B031-44B6-86C7-6DB9C981385E}"/>
                </a:ext>
              </a:extLst>
            </p:cNvPr>
            <p:cNvSpPr/>
            <p:nvPr/>
          </p:nvSpPr>
          <p:spPr>
            <a:xfrm flipH="1">
              <a:off x="2745475" y="2782156"/>
              <a:ext cx="120562" cy="115831"/>
            </a:xfrm>
            <a:prstGeom prst="rightArrow">
              <a:avLst>
                <a:gd name="adj1" fmla="val 25329"/>
                <a:gd name="adj2" fmla="val 6362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grpSp>
      <p:sp>
        <p:nvSpPr>
          <p:cNvPr id="9" name="Rechthoek 8">
            <a:extLst>
              <a:ext uri="{FF2B5EF4-FFF2-40B4-BE49-F238E27FC236}">
                <a16:creationId xmlns:a16="http://schemas.microsoft.com/office/drawing/2014/main" id="{9DF5F7C7-D481-493E-9CCC-18CD69E3C141}"/>
              </a:ext>
            </a:extLst>
          </p:cNvPr>
          <p:cNvSpPr/>
          <p:nvPr userDrawn="1"/>
        </p:nvSpPr>
        <p:spPr>
          <a:xfrm>
            <a:off x="5113217"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7" name="Rechthoek 106">
            <a:extLst>
              <a:ext uri="{FF2B5EF4-FFF2-40B4-BE49-F238E27FC236}">
                <a16:creationId xmlns:a16="http://schemas.microsoft.com/office/drawing/2014/main" id="{6781B612-754D-41CD-9617-283B544BFD9B}"/>
              </a:ext>
            </a:extLst>
          </p:cNvPr>
          <p:cNvSpPr/>
          <p:nvPr userDrawn="1"/>
        </p:nvSpPr>
        <p:spPr>
          <a:xfrm>
            <a:off x="5113217"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8" name="Rechthoek 107">
            <a:extLst>
              <a:ext uri="{FF2B5EF4-FFF2-40B4-BE49-F238E27FC236}">
                <a16:creationId xmlns:a16="http://schemas.microsoft.com/office/drawing/2014/main" id="{799C3DE2-7F7C-4FFE-A946-568A1DC8F53B}"/>
              </a:ext>
            </a:extLst>
          </p:cNvPr>
          <p:cNvSpPr/>
          <p:nvPr userDrawn="1"/>
        </p:nvSpPr>
        <p:spPr>
          <a:xfrm>
            <a:off x="7613754"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9" name="Rechthoek 108">
            <a:extLst>
              <a:ext uri="{FF2B5EF4-FFF2-40B4-BE49-F238E27FC236}">
                <a16:creationId xmlns:a16="http://schemas.microsoft.com/office/drawing/2014/main" id="{A528ECDD-6D6D-40EF-978F-8DF442DED333}"/>
              </a:ext>
            </a:extLst>
          </p:cNvPr>
          <p:cNvSpPr/>
          <p:nvPr userDrawn="1"/>
        </p:nvSpPr>
        <p:spPr>
          <a:xfrm>
            <a:off x="7613754"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10" name="Rechthoek 109">
            <a:extLst>
              <a:ext uri="{FF2B5EF4-FFF2-40B4-BE49-F238E27FC236}">
                <a16:creationId xmlns:a16="http://schemas.microsoft.com/office/drawing/2014/main" id="{1584A8F6-DC95-467F-AD71-8093C864A6E3}"/>
              </a:ext>
            </a:extLst>
          </p:cNvPr>
          <p:cNvSpPr/>
          <p:nvPr userDrawn="1"/>
        </p:nvSpPr>
        <p:spPr>
          <a:xfrm>
            <a:off x="10114291"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11" name="Rechthoek 110">
            <a:extLst>
              <a:ext uri="{FF2B5EF4-FFF2-40B4-BE49-F238E27FC236}">
                <a16:creationId xmlns:a16="http://schemas.microsoft.com/office/drawing/2014/main" id="{44709A97-51A6-441E-BE58-8E0A842EB57A}"/>
              </a:ext>
            </a:extLst>
          </p:cNvPr>
          <p:cNvSpPr/>
          <p:nvPr userDrawn="1"/>
        </p:nvSpPr>
        <p:spPr>
          <a:xfrm>
            <a:off x="9849544" y="6028125"/>
            <a:ext cx="1301822"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Ga naar de community</a:t>
            </a:r>
          </a:p>
        </p:txBody>
      </p:sp>
      <p:grpSp>
        <p:nvGrpSpPr>
          <p:cNvPr id="11" name="HYPERLINKS KNOPPEN">
            <a:extLst>
              <a:ext uri="{FF2B5EF4-FFF2-40B4-BE49-F238E27FC236}">
                <a16:creationId xmlns:a16="http://schemas.microsoft.com/office/drawing/2014/main" id="{399B31C3-B023-4B1A-8F83-DBC9A4B9EA82}"/>
              </a:ext>
            </a:extLst>
          </p:cNvPr>
          <p:cNvGrpSpPr/>
          <p:nvPr userDrawn="1"/>
        </p:nvGrpSpPr>
        <p:grpSpPr>
          <a:xfrm>
            <a:off x="4306222" y="2023215"/>
            <a:ext cx="7383894" cy="4379388"/>
            <a:chOff x="4306222" y="1991316"/>
            <a:chExt cx="7383894" cy="4379388"/>
          </a:xfrm>
        </p:grpSpPr>
        <p:sp>
          <p:nvSpPr>
            <p:cNvPr id="10" name="HYPERLINK1">
              <a:hlinkClick r:id="rId8"/>
              <a:extLst>
                <a:ext uri="{FF2B5EF4-FFF2-40B4-BE49-F238E27FC236}">
                  <a16:creationId xmlns:a16="http://schemas.microsoft.com/office/drawing/2014/main" id="{13BA5069-6257-4F1C-AE91-BFBF73FA6D80}"/>
                </a:ext>
              </a:extLst>
            </p:cNvPr>
            <p:cNvSpPr/>
            <p:nvPr userDrawn="1"/>
          </p:nvSpPr>
          <p:spPr>
            <a:xfrm>
              <a:off x="43062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3" name="HYPERLINK2">
              <a:hlinkClick r:id="rId9"/>
              <a:extLst>
                <a:ext uri="{FF2B5EF4-FFF2-40B4-BE49-F238E27FC236}">
                  <a16:creationId xmlns:a16="http://schemas.microsoft.com/office/drawing/2014/main" id="{9392AD01-2DE4-4416-946A-1887EFEAB9FC}"/>
                </a:ext>
              </a:extLst>
            </p:cNvPr>
            <p:cNvSpPr/>
            <p:nvPr userDrawn="1"/>
          </p:nvSpPr>
          <p:spPr>
            <a:xfrm>
              <a:off x="68075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4" name="HYPERLINK3">
              <a:hlinkClick r:id="rId10"/>
              <a:extLst>
                <a:ext uri="{FF2B5EF4-FFF2-40B4-BE49-F238E27FC236}">
                  <a16:creationId xmlns:a16="http://schemas.microsoft.com/office/drawing/2014/main" id="{56421FCE-7656-4936-85CD-AC87B63904E4}"/>
                </a:ext>
              </a:extLst>
            </p:cNvPr>
            <p:cNvSpPr/>
            <p:nvPr userDrawn="1"/>
          </p:nvSpPr>
          <p:spPr>
            <a:xfrm>
              <a:off x="9308823"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5" name="HYPERLINK4">
              <a:hlinkClick r:id="rId11"/>
              <a:extLst>
                <a:ext uri="{FF2B5EF4-FFF2-40B4-BE49-F238E27FC236}">
                  <a16:creationId xmlns:a16="http://schemas.microsoft.com/office/drawing/2014/main" id="{11C0386D-74F9-4E1A-BAE8-76C92B5FC470}"/>
                </a:ext>
              </a:extLst>
            </p:cNvPr>
            <p:cNvSpPr/>
            <p:nvPr userDrawn="1"/>
          </p:nvSpPr>
          <p:spPr>
            <a:xfrm>
              <a:off x="43062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6" name="HYPERLINK5">
              <a:hlinkClick r:id="rId12"/>
              <a:extLst>
                <a:ext uri="{FF2B5EF4-FFF2-40B4-BE49-F238E27FC236}">
                  <a16:creationId xmlns:a16="http://schemas.microsoft.com/office/drawing/2014/main" id="{6F34050F-C998-4C26-8D62-EFD80B8B0E09}"/>
                </a:ext>
              </a:extLst>
            </p:cNvPr>
            <p:cNvSpPr/>
            <p:nvPr userDrawn="1"/>
          </p:nvSpPr>
          <p:spPr>
            <a:xfrm>
              <a:off x="68075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7" name="HYPERLINK6">
              <a:hlinkClick r:id="rId13"/>
              <a:extLst>
                <a:ext uri="{FF2B5EF4-FFF2-40B4-BE49-F238E27FC236}">
                  <a16:creationId xmlns:a16="http://schemas.microsoft.com/office/drawing/2014/main" id="{B6DEB31D-C103-4B88-AD1A-D2FB05D1D955}"/>
                </a:ext>
              </a:extLst>
            </p:cNvPr>
            <p:cNvSpPr/>
            <p:nvPr userDrawn="1"/>
          </p:nvSpPr>
          <p:spPr>
            <a:xfrm>
              <a:off x="9308823"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07693200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ieuwe dia">
    <p:spTree>
      <p:nvGrpSpPr>
        <p:cNvPr id="1" name=""/>
        <p:cNvGrpSpPr/>
        <p:nvPr/>
      </p:nvGrpSpPr>
      <p:grpSpPr>
        <a:xfrm>
          <a:off x="0" y="0"/>
          <a:ext cx="0" cy="0"/>
          <a:chOff x="0" y="0"/>
          <a:chExt cx="0" cy="0"/>
        </a:xfrm>
      </p:grpSpPr>
      <p:sp>
        <p:nvSpPr>
          <p:cNvPr id="35" name="Rechthoek 34">
            <a:extLst>
              <a:ext uri="{FF2B5EF4-FFF2-40B4-BE49-F238E27FC236}">
                <a16:creationId xmlns:a16="http://schemas.microsoft.com/office/drawing/2014/main" id="{39BC7DDF-18B5-40BE-9474-CDBAF7B655F5}"/>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38" name="DARKGREY">
            <a:extLst>
              <a:ext uri="{FF2B5EF4-FFF2-40B4-BE49-F238E27FC236}">
                <a16:creationId xmlns:a16="http://schemas.microsoft.com/office/drawing/2014/main" id="{CEAAA006-41EB-43E1-ABF7-AE91B9D6F412}"/>
              </a:ext>
            </a:extLst>
          </p:cNvPr>
          <p:cNvSpPr/>
          <p:nvPr userDrawn="1"/>
        </p:nvSpPr>
        <p:spPr>
          <a:xfrm>
            <a:off x="0" y="0"/>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chemeClr val="lt1"/>
              </a:solidFill>
              <a:latin typeface="Segoe UI" panose="020B0502040204020203" pitchFamily="34" charset="0"/>
              <a:cs typeface="Segoe UI" panose="020B0502040204020203" pitchFamily="34" charset="0"/>
            </a:endParaRPr>
          </a:p>
        </p:txBody>
      </p:sp>
      <p:sp>
        <p:nvSpPr>
          <p:cNvPr id="132" name="Rechthoek 131">
            <a:extLst>
              <a:ext uri="{FF2B5EF4-FFF2-40B4-BE49-F238E27FC236}">
                <a16:creationId xmlns:a16="http://schemas.microsoft.com/office/drawing/2014/main" id="{51B2BB6D-DA5E-43A7-AACF-6E540666ECEE}"/>
              </a:ext>
            </a:extLst>
          </p:cNvPr>
          <p:cNvSpPr/>
          <p:nvPr userDrawn="1"/>
        </p:nvSpPr>
        <p:spPr>
          <a:xfrm>
            <a:off x="4749760"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latin typeface="Segoe UI" panose="020B0502040204020203" pitchFamily="34" charset="0"/>
              <a:cs typeface="Segoe UI" panose="020B0502040204020203" pitchFamily="34" charset="0"/>
            </a:endParaRPr>
          </a:p>
        </p:txBody>
      </p:sp>
      <p:pic>
        <p:nvPicPr>
          <p:cNvPr id="141" name="Afbeelding 140">
            <a:extLst>
              <a:ext uri="{FF2B5EF4-FFF2-40B4-BE49-F238E27FC236}">
                <a16:creationId xmlns:a16="http://schemas.microsoft.com/office/drawing/2014/main" id="{4C6DEE38-B935-4B98-98D1-50F4F1EC4A5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64543" y="2558312"/>
            <a:ext cx="2980800" cy="1538379"/>
          </a:xfrm>
          <a:prstGeom prst="rect">
            <a:avLst/>
          </a:prstGeom>
          <a:ln>
            <a:solidFill>
              <a:srgbClr val="DADADA"/>
            </a:solidFill>
          </a:ln>
        </p:spPr>
      </p:pic>
      <p:sp>
        <p:nvSpPr>
          <p:cNvPr id="131" name="Rechthoek 130">
            <a:extLst>
              <a:ext uri="{FF2B5EF4-FFF2-40B4-BE49-F238E27FC236}">
                <a16:creationId xmlns:a16="http://schemas.microsoft.com/office/drawing/2014/main" id="{7295378A-B0D4-4BF9-B81F-594F547E3B8D}"/>
              </a:ext>
            </a:extLst>
          </p:cNvPr>
          <p:cNvSpPr/>
          <p:nvPr userDrawn="1"/>
        </p:nvSpPr>
        <p:spPr>
          <a:xfrm>
            <a:off x="1221298"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latin typeface="Segoe UI" panose="020B0502040204020203" pitchFamily="34" charset="0"/>
              <a:cs typeface="Segoe UI" panose="020B0502040204020203" pitchFamily="34" charset="0"/>
            </a:endParaRPr>
          </a:p>
        </p:txBody>
      </p:sp>
      <p:sp>
        <p:nvSpPr>
          <p:cNvPr id="133" name="Rechthoek 132">
            <a:extLst>
              <a:ext uri="{FF2B5EF4-FFF2-40B4-BE49-F238E27FC236}">
                <a16:creationId xmlns:a16="http://schemas.microsoft.com/office/drawing/2014/main" id="{C40B186D-BBA6-4BA4-B83B-EC1994F82947}"/>
              </a:ext>
            </a:extLst>
          </p:cNvPr>
          <p:cNvSpPr/>
          <p:nvPr userDrawn="1"/>
        </p:nvSpPr>
        <p:spPr>
          <a:xfrm>
            <a:off x="8278223" y="2340040"/>
            <a:ext cx="3410366" cy="4026277"/>
          </a:xfrm>
          <a:prstGeom prst="rect">
            <a:avLst/>
          </a:prstGeom>
          <a:solidFill>
            <a:srgbClr val="FFFFFF"/>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latin typeface="Segoe UI" panose="020B0502040204020203" pitchFamily="34" charset="0"/>
              <a:cs typeface="Segoe UI" panose="020B0502040204020203" pitchFamily="34" charset="0"/>
            </a:endParaRPr>
          </a:p>
        </p:txBody>
      </p:sp>
      <p:sp>
        <p:nvSpPr>
          <p:cNvPr id="138" name="Rechthoek 137">
            <a:extLst>
              <a:ext uri="{FF2B5EF4-FFF2-40B4-BE49-F238E27FC236}">
                <a16:creationId xmlns:a16="http://schemas.microsoft.com/office/drawing/2014/main" id="{5A635E71-20CF-401E-A883-CD6B24E6F3EE}"/>
              </a:ext>
            </a:extLst>
          </p:cNvPr>
          <p:cNvSpPr/>
          <p:nvPr userDrawn="1"/>
        </p:nvSpPr>
        <p:spPr>
          <a:xfrm>
            <a:off x="8278806"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6" name="Rechthoek 135">
            <a:extLst>
              <a:ext uri="{FF2B5EF4-FFF2-40B4-BE49-F238E27FC236}">
                <a16:creationId xmlns:a16="http://schemas.microsoft.com/office/drawing/2014/main" id="{AA64731A-6045-44D0-A1E1-8F6A5129079B}"/>
              </a:ext>
            </a:extLst>
          </p:cNvPr>
          <p:cNvSpPr/>
          <p:nvPr userDrawn="1"/>
        </p:nvSpPr>
        <p:spPr>
          <a:xfrm>
            <a:off x="1221881"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7" name="Rechthoek 136">
            <a:extLst>
              <a:ext uri="{FF2B5EF4-FFF2-40B4-BE49-F238E27FC236}">
                <a16:creationId xmlns:a16="http://schemas.microsoft.com/office/drawing/2014/main" id="{1D96E0B2-A786-4DDF-9504-716A789E83A2}"/>
              </a:ext>
            </a:extLst>
          </p:cNvPr>
          <p:cNvSpPr/>
          <p:nvPr userDrawn="1"/>
        </p:nvSpPr>
        <p:spPr>
          <a:xfrm>
            <a:off x="4750343" y="5051293"/>
            <a:ext cx="3409200" cy="1315024"/>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Een nieuwe </a:t>
            </a:r>
            <a:b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dia toevoegen</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29" name="Tekstvak 128">
            <a:extLst>
              <a:ext uri="{FF2B5EF4-FFF2-40B4-BE49-F238E27FC236}">
                <a16:creationId xmlns:a16="http://schemas.microsoft.com/office/drawing/2014/main" id="{03E157D1-72E8-4F8E-A920-E2CD460BBB18}"/>
              </a:ext>
            </a:extLst>
          </p:cNvPr>
          <p:cNvSpPr txBox="1"/>
          <p:nvPr userDrawn="1"/>
        </p:nvSpPr>
        <p:spPr>
          <a:xfrm>
            <a:off x="1558687" y="5260391"/>
            <a:ext cx="2944813" cy="941356"/>
          </a:xfrm>
          <a:prstGeom prst="rect">
            <a:avLst/>
          </a:prstGeom>
        </p:spPr>
        <p:txBody>
          <a:bodyPr wrap="square" lIns="0" tIns="0" rIns="0" bIns="0" rtlCol="0">
            <a:noAutofit/>
          </a:bodyPr>
          <a:lstStyle/>
          <a:p>
            <a:pPr marL="0" algn="l" defTabSz="914400" rtl="0" eaLnBrk="1" latinLnBrk="0" hangingPunct="1">
              <a:lnSpc>
                <a:spcPct val="90000"/>
              </a:lnSpc>
            </a:pP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Ga naar de tab </a:t>
            </a:r>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‘Invoegen’</a:t>
            </a: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 en</a:t>
            </a:r>
            <a:b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klik op de knop </a:t>
            </a:r>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‘Nieuwe dia’</a:t>
            </a:r>
            <a:r>
              <a:rPr lang="nl-NL" sz="1200" kern="1200" cap="all" noProof="0">
                <a:solidFill>
                  <a:srgbClr val="211F26"/>
                </a:solidFill>
                <a:latin typeface="Segoe UI" panose="020B0502040204020203" pitchFamily="34" charset="0"/>
                <a:ea typeface="Segoe UI Black" panose="020B0A02040204020203" pitchFamily="34" charset="0"/>
                <a:cs typeface="Segoe UI" panose="020B0502040204020203" pitchFamily="34" charset="0"/>
              </a:rPr>
              <a:t> </a:t>
            </a: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om een nieuwe template indeling aan</a:t>
            </a:r>
            <a:b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de presentatie toe te voegen.</a:t>
            </a:r>
          </a:p>
        </p:txBody>
      </p:sp>
      <p:sp>
        <p:nvSpPr>
          <p:cNvPr id="130" name="Tekstvak 129">
            <a:extLst>
              <a:ext uri="{FF2B5EF4-FFF2-40B4-BE49-F238E27FC236}">
                <a16:creationId xmlns:a16="http://schemas.microsoft.com/office/drawing/2014/main" id="{97CB32E9-7192-49D7-925D-C5A716C965E0}"/>
              </a:ext>
            </a:extLst>
          </p:cNvPr>
          <p:cNvSpPr txBox="1"/>
          <p:nvPr userDrawn="1"/>
        </p:nvSpPr>
        <p:spPr>
          <a:xfrm>
            <a:off x="5087150" y="5260389"/>
            <a:ext cx="3004226" cy="941357"/>
          </a:xfrm>
          <a:prstGeom prst="rect">
            <a:avLst/>
          </a:prstGeom>
        </p:spPr>
        <p:txBody>
          <a:bodyPr wrap="square" lIns="0" tIns="0" rIns="0" bIns="0" rtlCol="0">
            <a:noAutofit/>
          </a:bodyPr>
          <a:lstStyle>
            <a:defPPr>
              <a:defRPr lang="nl-NL"/>
            </a:defPPr>
            <a:lvl1pPr>
              <a:lnSpc>
                <a:spcPct val="90000"/>
              </a:lnSpc>
              <a:defRPr sz="1050">
                <a:solidFill>
                  <a:srgbClr val="44546A"/>
                </a:solidFill>
              </a:defRPr>
            </a:lvl1pPr>
          </a:lstStyle>
          <a:p>
            <a:pPr marL="0" lvl="0" algn="l" defTabSz="914400" rtl="0" eaLnBrk="1" latinLnBrk="0" hangingPunct="1"/>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LET OP: </a:t>
            </a: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Het is niet mogelijk een dia</a:t>
            </a:r>
            <a:b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te plakken uit een andere presentatie. Teksten en andere objecten kunnen één-voor-één worden gekopieerd </a:t>
            </a:r>
          </a:p>
          <a:p>
            <a:pPr marL="0" lvl="0" algn="l" defTabSz="914400" rtl="0" eaLnBrk="1" latinLnBrk="0" hangingPunct="1"/>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van de originele dia naar de nieuwe.</a:t>
            </a:r>
          </a:p>
        </p:txBody>
      </p:sp>
      <p:pic>
        <p:nvPicPr>
          <p:cNvPr id="140" name="Afbeelding 139">
            <a:extLst>
              <a:ext uri="{FF2B5EF4-FFF2-40B4-BE49-F238E27FC236}">
                <a16:creationId xmlns:a16="http://schemas.microsoft.com/office/drawing/2014/main" id="{18E951DF-2F42-490A-9AD7-B961A999326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436464" y="2558311"/>
            <a:ext cx="2980034" cy="1538380"/>
          </a:xfrm>
          <a:prstGeom prst="rect">
            <a:avLst/>
          </a:prstGeom>
          <a:ln>
            <a:solidFill>
              <a:srgbClr val="DADADA"/>
            </a:solidFill>
          </a:ln>
        </p:spPr>
      </p:pic>
      <p:pic>
        <p:nvPicPr>
          <p:cNvPr id="142" name="Afbeelding 141">
            <a:extLst>
              <a:ext uri="{FF2B5EF4-FFF2-40B4-BE49-F238E27FC236}">
                <a16:creationId xmlns:a16="http://schemas.microsoft.com/office/drawing/2014/main" id="{F442865F-FD17-4870-8DC8-2BAFE7AC9F10}"/>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8493006" y="2558311"/>
            <a:ext cx="2980800" cy="1538380"/>
          </a:xfrm>
          <a:prstGeom prst="rect">
            <a:avLst/>
          </a:prstGeom>
          <a:ln>
            <a:solidFill>
              <a:srgbClr val="DADADA"/>
            </a:solidFill>
          </a:ln>
        </p:spPr>
      </p:pic>
      <p:sp>
        <p:nvSpPr>
          <p:cNvPr id="126" name="Rechthoek 125">
            <a:extLst>
              <a:ext uri="{FF2B5EF4-FFF2-40B4-BE49-F238E27FC236}">
                <a16:creationId xmlns:a16="http://schemas.microsoft.com/office/drawing/2014/main" id="{5FD5EA8E-CC82-4331-8AAC-1D8CD2EF306F}"/>
              </a:ext>
            </a:extLst>
          </p:cNvPr>
          <p:cNvSpPr/>
          <p:nvPr/>
        </p:nvSpPr>
        <p:spPr>
          <a:xfrm>
            <a:off x="1436325" y="2658135"/>
            <a:ext cx="83556" cy="139595"/>
          </a:xfrm>
          <a:prstGeom prst="rect">
            <a:avLst/>
          </a:prstGeom>
          <a:solidFill>
            <a:srgbClr val="1FF524">
              <a:alpha val="10000"/>
            </a:srgbClr>
          </a:solidFill>
          <a:ln w="15875">
            <a:solidFill>
              <a:srgbClr val="1FF5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nl-NL" sz="1800" noProof="0">
              <a:latin typeface="Segoe UI" panose="020B0502040204020203" pitchFamily="34" charset="0"/>
              <a:cs typeface="Segoe UI" panose="020B0502040204020203" pitchFamily="34" charset="0"/>
            </a:endParaRPr>
          </a:p>
        </p:txBody>
      </p:sp>
      <p:sp>
        <p:nvSpPr>
          <p:cNvPr id="111" name="Ovaal 110">
            <a:extLst>
              <a:ext uri="{FF2B5EF4-FFF2-40B4-BE49-F238E27FC236}">
                <a16:creationId xmlns:a16="http://schemas.microsoft.com/office/drawing/2014/main" id="{0FE56C80-025F-4CDF-85A0-6ECE7F5D0880}"/>
              </a:ext>
            </a:extLst>
          </p:cNvPr>
          <p:cNvSpPr/>
          <p:nvPr/>
        </p:nvSpPr>
        <p:spPr>
          <a:xfrm>
            <a:off x="1281321"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noProof="0">
                <a:solidFill>
                  <a:schemeClr val="bg1"/>
                </a:solidFill>
                <a:latin typeface="Segoe UI" panose="020B0502040204020203" pitchFamily="34" charset="0"/>
                <a:ea typeface="Segoe UI Black" panose="020B0A02040204020203" pitchFamily="34" charset="0"/>
                <a:cs typeface="Segoe UI" panose="020B0502040204020203" pitchFamily="34" charset="0"/>
              </a:rPr>
              <a:t>A</a:t>
            </a:r>
          </a:p>
        </p:txBody>
      </p:sp>
      <p:sp>
        <p:nvSpPr>
          <p:cNvPr id="112" name="Ovaal 111">
            <a:extLst>
              <a:ext uri="{FF2B5EF4-FFF2-40B4-BE49-F238E27FC236}">
                <a16:creationId xmlns:a16="http://schemas.microsoft.com/office/drawing/2014/main" id="{FAF75E46-6CF8-407C-B923-C20AA17BF27D}"/>
              </a:ext>
            </a:extLst>
          </p:cNvPr>
          <p:cNvSpPr/>
          <p:nvPr/>
        </p:nvSpPr>
        <p:spPr>
          <a:xfrm>
            <a:off x="4809783"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noProof="0">
                <a:solidFill>
                  <a:schemeClr val="bg1"/>
                </a:solidFill>
                <a:latin typeface="Segoe UI" panose="020B0502040204020203" pitchFamily="34" charset="0"/>
                <a:ea typeface="Segoe UI Black" panose="020B0A02040204020203" pitchFamily="34" charset="0"/>
                <a:cs typeface="Segoe UI" panose="020B0502040204020203" pitchFamily="34" charset="0"/>
              </a:rPr>
              <a:t>B</a:t>
            </a:r>
          </a:p>
        </p:txBody>
      </p:sp>
      <p:sp>
        <p:nvSpPr>
          <p:cNvPr id="114" name="Tekstvak 113">
            <a:extLst>
              <a:ext uri="{FF2B5EF4-FFF2-40B4-BE49-F238E27FC236}">
                <a16:creationId xmlns:a16="http://schemas.microsoft.com/office/drawing/2014/main" id="{EDF483FC-A878-41B4-B76F-1E8F398548CD}"/>
              </a:ext>
            </a:extLst>
          </p:cNvPr>
          <p:cNvSpPr txBox="1"/>
          <p:nvPr/>
        </p:nvSpPr>
        <p:spPr>
          <a:xfrm>
            <a:off x="8615612" y="5238884"/>
            <a:ext cx="2944391" cy="962862"/>
          </a:xfrm>
          <a:prstGeom prst="rect">
            <a:avLst/>
          </a:prstGeom>
        </p:spPr>
        <p:txBody>
          <a:bodyPr wrap="square" lIns="0" tIns="0" rIns="0" bIns="0" rtlCol="0">
            <a:noAutofit/>
          </a:bodyPr>
          <a:lstStyle>
            <a:defPPr>
              <a:defRPr lang="nl-NL"/>
            </a:defPPr>
            <a:lvl1pPr>
              <a:lnSpc>
                <a:spcPct val="90000"/>
              </a:lnSpc>
              <a:defRPr sz="1000">
                <a:solidFill>
                  <a:srgbClr val="44546A"/>
                </a:solidFill>
              </a:defRPr>
            </a:lvl1pPr>
          </a:lstStyle>
          <a:p>
            <a:pPr marL="0" lvl="0" algn="l" defTabSz="914400" rtl="0" eaLnBrk="1" latinLnBrk="0" hangingPunct="1"/>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Klik met de rechter muisknop op de miniatuurweergave van de dia, aan de linkerkant van het scherm.</a:t>
            </a:r>
            <a:b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b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Klik vervolgens op </a:t>
            </a:r>
            <a:r>
              <a:rPr lang="nl-NL" sz="1200" kern="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‘DIA HERSTELLEN’</a:t>
            </a:r>
            <a:r>
              <a:rPr lang="nl-NL" sz="1400" kern="1200" noProof="0">
                <a:solidFill>
                  <a:srgbClr val="211F26"/>
                </a:solidFill>
                <a:latin typeface="Segoe UI" panose="020B0502040204020203" pitchFamily="34" charset="0"/>
                <a:ea typeface="Open Sans" panose="020B0606030504020204" pitchFamily="34" charset="0"/>
                <a:cs typeface="Segoe UI" panose="020B0502040204020203" pitchFamily="34" charset="0"/>
              </a:rPr>
              <a:t> om de opmaak te herstellen.</a:t>
            </a:r>
          </a:p>
        </p:txBody>
      </p:sp>
      <p:sp>
        <p:nvSpPr>
          <p:cNvPr id="118" name="Ovaal 117">
            <a:extLst>
              <a:ext uri="{FF2B5EF4-FFF2-40B4-BE49-F238E27FC236}">
                <a16:creationId xmlns:a16="http://schemas.microsoft.com/office/drawing/2014/main" id="{7FB06636-C2FF-4289-9CAC-EBC9DFDABCA3}"/>
              </a:ext>
            </a:extLst>
          </p:cNvPr>
          <p:cNvSpPr/>
          <p:nvPr/>
        </p:nvSpPr>
        <p:spPr>
          <a:xfrm>
            <a:off x="8338246" y="4912444"/>
            <a:ext cx="288000" cy="288000"/>
          </a:xfrm>
          <a:prstGeom prst="ellipse">
            <a:avLst/>
          </a:prstGeom>
          <a:solidFill>
            <a:srgbClr val="18161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80000"/>
              </a:lnSpc>
              <a:spcBef>
                <a:spcPts val="600"/>
              </a:spcBef>
              <a:spcAft>
                <a:spcPts val="600"/>
              </a:spcAft>
            </a:pPr>
            <a:r>
              <a:rPr lang="nl-NL" sz="1000" b="1" cap="all" noProof="0">
                <a:solidFill>
                  <a:schemeClr val="bg1"/>
                </a:solidFill>
                <a:latin typeface="Segoe UI" panose="020B0502040204020203" pitchFamily="34" charset="0"/>
                <a:ea typeface="Segoe UI Black" panose="020B0A02040204020203" pitchFamily="34" charset="0"/>
                <a:cs typeface="Segoe UI" panose="020B0502040204020203" pitchFamily="34" charset="0"/>
              </a:rPr>
              <a:t>C</a:t>
            </a:r>
          </a:p>
        </p:txBody>
      </p:sp>
      <p:pic>
        <p:nvPicPr>
          <p:cNvPr id="153" name="Afbeelding 152">
            <a:extLst>
              <a:ext uri="{FF2B5EF4-FFF2-40B4-BE49-F238E27FC236}">
                <a16:creationId xmlns:a16="http://schemas.microsoft.com/office/drawing/2014/main" id="{48BE2741-49DD-4305-9E83-F88203ECFFFD}"/>
              </a:ext>
            </a:extLst>
          </p:cNvPr>
          <p:cNvPicPr>
            <a:picLocks/>
          </p:cNvPicPr>
          <p:nvPr userDrawn="1"/>
        </p:nvPicPr>
        <p:blipFill>
          <a:blip r:embed="rId5">
            <a:extLst>
              <a:ext uri="{28A0092B-C50C-407E-A947-70E740481C1C}">
                <a14:useLocalDpi xmlns:a14="http://schemas.microsoft.com/office/drawing/2010/main"/>
              </a:ext>
            </a:extLst>
          </a:blip>
          <a:srcRect/>
          <a:stretch/>
        </p:blipFill>
        <p:spPr>
          <a:xfrm>
            <a:off x="6728997" y="3838247"/>
            <a:ext cx="1308140" cy="1087045"/>
          </a:xfrm>
          <a:prstGeom prst="rect">
            <a:avLst/>
          </a:prstGeom>
          <a:ln w="15875">
            <a:solidFill>
              <a:srgbClr val="1FF524"/>
            </a:solidFill>
          </a:ln>
        </p:spPr>
      </p:pic>
      <p:grpSp>
        <p:nvGrpSpPr>
          <p:cNvPr id="14" name="Groep 13">
            <a:extLst>
              <a:ext uri="{FF2B5EF4-FFF2-40B4-BE49-F238E27FC236}">
                <a16:creationId xmlns:a16="http://schemas.microsoft.com/office/drawing/2014/main" id="{ACA67BEF-85F4-468F-B639-02C0CF3B5794}"/>
              </a:ext>
            </a:extLst>
          </p:cNvPr>
          <p:cNvGrpSpPr/>
          <p:nvPr userDrawn="1"/>
        </p:nvGrpSpPr>
        <p:grpSpPr>
          <a:xfrm>
            <a:off x="7448961" y="4219350"/>
            <a:ext cx="393997" cy="393998"/>
            <a:chOff x="7125872" y="2479328"/>
            <a:chExt cx="433397" cy="433398"/>
          </a:xfrm>
        </p:grpSpPr>
        <p:sp>
          <p:nvSpPr>
            <p:cNvPr id="155" name="Ovaal 154">
              <a:extLst>
                <a:ext uri="{FF2B5EF4-FFF2-40B4-BE49-F238E27FC236}">
                  <a16:creationId xmlns:a16="http://schemas.microsoft.com/office/drawing/2014/main" id="{C62E37E0-01A2-486C-8F4B-4FC35E6E4EF4}"/>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a:latin typeface="Segoe UI" panose="020B0502040204020203" pitchFamily="34" charset="0"/>
                <a:cs typeface="Segoe UI" panose="020B0502040204020203" pitchFamily="34" charset="0"/>
              </a:endParaRPr>
            </a:p>
          </p:txBody>
        </p:sp>
        <p:sp>
          <p:nvSpPr>
            <p:cNvPr id="156" name="Vermenigvuldigen 40">
              <a:extLst>
                <a:ext uri="{FF2B5EF4-FFF2-40B4-BE49-F238E27FC236}">
                  <a16:creationId xmlns:a16="http://schemas.microsoft.com/office/drawing/2014/main" id="{927BC328-A6D7-4198-B757-E001F8DF061A}"/>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a:latin typeface="Segoe UI" panose="020B0502040204020203" pitchFamily="34" charset="0"/>
                <a:cs typeface="Segoe UI" panose="020B0502040204020203" pitchFamily="34" charset="0"/>
              </a:endParaRPr>
            </a:p>
          </p:txBody>
        </p:sp>
      </p:grpSp>
      <p:grpSp>
        <p:nvGrpSpPr>
          <p:cNvPr id="158" name="Groep 157">
            <a:extLst>
              <a:ext uri="{FF2B5EF4-FFF2-40B4-BE49-F238E27FC236}">
                <a16:creationId xmlns:a16="http://schemas.microsoft.com/office/drawing/2014/main" id="{DC1A7F48-2129-4417-B99C-2F72A930EA7B}"/>
              </a:ext>
            </a:extLst>
          </p:cNvPr>
          <p:cNvGrpSpPr/>
          <p:nvPr userDrawn="1"/>
        </p:nvGrpSpPr>
        <p:grpSpPr>
          <a:xfrm>
            <a:off x="5370733" y="3037325"/>
            <a:ext cx="135194" cy="135194"/>
            <a:chOff x="7125872" y="2479328"/>
            <a:chExt cx="433397" cy="433398"/>
          </a:xfrm>
        </p:grpSpPr>
        <p:sp>
          <p:nvSpPr>
            <p:cNvPr id="159" name="Ovaal 158">
              <a:extLst>
                <a:ext uri="{FF2B5EF4-FFF2-40B4-BE49-F238E27FC236}">
                  <a16:creationId xmlns:a16="http://schemas.microsoft.com/office/drawing/2014/main" id="{AF144F26-C043-4812-BF10-9B4675A6ECCE}"/>
                </a:ext>
              </a:extLst>
            </p:cNvPr>
            <p:cNvSpPr/>
            <p:nvPr userDrawn="1"/>
          </p:nvSpPr>
          <p:spPr>
            <a:xfrm>
              <a:off x="7125872" y="2479328"/>
              <a:ext cx="433397" cy="433398"/>
            </a:xfrm>
            <a:prstGeom prst="ellipse">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a:latin typeface="Segoe UI" panose="020B0502040204020203" pitchFamily="34" charset="0"/>
                <a:cs typeface="Segoe UI" panose="020B0502040204020203" pitchFamily="34" charset="0"/>
              </a:endParaRPr>
            </a:p>
          </p:txBody>
        </p:sp>
        <p:sp>
          <p:nvSpPr>
            <p:cNvPr id="160" name="Vermenigvuldigen 40">
              <a:extLst>
                <a:ext uri="{FF2B5EF4-FFF2-40B4-BE49-F238E27FC236}">
                  <a16:creationId xmlns:a16="http://schemas.microsoft.com/office/drawing/2014/main" id="{573614AA-80F1-44C5-B122-EF8B9DA8C8B0}"/>
                </a:ext>
              </a:extLst>
            </p:cNvPr>
            <p:cNvSpPr/>
            <p:nvPr userDrawn="1"/>
          </p:nvSpPr>
          <p:spPr>
            <a:xfrm>
              <a:off x="7138699" y="2492613"/>
              <a:ext cx="406826" cy="406827"/>
            </a:xfrm>
            <a:prstGeom prst="mathMultiply">
              <a:avLst>
                <a:gd name="adj1" fmla="val 5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73" tIns="45637" rIns="91273" bIns="45637" numCol="1" spcCol="0" rtlCol="0" fromWordArt="0" anchor="ctr" anchorCtr="0" forceAA="0" compatLnSpc="1">
              <a:prstTxWarp prst="textNoShape">
                <a:avLst/>
              </a:prstTxWarp>
              <a:noAutofit/>
            </a:bodyPr>
            <a:lstStyle/>
            <a:p>
              <a:pPr algn="ctr"/>
              <a:endParaRPr lang="nl-NL" sz="2396" noProof="0">
                <a:latin typeface="Segoe UI" panose="020B0502040204020203" pitchFamily="34" charset="0"/>
                <a:cs typeface="Segoe UI" panose="020B0502040204020203" pitchFamily="34" charset="0"/>
              </a:endParaRPr>
            </a:p>
          </p:txBody>
        </p:sp>
      </p:grpSp>
      <p:pic>
        <p:nvPicPr>
          <p:cNvPr id="1026" name="Picture 2">
            <a:extLst>
              <a:ext uri="{FF2B5EF4-FFF2-40B4-BE49-F238E27FC236}">
                <a16:creationId xmlns:a16="http://schemas.microsoft.com/office/drawing/2014/main" id="{15E1FC11-7BCD-4301-B368-9C25AFC06316}"/>
              </a:ext>
            </a:extLst>
          </p:cNvPr>
          <p:cNvPicPr>
            <a:picLocks noChangeAspect="1" noChangeArrowheads="1"/>
          </p:cNvPicPr>
          <p:nvPr userDrawn="1"/>
        </p:nvPicPr>
        <p:blipFill rotWithShape="1">
          <a:blip r:embed="rId6">
            <a:extLst>
              <a:ext uri="{28A0092B-C50C-407E-A947-70E740481C1C}">
                <a14:useLocalDpi xmlns:a14="http://schemas.microsoft.com/office/drawing/2010/main"/>
              </a:ext>
            </a:extLst>
          </a:blip>
          <a:srcRect/>
          <a:stretch/>
        </p:blipFill>
        <p:spPr bwMode="auto">
          <a:xfrm>
            <a:off x="2807259" y="3993010"/>
            <a:ext cx="1706875" cy="932282"/>
          </a:xfrm>
          <a:prstGeom prst="rect">
            <a:avLst/>
          </a:prstGeom>
          <a:ln w="15875">
            <a:solidFill>
              <a:srgbClr val="1FF524"/>
            </a:solidFill>
          </a:ln>
          <a:extLst>
            <a:ext uri="{909E8E84-426E-40DD-AFC4-6F175D3DCCD1}">
              <a14:hiddenFill xmlns:a14="http://schemas.microsoft.com/office/drawing/2010/main">
                <a:solidFill>
                  <a:srgbClr val="FFFFFF"/>
                </a:solidFill>
              </a14:hiddenFill>
            </a:ext>
          </a:extLst>
        </p:spPr>
      </p:pic>
      <p:pic>
        <p:nvPicPr>
          <p:cNvPr id="120" name="Afbeelding 119">
            <a:extLst>
              <a:ext uri="{FF2B5EF4-FFF2-40B4-BE49-F238E27FC236}">
                <a16:creationId xmlns:a16="http://schemas.microsoft.com/office/drawing/2014/main" id="{78A1EF26-101E-4F74-967B-2D2D73C1B142}"/>
              </a:ext>
            </a:extLst>
          </p:cNvPr>
          <p:cNvPicPr>
            <a:picLocks/>
          </p:cNvPicPr>
          <p:nvPr/>
        </p:nvPicPr>
        <p:blipFill>
          <a:blip r:embed="rId7">
            <a:extLst>
              <a:ext uri="{28A0092B-C50C-407E-A947-70E740481C1C}">
                <a14:useLocalDpi xmlns:a14="http://schemas.microsoft.com/office/drawing/2010/main"/>
              </a:ext>
            </a:extLst>
          </a:blip>
          <a:srcRect/>
          <a:stretch/>
        </p:blipFill>
        <p:spPr>
          <a:xfrm>
            <a:off x="9619529" y="3993010"/>
            <a:ext cx="1951107" cy="932282"/>
          </a:xfrm>
          <a:prstGeom prst="rect">
            <a:avLst/>
          </a:prstGeom>
          <a:ln w="15875">
            <a:solidFill>
              <a:srgbClr val="1FF524"/>
            </a:solidFill>
          </a:ln>
        </p:spPr>
      </p:pic>
    </p:spTree>
    <p:extLst>
      <p:ext uri="{BB962C8B-B14F-4D97-AF65-F5344CB8AC3E}">
        <p14:creationId xmlns:p14="http://schemas.microsoft.com/office/powerpoint/2010/main" val="74499434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554588" y="1882800"/>
            <a:ext cx="5004000" cy="2336400"/>
          </a:xfrm>
        </p:spPr>
        <p:txBody>
          <a:bodyPr tIns="90000" bIns="90000" anchor="b">
            <a:normAutofit/>
          </a:bodyPr>
          <a:lstStyle>
            <a:lvl1pPr algn="l">
              <a:defRPr sz="3600">
                <a:solidFill>
                  <a:schemeClr val="tx1"/>
                </a:solidFill>
              </a:defRPr>
            </a:lvl1pPr>
          </a:lstStyle>
          <a:p>
            <a:r>
              <a:rPr lang="nl-NL" dirty="0"/>
              <a:t>Plaats hier de titel</a:t>
            </a:r>
          </a:p>
        </p:txBody>
      </p:sp>
      <p:sp>
        <p:nvSpPr>
          <p:cNvPr id="3" name="Ondertitel 2"/>
          <p:cNvSpPr>
            <a:spLocks noGrp="1"/>
          </p:cNvSpPr>
          <p:nvPr>
            <p:ph type="subTitle" idx="1" hasCustomPrompt="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127438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p:txBody>
          <a:bodyPr/>
          <a:lstStyle/>
          <a:p>
            <a:r>
              <a:rPr lang="nl-NL" dirty="0"/>
              <a:t>Plaats hier de titel</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63871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hasCustomPrompt="1"/>
          </p:nvPr>
        </p:nvSpPr>
        <p:spPr>
          <a:xfrm>
            <a:off x="6553200" y="1885467"/>
            <a:ext cx="5004000" cy="2336400"/>
          </a:xfrm>
        </p:spPr>
        <p:txBody>
          <a:bodyPr tIns="90000" bIns="90000" anchor="b">
            <a:normAutofit/>
          </a:bodyPr>
          <a:lstStyle>
            <a:lvl1pPr algn="l">
              <a:defRPr sz="3600">
                <a:solidFill>
                  <a:schemeClr val="bg1"/>
                </a:solidFill>
              </a:defRPr>
            </a:lvl1pPr>
          </a:lstStyle>
          <a:p>
            <a:r>
              <a:rPr lang="nl-NL" dirty="0"/>
              <a:t>Plaats hier de titel</a:t>
            </a:r>
          </a:p>
        </p:txBody>
      </p:sp>
      <p:sp>
        <p:nvSpPr>
          <p:cNvPr id="18" name="Ondertitel 2"/>
          <p:cNvSpPr>
            <a:spLocks noGrp="1"/>
          </p:cNvSpPr>
          <p:nvPr>
            <p:ph type="subTitle" idx="1" hasCustomPrompt="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hasCustomPrompt="1"/>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solidFill>
            <a:schemeClr val="bg1">
              <a:lumMod val="95000"/>
            </a:schemeClr>
          </a:solidFill>
        </p:spPr>
        <p:txBody>
          <a:bodyPr wrap="square" lIns="0" tIns="0" r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grpSp>
        <p:nvGrpSpPr>
          <p:cNvPr id="14" name="INSTRUCTIE">
            <a:extLst>
              <a:ext uri="{FF2B5EF4-FFF2-40B4-BE49-F238E27FC236}">
                <a16:creationId xmlns:a16="http://schemas.microsoft.com/office/drawing/2014/main" id="{B9315BE7-0D8E-4C0D-AD6F-A2C78E776900}"/>
              </a:ext>
            </a:extLst>
          </p:cNvPr>
          <p:cNvGrpSpPr/>
          <p:nvPr userDrawn="1"/>
        </p:nvGrpSpPr>
        <p:grpSpPr>
          <a:xfrm>
            <a:off x="-3786437" y="0"/>
            <a:ext cx="3693386" cy="6857760"/>
            <a:chOff x="-3786437" y="0"/>
            <a:chExt cx="3693386" cy="6857760"/>
          </a:xfrm>
        </p:grpSpPr>
        <p:sp>
          <p:nvSpPr>
            <p:cNvPr id="20" name="Rechthoek 19">
              <a:extLst>
                <a:ext uri="{FF2B5EF4-FFF2-40B4-BE49-F238E27FC236}">
                  <a16:creationId xmlns:a16="http://schemas.microsoft.com/office/drawing/2014/main" id="{12828CB9-875C-40D5-862B-79A47EA0B680}"/>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2" name="INSTRUCTIE">
              <a:extLst>
                <a:ext uri="{FF2B5EF4-FFF2-40B4-BE49-F238E27FC236}">
                  <a16:creationId xmlns:a16="http://schemas.microsoft.com/office/drawing/2014/main" id="{19F8F640-A5A7-4103-92D1-83966E46DF1F}"/>
                </a:ext>
              </a:extLst>
            </p:cNvPr>
            <p:cNvGrpSpPr/>
            <p:nvPr userDrawn="1"/>
          </p:nvGrpSpPr>
          <p:grpSpPr>
            <a:xfrm>
              <a:off x="-3786165" y="0"/>
              <a:ext cx="3693114" cy="6177730"/>
              <a:chOff x="-3786165" y="0"/>
              <a:chExt cx="3693114" cy="6177730"/>
            </a:xfrm>
          </p:grpSpPr>
          <p:sp>
            <p:nvSpPr>
              <p:cNvPr id="23" name="Rechthoek 22">
                <a:extLst>
                  <a:ext uri="{FF2B5EF4-FFF2-40B4-BE49-F238E27FC236}">
                    <a16:creationId xmlns:a16="http://schemas.microsoft.com/office/drawing/2014/main" id="{EAEE308D-63E4-43B3-AC82-967A5EA04795}"/>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5" name="Ovaal 24">
                <a:extLst>
                  <a:ext uri="{FF2B5EF4-FFF2-40B4-BE49-F238E27FC236}">
                    <a16:creationId xmlns:a16="http://schemas.microsoft.com/office/drawing/2014/main" id="{64FD3708-F924-4898-8AC5-36BF9B73F1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31868684-421D-465E-941E-E45F6DDB687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Groep 26">
                <a:extLst>
                  <a:ext uri="{FF2B5EF4-FFF2-40B4-BE49-F238E27FC236}">
                    <a16:creationId xmlns:a16="http://schemas.microsoft.com/office/drawing/2014/main" id="{F360DC42-D8D3-4FAB-8AC6-02862DCD4832}"/>
                  </a:ext>
                </a:extLst>
              </p:cNvPr>
              <p:cNvGrpSpPr/>
              <p:nvPr userDrawn="1"/>
            </p:nvGrpSpPr>
            <p:grpSpPr>
              <a:xfrm>
                <a:off x="-3316179" y="1231351"/>
                <a:ext cx="294789" cy="318834"/>
                <a:chOff x="14466489" y="1001522"/>
                <a:chExt cx="290627" cy="314333"/>
              </a:xfrm>
            </p:grpSpPr>
            <p:sp>
              <p:nvSpPr>
                <p:cNvPr id="81" name="Rechthoek 80">
                  <a:extLst>
                    <a:ext uri="{FF2B5EF4-FFF2-40B4-BE49-F238E27FC236}">
                      <a16:creationId xmlns:a16="http://schemas.microsoft.com/office/drawing/2014/main" id="{18029CE4-7A66-4E5E-9C51-CD3A3863182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D524D0F-1E81-484D-8119-B23CB0E285B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3" name="Vrije vorm: vorm 82">
                  <a:extLst>
                    <a:ext uri="{FF2B5EF4-FFF2-40B4-BE49-F238E27FC236}">
                      <a16:creationId xmlns:a16="http://schemas.microsoft.com/office/drawing/2014/main" id="{28080DC7-709F-448C-806D-0C821486505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Rechthoek: afgeronde hoeken 83">
                  <a:extLst>
                    <a:ext uri="{FF2B5EF4-FFF2-40B4-BE49-F238E27FC236}">
                      <a16:creationId xmlns:a16="http://schemas.microsoft.com/office/drawing/2014/main" id="{46C8C9DD-AA97-4857-A4FE-8A5FE7BE1B9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40C3ECCC-3813-4961-8D38-65001D8C491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1F6C6C4C-93BD-4713-98FD-A5CF5E4828BC}"/>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B1183981-8952-4D31-B11C-2CB9D68103D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21226B4F-23A0-4E95-8D4A-3BA2D680364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0" name="Groep 29">
                <a:extLst>
                  <a:ext uri="{FF2B5EF4-FFF2-40B4-BE49-F238E27FC236}">
                    <a16:creationId xmlns:a16="http://schemas.microsoft.com/office/drawing/2014/main" id="{9D96E790-BA86-4151-A135-D25891E2F003}"/>
                  </a:ext>
                </a:extLst>
              </p:cNvPr>
              <p:cNvGrpSpPr/>
              <p:nvPr userDrawn="1"/>
            </p:nvGrpSpPr>
            <p:grpSpPr>
              <a:xfrm>
                <a:off x="-3311319" y="2164285"/>
                <a:ext cx="825500" cy="209550"/>
                <a:chOff x="13504624" y="2482850"/>
                <a:chExt cx="825500" cy="209550"/>
              </a:xfrm>
            </p:grpSpPr>
            <p:sp>
              <p:nvSpPr>
                <p:cNvPr id="78" name="Rechthoek 77">
                  <a:extLst>
                    <a:ext uri="{FF2B5EF4-FFF2-40B4-BE49-F238E27FC236}">
                      <a16:creationId xmlns:a16="http://schemas.microsoft.com/office/drawing/2014/main" id="{6E6E0FC1-4D94-490D-BB0A-04F578AE490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D663EBA2-96C7-4F56-82E0-4F120FAFAA1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B0E239C0-1CB9-4CC1-B8E5-79ED9F98C85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41EF81AF-721A-4D5C-9F9D-D65DCB69095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CC0BF210-DE65-4EFB-88A0-51A3E570ECE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ICOON_info">
                <a:extLst>
                  <a:ext uri="{FF2B5EF4-FFF2-40B4-BE49-F238E27FC236}">
                    <a16:creationId xmlns:a16="http://schemas.microsoft.com/office/drawing/2014/main" id="{E47E8517-9487-4989-A799-28CE3B4F3884}"/>
                  </a:ext>
                </a:extLst>
              </p:cNvPr>
              <p:cNvGrpSpPr/>
              <p:nvPr userDrawn="1"/>
            </p:nvGrpSpPr>
            <p:grpSpPr>
              <a:xfrm>
                <a:off x="-376736" y="5894045"/>
                <a:ext cx="283685" cy="283685"/>
                <a:chOff x="-510741" y="5913713"/>
                <a:chExt cx="267555" cy="267555"/>
              </a:xfrm>
            </p:grpSpPr>
            <p:sp>
              <p:nvSpPr>
                <p:cNvPr id="76" name="Ovaal 75">
                  <a:extLst>
                    <a:ext uri="{FF2B5EF4-FFF2-40B4-BE49-F238E27FC236}">
                      <a16:creationId xmlns:a16="http://schemas.microsoft.com/office/drawing/2014/main" id="{AFD92CB9-5CDE-4BF7-A80D-F411EA4C48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581840F6-4735-4B28-8539-9539FA2F91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4" name="Ovaal 33">
                <a:extLst>
                  <a:ext uri="{FF2B5EF4-FFF2-40B4-BE49-F238E27FC236}">
                    <a16:creationId xmlns:a16="http://schemas.microsoft.com/office/drawing/2014/main" id="{D5FCB814-7E5C-45A2-90BD-A408DFA1567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32FB2457-DE91-48A5-8C24-4C5BCC18BA6F}"/>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6" name="Groep 35">
                <a:extLst>
                  <a:ext uri="{FF2B5EF4-FFF2-40B4-BE49-F238E27FC236}">
                    <a16:creationId xmlns:a16="http://schemas.microsoft.com/office/drawing/2014/main" id="{6D495179-5C13-44FB-8768-4E2ECF37438D}"/>
                  </a:ext>
                </a:extLst>
              </p:cNvPr>
              <p:cNvGrpSpPr/>
              <p:nvPr userDrawn="1"/>
            </p:nvGrpSpPr>
            <p:grpSpPr>
              <a:xfrm>
                <a:off x="-3408294" y="5236167"/>
                <a:ext cx="622283" cy="612919"/>
                <a:chOff x="12617641" y="3403239"/>
                <a:chExt cx="752963" cy="741634"/>
              </a:xfrm>
            </p:grpSpPr>
            <p:grpSp>
              <p:nvGrpSpPr>
                <p:cNvPr id="60" name="Groep 59">
                  <a:extLst>
                    <a:ext uri="{FF2B5EF4-FFF2-40B4-BE49-F238E27FC236}">
                      <a16:creationId xmlns:a16="http://schemas.microsoft.com/office/drawing/2014/main" id="{9457D825-DFD0-47BE-A02B-140989ABDDE5}"/>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5794809-3584-4227-9BFD-4757B7631CC2}"/>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B67F9985-4BFB-4879-88CC-336A88A90184}"/>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6EF4C588-DCC3-4A4F-8A1D-FDB8D7242ED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CAB5523-781D-4EB1-B5F5-4592B484036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871FE6D0-A4CF-4689-B48C-589CDD92FF2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38DC8F42-DB76-43B2-90A4-5682F002AF82}"/>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43EBCD12-EF35-4204-BDD8-F69022EBFD3C}"/>
                        </a:ext>
                      </a:extLst>
                    </p:cNvPr>
                    <p:cNvPicPr>
                      <a:picLocks noChangeAspect="1"/>
                    </p:cNvPicPr>
                    <p:nvPr userDrawn="1"/>
                  </p:nvPicPr>
                  <p:blipFill>
                    <a:blip r:embed="rId6" cstate="email">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2C3C1E4-CC66-4949-8AA2-AE76B5DE2AFE}"/>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E888B17F-0E37-432D-85B4-CC902908C2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D4BC988A-9FE4-411A-8DC4-640F6CD51D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635BA2FD-4DBA-4E8D-8E92-9472F1A23701}"/>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B53FDCC0-993B-4739-A787-D7565E044B3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01D4175-65ED-499C-922D-197459DA8B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7440D0B7-064F-4583-9B55-0D8F23574D6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5A894AD8-A035-4740-8E1B-2EC8EC83BD2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Rechthoek 36">
                <a:extLst>
                  <a:ext uri="{FF2B5EF4-FFF2-40B4-BE49-F238E27FC236}">
                    <a16:creationId xmlns:a16="http://schemas.microsoft.com/office/drawing/2014/main" id="{A08BD252-0A71-4781-B523-1D54F7A733B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C1B0514A-B767-4AE4-9560-6B2502FFF10C}"/>
                  </a:ext>
                </a:extLst>
              </p:cNvPr>
              <p:cNvGrpSpPr/>
              <p:nvPr userDrawn="1"/>
            </p:nvGrpSpPr>
            <p:grpSpPr>
              <a:xfrm>
                <a:off x="-2485819" y="3399207"/>
                <a:ext cx="1222990" cy="563933"/>
                <a:chOff x="-2485819" y="3399207"/>
                <a:chExt cx="1222990" cy="563933"/>
              </a:xfrm>
            </p:grpSpPr>
            <p:sp>
              <p:nvSpPr>
                <p:cNvPr id="39" name="Rechthoek 38">
                  <a:extLst>
                    <a:ext uri="{FF2B5EF4-FFF2-40B4-BE49-F238E27FC236}">
                      <a16:creationId xmlns:a16="http://schemas.microsoft.com/office/drawing/2014/main" id="{2A916DCE-7ABE-40B0-B071-3EDA3DB40F5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4FECEC61-8549-4CC3-8648-DFCDE8CE84A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39967446-0199-42B7-A739-CA1B661E2E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EF54282A-8288-46BB-AC77-99B8F9ED80B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2EA0FF69-BC78-43F2-BF71-CF4DF4828A1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DA6B2290-5A6F-41A4-9C91-CC60959806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6C08078-FA38-48EA-8C96-6A7D2F5BFB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16ECA35F-00C3-40D0-9E93-822BDEA0578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998FB3B-F337-4289-AD19-BF7157CE361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50325572-B905-46B0-9EFD-83EBD2D7878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4D88FC61-28AB-45C3-BB5E-037B7673B0E7}"/>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812D0782-AE39-4A38-881B-1472A5A7C8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CF3DAC7-3966-468D-A4E0-181C7A0B792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7121395-2B30-4A64-BAF2-B9E07F8E652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B103D898-C9CD-41B9-B51E-79BF32F62C8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84F58AC3-764D-4957-8C27-FA3D90E10D8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19DDC6D1-7CCD-4366-8E78-473F3522CF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14586DDA-943C-490C-BC7D-30D1C57BAEF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0F301B72-4A87-4D89-850D-794C9AA4643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540D7E59-F043-4C53-B399-ADBE8114B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26D94BAA-8239-47E7-AC89-ECEBB2A86C9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6339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dirty="0"/>
              <a:t>Plaats hier de titel</a:t>
            </a:r>
          </a:p>
        </p:txBody>
      </p:sp>
      <p:sp>
        <p:nvSpPr>
          <p:cNvPr id="3" name="Ondertitel 2"/>
          <p:cNvSpPr>
            <a:spLocks noGrp="1"/>
          </p:cNvSpPr>
          <p:nvPr>
            <p:ph type="subTitle" idx="1" hasCustomPrompt="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1"/>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hasCustomPrompt="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solidFill>
            <a:schemeClr val="tx1">
              <a:lumMod val="95000"/>
            </a:schemeClr>
          </a:solidFill>
        </p:spPr>
        <p:txBody>
          <a:bodyPr vert="horz" wrap="square" lIns="0" tIns="1404000" rIns="0" bIns="0" rtlCol="0" anchor="ctr" anchorCtr="0">
            <a:noAutofit/>
          </a:bodyPr>
          <a:lstStyle>
            <a:lvl1pPr marL="0" indent="0" algn="ctr">
              <a:spcBef>
                <a:spcPts val="0"/>
              </a:spcBef>
              <a:buNone/>
              <a:defRPr lang="nl-NL" sz="1100" dirty="0">
                <a:solidFill>
                  <a:schemeClr val="bg1"/>
                </a:solidFill>
              </a:defRPr>
            </a:lvl1pPr>
          </a:lstStyle>
          <a:p>
            <a:r>
              <a:rPr lang="nl-NL"/>
              <a:t>Klik op bovenstaand pictogram </a:t>
            </a:r>
            <a:br>
              <a:rPr lang="nl-NL"/>
            </a:br>
            <a:r>
              <a:rPr lang="nl-NL"/>
              <a:t>om een afbeelding in te voegen</a:t>
            </a:r>
          </a:p>
        </p:txBody>
      </p:sp>
      <p:grpSp>
        <p:nvGrpSpPr>
          <p:cNvPr id="80" name="INSTRUCTIE">
            <a:extLst>
              <a:ext uri="{FF2B5EF4-FFF2-40B4-BE49-F238E27FC236}">
                <a16:creationId xmlns:a16="http://schemas.microsoft.com/office/drawing/2014/main" id="{A6378F91-9558-4AAC-BED3-3379C8C8CE5C}"/>
              </a:ext>
            </a:extLst>
          </p:cNvPr>
          <p:cNvGrpSpPr/>
          <p:nvPr userDrawn="1"/>
        </p:nvGrpSpPr>
        <p:grpSpPr>
          <a:xfrm>
            <a:off x="12377595" y="0"/>
            <a:ext cx="3693386" cy="6857760"/>
            <a:chOff x="-3786437" y="0"/>
            <a:chExt cx="3693386" cy="6857760"/>
          </a:xfrm>
        </p:grpSpPr>
        <p:sp>
          <p:nvSpPr>
            <p:cNvPr id="81" name="Rechthoek 80">
              <a:extLst>
                <a:ext uri="{FF2B5EF4-FFF2-40B4-BE49-F238E27FC236}">
                  <a16:creationId xmlns:a16="http://schemas.microsoft.com/office/drawing/2014/main" id="{CB50D817-2697-4048-9A71-264B99885340}"/>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2" name="INSTRUCTIE">
              <a:extLst>
                <a:ext uri="{FF2B5EF4-FFF2-40B4-BE49-F238E27FC236}">
                  <a16:creationId xmlns:a16="http://schemas.microsoft.com/office/drawing/2014/main" id="{3450EE75-CE8E-488D-8C67-34FF921EDACA}"/>
                </a:ext>
              </a:extLst>
            </p:cNvPr>
            <p:cNvGrpSpPr/>
            <p:nvPr userDrawn="1"/>
          </p:nvGrpSpPr>
          <p:grpSpPr>
            <a:xfrm>
              <a:off x="-3786165" y="0"/>
              <a:ext cx="3693114" cy="6177730"/>
              <a:chOff x="-3786165" y="0"/>
              <a:chExt cx="3693114" cy="6177730"/>
            </a:xfrm>
          </p:grpSpPr>
          <p:sp>
            <p:nvSpPr>
              <p:cNvPr id="83" name="Rechthoek 82">
                <a:extLst>
                  <a:ext uri="{FF2B5EF4-FFF2-40B4-BE49-F238E27FC236}">
                    <a16:creationId xmlns:a16="http://schemas.microsoft.com/office/drawing/2014/main" id="{64E12A3F-41E2-4396-B65C-EF8492EA4F81}"/>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89EE236B-122A-4A39-8C0D-9B9D820AA97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C3141FA4-8E1F-4370-9370-EA34809E0238}"/>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1606FB70-EF59-4950-822D-A38221A8759B}"/>
                  </a:ext>
                </a:extLst>
              </p:cNvPr>
              <p:cNvGrpSpPr/>
              <p:nvPr userDrawn="1"/>
            </p:nvGrpSpPr>
            <p:grpSpPr>
              <a:xfrm>
                <a:off x="-3316179" y="1231351"/>
                <a:ext cx="294789" cy="318834"/>
                <a:chOff x="14466489" y="1001522"/>
                <a:chExt cx="290627" cy="314333"/>
              </a:xfrm>
            </p:grpSpPr>
            <p:sp>
              <p:nvSpPr>
                <p:cNvPr id="140" name="Rechthoek 139">
                  <a:extLst>
                    <a:ext uri="{FF2B5EF4-FFF2-40B4-BE49-F238E27FC236}">
                      <a16:creationId xmlns:a16="http://schemas.microsoft.com/office/drawing/2014/main" id="{7235B956-80CA-49F8-AB79-7BACE5713A8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1" name="Ovaal 140">
                  <a:extLst>
                    <a:ext uri="{FF2B5EF4-FFF2-40B4-BE49-F238E27FC236}">
                      <a16:creationId xmlns:a16="http://schemas.microsoft.com/office/drawing/2014/main" id="{C6A6625B-8FD6-4DB4-B0F0-0F079FF75D8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2" name="Vrije vorm: vorm 141">
                  <a:extLst>
                    <a:ext uri="{FF2B5EF4-FFF2-40B4-BE49-F238E27FC236}">
                      <a16:creationId xmlns:a16="http://schemas.microsoft.com/office/drawing/2014/main" id="{D50135AA-9DB4-446F-B2A5-E1E6C3C35C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3" name="Rechthoek: afgeronde hoeken 142">
                  <a:extLst>
                    <a:ext uri="{FF2B5EF4-FFF2-40B4-BE49-F238E27FC236}">
                      <a16:creationId xmlns:a16="http://schemas.microsoft.com/office/drawing/2014/main" id="{F38C6D34-2D10-460B-B242-E3D0F3E266A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44" name="Rechte verbindingslijn 143">
                  <a:extLst>
                    <a:ext uri="{FF2B5EF4-FFF2-40B4-BE49-F238E27FC236}">
                      <a16:creationId xmlns:a16="http://schemas.microsoft.com/office/drawing/2014/main" id="{6FFABF93-4A9C-43C3-A699-1FFBBB588B2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5" name="Rechte verbindingslijn 144">
                  <a:extLst>
                    <a:ext uri="{FF2B5EF4-FFF2-40B4-BE49-F238E27FC236}">
                      <a16:creationId xmlns:a16="http://schemas.microsoft.com/office/drawing/2014/main" id="{5B8E4647-CC97-4FFA-8706-5365091EE960}"/>
                    </a:ext>
                  </a:extLst>
                </p:cNvPr>
                <p:cNvCxnSpPr>
                  <a:cxnSpLocks/>
                  <a:stCxn id="14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A2606ECF-F173-4FAA-9517-DA8BC64929C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06F5B5E1-C717-4238-A436-B6830F6204E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D9717507-89FC-46FB-8868-8139E2195B0E}"/>
                  </a:ext>
                </a:extLst>
              </p:cNvPr>
              <p:cNvGrpSpPr/>
              <p:nvPr userDrawn="1"/>
            </p:nvGrpSpPr>
            <p:grpSpPr>
              <a:xfrm>
                <a:off x="-3311319" y="2164285"/>
                <a:ext cx="825500" cy="209550"/>
                <a:chOff x="13504624" y="2482850"/>
                <a:chExt cx="825500" cy="209550"/>
              </a:xfrm>
            </p:grpSpPr>
            <p:sp>
              <p:nvSpPr>
                <p:cNvPr id="137" name="Rechthoek 136">
                  <a:extLst>
                    <a:ext uri="{FF2B5EF4-FFF2-40B4-BE49-F238E27FC236}">
                      <a16:creationId xmlns:a16="http://schemas.microsoft.com/office/drawing/2014/main" id="{A69C15AF-281A-4F72-ABEC-2790EB03131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8" name="Rechte verbindingslijn 137">
                  <a:extLst>
                    <a:ext uri="{FF2B5EF4-FFF2-40B4-BE49-F238E27FC236}">
                      <a16:creationId xmlns:a16="http://schemas.microsoft.com/office/drawing/2014/main" id="{1176A0FE-9038-4E38-BB62-FBD2E8C897F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9" name="Gelijkbenige driehoek 138">
                  <a:extLst>
                    <a:ext uri="{FF2B5EF4-FFF2-40B4-BE49-F238E27FC236}">
                      <a16:creationId xmlns:a16="http://schemas.microsoft.com/office/drawing/2014/main" id="{DF593A27-EB64-456C-93EB-0EBF409F5EF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A4BDDDE3-C6C3-4B80-B516-98A708F7A50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3E8E0B8E-8E48-4286-8C3A-5D4C3D59DAF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2" name="ICOON_info">
                <a:extLst>
                  <a:ext uri="{FF2B5EF4-FFF2-40B4-BE49-F238E27FC236}">
                    <a16:creationId xmlns:a16="http://schemas.microsoft.com/office/drawing/2014/main" id="{B55EA03F-D8F9-4EC6-834B-529F18E791D3}"/>
                  </a:ext>
                </a:extLst>
              </p:cNvPr>
              <p:cNvGrpSpPr/>
              <p:nvPr userDrawn="1"/>
            </p:nvGrpSpPr>
            <p:grpSpPr>
              <a:xfrm>
                <a:off x="-376736" y="5894045"/>
                <a:ext cx="283685" cy="283685"/>
                <a:chOff x="-510741" y="5913713"/>
                <a:chExt cx="267555" cy="267555"/>
              </a:xfrm>
            </p:grpSpPr>
            <p:sp>
              <p:nvSpPr>
                <p:cNvPr id="135" name="Ovaal 134">
                  <a:extLst>
                    <a:ext uri="{FF2B5EF4-FFF2-40B4-BE49-F238E27FC236}">
                      <a16:creationId xmlns:a16="http://schemas.microsoft.com/office/drawing/2014/main" id="{2AE2663D-D44B-4E0B-95A0-47C1E8B3E0A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A884A07B-3DC0-407B-8AF4-0430058BE6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93" name="Ovaal 92">
                <a:extLst>
                  <a:ext uri="{FF2B5EF4-FFF2-40B4-BE49-F238E27FC236}">
                    <a16:creationId xmlns:a16="http://schemas.microsoft.com/office/drawing/2014/main" id="{5815CC07-B725-4600-A366-0D46EE88D26B}"/>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F90A9BB-C784-4E57-9627-03BE210628EA}"/>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B3BBE54A-2C7C-4F1D-B992-16FEEEACE25D}"/>
                  </a:ext>
                </a:extLst>
              </p:cNvPr>
              <p:cNvGrpSpPr/>
              <p:nvPr userDrawn="1"/>
            </p:nvGrpSpPr>
            <p:grpSpPr>
              <a:xfrm>
                <a:off x="-3408294" y="5236167"/>
                <a:ext cx="622283" cy="612919"/>
                <a:chOff x="12617641" y="3403239"/>
                <a:chExt cx="752963" cy="741634"/>
              </a:xfrm>
            </p:grpSpPr>
            <p:grpSp>
              <p:nvGrpSpPr>
                <p:cNvPr id="119" name="Groep 118">
                  <a:extLst>
                    <a:ext uri="{FF2B5EF4-FFF2-40B4-BE49-F238E27FC236}">
                      <a16:creationId xmlns:a16="http://schemas.microsoft.com/office/drawing/2014/main" id="{A85B5829-5F16-441C-A97C-858A68069D79}"/>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1649C07F-BEE3-4CC9-90D2-8E1703D2B243}"/>
                      </a:ext>
                    </a:extLst>
                  </p:cNvPr>
                  <p:cNvGrpSpPr/>
                  <p:nvPr userDrawn="1"/>
                </p:nvGrpSpPr>
                <p:grpSpPr>
                  <a:xfrm>
                    <a:off x="12782177" y="3403239"/>
                    <a:ext cx="412972" cy="396132"/>
                    <a:chOff x="13554906" y="3320109"/>
                    <a:chExt cx="443912" cy="425811"/>
                  </a:xfrm>
                </p:grpSpPr>
                <p:grpSp>
                  <p:nvGrpSpPr>
                    <p:cNvPr id="129" name="Groep 128">
                      <a:extLst>
                        <a:ext uri="{FF2B5EF4-FFF2-40B4-BE49-F238E27FC236}">
                          <a16:creationId xmlns:a16="http://schemas.microsoft.com/office/drawing/2014/main" id="{DCF420B3-DF92-4EAB-94F1-5FAB7DB0CCEB}"/>
                        </a:ext>
                      </a:extLst>
                    </p:cNvPr>
                    <p:cNvGrpSpPr/>
                    <p:nvPr userDrawn="1"/>
                  </p:nvGrpSpPr>
                  <p:grpSpPr>
                    <a:xfrm>
                      <a:off x="13554906" y="3320109"/>
                      <a:ext cx="443912" cy="425811"/>
                      <a:chOff x="12909684" y="1276143"/>
                      <a:chExt cx="443912" cy="425811"/>
                    </a:xfrm>
                  </p:grpSpPr>
                  <p:sp>
                    <p:nvSpPr>
                      <p:cNvPr id="132" name="Rechthoek 131">
                        <a:extLst>
                          <a:ext uri="{FF2B5EF4-FFF2-40B4-BE49-F238E27FC236}">
                            <a16:creationId xmlns:a16="http://schemas.microsoft.com/office/drawing/2014/main" id="{23C3D41B-33A8-42EF-B25E-E372C14851B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5DD56A09-A2DE-42F8-ADB2-B7AA87260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57AF6E28-8150-4E07-8C8A-493C36B690B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30" name="Afbeelding 129">
                      <a:extLst>
                        <a:ext uri="{FF2B5EF4-FFF2-40B4-BE49-F238E27FC236}">
                          <a16:creationId xmlns:a16="http://schemas.microsoft.com/office/drawing/2014/main" id="{4C5B14D2-B427-4EA2-AE1E-68CCFBE27D36}"/>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31" name="Afbeelding 130">
                      <a:extLst>
                        <a:ext uri="{FF2B5EF4-FFF2-40B4-BE49-F238E27FC236}">
                          <a16:creationId xmlns:a16="http://schemas.microsoft.com/office/drawing/2014/main" id="{EF9FE4B5-8E5D-4DD8-ACB7-D57C16B98906}"/>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F1C6838B-B3E5-4D86-87E3-2E8BE97F8DB7}"/>
                      </a:ext>
                    </a:extLst>
                  </p:cNvPr>
                  <p:cNvGrpSpPr/>
                  <p:nvPr userDrawn="1"/>
                </p:nvGrpSpPr>
                <p:grpSpPr>
                  <a:xfrm>
                    <a:off x="13103513" y="3705268"/>
                    <a:ext cx="145820" cy="146462"/>
                    <a:chOff x="13096169" y="3602278"/>
                    <a:chExt cx="145820" cy="146462"/>
                  </a:xfrm>
                </p:grpSpPr>
                <p:sp>
                  <p:nvSpPr>
                    <p:cNvPr id="127" name="Rechthoek 126">
                      <a:extLst>
                        <a:ext uri="{FF2B5EF4-FFF2-40B4-BE49-F238E27FC236}">
                          <a16:creationId xmlns:a16="http://schemas.microsoft.com/office/drawing/2014/main" id="{09D50E88-E149-468F-8F47-DBB2DB2511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25C9F9ED-669E-48F5-B532-BD496C60C3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E3F86A37-F67C-4602-8278-0F0C83DCD4D8}"/>
                      </a:ext>
                    </a:extLst>
                  </p:cNvPr>
                  <p:cNvGrpSpPr/>
                  <p:nvPr userDrawn="1"/>
                </p:nvGrpSpPr>
                <p:grpSpPr>
                  <a:xfrm rot="10800000">
                    <a:off x="13061402" y="3665637"/>
                    <a:ext cx="145820" cy="146462"/>
                    <a:chOff x="13096169" y="3602278"/>
                    <a:chExt cx="145820" cy="146462"/>
                  </a:xfrm>
                </p:grpSpPr>
                <p:sp>
                  <p:nvSpPr>
                    <p:cNvPr id="125" name="Rechthoek 124">
                      <a:extLst>
                        <a:ext uri="{FF2B5EF4-FFF2-40B4-BE49-F238E27FC236}">
                          <a16:creationId xmlns:a16="http://schemas.microsoft.com/office/drawing/2014/main" id="{AF6C8AA6-F30E-4897-8E70-7EAB56E2AA0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D0542811-C97F-4AD9-AEA0-A425F7AB5FF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0E4E6DA6-9F73-493B-9AC8-1AFA62EE8C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552EE991-D764-44B4-A971-EF73CF62C7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DFA2103-7C87-45F0-A123-7D37FB57C75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BC99AABC-8741-4386-8433-E387FC9DB2E7}"/>
                  </a:ext>
                </a:extLst>
              </p:cNvPr>
              <p:cNvGrpSpPr/>
              <p:nvPr userDrawn="1"/>
            </p:nvGrpSpPr>
            <p:grpSpPr>
              <a:xfrm>
                <a:off x="-2485819" y="3399207"/>
                <a:ext cx="1222990" cy="563933"/>
                <a:chOff x="-2485819" y="3399207"/>
                <a:chExt cx="1222990" cy="563933"/>
              </a:xfrm>
            </p:grpSpPr>
            <p:sp>
              <p:nvSpPr>
                <p:cNvPr id="98" name="Rechthoek 97">
                  <a:extLst>
                    <a:ext uri="{FF2B5EF4-FFF2-40B4-BE49-F238E27FC236}">
                      <a16:creationId xmlns:a16="http://schemas.microsoft.com/office/drawing/2014/main" id="{F2729710-D093-4441-8D76-BED0BA63BA5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0BBBF0D3-45A6-4617-9788-B159D65572C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D017319D-B525-4530-B171-9EC17EA008D7}"/>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AF682133-1280-469E-BFAB-F0878D2A615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3AC44ACE-20C9-4B7E-8A55-26A0B09BF0D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26F84A4A-4E57-411F-AB19-5D935752E30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6E93D1A7-329F-412E-AAC9-79F09008F2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38F1D0C9-9F36-4244-9FAD-4E4FB78EE3A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FFDACD70-01F0-4DCD-8DD4-797361DFC12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9B06E1DA-4E40-46B9-A3E3-DA482C5C1A30}"/>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F46E9981-2B29-4141-9601-D1A73A8661AF}"/>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9AD2F1E3-23D3-444D-AD26-83078E349F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E4F64194-B2A4-45B9-8B1B-96E2D87EA3D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E2DD2B3D-C373-4B72-BD62-6F7460277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A01E9C00-2489-4D35-8FCC-79DB44A3328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2B39B2B-A36E-4766-A5E1-A12D82912A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69F8CC9A-FCE7-4AAB-A81C-E9622CF5016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613D3E70-C74A-4FA5-AE54-CF87E63762B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9F4D0BD7-58CD-4C61-9B85-A8864FD87F1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4898A9D7-12C8-461E-B4F3-27B414BCB40B}"/>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99E649B4-1437-49D5-853D-546FBA8A134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6664579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hasCustomPrompt="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hasCustomPrompt="1"/>
          </p:nvPr>
        </p:nvSpPr>
        <p:spPr>
          <a:xfrm>
            <a:off x="6554588" y="2024063"/>
            <a:ext cx="5004000" cy="1403350"/>
          </a:xfrm>
        </p:spPr>
        <p:txBody>
          <a:bodyPr tIns="90000" bIns="90000" anchor="b">
            <a:normAutofit/>
          </a:bodyPr>
          <a:lstStyle>
            <a:lvl1pPr algn="l">
              <a:defRPr sz="3600">
                <a:solidFill>
                  <a:schemeClr val="bg1"/>
                </a:solidFill>
              </a:defRPr>
            </a:lvl1pPr>
          </a:lstStyle>
          <a:p>
            <a:r>
              <a:rPr lang="nl-NL" dirty="0"/>
              <a:t>Plaats hier de titel</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28641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9600"/>
            <a:ext cx="10923588" cy="1547813"/>
          </a:xfrm>
        </p:spPr>
        <p:txBody>
          <a:bodyPr anchor="ctr" anchorCtr="0">
            <a:normAutofit/>
          </a:bodyPr>
          <a:lstStyle>
            <a:lvl1pPr>
              <a:defRPr sz="4800">
                <a:solidFill>
                  <a:schemeClr val="bg1"/>
                </a:solidFill>
              </a:defRPr>
            </a:lvl1pPr>
          </a:lstStyle>
          <a:p>
            <a:r>
              <a:rPr lang="nl-NL" dirty="0"/>
              <a:t>Plaats hier de titel</a:t>
            </a:r>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hasCustomPrompt="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 hier uw tekst</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16869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hasCustomPrompt="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hasCustomPrompt="1"/>
          </p:nvPr>
        </p:nvSpPr>
        <p:spPr>
          <a:xfrm>
            <a:off x="6554588" y="2024063"/>
            <a:ext cx="5004000" cy="1403350"/>
          </a:xfrm>
        </p:spPr>
        <p:txBody>
          <a:bodyPr tIns="90000" bIns="90000" anchor="b">
            <a:normAutofit/>
          </a:bodyPr>
          <a:lstStyle>
            <a:lvl1pPr algn="l">
              <a:defRPr sz="3600">
                <a:solidFill>
                  <a:schemeClr val="bg1"/>
                </a:solidFill>
              </a:defRPr>
            </a:lvl1pPr>
          </a:lstStyle>
          <a:p>
            <a:r>
              <a:rPr lang="nl-NL" dirty="0"/>
              <a:t>Plaats hier de titel</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hasCustomPrompt="1"/>
          </p:nvPr>
        </p:nvSpPr>
        <p:spPr>
          <a:xfrm>
            <a:off x="634999" y="2636838"/>
            <a:ext cx="5003801" cy="1584325"/>
          </a:xfrm>
        </p:spPr>
        <p:txBody>
          <a:bodyPr anchor="ctr" anchorCtr="0">
            <a:normAutofit/>
          </a:bodyPr>
          <a:lstStyle>
            <a:lvl1pPr algn="r">
              <a:defRPr sz="3600">
                <a:solidFill>
                  <a:schemeClr val="bg1"/>
                </a:solidFill>
              </a:defRPr>
            </a:lvl1pPr>
          </a:lstStyle>
          <a:p>
            <a:r>
              <a:rPr lang="nl-NL" dirty="0"/>
              <a:t>Plaats hier de titel</a:t>
            </a:r>
          </a:p>
        </p:txBody>
      </p:sp>
      <p:sp>
        <p:nvSpPr>
          <p:cNvPr id="13" name="Tijdelijke aanduiding voor tekst 4"/>
          <p:cNvSpPr>
            <a:spLocks noGrp="1"/>
          </p:cNvSpPr>
          <p:nvPr>
            <p:ph type="body" sz="quarter" idx="15" hasCustomPrompt="1"/>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4" name="Tijdelijke aanduiding voor tekst 4"/>
          <p:cNvSpPr>
            <a:spLocks noGrp="1"/>
          </p:cNvSpPr>
          <p:nvPr>
            <p:ph type="body" sz="quarter" idx="16" hasCustomPrompt="1"/>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5" name="Tijdelijke aanduiding voor tekst 4"/>
          <p:cNvSpPr>
            <a:spLocks noGrp="1"/>
          </p:cNvSpPr>
          <p:nvPr>
            <p:ph type="body" sz="quarter" idx="17" hasCustomPrompt="1"/>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6" name="Tijdelijke aanduiding voor tekst 4"/>
          <p:cNvSpPr>
            <a:spLocks noGrp="1"/>
          </p:cNvSpPr>
          <p:nvPr>
            <p:ph type="body" sz="quarter" idx="18" hasCustomPrompt="1"/>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7" name="Tijdelijke aanduiding voor tekst 4"/>
          <p:cNvSpPr>
            <a:spLocks noGrp="1"/>
          </p:cNvSpPr>
          <p:nvPr>
            <p:ph type="body" sz="quarter" idx="19" hasCustomPrompt="1"/>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5167740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hasCustomPrompt="1"/>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dirty="0"/>
              <a:t>Typ hier uw tekst</a:t>
            </a:r>
          </a:p>
        </p:txBody>
      </p:sp>
      <p:sp>
        <p:nvSpPr>
          <p:cNvPr id="6" name="Titel 5"/>
          <p:cNvSpPr>
            <a:spLocks noGrp="1"/>
          </p:cNvSpPr>
          <p:nvPr>
            <p:ph type="title" hasCustomPrompt="1"/>
          </p:nvPr>
        </p:nvSpPr>
        <p:spPr>
          <a:xfrm>
            <a:off x="6553200" y="1051200"/>
            <a:ext cx="5004000" cy="948047"/>
          </a:xfrm>
        </p:spPr>
        <p:txBody>
          <a:bodyPr/>
          <a:lstStyle>
            <a:lvl1pPr>
              <a:defRPr>
                <a:solidFill>
                  <a:schemeClr val="bg1"/>
                </a:solidFill>
              </a:defRPr>
            </a:lvl1pPr>
          </a:lstStyle>
          <a:p>
            <a:r>
              <a:rPr lang="nl-NL" dirty="0"/>
              <a:t>Plaats hier de titel</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hasCustomPrompt="1"/>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solidFill>
            <a:schemeClr val="bg1">
              <a:lumMod val="95000"/>
            </a:schemeClr>
          </a:solidFill>
        </p:spPr>
        <p:txBody>
          <a:bodyPr wrap="square" lIns="0" tIns="0" rIns="0" bIns="1584000" anchor="ctr" anchorCtr="0">
            <a:noAutofit/>
          </a:bodyPr>
          <a:lstStyle>
            <a:lvl1pPr marL="0" indent="0" algn="ctr">
              <a:spcBef>
                <a:spcPts val="0"/>
              </a:spcBef>
              <a:buNone/>
              <a:defRPr sz="1100">
                <a:solidFill>
                  <a:schemeClr val="tx1"/>
                </a:solidFill>
              </a:defRPr>
            </a:lvl1pPr>
          </a:lstStyle>
          <a:p>
            <a:r>
              <a:rPr lang="nl-NL"/>
              <a:t>Klik op onderstaand pictogram </a:t>
            </a:r>
            <a:br>
              <a:rPr lang="nl-NL"/>
            </a:br>
            <a:r>
              <a:rPr lang="nl-NL"/>
              <a:t>om een afbeelding in te 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grpSp>
        <p:nvGrpSpPr>
          <p:cNvPr id="13" name="INSTRUCTIE">
            <a:extLst>
              <a:ext uri="{FF2B5EF4-FFF2-40B4-BE49-F238E27FC236}">
                <a16:creationId xmlns:a16="http://schemas.microsoft.com/office/drawing/2014/main" id="{23F72775-445C-413C-A677-1B41C89912B1}"/>
              </a:ext>
            </a:extLst>
          </p:cNvPr>
          <p:cNvGrpSpPr/>
          <p:nvPr userDrawn="1"/>
        </p:nvGrpSpPr>
        <p:grpSpPr>
          <a:xfrm>
            <a:off x="-3786437" y="0"/>
            <a:ext cx="3693386" cy="6857760"/>
            <a:chOff x="-3786437" y="0"/>
            <a:chExt cx="3693386" cy="6857760"/>
          </a:xfrm>
        </p:grpSpPr>
        <p:sp>
          <p:nvSpPr>
            <p:cNvPr id="14" name="Rechthoek 13">
              <a:extLst>
                <a:ext uri="{FF2B5EF4-FFF2-40B4-BE49-F238E27FC236}">
                  <a16:creationId xmlns:a16="http://schemas.microsoft.com/office/drawing/2014/main" id="{34B02D63-4AAC-4BD1-A651-C8640076EF0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B33A09C1-605A-4F25-B7AA-4467851BA188}"/>
                </a:ext>
              </a:extLst>
            </p:cNvPr>
            <p:cNvGrpSpPr/>
            <p:nvPr userDrawn="1"/>
          </p:nvGrpSpPr>
          <p:grpSpPr>
            <a:xfrm>
              <a:off x="-3786165" y="0"/>
              <a:ext cx="3693114" cy="6177730"/>
              <a:chOff x="-3786165" y="0"/>
              <a:chExt cx="3693114" cy="6177730"/>
            </a:xfrm>
          </p:grpSpPr>
          <p:sp>
            <p:nvSpPr>
              <p:cNvPr id="16" name="Rechthoek 15">
                <a:extLst>
                  <a:ext uri="{FF2B5EF4-FFF2-40B4-BE49-F238E27FC236}">
                    <a16:creationId xmlns:a16="http://schemas.microsoft.com/office/drawing/2014/main" id="{FD73A508-BD69-4A1C-ABDD-ADECA3E7F66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0" name="Ovaal 19">
                <a:extLst>
                  <a:ext uri="{FF2B5EF4-FFF2-40B4-BE49-F238E27FC236}">
                    <a16:creationId xmlns:a16="http://schemas.microsoft.com/office/drawing/2014/main" id="{A400960E-29A0-4923-BEA9-509089A45D8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D6BC181A-0292-467A-B61C-8F49652D2D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B0B6D6B3-954B-4C03-B063-10F1529864F4}"/>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7682EB41-0A9F-4A35-9D80-C9E097D7179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A39F4E35-B952-45B6-A8D9-8312D62FE8C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C8021558-AB2A-455A-8069-5298BFE145F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543E2B6B-FE2C-4B04-8B8B-7ACF60047A3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B063D790-A716-46F1-B0ED-42368501C7E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A097653C-2BE7-4580-9DE2-30D44EFDFDFC}"/>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Ovaal 22">
                <a:extLst>
                  <a:ext uri="{FF2B5EF4-FFF2-40B4-BE49-F238E27FC236}">
                    <a16:creationId xmlns:a16="http://schemas.microsoft.com/office/drawing/2014/main" id="{E1DFA38F-B67E-40E9-A65E-A8527E86346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E203FCB7-1C9A-4C73-94D6-6998D7A992E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Groep 24">
                <a:extLst>
                  <a:ext uri="{FF2B5EF4-FFF2-40B4-BE49-F238E27FC236}">
                    <a16:creationId xmlns:a16="http://schemas.microsoft.com/office/drawing/2014/main" id="{DD8FA592-C595-4F0F-8C09-F64AD9D345F6}"/>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BA9F591E-66A4-498F-A0EC-7D148A30723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DBB5B55D-8539-4624-A0B5-335FC09D4FB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932404EF-3881-4655-A282-8CFEFCB50A1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F14CD059-D35C-4FDE-ACA5-BEF34081175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A4326AA3-B0AC-4BBE-A3DF-BBBA7E26A599}"/>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ICOON_info">
                <a:extLst>
                  <a:ext uri="{FF2B5EF4-FFF2-40B4-BE49-F238E27FC236}">
                    <a16:creationId xmlns:a16="http://schemas.microsoft.com/office/drawing/2014/main" id="{8B8510D3-05E3-40A9-A696-979716DC04EB}"/>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E395CD60-F93F-43E4-978F-C819F140F52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7D127951-536F-425C-BCB1-DD1384ADF97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C4EAB65B-EB1F-43F1-8A36-962025CC3F6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0" name="Rechthoek 29">
                <a:extLst>
                  <a:ext uri="{FF2B5EF4-FFF2-40B4-BE49-F238E27FC236}">
                    <a16:creationId xmlns:a16="http://schemas.microsoft.com/office/drawing/2014/main" id="{046C603D-9DFB-444A-8E72-6A0AD8D9771C}"/>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1" name="Groep 30">
                <a:extLst>
                  <a:ext uri="{FF2B5EF4-FFF2-40B4-BE49-F238E27FC236}">
                    <a16:creationId xmlns:a16="http://schemas.microsoft.com/office/drawing/2014/main" id="{0B8730DC-4B39-4BAC-89F4-AE97DA46CDA9}"/>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9D1C4461-881D-40F6-9CCC-F588DEFF7087}"/>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59930171-841B-45FA-ADB8-2CA2AF29177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5193A2D2-2CD1-4845-BD49-38FE78F77561}"/>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F231BEF5-1FC2-4F42-9E4E-215DDAF5974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BDB603B-66C5-4B00-9187-0D06E8F7EAE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B87187D6-1D4E-4037-8D88-B19269EE0B7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263B884A-3CD5-44DB-9ED6-8AE72F057867}"/>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C4751DBF-DA7A-4A27-B0E0-2FA2F6B902AA}"/>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70705BB8-4C67-4391-8571-A593681C0710}"/>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356219B-377A-4D68-A7FB-903964A1F8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4021FCE5-6013-469E-86C5-EA7E1B15215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D0E15F73-5496-4916-B656-A5090B6AC67F}"/>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E01E2FFE-C43A-4909-AF01-BEA378EE89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5E851EC-D0B6-4988-BD80-B9EFD53BAB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55BD5F62-7216-4167-BB83-DE6879B289F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57FE947A-271B-415B-B659-0D322F10A1D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493DDD31-84CA-4348-9998-1CDDDD48548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F9155E6D-6201-4C53-BAF7-8E38984A61E7}"/>
                  </a:ext>
                </a:extLst>
              </p:cNvPr>
              <p:cNvGrpSpPr/>
              <p:nvPr userDrawn="1"/>
            </p:nvGrpSpPr>
            <p:grpSpPr>
              <a:xfrm>
                <a:off x="-2485819" y="3399207"/>
                <a:ext cx="1222990" cy="563933"/>
                <a:chOff x="-2485819" y="3399207"/>
                <a:chExt cx="1222990" cy="563933"/>
              </a:xfrm>
            </p:grpSpPr>
            <p:sp>
              <p:nvSpPr>
                <p:cNvPr id="34" name="Rechthoek 33">
                  <a:extLst>
                    <a:ext uri="{FF2B5EF4-FFF2-40B4-BE49-F238E27FC236}">
                      <a16:creationId xmlns:a16="http://schemas.microsoft.com/office/drawing/2014/main" id="{B7BD9C7F-9578-4022-BF49-CF4EE44CE1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0882A719-CE14-4E74-B01E-AE78146C30C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0B63514B-6B67-4814-BB63-D7E48253BA3B}"/>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D698E5A5-AD39-4774-BE77-3677D5E308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54879655-5095-41DB-A42E-E94F9F85F0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58528A34-AA10-4BA8-91E1-076FBF4688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F547667F-1949-499F-96C6-6C89FDE260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2587605B-E671-4C0A-AC19-12D938AD554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13531641-1003-4279-A922-960378F5917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FED4288F-07FC-495B-B48B-89AEE20880CB}"/>
                    </a:ext>
                  </a:extLst>
                </p:cNvPr>
                <p:cNvGrpSpPr/>
                <p:nvPr userDrawn="1"/>
              </p:nvGrpSpPr>
              <p:grpSpPr>
                <a:xfrm>
                  <a:off x="-2423424" y="3690208"/>
                  <a:ext cx="166739" cy="218963"/>
                  <a:chOff x="12940828" y="3950597"/>
                  <a:chExt cx="432813" cy="568367"/>
                </a:xfrm>
              </p:grpSpPr>
              <p:grpSp>
                <p:nvGrpSpPr>
                  <p:cNvPr id="41" name="Groep 40">
                    <a:extLst>
                      <a:ext uri="{FF2B5EF4-FFF2-40B4-BE49-F238E27FC236}">
                        <a16:creationId xmlns:a16="http://schemas.microsoft.com/office/drawing/2014/main" id="{ED7E687B-C1A6-4467-8349-45C490EA49B0}"/>
                      </a:ext>
                    </a:extLst>
                  </p:cNvPr>
                  <p:cNvGrpSpPr/>
                  <p:nvPr userDrawn="1"/>
                </p:nvGrpSpPr>
                <p:grpSpPr>
                  <a:xfrm>
                    <a:off x="13000382" y="4006891"/>
                    <a:ext cx="373259" cy="315747"/>
                    <a:chOff x="12968836" y="3354170"/>
                    <a:chExt cx="404806" cy="342433"/>
                  </a:xfrm>
                </p:grpSpPr>
                <p:sp>
                  <p:nvSpPr>
                    <p:cNvPr id="43" name="Rechthoek: afgeronde hoeken 42">
                      <a:extLst>
                        <a:ext uri="{FF2B5EF4-FFF2-40B4-BE49-F238E27FC236}">
                          <a16:creationId xmlns:a16="http://schemas.microsoft.com/office/drawing/2014/main" id="{E2C2D6D8-0F82-4FD7-8741-7E8FBEC609C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45B5EE4-4A6D-4D07-85BE-4A1E8440F7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39DCBD29-50FA-4DFE-9A88-8A4337ABFB3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5BF2F4D-8923-40AB-AA5A-491202C7D2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5BE23CA0-8AE2-40CB-A7C9-389B5C4AC61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91E5D53E-D307-467D-83CA-296BE940294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2" name="Boog 41">
                    <a:extLst>
                      <a:ext uri="{FF2B5EF4-FFF2-40B4-BE49-F238E27FC236}">
                        <a16:creationId xmlns:a16="http://schemas.microsoft.com/office/drawing/2014/main" id="{01E0AFA0-0CA4-4A08-935D-6EADC45D04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8" name="Tekstvak 37">
                  <a:extLst>
                    <a:ext uri="{FF2B5EF4-FFF2-40B4-BE49-F238E27FC236}">
                      <a16:creationId xmlns:a16="http://schemas.microsoft.com/office/drawing/2014/main" id="{365CB88C-842F-40A7-B600-6C11A8D1FB0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9" name="Tekstvak 38">
                  <a:extLst>
                    <a:ext uri="{FF2B5EF4-FFF2-40B4-BE49-F238E27FC236}">
                      <a16:creationId xmlns:a16="http://schemas.microsoft.com/office/drawing/2014/main" id="{0008AB3B-C07E-4A62-A604-0F59CA1F34E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0" name="Vrije vorm: vorm 39">
                  <a:extLst>
                    <a:ext uri="{FF2B5EF4-FFF2-40B4-BE49-F238E27FC236}">
                      <a16:creationId xmlns:a16="http://schemas.microsoft.com/office/drawing/2014/main" id="{B482EA70-67B1-4C81-929A-875176195E2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534111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4999" y="2636837"/>
            <a:ext cx="5003801" cy="1584325"/>
          </a:xfrm>
        </p:spPr>
        <p:txBody>
          <a:bodyPr anchor="b">
            <a:normAutofit/>
          </a:bodyPr>
          <a:lstStyle>
            <a:lvl1pPr algn="r">
              <a:defRPr sz="3600">
                <a:solidFill>
                  <a:schemeClr val="bg1"/>
                </a:solidFill>
              </a:defRPr>
            </a:lvl1pPr>
          </a:lstStyle>
          <a:p>
            <a:r>
              <a:rPr lang="nl-NL" dirty="0"/>
              <a:t>Plaats hier de titel</a:t>
            </a:r>
          </a:p>
        </p:txBody>
      </p:sp>
      <p:sp>
        <p:nvSpPr>
          <p:cNvPr id="3" name="Tijdelijke aanduiding voor tekst 2"/>
          <p:cNvSpPr>
            <a:spLocks noGrp="1"/>
          </p:cNvSpPr>
          <p:nvPr>
            <p:ph type="body" idx="1" hasCustomPrompt="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Plaats hier de subtitel</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lvl1pPr>
              <a:defRPr>
                <a:solidFill>
                  <a:schemeClr val="bg1"/>
                </a:solidFill>
              </a:defRPr>
            </a:lvl1pPr>
          </a:lstStyle>
          <a:p>
            <a:endParaRPr lang="nl-NL"/>
          </a:p>
        </p:txBody>
      </p:sp>
      <p:sp>
        <p:nvSpPr>
          <p:cNvPr id="12" name="Tijdelijke aanduiding voor voettekst 11"/>
          <p:cNvSpPr>
            <a:spLocks noGrp="1"/>
          </p:cNvSpPr>
          <p:nvPr>
            <p:ph type="ftr" sz="quarter" idx="15"/>
          </p:nvPr>
        </p:nvSpPr>
        <p:spPr/>
        <p:txBody>
          <a:bodyPr/>
          <a:lstStyle>
            <a:lvl1pPr>
              <a:defRPr>
                <a:solidFill>
                  <a:schemeClr val="bg1"/>
                </a:solidFill>
              </a:defRPr>
            </a:lvl1p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25484367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p:txBody>
          <a:bodyPr/>
          <a:lstStyle/>
          <a:p>
            <a:r>
              <a:rPr lang="nl-NL" dirty="0"/>
              <a:t>Plaats hier de titel</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1002114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Typ hier uw tekst</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5" name="Tijdelijke aanduiding voor tekst 4"/>
          <p:cNvSpPr>
            <a:spLocks noGrp="1"/>
          </p:cNvSpPr>
          <p:nvPr>
            <p:ph type="body" sz="quarter" idx="3" hasCustomPrompt="1"/>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Typ hier uw tekst</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0" name="Titel 9"/>
          <p:cNvSpPr>
            <a:spLocks noGrp="1"/>
          </p:cNvSpPr>
          <p:nvPr>
            <p:ph type="title" hasCustomPrompt="1"/>
          </p:nvPr>
        </p:nvSpPr>
        <p:spPr/>
        <p:txBody>
          <a:bodyPr/>
          <a:lstStyle/>
          <a:p>
            <a:r>
              <a:rPr lang="nl-NL" dirty="0"/>
              <a:t>Plaats hier de titel</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2663636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Plaats hier de titel</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88657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85124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hasCustomPrompt="1"/>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Typ hier uw tekst</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3" name="Titel 2"/>
          <p:cNvSpPr>
            <a:spLocks noGrp="1"/>
          </p:cNvSpPr>
          <p:nvPr>
            <p:ph type="title" hasCustomPrompt="1"/>
          </p:nvPr>
        </p:nvSpPr>
        <p:spPr>
          <a:xfrm>
            <a:off x="635000" y="1052513"/>
            <a:ext cx="5003800" cy="948047"/>
          </a:xfrm>
        </p:spPr>
        <p:txBody>
          <a:bodyPr/>
          <a:lstStyle/>
          <a:p>
            <a:r>
              <a:rPr lang="nl-NL" dirty="0"/>
              <a:t>Plaats hier de titel</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044685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635000" y="1052514"/>
            <a:ext cx="10923588" cy="4024800"/>
          </a:xfrm>
        </p:spPr>
        <p:txBody>
          <a:bodyPr anchor="b" anchorCtr="0">
            <a:normAutofit/>
          </a:bodyPr>
          <a:lstStyle>
            <a:lvl1pPr algn="l">
              <a:defRPr sz="8000" b="0">
                <a:solidFill>
                  <a:schemeClr val="tx1"/>
                </a:solidFill>
              </a:defRPr>
            </a:lvl1pPr>
          </a:lstStyle>
          <a:p>
            <a:r>
              <a:rPr lang="nl-NL" dirty="0"/>
              <a:t>Plaats hier de titel</a:t>
            </a:r>
          </a:p>
        </p:txBody>
      </p:sp>
      <p:sp>
        <p:nvSpPr>
          <p:cNvPr id="4" name="Ondertitel 2"/>
          <p:cNvSpPr>
            <a:spLocks noGrp="1"/>
          </p:cNvSpPr>
          <p:nvPr>
            <p:ph type="subTitle" idx="1" hasCustomPrompt="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2533036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635000" y="1052514"/>
            <a:ext cx="10923588" cy="4024800"/>
          </a:xfrm>
        </p:spPr>
        <p:txBody>
          <a:bodyPr anchor="b" anchorCtr="0">
            <a:normAutofit/>
          </a:bodyPr>
          <a:lstStyle>
            <a:lvl1pPr algn="l">
              <a:defRPr sz="8000" b="0">
                <a:solidFill>
                  <a:schemeClr val="tx2"/>
                </a:solidFill>
              </a:defRPr>
            </a:lvl1pPr>
          </a:lstStyle>
          <a:p>
            <a:r>
              <a:rPr lang="nl-NL" dirty="0"/>
              <a:t>Plaats hier de titel</a:t>
            </a:r>
          </a:p>
        </p:txBody>
      </p:sp>
      <p:sp>
        <p:nvSpPr>
          <p:cNvPr id="4" name="Ondertitel 2"/>
          <p:cNvSpPr>
            <a:spLocks noGrp="1"/>
          </p:cNvSpPr>
          <p:nvPr>
            <p:ph type="subTitle" idx="1" hasCustomPrompt="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subtitel</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943329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9600"/>
            <a:ext cx="10923588" cy="1547813"/>
          </a:xfrm>
        </p:spPr>
        <p:txBody>
          <a:bodyPr anchor="ctr" anchorCtr="0">
            <a:normAutofit/>
          </a:bodyPr>
          <a:lstStyle>
            <a:lvl1pPr>
              <a:defRPr sz="4800">
                <a:solidFill>
                  <a:schemeClr val="bg1"/>
                </a:solidFill>
              </a:defRPr>
            </a:lvl1pPr>
          </a:lstStyle>
          <a:p>
            <a:r>
              <a:rPr lang="nl-NL" dirty="0"/>
              <a:t>Plaats hier de titel</a:t>
            </a:r>
          </a:p>
        </p:txBody>
      </p:sp>
      <p:pic>
        <p:nvPicPr>
          <p:cNvPr id="7" name="Afbeelding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hasCustomPrompt="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Typ hier uw tekst</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hasCustomPrompt="1"/>
          </p:nvPr>
        </p:nvSpPr>
        <p:spPr>
          <a:xfrm>
            <a:off x="635000" y="2636838"/>
            <a:ext cx="5003799" cy="1584324"/>
          </a:xfrm>
        </p:spPr>
        <p:txBody>
          <a:bodyPr anchor="ctr" anchorCtr="0"/>
          <a:lstStyle>
            <a:lvl1pPr>
              <a:defRPr sz="4000">
                <a:solidFill>
                  <a:schemeClr val="tx2"/>
                </a:solidFill>
              </a:defRPr>
            </a:lvl1pPr>
          </a:lstStyle>
          <a:p>
            <a:r>
              <a:rPr lang="nl-NL" dirty="0"/>
              <a:t>Plaats hier de titel</a:t>
            </a:r>
          </a:p>
        </p:txBody>
      </p:sp>
      <p:sp>
        <p:nvSpPr>
          <p:cNvPr id="3" name="Tijdelijke aanduiding voor tekst 2"/>
          <p:cNvSpPr>
            <a:spLocks noGrp="1"/>
          </p:cNvSpPr>
          <p:nvPr>
            <p:ph type="body" sz="quarter" idx="10" hasCustomPrompt="1"/>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213460503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hasCustomPrompt="1"/>
          </p:nvPr>
        </p:nvSpPr>
        <p:spPr>
          <a:xfrm>
            <a:off x="634999" y="2636839"/>
            <a:ext cx="5004000" cy="1584324"/>
          </a:xfrm>
        </p:spPr>
        <p:txBody>
          <a:bodyPr anchor="ctr" anchorCtr="0"/>
          <a:lstStyle>
            <a:lvl1pPr>
              <a:defRPr sz="4000">
                <a:solidFill>
                  <a:schemeClr val="bg1"/>
                </a:solidFill>
              </a:defRPr>
            </a:lvl1pPr>
          </a:lstStyle>
          <a:p>
            <a:r>
              <a:rPr lang="nl-NL" dirty="0"/>
              <a:t>Plaats hier de titel</a:t>
            </a:r>
          </a:p>
        </p:txBody>
      </p:sp>
      <p:sp>
        <p:nvSpPr>
          <p:cNvPr id="4" name="Tijdelijke aanduiding voor tekst 3"/>
          <p:cNvSpPr>
            <a:spLocks noGrp="1"/>
          </p:cNvSpPr>
          <p:nvPr>
            <p:ph type="body" sz="quarter" idx="10" hasCustomPrompt="1"/>
          </p:nvPr>
        </p:nvSpPr>
        <p:spPr>
          <a:xfrm>
            <a:off x="6553199" y="1052513"/>
            <a:ext cx="5004000" cy="5168900"/>
          </a:xfrm>
        </p:spPr>
        <p:txBody>
          <a:bodyPr anchor="ctr" anchorCtr="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3" name="Tijdelijke aanduiding voor datum 12"/>
          <p:cNvSpPr>
            <a:spLocks noGrp="1"/>
          </p:cNvSpPr>
          <p:nvPr>
            <p:ph type="dt" sz="half" idx="11"/>
          </p:nvPr>
        </p:nvSpPr>
        <p:spPr/>
        <p:txBody>
          <a:bodyPr/>
          <a:lstStyle>
            <a:lvl1pPr>
              <a:defRPr>
                <a:solidFill>
                  <a:schemeClr val="bg1"/>
                </a:solidFill>
              </a:defRPr>
            </a:lvl1pPr>
          </a:lstStyle>
          <a:p>
            <a:endParaRPr lang="nl-NL"/>
          </a:p>
        </p:txBody>
      </p:sp>
      <p:sp>
        <p:nvSpPr>
          <p:cNvPr id="14" name="Tijdelijke aanduiding voor voettekst 13"/>
          <p:cNvSpPr>
            <a:spLocks noGrp="1"/>
          </p:cNvSpPr>
          <p:nvPr>
            <p:ph type="ftr" sz="quarter" idx="12"/>
          </p:nvPr>
        </p:nvSpPr>
        <p:spPr/>
        <p:txBody>
          <a:bodyPr/>
          <a:lstStyle>
            <a:lvl1pPr>
              <a:defRPr>
                <a:solidFill>
                  <a:schemeClr val="bg1"/>
                </a:solidFill>
              </a:defRPr>
            </a:lvl1p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01962834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hasCustomPrompt="1"/>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Typ hier uw tekst</a:t>
            </a:r>
          </a:p>
        </p:txBody>
      </p:sp>
      <p:sp>
        <p:nvSpPr>
          <p:cNvPr id="9" name="Titel 8"/>
          <p:cNvSpPr>
            <a:spLocks noGrp="1"/>
          </p:cNvSpPr>
          <p:nvPr>
            <p:ph type="title" hasCustomPrompt="1"/>
          </p:nvPr>
        </p:nvSpPr>
        <p:spPr>
          <a:xfrm>
            <a:off x="635000" y="1052513"/>
            <a:ext cx="5003800" cy="948047"/>
          </a:xfrm>
        </p:spPr>
        <p:txBody>
          <a:bodyPr/>
          <a:lstStyle/>
          <a:p>
            <a:r>
              <a:rPr lang="nl-NL" dirty="0"/>
              <a:t>Plaats hier de titel</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hasCustomPrompt="1"/>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lumMod val="95000"/>
            </a:schemeClr>
          </a:solidFill>
        </p:spPr>
        <p:txBody>
          <a:bodyPr wrap="square" t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lvl1pPr>
              <a:defRPr>
                <a:solidFill>
                  <a:schemeClr val="bg1"/>
                </a:solidFill>
              </a:defRPr>
            </a:lvl1p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B5E3A1BA-F58A-4CFB-895A-7BE6DA84AAAA}"/>
              </a:ext>
            </a:extLst>
          </p:cNvPr>
          <p:cNvGrpSpPr/>
          <p:nvPr userDrawn="1"/>
        </p:nvGrpSpPr>
        <p:grpSpPr>
          <a:xfrm>
            <a:off x="12377595" y="0"/>
            <a:ext cx="3693386" cy="6857760"/>
            <a:chOff x="-3786437" y="0"/>
            <a:chExt cx="3693386" cy="6857760"/>
          </a:xfrm>
        </p:grpSpPr>
        <p:sp>
          <p:nvSpPr>
            <p:cNvPr id="10" name="Rechthoek 9">
              <a:extLst>
                <a:ext uri="{FF2B5EF4-FFF2-40B4-BE49-F238E27FC236}">
                  <a16:creationId xmlns:a16="http://schemas.microsoft.com/office/drawing/2014/main" id="{BCE95F5F-52B7-402E-BC4B-181B6BDED85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EB70E722-6452-46C9-BB72-183ED4E8991B}"/>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D884D1E1-10CB-416A-AD07-A1CCA68A93D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582CF792-39B0-4776-B63A-0A8B76B17E8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8545820D-B598-431C-943B-ABBF0D9BED1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5BFB8F8C-02CE-40DA-B8C2-D2AB865A05BB}"/>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CB45C21D-049E-4CAA-AC65-DD4E7939DCC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D1523DF5-03E9-46B3-A679-18D35402EEF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12B29575-7DA4-43E8-8894-D9923FF9314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299074E6-45F6-48E9-8778-981353D5ECF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1CF2C526-4BA6-4E84-A79F-410F7813DE5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9680BE6B-98B2-4B4E-8C34-CF1577FC5D2B}"/>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F1D4F9E1-3508-4EC0-8070-56BB35C6F8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18858E1-2EB3-4E2C-ABF7-5F7D59CA61E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C6E1CDA1-3255-4A81-8570-C14173FA60F4}"/>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4CF5CF15-1F26-4233-81E4-883C6B9D788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905E6921-CD41-4717-9E5D-6C54070F0DA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46C45904-2A10-4DD5-93F7-9B4BB98CF63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197FF8A9-3B54-4F1C-9382-B63A59F7FC5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3AEB0C8F-4520-43F7-B28C-0BC18F893E6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ICOON_info">
                <a:extLst>
                  <a:ext uri="{FF2B5EF4-FFF2-40B4-BE49-F238E27FC236}">
                    <a16:creationId xmlns:a16="http://schemas.microsoft.com/office/drawing/2014/main" id="{7E79EF46-0098-4DFA-BB42-AE8FBA415297}"/>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57B32A5B-A62D-490F-BF1B-FD68D3CEBED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4454CC24-ECB3-404E-BD24-AD616F3DBA5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A0636A45-B57F-46D9-9AAA-311917357A1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710189DF-C829-4BD0-9D6B-DF0A404BA77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9B47A33A-0C69-474D-8E5F-25B19CA13411}"/>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CF0CDD49-BA6B-47BA-AAEA-55E88A215BB8}"/>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4F201D02-0E73-4D0C-8551-815E1DF7FEF6}"/>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58339709-13EA-498A-AA0F-4B1EEDD301E3}"/>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43EC4FC1-BD6D-4BA7-B9B6-29B01464220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56432BD6-6102-41EB-A83F-37490E78A5B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F0245C3E-33D8-4033-85B5-2A59ED8F3F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2813878B-8B42-449D-81A2-8BA26430CD78}"/>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3988966B-70C7-4BD1-83C6-6FE70254A8B4}"/>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47DBEE07-B52C-4E19-9B8F-DBEB5ADE2DB1}"/>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F15D9AA8-3EDC-464B-9E51-EE056A4887D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91E4C6F-4419-45B8-B7F4-780452C64F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978B33A2-A51C-4A48-827D-A3B4A679F760}"/>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7479E7E7-2EA1-4793-8E9C-9DE5F653A3E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E622808C-E143-4629-8B64-6177F7E1A1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6A49FCE-5A70-497C-98D7-EA78E498BA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288F3C89-60F2-44D0-9B7A-B31FC6F5297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33A531A1-9ECB-49AA-9D90-0AA4C32A8CF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7FE8B3A3-0878-4DBE-8EBA-30585A881A27}"/>
                  </a:ext>
                </a:extLst>
              </p:cNvPr>
              <p:cNvGrpSpPr/>
              <p:nvPr userDrawn="1"/>
            </p:nvGrpSpPr>
            <p:grpSpPr>
              <a:xfrm>
                <a:off x="-2485819" y="3399207"/>
                <a:ext cx="1222990" cy="563933"/>
                <a:chOff x="-2485819" y="3399207"/>
                <a:chExt cx="1222990" cy="563933"/>
              </a:xfrm>
            </p:grpSpPr>
            <p:sp>
              <p:nvSpPr>
                <p:cNvPr id="31" name="Rechthoek 30">
                  <a:extLst>
                    <a:ext uri="{FF2B5EF4-FFF2-40B4-BE49-F238E27FC236}">
                      <a16:creationId xmlns:a16="http://schemas.microsoft.com/office/drawing/2014/main" id="{6A0D4715-A97D-4114-8492-A1EA01E2DE3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08F1F3B4-8A1B-45EB-8552-31C2E1FDFAE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2D99B41D-B02C-4850-A347-94CF177BF971}"/>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77EDEC6E-5FA1-4D15-A0E6-E8CB09D60B2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F18A1F2-AFDA-440B-8F7D-D68D09212AC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A0820E13-319D-48BC-A77C-3A712EE8DD6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0D94917-52A3-4813-B3A1-95A00D72A6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C58D5AE-F996-4F52-ADAD-9CF7BE436CE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28546A98-9A10-4C98-8730-3CF634D6A7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B57C78E1-D902-4810-A7AA-26DC9C980E86}"/>
                    </a:ext>
                  </a:extLst>
                </p:cNvPr>
                <p:cNvGrpSpPr/>
                <p:nvPr userDrawn="1"/>
              </p:nvGrpSpPr>
              <p:grpSpPr>
                <a:xfrm>
                  <a:off x="-2423424" y="3690208"/>
                  <a:ext cx="166739" cy="218963"/>
                  <a:chOff x="12940828" y="3950597"/>
                  <a:chExt cx="432813" cy="568367"/>
                </a:xfrm>
              </p:grpSpPr>
              <p:grpSp>
                <p:nvGrpSpPr>
                  <p:cNvPr id="38" name="Groep 37">
                    <a:extLst>
                      <a:ext uri="{FF2B5EF4-FFF2-40B4-BE49-F238E27FC236}">
                        <a16:creationId xmlns:a16="http://schemas.microsoft.com/office/drawing/2014/main" id="{01136112-3BB2-44FB-9866-61F0CE67BDB8}"/>
                      </a:ext>
                    </a:extLst>
                  </p:cNvPr>
                  <p:cNvGrpSpPr/>
                  <p:nvPr userDrawn="1"/>
                </p:nvGrpSpPr>
                <p:grpSpPr>
                  <a:xfrm>
                    <a:off x="13000382" y="4006891"/>
                    <a:ext cx="373259" cy="315747"/>
                    <a:chOff x="12968836" y="3354170"/>
                    <a:chExt cx="404806" cy="342433"/>
                  </a:xfrm>
                </p:grpSpPr>
                <p:sp>
                  <p:nvSpPr>
                    <p:cNvPr id="40" name="Rechthoek: afgeronde hoeken 39">
                      <a:extLst>
                        <a:ext uri="{FF2B5EF4-FFF2-40B4-BE49-F238E27FC236}">
                          <a16:creationId xmlns:a16="http://schemas.microsoft.com/office/drawing/2014/main" id="{8B402A36-9228-4F62-AD81-4710E0459B7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4547BF2-4183-4DE0-927B-A438E384A7C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BFA93358-B9BE-443E-A26D-25732650AA3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4B741961-4366-4629-9A1A-FB304BA0D9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72AA6B84-FEE3-4615-A3AB-82DFA275290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25F5698-4CA6-403A-B489-DB69E8F0E6D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Boog 38">
                    <a:extLst>
                      <a:ext uri="{FF2B5EF4-FFF2-40B4-BE49-F238E27FC236}">
                        <a16:creationId xmlns:a16="http://schemas.microsoft.com/office/drawing/2014/main" id="{652BF2C2-70F4-4E07-BB2C-DF240EE111D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34A99BE3-6B80-4D98-822B-46B5578C93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6" name="Tekstvak 35">
                  <a:extLst>
                    <a:ext uri="{FF2B5EF4-FFF2-40B4-BE49-F238E27FC236}">
                      <a16:creationId xmlns:a16="http://schemas.microsoft.com/office/drawing/2014/main" id="{36AE8904-ED20-4AB6-A4BF-D41F24C0D6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7" name="Vrije vorm: vorm 36">
                  <a:extLst>
                    <a:ext uri="{FF2B5EF4-FFF2-40B4-BE49-F238E27FC236}">
                      <a16:creationId xmlns:a16="http://schemas.microsoft.com/office/drawing/2014/main" id="{C73FAD92-3163-403F-964B-9E21E9023B7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106695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verticaal kleur">
    <p:bg>
      <p:bgPr>
        <a:solidFill>
          <a:schemeClr val="tx2"/>
        </a:solidFill>
        <a:effectLst/>
      </p:bgPr>
    </p:bg>
    <p:spTree>
      <p:nvGrpSpPr>
        <p:cNvPr id="1" name=""/>
        <p:cNvGrpSpPr/>
        <p:nvPr/>
      </p:nvGrpSpPr>
      <p:grpSpPr>
        <a:xfrm>
          <a:off x="0" y="0"/>
          <a:ext cx="0" cy="0"/>
          <a:chOff x="0" y="0"/>
          <a:chExt cx="0" cy="0"/>
        </a:xfrm>
      </p:grpSpPr>
      <p:sp>
        <p:nvSpPr>
          <p:cNvPr id="10" name="Tijdelijke aanduiding voor tekst 9"/>
          <p:cNvSpPr>
            <a:spLocks noGrp="1"/>
          </p:cNvSpPr>
          <p:nvPr>
            <p:ph type="body" sz="quarter" idx="15" hasCustomPrompt="1"/>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a:xfrm>
            <a:off x="634206" y="1051200"/>
            <a:ext cx="5004594" cy="948047"/>
          </a:xfrm>
        </p:spPr>
        <p:txBody>
          <a:bodyPr/>
          <a:lstStyle>
            <a:lvl1pPr>
              <a:defRPr>
                <a:solidFill>
                  <a:schemeClr val="bg1"/>
                </a:solidFill>
              </a:defRPr>
            </a:lvl1pPr>
          </a:lstStyle>
          <a:p>
            <a:r>
              <a:rPr lang="nl-NL" dirty="0"/>
              <a:t>Plaats hier de titel</a:t>
            </a:r>
          </a:p>
        </p:txBody>
      </p:sp>
      <p:sp>
        <p:nvSpPr>
          <p:cNvPr id="20" name="Tijdelijke aanduiding voor datum 19"/>
          <p:cNvSpPr>
            <a:spLocks noGrp="1"/>
          </p:cNvSpPr>
          <p:nvPr>
            <p:ph type="dt" sz="half" idx="25"/>
          </p:nvPr>
        </p:nvSpPr>
        <p:spPr/>
        <p:txBody>
          <a:bodyPr/>
          <a:lstStyle>
            <a:lvl1pPr>
              <a:defRPr>
                <a:solidFill>
                  <a:schemeClr val="bg1"/>
                </a:solidFill>
              </a:defRPr>
            </a:lvl1pPr>
          </a:lstStyle>
          <a:p>
            <a:endParaRPr lang="nl-NL"/>
          </a:p>
        </p:txBody>
      </p:sp>
      <p:sp>
        <p:nvSpPr>
          <p:cNvPr id="21" name="Tijdelijke aanduiding voor voettekst 20"/>
          <p:cNvSpPr>
            <a:spLocks noGrp="1"/>
          </p:cNvSpPr>
          <p:nvPr>
            <p:ph type="ftr" sz="quarter" idx="26"/>
          </p:nvPr>
        </p:nvSpPr>
        <p:spPr/>
        <p:txBody>
          <a:bodyPr/>
          <a:lstStyle>
            <a:lvl1pPr>
              <a:defRPr>
                <a:solidFill>
                  <a:schemeClr val="bg1"/>
                </a:solidFill>
              </a:defRPr>
            </a:lvl1pPr>
          </a:lstStyle>
          <a:p>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hasCustomPrompt="1"/>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lumMod val="95000"/>
            </a:schemeClr>
          </a:solidFill>
        </p:spPr>
        <p:txBody>
          <a:bodyPr wrap="square" t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grpSp>
        <p:nvGrpSpPr>
          <p:cNvPr id="9" name="INSTRUCTIE">
            <a:extLst>
              <a:ext uri="{FF2B5EF4-FFF2-40B4-BE49-F238E27FC236}">
                <a16:creationId xmlns:a16="http://schemas.microsoft.com/office/drawing/2014/main" id="{2E0D8C2E-1C00-4399-B651-441DCF379F38}"/>
              </a:ext>
            </a:extLst>
          </p:cNvPr>
          <p:cNvGrpSpPr/>
          <p:nvPr userDrawn="1"/>
        </p:nvGrpSpPr>
        <p:grpSpPr>
          <a:xfrm>
            <a:off x="12377595" y="0"/>
            <a:ext cx="3693386" cy="6857760"/>
            <a:chOff x="-3786437" y="0"/>
            <a:chExt cx="3693386" cy="6857760"/>
          </a:xfrm>
        </p:grpSpPr>
        <p:sp>
          <p:nvSpPr>
            <p:cNvPr id="12" name="Rechthoek 11">
              <a:extLst>
                <a:ext uri="{FF2B5EF4-FFF2-40B4-BE49-F238E27FC236}">
                  <a16:creationId xmlns:a16="http://schemas.microsoft.com/office/drawing/2014/main" id="{19164828-8FA1-4F65-8572-9FCCA5832103}"/>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4F7AA34C-C387-4A12-9F1F-DEE871EB37A4}"/>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76670F05-F7D4-4E0F-AAED-448F1DB16B3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F08CD98A-8AFF-4401-AF27-3D51C27CBB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D9525876-C022-43BB-BAB5-B59C1DC6178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B15C438B-A705-44E1-989D-46BD2EE9C590}"/>
                  </a:ext>
                </a:extLst>
              </p:cNvPr>
              <p:cNvGrpSpPr/>
              <p:nvPr userDrawn="1"/>
            </p:nvGrpSpPr>
            <p:grpSpPr>
              <a:xfrm>
                <a:off x="-3316179" y="1231351"/>
                <a:ext cx="294789" cy="318834"/>
                <a:chOff x="14466489" y="1001522"/>
                <a:chExt cx="290627" cy="314333"/>
              </a:xfrm>
            </p:grpSpPr>
            <p:sp>
              <p:nvSpPr>
                <p:cNvPr id="75" name="Rechthoek 74">
                  <a:extLst>
                    <a:ext uri="{FF2B5EF4-FFF2-40B4-BE49-F238E27FC236}">
                      <a16:creationId xmlns:a16="http://schemas.microsoft.com/office/drawing/2014/main" id="{A4634416-D8B1-4E65-8FE5-A0057B872EA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F018F99A-4272-4635-B509-2FCDEF08B54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7" name="Vrije vorm: vorm 76">
                  <a:extLst>
                    <a:ext uri="{FF2B5EF4-FFF2-40B4-BE49-F238E27FC236}">
                      <a16:creationId xmlns:a16="http://schemas.microsoft.com/office/drawing/2014/main" id="{E873B01D-4B0F-4215-8B00-A6765F8E52D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Rechthoek: afgeronde hoeken 77">
                  <a:extLst>
                    <a:ext uri="{FF2B5EF4-FFF2-40B4-BE49-F238E27FC236}">
                      <a16:creationId xmlns:a16="http://schemas.microsoft.com/office/drawing/2014/main" id="{1B239C6E-AEA4-428E-A474-09BC29AD4C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9" name="Rechte verbindingslijn 78">
                  <a:extLst>
                    <a:ext uri="{FF2B5EF4-FFF2-40B4-BE49-F238E27FC236}">
                      <a16:creationId xmlns:a16="http://schemas.microsoft.com/office/drawing/2014/main" id="{69F99987-2123-474D-B76C-FC73728924B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Rechte verbindingslijn 79">
                  <a:extLst>
                    <a:ext uri="{FF2B5EF4-FFF2-40B4-BE49-F238E27FC236}">
                      <a16:creationId xmlns:a16="http://schemas.microsoft.com/office/drawing/2014/main" id="{102CCABE-AF65-440A-BACF-1AA87A6DDC16}"/>
                    </a:ext>
                  </a:extLst>
                </p:cNvPr>
                <p:cNvCxnSpPr>
                  <a:cxnSpLocks/>
                  <a:stCxn id="7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A0D469A2-AA58-417B-A2E1-241A07B777B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8ECFCA7A-9C7A-462C-A044-49010736BC2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91EC1C2D-6FEB-49E8-94E1-324C1D33E4DC}"/>
                  </a:ext>
                </a:extLst>
              </p:cNvPr>
              <p:cNvGrpSpPr/>
              <p:nvPr userDrawn="1"/>
            </p:nvGrpSpPr>
            <p:grpSpPr>
              <a:xfrm>
                <a:off x="-3311319" y="2164285"/>
                <a:ext cx="825500" cy="209550"/>
                <a:chOff x="13504624" y="2482850"/>
                <a:chExt cx="825500" cy="209550"/>
              </a:xfrm>
            </p:grpSpPr>
            <p:sp>
              <p:nvSpPr>
                <p:cNvPr id="72" name="Rechthoek 71">
                  <a:extLst>
                    <a:ext uri="{FF2B5EF4-FFF2-40B4-BE49-F238E27FC236}">
                      <a16:creationId xmlns:a16="http://schemas.microsoft.com/office/drawing/2014/main" id="{665D1840-CA42-4893-BB9A-90DB361BA98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3" name="Rechte verbindingslijn 72">
                  <a:extLst>
                    <a:ext uri="{FF2B5EF4-FFF2-40B4-BE49-F238E27FC236}">
                      <a16:creationId xmlns:a16="http://schemas.microsoft.com/office/drawing/2014/main" id="{0ACEA552-47BC-4E28-B37E-750AEB71974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4" name="Gelijkbenige driehoek 73">
                  <a:extLst>
                    <a:ext uri="{FF2B5EF4-FFF2-40B4-BE49-F238E27FC236}">
                      <a16:creationId xmlns:a16="http://schemas.microsoft.com/office/drawing/2014/main" id="{E98A3CFE-D7C0-4881-B88E-D4F1C765AAF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81ABFE70-3D18-4823-AA4F-E67C5D1EC2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6" name="Rechthoek 25">
                <a:extLst>
                  <a:ext uri="{FF2B5EF4-FFF2-40B4-BE49-F238E27FC236}">
                    <a16:creationId xmlns:a16="http://schemas.microsoft.com/office/drawing/2014/main" id="{C4708E36-0A25-4018-8471-26C07D860CFC}"/>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ICOON_info">
                <a:extLst>
                  <a:ext uri="{FF2B5EF4-FFF2-40B4-BE49-F238E27FC236}">
                    <a16:creationId xmlns:a16="http://schemas.microsoft.com/office/drawing/2014/main" id="{5ABC42D9-87A5-4D96-A9EC-42CA1DC4E44F}"/>
                  </a:ext>
                </a:extLst>
              </p:cNvPr>
              <p:cNvGrpSpPr/>
              <p:nvPr userDrawn="1"/>
            </p:nvGrpSpPr>
            <p:grpSpPr>
              <a:xfrm>
                <a:off x="-376736" y="5894045"/>
                <a:ext cx="283685" cy="283685"/>
                <a:chOff x="-510741" y="5913713"/>
                <a:chExt cx="267555" cy="267555"/>
              </a:xfrm>
            </p:grpSpPr>
            <p:sp>
              <p:nvSpPr>
                <p:cNvPr id="70" name="Ovaal 69">
                  <a:extLst>
                    <a:ext uri="{FF2B5EF4-FFF2-40B4-BE49-F238E27FC236}">
                      <a16:creationId xmlns:a16="http://schemas.microsoft.com/office/drawing/2014/main" id="{95BCFB95-DCA9-46DE-A09D-C4178EAAFF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96710357-2D53-46B2-9EB9-13DEB7D328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8" name="Ovaal 27">
                <a:extLst>
                  <a:ext uri="{FF2B5EF4-FFF2-40B4-BE49-F238E27FC236}">
                    <a16:creationId xmlns:a16="http://schemas.microsoft.com/office/drawing/2014/main" id="{0AFC946F-A9FB-4338-9442-11520C3E1099}"/>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662B9BED-F8C4-432A-B6F0-29AB42246B1B}"/>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0" name="Groep 29">
                <a:extLst>
                  <a:ext uri="{FF2B5EF4-FFF2-40B4-BE49-F238E27FC236}">
                    <a16:creationId xmlns:a16="http://schemas.microsoft.com/office/drawing/2014/main" id="{66E9D16A-B121-4A8D-9F33-99F64403E39B}"/>
                  </a:ext>
                </a:extLst>
              </p:cNvPr>
              <p:cNvGrpSpPr/>
              <p:nvPr userDrawn="1"/>
            </p:nvGrpSpPr>
            <p:grpSpPr>
              <a:xfrm>
                <a:off x="-3408294" y="5236167"/>
                <a:ext cx="622283" cy="612919"/>
                <a:chOff x="12617641" y="3403239"/>
                <a:chExt cx="752963" cy="741634"/>
              </a:xfrm>
            </p:grpSpPr>
            <p:grpSp>
              <p:nvGrpSpPr>
                <p:cNvPr id="54" name="Groep 53">
                  <a:extLst>
                    <a:ext uri="{FF2B5EF4-FFF2-40B4-BE49-F238E27FC236}">
                      <a16:creationId xmlns:a16="http://schemas.microsoft.com/office/drawing/2014/main" id="{EA6B03C8-0CD3-4E41-BB2B-C3E99ECB320A}"/>
                    </a:ext>
                  </a:extLst>
                </p:cNvPr>
                <p:cNvGrpSpPr/>
                <p:nvPr userDrawn="1"/>
              </p:nvGrpSpPr>
              <p:grpSpPr>
                <a:xfrm>
                  <a:off x="12771550" y="3403239"/>
                  <a:ext cx="467156" cy="448491"/>
                  <a:chOff x="12782177" y="3403239"/>
                  <a:chExt cx="467156" cy="448491"/>
                </a:xfrm>
              </p:grpSpPr>
              <p:grpSp>
                <p:nvGrpSpPr>
                  <p:cNvPr id="57" name="Groep 56">
                    <a:extLst>
                      <a:ext uri="{FF2B5EF4-FFF2-40B4-BE49-F238E27FC236}">
                        <a16:creationId xmlns:a16="http://schemas.microsoft.com/office/drawing/2014/main" id="{17FCD772-F085-47ED-8EFE-88DF381EE310}"/>
                      </a:ext>
                    </a:extLst>
                  </p:cNvPr>
                  <p:cNvGrpSpPr/>
                  <p:nvPr userDrawn="1"/>
                </p:nvGrpSpPr>
                <p:grpSpPr>
                  <a:xfrm>
                    <a:off x="12782177" y="3403239"/>
                    <a:ext cx="412972" cy="396132"/>
                    <a:chOff x="13554906" y="3320109"/>
                    <a:chExt cx="443912" cy="425811"/>
                  </a:xfrm>
                </p:grpSpPr>
                <p:grpSp>
                  <p:nvGrpSpPr>
                    <p:cNvPr id="64" name="Groep 63">
                      <a:extLst>
                        <a:ext uri="{FF2B5EF4-FFF2-40B4-BE49-F238E27FC236}">
                          <a16:creationId xmlns:a16="http://schemas.microsoft.com/office/drawing/2014/main" id="{352B7ABF-4378-4680-9312-C25CC7C70D26}"/>
                        </a:ext>
                      </a:extLst>
                    </p:cNvPr>
                    <p:cNvGrpSpPr/>
                    <p:nvPr userDrawn="1"/>
                  </p:nvGrpSpPr>
                  <p:grpSpPr>
                    <a:xfrm>
                      <a:off x="13554906" y="3320109"/>
                      <a:ext cx="443912" cy="425811"/>
                      <a:chOff x="12909684" y="1276143"/>
                      <a:chExt cx="443912" cy="425811"/>
                    </a:xfrm>
                  </p:grpSpPr>
                  <p:sp>
                    <p:nvSpPr>
                      <p:cNvPr id="67" name="Rechthoek 66">
                        <a:extLst>
                          <a:ext uri="{FF2B5EF4-FFF2-40B4-BE49-F238E27FC236}">
                            <a16:creationId xmlns:a16="http://schemas.microsoft.com/office/drawing/2014/main" id="{3FF517E6-AE73-447A-A63B-4BDEABA607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1668E6CD-CFDC-492D-BA09-918384E083D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Ovaal 68">
                        <a:extLst>
                          <a:ext uri="{FF2B5EF4-FFF2-40B4-BE49-F238E27FC236}">
                            <a16:creationId xmlns:a16="http://schemas.microsoft.com/office/drawing/2014/main" id="{FA52A0F4-E25C-47CA-B83C-D7115A0D3EF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5" name="Afbeelding 64">
                      <a:extLst>
                        <a:ext uri="{FF2B5EF4-FFF2-40B4-BE49-F238E27FC236}">
                          <a16:creationId xmlns:a16="http://schemas.microsoft.com/office/drawing/2014/main" id="{34A16C59-855A-4A69-9186-6D1FBE36682B}"/>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6" name="Afbeelding 65">
                      <a:extLst>
                        <a:ext uri="{FF2B5EF4-FFF2-40B4-BE49-F238E27FC236}">
                          <a16:creationId xmlns:a16="http://schemas.microsoft.com/office/drawing/2014/main" id="{DEEED180-E27B-4A5A-99D1-E8E2B3B1A433}"/>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8" name="Groep 57">
                    <a:extLst>
                      <a:ext uri="{FF2B5EF4-FFF2-40B4-BE49-F238E27FC236}">
                        <a16:creationId xmlns:a16="http://schemas.microsoft.com/office/drawing/2014/main" id="{2DBA2F0A-5B32-4CF6-93CC-C4861488C746}"/>
                      </a:ext>
                    </a:extLst>
                  </p:cNvPr>
                  <p:cNvGrpSpPr/>
                  <p:nvPr userDrawn="1"/>
                </p:nvGrpSpPr>
                <p:grpSpPr>
                  <a:xfrm>
                    <a:off x="13103513" y="3705268"/>
                    <a:ext cx="145820" cy="146462"/>
                    <a:chOff x="13096169" y="3602278"/>
                    <a:chExt cx="145820" cy="146462"/>
                  </a:xfrm>
                </p:grpSpPr>
                <p:sp>
                  <p:nvSpPr>
                    <p:cNvPr id="62" name="Rechthoek 61">
                      <a:extLst>
                        <a:ext uri="{FF2B5EF4-FFF2-40B4-BE49-F238E27FC236}">
                          <a16:creationId xmlns:a16="http://schemas.microsoft.com/office/drawing/2014/main" id="{0BA969B5-3577-474E-B75E-4337873344C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E4FEE33F-CA78-420A-A414-82EF8A0E35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281A1DD0-1480-4E7F-917B-27EAB864FDCF}"/>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99CCF8D0-BE72-42EA-B85F-23A05F55DA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BC23A33D-6EDD-414E-9CC3-4E1D8EAD284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5" name="Rechthoek 54">
                  <a:extLst>
                    <a:ext uri="{FF2B5EF4-FFF2-40B4-BE49-F238E27FC236}">
                      <a16:creationId xmlns:a16="http://schemas.microsoft.com/office/drawing/2014/main" id="{3CFB4DC8-A4CC-4942-AC76-C85110C4EB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C62ABF5B-FD55-4B47-B650-1E00A2613F3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1" name="Rechthoek 30">
                <a:extLst>
                  <a:ext uri="{FF2B5EF4-FFF2-40B4-BE49-F238E27FC236}">
                    <a16:creationId xmlns:a16="http://schemas.microsoft.com/office/drawing/2014/main" id="{9502C679-B5ED-4B85-978D-906062D4139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1B2CBA7B-F93E-41EF-BC10-59C626E4E08F}"/>
                  </a:ext>
                </a:extLst>
              </p:cNvPr>
              <p:cNvGrpSpPr/>
              <p:nvPr userDrawn="1"/>
            </p:nvGrpSpPr>
            <p:grpSpPr>
              <a:xfrm>
                <a:off x="-2485819" y="3399207"/>
                <a:ext cx="1222990" cy="563933"/>
                <a:chOff x="-2485819" y="3399207"/>
                <a:chExt cx="1222990" cy="563933"/>
              </a:xfrm>
            </p:grpSpPr>
            <p:sp>
              <p:nvSpPr>
                <p:cNvPr id="33" name="Rechthoek 32">
                  <a:extLst>
                    <a:ext uri="{FF2B5EF4-FFF2-40B4-BE49-F238E27FC236}">
                      <a16:creationId xmlns:a16="http://schemas.microsoft.com/office/drawing/2014/main" id="{95BA922E-C7BE-419A-B4FE-35498E779DD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8B59A6DD-2827-48DA-A5C7-FC2A78303D1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5133AEE0-CE0E-4C45-B82F-F48AF2BA7F32}"/>
                    </a:ext>
                  </a:extLst>
                </p:cNvPr>
                <p:cNvGrpSpPr/>
                <p:nvPr userDrawn="1"/>
              </p:nvGrpSpPr>
              <p:grpSpPr>
                <a:xfrm>
                  <a:off x="-2403869" y="3460544"/>
                  <a:ext cx="155951" cy="131922"/>
                  <a:chOff x="12968836" y="3354170"/>
                  <a:chExt cx="404806" cy="342433"/>
                </a:xfrm>
              </p:grpSpPr>
              <p:sp>
                <p:nvSpPr>
                  <p:cNvPr id="48" name="Rechthoek: afgeronde hoeken 47">
                    <a:extLst>
                      <a:ext uri="{FF2B5EF4-FFF2-40B4-BE49-F238E27FC236}">
                        <a16:creationId xmlns:a16="http://schemas.microsoft.com/office/drawing/2014/main" id="{65560500-F173-460F-A6E6-E1081E0B47D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32F9A7F-2610-4904-A92D-07054C5DCF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D2DA4B63-976A-498E-B7CD-B08578AC12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0795EAD5-08EE-4BBD-92BD-FB568D31C0D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E044034C-430B-4C44-9942-7D2E625938D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9706F198-09DF-4867-859F-80A82A936FE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46AF0F33-3185-4224-8DAB-CB353F506497}"/>
                    </a:ext>
                  </a:extLst>
                </p:cNvPr>
                <p:cNvGrpSpPr/>
                <p:nvPr userDrawn="1"/>
              </p:nvGrpSpPr>
              <p:grpSpPr>
                <a:xfrm>
                  <a:off x="-2423424" y="3690208"/>
                  <a:ext cx="166739" cy="218963"/>
                  <a:chOff x="12940828" y="3950597"/>
                  <a:chExt cx="432813" cy="568367"/>
                </a:xfrm>
              </p:grpSpPr>
              <p:grpSp>
                <p:nvGrpSpPr>
                  <p:cNvPr id="40" name="Groep 39">
                    <a:extLst>
                      <a:ext uri="{FF2B5EF4-FFF2-40B4-BE49-F238E27FC236}">
                        <a16:creationId xmlns:a16="http://schemas.microsoft.com/office/drawing/2014/main" id="{1A86FAC9-88CD-4038-87BC-961EE2242D1E}"/>
                      </a:ext>
                    </a:extLst>
                  </p:cNvPr>
                  <p:cNvGrpSpPr/>
                  <p:nvPr userDrawn="1"/>
                </p:nvGrpSpPr>
                <p:grpSpPr>
                  <a:xfrm>
                    <a:off x="13000382" y="4006891"/>
                    <a:ext cx="373259" cy="315747"/>
                    <a:chOff x="12968836" y="3354170"/>
                    <a:chExt cx="404806" cy="342433"/>
                  </a:xfrm>
                </p:grpSpPr>
                <p:sp>
                  <p:nvSpPr>
                    <p:cNvPr id="42" name="Rechthoek: afgeronde hoeken 41">
                      <a:extLst>
                        <a:ext uri="{FF2B5EF4-FFF2-40B4-BE49-F238E27FC236}">
                          <a16:creationId xmlns:a16="http://schemas.microsoft.com/office/drawing/2014/main" id="{35DCD675-0587-455A-8322-4D387C415C5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D34C863-7ADA-488D-B91B-6E5C121D5C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850B6BB2-7B41-4C7C-B718-81FDB3D7FE7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1E430129-1196-4562-8525-5D998B586B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CACF272-52AF-41DD-B9A1-43778DFCBB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3C545A-FB3B-4BA9-8B27-39A9E438D6A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1" name="Boog 40">
                    <a:extLst>
                      <a:ext uri="{FF2B5EF4-FFF2-40B4-BE49-F238E27FC236}">
                        <a16:creationId xmlns:a16="http://schemas.microsoft.com/office/drawing/2014/main" id="{EBCD9C94-A9CB-4282-884C-90DC0AE5193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7" name="Tekstvak 36">
                  <a:extLst>
                    <a:ext uri="{FF2B5EF4-FFF2-40B4-BE49-F238E27FC236}">
                      <a16:creationId xmlns:a16="http://schemas.microsoft.com/office/drawing/2014/main" id="{590F97A7-E120-4C61-A394-A952706A7BF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8" name="Tekstvak 37">
                  <a:extLst>
                    <a:ext uri="{FF2B5EF4-FFF2-40B4-BE49-F238E27FC236}">
                      <a16:creationId xmlns:a16="http://schemas.microsoft.com/office/drawing/2014/main" id="{817046A9-7E88-447F-9DC2-5ECE78662DF6}"/>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9" name="Vrije vorm: vorm 38">
                  <a:extLst>
                    <a:ext uri="{FF2B5EF4-FFF2-40B4-BE49-F238E27FC236}">
                      <a16:creationId xmlns:a16="http://schemas.microsoft.com/office/drawing/2014/main" id="{679F57D6-D4AC-4D39-A4BB-CE4C038AF08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22" name="Tijdelijke aanduiding voor dianummer 21"/>
          <p:cNvSpPr>
            <a:spLocks noGrp="1"/>
          </p:cNvSpPr>
          <p:nvPr>
            <p:ph type="sldNum" sz="quarter" idx="27"/>
          </p:nvPr>
        </p:nvSpPr>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27111896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635000" y="2289600"/>
            <a:ext cx="5003800" cy="3931813"/>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a:xfrm>
            <a:off x="635000" y="1051200"/>
            <a:ext cx="5003800" cy="948047"/>
          </a:xfrm>
        </p:spPr>
        <p:txBody>
          <a:bodyPr/>
          <a:lstStyle/>
          <a:p>
            <a:r>
              <a:rPr lang="nl-NL" dirty="0"/>
              <a:t>Plaats hier de titel</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hasCustomPrompt="1"/>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solidFill>
            <a:schemeClr val="bg1">
              <a:lumMod val="95000"/>
            </a:schemeClr>
          </a:solidFill>
        </p:spPr>
        <p:txBody>
          <a:bodyPr wrap="square" tIns="0" bIns="1584000" anchor="ctr" anchorCtr="0">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grpSp>
        <p:nvGrpSpPr>
          <p:cNvPr id="9" name="INSTRUCTIE">
            <a:extLst>
              <a:ext uri="{FF2B5EF4-FFF2-40B4-BE49-F238E27FC236}">
                <a16:creationId xmlns:a16="http://schemas.microsoft.com/office/drawing/2014/main" id="{3A4571AE-D920-4BB9-ABCE-F17F6B929438}"/>
              </a:ext>
            </a:extLst>
          </p:cNvPr>
          <p:cNvGrpSpPr/>
          <p:nvPr userDrawn="1"/>
        </p:nvGrpSpPr>
        <p:grpSpPr>
          <a:xfrm>
            <a:off x="12377595" y="0"/>
            <a:ext cx="3693386" cy="6857760"/>
            <a:chOff x="-3786437" y="0"/>
            <a:chExt cx="3693386" cy="6857760"/>
          </a:xfrm>
        </p:grpSpPr>
        <p:sp>
          <p:nvSpPr>
            <p:cNvPr id="10" name="Rechthoek 9">
              <a:extLst>
                <a:ext uri="{FF2B5EF4-FFF2-40B4-BE49-F238E27FC236}">
                  <a16:creationId xmlns:a16="http://schemas.microsoft.com/office/drawing/2014/main" id="{CE86FC79-066D-4242-A856-A74F31DBD9E1}"/>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28D0AE8D-C34D-4D70-AA06-814F7ACE9291}"/>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4D443CD3-8BFD-41C4-BB12-663FF870C7C7}"/>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4025E629-98EE-485C-A757-6C910F573D3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BEAA3AC7-A769-4862-A841-1F29AC0053C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D118313-C9F0-4363-80CE-F3AAB38509EC}"/>
                  </a:ext>
                </a:extLst>
              </p:cNvPr>
              <p:cNvGrpSpPr/>
              <p:nvPr userDrawn="1"/>
            </p:nvGrpSpPr>
            <p:grpSpPr>
              <a:xfrm>
                <a:off x="-3316179" y="1231351"/>
                <a:ext cx="294789" cy="318834"/>
                <a:chOff x="14466489" y="1001522"/>
                <a:chExt cx="290627" cy="314333"/>
              </a:xfrm>
            </p:grpSpPr>
            <p:sp>
              <p:nvSpPr>
                <p:cNvPr id="72" name="Rechthoek 71">
                  <a:extLst>
                    <a:ext uri="{FF2B5EF4-FFF2-40B4-BE49-F238E27FC236}">
                      <a16:creationId xmlns:a16="http://schemas.microsoft.com/office/drawing/2014/main" id="{7789B15A-5E34-4260-B980-13000B70C93B}"/>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D6907B1F-27A4-4877-BF20-8188F53AC96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Vrije vorm: vorm 73">
                  <a:extLst>
                    <a:ext uri="{FF2B5EF4-FFF2-40B4-BE49-F238E27FC236}">
                      <a16:creationId xmlns:a16="http://schemas.microsoft.com/office/drawing/2014/main" id="{041FE36E-8497-4983-871F-10E732AC3C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Rechthoek: afgeronde hoeken 74">
                  <a:extLst>
                    <a:ext uri="{FF2B5EF4-FFF2-40B4-BE49-F238E27FC236}">
                      <a16:creationId xmlns:a16="http://schemas.microsoft.com/office/drawing/2014/main" id="{A80090C0-3465-410A-9989-39ADC16A092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6" name="Rechte verbindingslijn 75">
                  <a:extLst>
                    <a:ext uri="{FF2B5EF4-FFF2-40B4-BE49-F238E27FC236}">
                      <a16:creationId xmlns:a16="http://schemas.microsoft.com/office/drawing/2014/main" id="{EC4D6C37-49AB-4167-A4BC-AED5C8792DD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Rechte verbindingslijn 76">
                  <a:extLst>
                    <a:ext uri="{FF2B5EF4-FFF2-40B4-BE49-F238E27FC236}">
                      <a16:creationId xmlns:a16="http://schemas.microsoft.com/office/drawing/2014/main" id="{AB04C233-FB81-4830-8FBA-F4C91EC491E8}"/>
                    </a:ext>
                  </a:extLst>
                </p:cNvPr>
                <p:cNvCxnSpPr>
                  <a:cxnSpLocks/>
                  <a:stCxn id="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E2C1269F-C733-4E9A-9901-8F83A6DA80F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AB49A5F6-6074-43A4-BF83-17DA86C9390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Groep 20">
                <a:extLst>
                  <a:ext uri="{FF2B5EF4-FFF2-40B4-BE49-F238E27FC236}">
                    <a16:creationId xmlns:a16="http://schemas.microsoft.com/office/drawing/2014/main" id="{56DEE4AE-668F-4CF4-9A96-305ABEA8B4E9}"/>
                  </a:ext>
                </a:extLst>
              </p:cNvPr>
              <p:cNvGrpSpPr/>
              <p:nvPr userDrawn="1"/>
            </p:nvGrpSpPr>
            <p:grpSpPr>
              <a:xfrm>
                <a:off x="-3311319" y="2164285"/>
                <a:ext cx="825500" cy="209550"/>
                <a:chOff x="13504624" y="2482850"/>
                <a:chExt cx="825500" cy="209550"/>
              </a:xfrm>
            </p:grpSpPr>
            <p:sp>
              <p:nvSpPr>
                <p:cNvPr id="69" name="Rechthoek 68">
                  <a:extLst>
                    <a:ext uri="{FF2B5EF4-FFF2-40B4-BE49-F238E27FC236}">
                      <a16:creationId xmlns:a16="http://schemas.microsoft.com/office/drawing/2014/main" id="{3F10CF97-052E-47D7-B8B6-B7D2A6FF38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0" name="Rechte verbindingslijn 69">
                  <a:extLst>
                    <a:ext uri="{FF2B5EF4-FFF2-40B4-BE49-F238E27FC236}">
                      <a16:creationId xmlns:a16="http://schemas.microsoft.com/office/drawing/2014/main" id="{0EBCA213-4437-4E9D-9951-BAA56844628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A0FF5ECF-7EE9-4BE7-88B9-DB6F5C3133A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F756839D-D6C7-4E53-B761-BD47CD8A6E1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09AAB78-3991-4213-BD87-3C906BDB9B3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ICOON_info">
                <a:extLst>
                  <a:ext uri="{FF2B5EF4-FFF2-40B4-BE49-F238E27FC236}">
                    <a16:creationId xmlns:a16="http://schemas.microsoft.com/office/drawing/2014/main" id="{7ED77668-B021-45CA-A019-78BE8614A36A}"/>
                  </a:ext>
                </a:extLst>
              </p:cNvPr>
              <p:cNvGrpSpPr/>
              <p:nvPr userDrawn="1"/>
            </p:nvGrpSpPr>
            <p:grpSpPr>
              <a:xfrm>
                <a:off x="-376736" y="5894045"/>
                <a:ext cx="283685" cy="283685"/>
                <a:chOff x="-510741" y="5913713"/>
                <a:chExt cx="267555" cy="267555"/>
              </a:xfrm>
            </p:grpSpPr>
            <p:sp>
              <p:nvSpPr>
                <p:cNvPr id="67" name="Ovaal 66">
                  <a:extLst>
                    <a:ext uri="{FF2B5EF4-FFF2-40B4-BE49-F238E27FC236}">
                      <a16:creationId xmlns:a16="http://schemas.microsoft.com/office/drawing/2014/main" id="{B682BA32-CF6D-471B-9000-B109DA11AB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0C110936-5AB4-4175-A244-5E6183C07D5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041FDC1C-9997-4B85-9C8A-44DA0EA57DD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C4BB475-3448-4C66-A089-6401AA296E4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 name="Groep 26">
                <a:extLst>
                  <a:ext uri="{FF2B5EF4-FFF2-40B4-BE49-F238E27FC236}">
                    <a16:creationId xmlns:a16="http://schemas.microsoft.com/office/drawing/2014/main" id="{A056EA05-5FE6-4AA9-8967-7506BA6EC1AC}"/>
                  </a:ext>
                </a:extLst>
              </p:cNvPr>
              <p:cNvGrpSpPr/>
              <p:nvPr userDrawn="1"/>
            </p:nvGrpSpPr>
            <p:grpSpPr>
              <a:xfrm>
                <a:off x="-3408294" y="5236167"/>
                <a:ext cx="622283" cy="612919"/>
                <a:chOff x="12617641" y="3403239"/>
                <a:chExt cx="752963" cy="741634"/>
              </a:xfrm>
            </p:grpSpPr>
            <p:grpSp>
              <p:nvGrpSpPr>
                <p:cNvPr id="51" name="Groep 50">
                  <a:extLst>
                    <a:ext uri="{FF2B5EF4-FFF2-40B4-BE49-F238E27FC236}">
                      <a16:creationId xmlns:a16="http://schemas.microsoft.com/office/drawing/2014/main" id="{F765280C-81DB-44FF-9B17-35439E1CF87A}"/>
                    </a:ext>
                  </a:extLst>
                </p:cNvPr>
                <p:cNvGrpSpPr/>
                <p:nvPr userDrawn="1"/>
              </p:nvGrpSpPr>
              <p:grpSpPr>
                <a:xfrm>
                  <a:off x="12771550" y="3403239"/>
                  <a:ext cx="467156" cy="448491"/>
                  <a:chOff x="12782177" y="3403239"/>
                  <a:chExt cx="467156" cy="448491"/>
                </a:xfrm>
              </p:grpSpPr>
              <p:grpSp>
                <p:nvGrpSpPr>
                  <p:cNvPr id="54" name="Groep 53">
                    <a:extLst>
                      <a:ext uri="{FF2B5EF4-FFF2-40B4-BE49-F238E27FC236}">
                        <a16:creationId xmlns:a16="http://schemas.microsoft.com/office/drawing/2014/main" id="{0004FE09-BF16-45FD-9E8A-539A932DDE6C}"/>
                      </a:ext>
                    </a:extLst>
                  </p:cNvPr>
                  <p:cNvGrpSpPr/>
                  <p:nvPr userDrawn="1"/>
                </p:nvGrpSpPr>
                <p:grpSpPr>
                  <a:xfrm>
                    <a:off x="12782177" y="3403239"/>
                    <a:ext cx="412972" cy="396132"/>
                    <a:chOff x="13554906" y="3320109"/>
                    <a:chExt cx="443912" cy="425811"/>
                  </a:xfrm>
                </p:grpSpPr>
                <p:grpSp>
                  <p:nvGrpSpPr>
                    <p:cNvPr id="61" name="Groep 60">
                      <a:extLst>
                        <a:ext uri="{FF2B5EF4-FFF2-40B4-BE49-F238E27FC236}">
                          <a16:creationId xmlns:a16="http://schemas.microsoft.com/office/drawing/2014/main" id="{2890C125-45C0-4DF5-86B7-0BAD689ABD29}"/>
                        </a:ext>
                      </a:extLst>
                    </p:cNvPr>
                    <p:cNvGrpSpPr/>
                    <p:nvPr userDrawn="1"/>
                  </p:nvGrpSpPr>
                  <p:grpSpPr>
                    <a:xfrm>
                      <a:off x="13554906" y="3320109"/>
                      <a:ext cx="443912" cy="425811"/>
                      <a:chOff x="12909684" y="1276143"/>
                      <a:chExt cx="443912" cy="425811"/>
                    </a:xfrm>
                  </p:grpSpPr>
                  <p:sp>
                    <p:nvSpPr>
                      <p:cNvPr id="64" name="Rechthoek 63">
                        <a:extLst>
                          <a:ext uri="{FF2B5EF4-FFF2-40B4-BE49-F238E27FC236}">
                            <a16:creationId xmlns:a16="http://schemas.microsoft.com/office/drawing/2014/main" id="{07177CAF-DB16-496F-B27B-62F4B1C64C9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08B41DA4-D22B-46E2-A8B7-BDA18658DAE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Ovaal 65">
                        <a:extLst>
                          <a:ext uri="{FF2B5EF4-FFF2-40B4-BE49-F238E27FC236}">
                            <a16:creationId xmlns:a16="http://schemas.microsoft.com/office/drawing/2014/main" id="{1D92D8F9-96AE-4027-B6EE-DD94CC67599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2" name="Afbeelding 61">
                      <a:extLst>
                        <a:ext uri="{FF2B5EF4-FFF2-40B4-BE49-F238E27FC236}">
                          <a16:creationId xmlns:a16="http://schemas.microsoft.com/office/drawing/2014/main" id="{EFE584E7-B109-4E20-87A4-24167F190BB2}"/>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3" name="Afbeelding 62">
                      <a:extLst>
                        <a:ext uri="{FF2B5EF4-FFF2-40B4-BE49-F238E27FC236}">
                          <a16:creationId xmlns:a16="http://schemas.microsoft.com/office/drawing/2014/main" id="{ED286ED3-18FA-4E0D-B387-2E2E2C63EEF0}"/>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5" name="Groep 54">
                    <a:extLst>
                      <a:ext uri="{FF2B5EF4-FFF2-40B4-BE49-F238E27FC236}">
                        <a16:creationId xmlns:a16="http://schemas.microsoft.com/office/drawing/2014/main" id="{3FBEF01E-73AA-4E30-BE30-8F27825C03DF}"/>
                      </a:ext>
                    </a:extLst>
                  </p:cNvPr>
                  <p:cNvGrpSpPr/>
                  <p:nvPr userDrawn="1"/>
                </p:nvGrpSpPr>
                <p:grpSpPr>
                  <a:xfrm>
                    <a:off x="13103513" y="3705268"/>
                    <a:ext cx="145820" cy="146462"/>
                    <a:chOff x="13096169" y="3602278"/>
                    <a:chExt cx="145820" cy="146462"/>
                  </a:xfrm>
                </p:grpSpPr>
                <p:sp>
                  <p:nvSpPr>
                    <p:cNvPr id="59" name="Rechthoek 58">
                      <a:extLst>
                        <a:ext uri="{FF2B5EF4-FFF2-40B4-BE49-F238E27FC236}">
                          <a16:creationId xmlns:a16="http://schemas.microsoft.com/office/drawing/2014/main" id="{6B798BC8-E433-420B-8015-6FE09C376A2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48C82FE6-DAFD-4C65-86F7-F83B6BF8B82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F3B82F12-235B-41BD-AD16-BA97E82BB8E0}"/>
                      </a:ext>
                    </a:extLst>
                  </p:cNvPr>
                  <p:cNvGrpSpPr/>
                  <p:nvPr userDrawn="1"/>
                </p:nvGrpSpPr>
                <p:grpSpPr>
                  <a:xfrm rot="10800000">
                    <a:off x="13061402" y="3665637"/>
                    <a:ext cx="145820" cy="146462"/>
                    <a:chOff x="13096169" y="3602278"/>
                    <a:chExt cx="145820" cy="146462"/>
                  </a:xfrm>
                </p:grpSpPr>
                <p:sp>
                  <p:nvSpPr>
                    <p:cNvPr id="57" name="Rechthoek 56">
                      <a:extLst>
                        <a:ext uri="{FF2B5EF4-FFF2-40B4-BE49-F238E27FC236}">
                          <a16:creationId xmlns:a16="http://schemas.microsoft.com/office/drawing/2014/main" id="{D2577563-BACB-4C43-BFC4-19AA376D7C9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F09EAAE1-29AC-4B87-8EB3-582C77A965F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2" name="Rechthoek 51">
                  <a:extLst>
                    <a:ext uri="{FF2B5EF4-FFF2-40B4-BE49-F238E27FC236}">
                      <a16:creationId xmlns:a16="http://schemas.microsoft.com/office/drawing/2014/main" id="{93F15DFE-5A22-4816-A508-BF8E4416045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3" name="Gelijkbenige driehoek 52">
                  <a:extLst>
                    <a:ext uri="{FF2B5EF4-FFF2-40B4-BE49-F238E27FC236}">
                      <a16:creationId xmlns:a16="http://schemas.microsoft.com/office/drawing/2014/main" id="{CF48CB66-EDF6-4502-B1F1-A5A073AA455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 name="Rechthoek 27">
                <a:extLst>
                  <a:ext uri="{FF2B5EF4-FFF2-40B4-BE49-F238E27FC236}">
                    <a16:creationId xmlns:a16="http://schemas.microsoft.com/office/drawing/2014/main" id="{7F14C546-9CAD-46C8-AA83-47AF9DB5E30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6E96F74A-FD65-4EC4-9CA3-193BEF7C59A2}"/>
                  </a:ext>
                </a:extLst>
              </p:cNvPr>
              <p:cNvGrpSpPr/>
              <p:nvPr userDrawn="1"/>
            </p:nvGrpSpPr>
            <p:grpSpPr>
              <a:xfrm>
                <a:off x="-2485819" y="3399207"/>
                <a:ext cx="1222990" cy="563933"/>
                <a:chOff x="-2485819" y="3399207"/>
                <a:chExt cx="1222990" cy="563933"/>
              </a:xfrm>
            </p:grpSpPr>
            <p:sp>
              <p:nvSpPr>
                <p:cNvPr id="30" name="Rechthoek 29">
                  <a:extLst>
                    <a:ext uri="{FF2B5EF4-FFF2-40B4-BE49-F238E27FC236}">
                      <a16:creationId xmlns:a16="http://schemas.microsoft.com/office/drawing/2014/main" id="{FC1A610B-207F-451A-BE35-BBED039621E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44E6C3A0-18EB-4281-8BFC-730D8DA885E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BFCDD60E-A9F0-4B20-870A-DD8979BBCF80}"/>
                    </a:ext>
                  </a:extLst>
                </p:cNvPr>
                <p:cNvGrpSpPr/>
                <p:nvPr userDrawn="1"/>
              </p:nvGrpSpPr>
              <p:grpSpPr>
                <a:xfrm>
                  <a:off x="-2403869" y="3460544"/>
                  <a:ext cx="155951" cy="131922"/>
                  <a:chOff x="12968836" y="3354170"/>
                  <a:chExt cx="404806" cy="342433"/>
                </a:xfrm>
              </p:grpSpPr>
              <p:sp>
                <p:nvSpPr>
                  <p:cNvPr id="45" name="Rechthoek: afgeronde hoeken 44">
                    <a:extLst>
                      <a:ext uri="{FF2B5EF4-FFF2-40B4-BE49-F238E27FC236}">
                        <a16:creationId xmlns:a16="http://schemas.microsoft.com/office/drawing/2014/main" id="{078B49F2-2A51-4EB3-AC5C-605D1DE910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A030DCEF-E778-4B80-AA64-8DC4E83D6C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7E9582EC-4F40-400C-BFAC-45E256FB84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1438615B-351C-4CB1-BFD5-1CF84636BEC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350C97-7346-448F-BDFC-2B0BDF9A049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A29325C-FF99-4C82-88C5-6DE49CA55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EFFD9EB4-8890-4EAA-89E7-840FEC4E4C8C}"/>
                    </a:ext>
                  </a:extLst>
                </p:cNvPr>
                <p:cNvGrpSpPr/>
                <p:nvPr userDrawn="1"/>
              </p:nvGrpSpPr>
              <p:grpSpPr>
                <a:xfrm>
                  <a:off x="-2423424" y="3690208"/>
                  <a:ext cx="166739" cy="218963"/>
                  <a:chOff x="12940828" y="3950597"/>
                  <a:chExt cx="432813" cy="568367"/>
                </a:xfrm>
              </p:grpSpPr>
              <p:grpSp>
                <p:nvGrpSpPr>
                  <p:cNvPr id="37" name="Groep 36">
                    <a:extLst>
                      <a:ext uri="{FF2B5EF4-FFF2-40B4-BE49-F238E27FC236}">
                        <a16:creationId xmlns:a16="http://schemas.microsoft.com/office/drawing/2014/main" id="{AB5CE5AA-B7BA-4862-AF08-CEB473183F4A}"/>
                      </a:ext>
                    </a:extLst>
                  </p:cNvPr>
                  <p:cNvGrpSpPr/>
                  <p:nvPr userDrawn="1"/>
                </p:nvGrpSpPr>
                <p:grpSpPr>
                  <a:xfrm>
                    <a:off x="13000382" y="4006891"/>
                    <a:ext cx="373259" cy="315747"/>
                    <a:chOff x="12968836" y="3354170"/>
                    <a:chExt cx="404806" cy="342433"/>
                  </a:xfrm>
                </p:grpSpPr>
                <p:sp>
                  <p:nvSpPr>
                    <p:cNvPr id="39" name="Rechthoek: afgeronde hoeken 38">
                      <a:extLst>
                        <a:ext uri="{FF2B5EF4-FFF2-40B4-BE49-F238E27FC236}">
                          <a16:creationId xmlns:a16="http://schemas.microsoft.com/office/drawing/2014/main" id="{917C45E4-C4AC-44F2-9923-1250782771E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EEEA463E-373A-4C09-83F2-06060877DEB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8C69E8B-3A10-4A1E-8CA4-45C42A6FC67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8A591E1-F40F-4344-B5D5-AD2A61112C3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5FB2C5B-3733-42EA-999C-EB0A6C9BB4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B9333BEE-B896-44A2-9135-F2CE8D30C67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Boog 37">
                    <a:extLst>
                      <a:ext uri="{FF2B5EF4-FFF2-40B4-BE49-F238E27FC236}">
                        <a16:creationId xmlns:a16="http://schemas.microsoft.com/office/drawing/2014/main" id="{3DD05A25-E650-4526-80EE-B47468C67E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30062C01-A6E0-4BC1-B51B-B170080B2DB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5" name="Tekstvak 34">
                  <a:extLst>
                    <a:ext uri="{FF2B5EF4-FFF2-40B4-BE49-F238E27FC236}">
                      <a16:creationId xmlns:a16="http://schemas.microsoft.com/office/drawing/2014/main" id="{F484A6FD-D390-40FB-A62D-5E4CB5369BB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6" name="Vrije vorm: vorm 35">
                  <a:extLst>
                    <a:ext uri="{FF2B5EF4-FFF2-40B4-BE49-F238E27FC236}">
                      <a16:creationId xmlns:a16="http://schemas.microsoft.com/office/drawing/2014/main" id="{3E86058A-5DFD-457D-9202-91DB8C1FB9B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13" name="Tijdelijke aanduiding voor dianummer 12"/>
          <p:cNvSpPr>
            <a:spLocks noGrp="1"/>
          </p:cNvSpPr>
          <p:nvPr>
            <p:ph type="sldNum" sz="quarter" idx="27"/>
          </p:nvPr>
        </p:nvSpPr>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59770631"/>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052513"/>
            <a:ext cx="10923588" cy="2374900"/>
          </a:xfrm>
        </p:spPr>
        <p:txBody>
          <a:bodyPr anchor="ctr" anchorCtr="0">
            <a:normAutofit/>
          </a:bodyPr>
          <a:lstStyle>
            <a:lvl1pPr>
              <a:defRPr sz="4800">
                <a:solidFill>
                  <a:schemeClr val="bg1"/>
                </a:solidFill>
              </a:defRPr>
            </a:lvl1pPr>
          </a:lstStyle>
          <a:p>
            <a:r>
              <a:rPr lang="nl-NL" dirty="0"/>
              <a:t>Plaats hier de titel</a:t>
            </a:r>
          </a:p>
        </p:txBody>
      </p:sp>
      <p:sp>
        <p:nvSpPr>
          <p:cNvPr id="14" name="Tijdelijke aanduiding voor tekst 13"/>
          <p:cNvSpPr>
            <a:spLocks noGrp="1"/>
          </p:cNvSpPr>
          <p:nvPr>
            <p:ph type="body" sz="quarter" idx="13" hasCustomPrompt="1"/>
          </p:nvPr>
        </p:nvSpPr>
        <p:spPr>
          <a:xfrm>
            <a:off x="635000" y="3749487"/>
            <a:ext cx="10923588" cy="2471925"/>
          </a:xfrm>
        </p:spPr>
        <p:txBody>
          <a:bodyPr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8021860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052513"/>
            <a:ext cx="10923588" cy="2374900"/>
          </a:xfrm>
        </p:spPr>
        <p:txBody>
          <a:bodyPr anchor="ctr" anchorCtr="0">
            <a:normAutofit/>
          </a:bodyPr>
          <a:lstStyle>
            <a:lvl1pPr>
              <a:defRPr sz="4800">
                <a:solidFill>
                  <a:schemeClr val="tx2"/>
                </a:solidFill>
              </a:defRPr>
            </a:lvl1pPr>
          </a:lstStyle>
          <a:p>
            <a:r>
              <a:rPr lang="nl-NL" dirty="0"/>
              <a:t>Plaats hier de titel</a:t>
            </a:r>
          </a:p>
        </p:txBody>
      </p:sp>
      <p:sp>
        <p:nvSpPr>
          <p:cNvPr id="14" name="Tijdelijke aanduiding voor tekst 13"/>
          <p:cNvSpPr>
            <a:spLocks noGrp="1"/>
          </p:cNvSpPr>
          <p:nvPr>
            <p:ph type="body" sz="quarter" idx="13" hasCustomPrompt="1"/>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4"/>
          </p:nvPr>
        </p:nvSpPr>
        <p:spPr/>
        <p:txBody>
          <a:bodyPr/>
          <a:lstStyle>
            <a:lvl1pPr>
              <a:defRPr>
                <a:solidFill>
                  <a:schemeClr val="bg1"/>
                </a:solidFill>
              </a:defRPr>
            </a:lvl1pPr>
          </a:lstStyle>
          <a:p>
            <a:endParaRPr lang="nl-NL"/>
          </a:p>
        </p:txBody>
      </p:sp>
      <p:sp>
        <p:nvSpPr>
          <p:cNvPr id="10" name="Tijdelijke aanduiding voor voettekst 9"/>
          <p:cNvSpPr>
            <a:spLocks noGrp="1"/>
          </p:cNvSpPr>
          <p:nvPr>
            <p:ph type="ftr" sz="quarter" idx="15"/>
          </p:nvPr>
        </p:nvSpPr>
        <p:spPr/>
        <p:txBody>
          <a:bodyPr/>
          <a:lstStyle>
            <a:lvl1pPr>
              <a:defRPr>
                <a:solidFill>
                  <a:schemeClr val="bg1"/>
                </a:solidFill>
              </a:defRPr>
            </a:lvl1pPr>
          </a:lstStyle>
          <a:p>
            <a:endParaRPr lang="nl-NL"/>
          </a:p>
        </p:txBody>
      </p:sp>
      <p:sp>
        <p:nvSpPr>
          <p:cNvPr id="11" name="Tijdelijke aanduiding voor dianummer 10"/>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9350675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95000"/>
            </a:schemeClr>
          </a:solidFill>
        </p:spPr>
        <p:txBody>
          <a:bodyPr wrap="square" lIns="0" tIns="1404000" rIns="0" bIns="0" anchor="ctr">
            <a:noAutofit/>
          </a:bodyPr>
          <a:lstStyle>
            <a:lvl1pPr marL="0" indent="0" algn="ctr">
              <a:spcBef>
                <a:spcPts val="0"/>
              </a:spcBef>
              <a:buClr>
                <a:schemeClr val="bg2"/>
              </a:buClr>
              <a:buNone/>
              <a:tabLst>
                <a:tab pos="1619250" algn="l"/>
              </a:tabLst>
              <a:defRPr sz="1100">
                <a:solidFill>
                  <a:schemeClr val="bg1"/>
                </a:solidFill>
              </a:defRPr>
            </a:lvl1pPr>
          </a:lstStyle>
          <a:p>
            <a:r>
              <a:rPr lang="nl-NL"/>
              <a:t>Klik op bovenstaand pictogram </a:t>
            </a:r>
            <a:br>
              <a:rPr lang="nl-NL"/>
            </a:br>
            <a:r>
              <a:rPr lang="nl-NL"/>
              <a:t>om een afbeelding in te voegen</a:t>
            </a:r>
          </a:p>
        </p:txBody>
      </p:sp>
      <p:sp>
        <p:nvSpPr>
          <p:cNvPr id="2" name="Titel 1"/>
          <p:cNvSpPr>
            <a:spLocks noGrp="1"/>
          </p:cNvSpPr>
          <p:nvPr>
            <p:ph type="title" hasCustomPrompt="1"/>
          </p:nvPr>
        </p:nvSpPr>
        <p:spPr>
          <a:xfrm>
            <a:off x="634205" y="3888000"/>
            <a:ext cx="5004595" cy="2333413"/>
          </a:xfrm>
        </p:spPr>
        <p:txBody>
          <a:bodyPr anchor="t" anchorCtr="0"/>
          <a:lstStyle>
            <a:lvl1pPr>
              <a:defRPr>
                <a:solidFill>
                  <a:schemeClr val="tx1"/>
                </a:solidFill>
              </a:defRPr>
            </a:lvl1pPr>
          </a:lstStyle>
          <a:p>
            <a:r>
              <a:rPr lang="nl-NL" dirty="0"/>
              <a:t>Typ hier uw tekst</a:t>
            </a:r>
          </a:p>
        </p:txBody>
      </p:sp>
      <p:sp>
        <p:nvSpPr>
          <p:cNvPr id="6" name="Tijdelijke aanduiding voor tekst 13"/>
          <p:cNvSpPr>
            <a:spLocks noGrp="1"/>
          </p:cNvSpPr>
          <p:nvPr>
            <p:ph type="body" sz="quarter" idx="13" hasCustomPrompt="1"/>
          </p:nvPr>
        </p:nvSpPr>
        <p:spPr>
          <a:xfrm>
            <a:off x="6554588" y="3888000"/>
            <a:ext cx="5004000" cy="2333413"/>
          </a:xfrm>
        </p:spPr>
        <p:txBody>
          <a:bodyPr tIns="50400" numCol="1" spcCol="468000" anchor="t" anchorCtr="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p:txBody>
      </p:sp>
      <p:sp>
        <p:nvSpPr>
          <p:cNvPr id="10" name="Tijdelijke aanduiding voor datum 9"/>
          <p:cNvSpPr>
            <a:spLocks noGrp="1"/>
          </p:cNvSpPr>
          <p:nvPr>
            <p:ph type="dt" sz="half" idx="15"/>
          </p:nvPr>
        </p:nvSpPr>
        <p:spPr/>
        <p:txBody>
          <a:bodyPr/>
          <a:lstStyle>
            <a:lvl1pPr>
              <a:defRPr>
                <a:solidFill>
                  <a:schemeClr val="tx1"/>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1"/>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991984C8-C12A-4997-B9EE-3C83334F9F53}"/>
              </a:ext>
            </a:extLst>
          </p:cNvPr>
          <p:cNvGrpSpPr/>
          <p:nvPr userDrawn="1"/>
        </p:nvGrpSpPr>
        <p:grpSpPr>
          <a:xfrm>
            <a:off x="12377595" y="0"/>
            <a:ext cx="3693386" cy="6857760"/>
            <a:chOff x="-3786437" y="0"/>
            <a:chExt cx="3693386" cy="6857760"/>
          </a:xfrm>
        </p:grpSpPr>
        <p:sp>
          <p:nvSpPr>
            <p:cNvPr id="9" name="Rechthoek 8">
              <a:extLst>
                <a:ext uri="{FF2B5EF4-FFF2-40B4-BE49-F238E27FC236}">
                  <a16:creationId xmlns:a16="http://schemas.microsoft.com/office/drawing/2014/main" id="{9A5E45BF-EF51-4D34-B366-9D31848C6740}"/>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4" name="INSTRUCTIE">
              <a:extLst>
                <a:ext uri="{FF2B5EF4-FFF2-40B4-BE49-F238E27FC236}">
                  <a16:creationId xmlns:a16="http://schemas.microsoft.com/office/drawing/2014/main" id="{324C19B1-C45B-4AE6-BC57-80A808ABE5D3}"/>
                </a:ext>
              </a:extLst>
            </p:cNvPr>
            <p:cNvGrpSpPr/>
            <p:nvPr userDrawn="1"/>
          </p:nvGrpSpPr>
          <p:grpSpPr>
            <a:xfrm>
              <a:off x="-3786165" y="0"/>
              <a:ext cx="3693114" cy="6177730"/>
              <a:chOff x="-3786165" y="0"/>
              <a:chExt cx="3693114" cy="6177730"/>
            </a:xfrm>
          </p:grpSpPr>
          <p:sp>
            <p:nvSpPr>
              <p:cNvPr id="15" name="Rechthoek 14">
                <a:extLst>
                  <a:ext uri="{FF2B5EF4-FFF2-40B4-BE49-F238E27FC236}">
                    <a16:creationId xmlns:a16="http://schemas.microsoft.com/office/drawing/2014/main" id="{5CA891AD-9DF2-4F16-A9BC-87B4E8ADB0EF}"/>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 name="Ovaal 15">
                <a:extLst>
                  <a:ext uri="{FF2B5EF4-FFF2-40B4-BE49-F238E27FC236}">
                    <a16:creationId xmlns:a16="http://schemas.microsoft.com/office/drawing/2014/main" id="{758A5E17-7803-4807-BA1A-300B180CA21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CF830661-D954-4D9D-A896-2F5B3846F43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4423F39F-6C18-4884-96E4-61E731AB1E18}"/>
                  </a:ext>
                </a:extLst>
              </p:cNvPr>
              <p:cNvGrpSpPr/>
              <p:nvPr userDrawn="1"/>
            </p:nvGrpSpPr>
            <p:grpSpPr>
              <a:xfrm>
                <a:off x="-3316179" y="1231351"/>
                <a:ext cx="294789" cy="318834"/>
                <a:chOff x="14466489" y="1001522"/>
                <a:chExt cx="290627" cy="314333"/>
              </a:xfrm>
            </p:grpSpPr>
            <p:sp>
              <p:nvSpPr>
                <p:cNvPr id="72" name="Rechthoek 71">
                  <a:extLst>
                    <a:ext uri="{FF2B5EF4-FFF2-40B4-BE49-F238E27FC236}">
                      <a16:creationId xmlns:a16="http://schemas.microsoft.com/office/drawing/2014/main" id="{CD9F559A-B4C5-4222-9E30-F0A0856406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905CE831-069C-4DBB-95DE-24295C05576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Vrije vorm: vorm 73">
                  <a:extLst>
                    <a:ext uri="{FF2B5EF4-FFF2-40B4-BE49-F238E27FC236}">
                      <a16:creationId xmlns:a16="http://schemas.microsoft.com/office/drawing/2014/main" id="{ABDA3682-D3F7-4ACB-9D97-9460F0D0960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Rechthoek: afgeronde hoeken 74">
                  <a:extLst>
                    <a:ext uri="{FF2B5EF4-FFF2-40B4-BE49-F238E27FC236}">
                      <a16:creationId xmlns:a16="http://schemas.microsoft.com/office/drawing/2014/main" id="{FCD7C9DC-629A-4B0F-B6FA-27E9D118413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6" name="Rechte verbindingslijn 75">
                  <a:extLst>
                    <a:ext uri="{FF2B5EF4-FFF2-40B4-BE49-F238E27FC236}">
                      <a16:creationId xmlns:a16="http://schemas.microsoft.com/office/drawing/2014/main" id="{E24061D0-EDA8-4249-BCDD-642579B9028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Rechte verbindingslijn 76">
                  <a:extLst>
                    <a:ext uri="{FF2B5EF4-FFF2-40B4-BE49-F238E27FC236}">
                      <a16:creationId xmlns:a16="http://schemas.microsoft.com/office/drawing/2014/main" id="{9E02B8A9-849B-4348-B262-C81A05FD2AF9}"/>
                    </a:ext>
                  </a:extLst>
                </p:cNvPr>
                <p:cNvCxnSpPr>
                  <a:cxnSpLocks/>
                  <a:stCxn id="7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 name="Ovaal 18">
                <a:extLst>
                  <a:ext uri="{FF2B5EF4-FFF2-40B4-BE49-F238E27FC236}">
                    <a16:creationId xmlns:a16="http://schemas.microsoft.com/office/drawing/2014/main" id="{4BD3382D-C93D-44B2-9DDF-7ED23E97596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664126E-C867-470F-B082-82A7E941F25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Groep 20">
                <a:extLst>
                  <a:ext uri="{FF2B5EF4-FFF2-40B4-BE49-F238E27FC236}">
                    <a16:creationId xmlns:a16="http://schemas.microsoft.com/office/drawing/2014/main" id="{DA8DB85A-8861-436B-9915-770DACD99EE1}"/>
                  </a:ext>
                </a:extLst>
              </p:cNvPr>
              <p:cNvGrpSpPr/>
              <p:nvPr userDrawn="1"/>
            </p:nvGrpSpPr>
            <p:grpSpPr>
              <a:xfrm>
                <a:off x="-3311319" y="2164285"/>
                <a:ext cx="825500" cy="209550"/>
                <a:chOff x="13504624" y="2482850"/>
                <a:chExt cx="825500" cy="209550"/>
              </a:xfrm>
            </p:grpSpPr>
            <p:sp>
              <p:nvSpPr>
                <p:cNvPr id="69" name="Rechthoek 68">
                  <a:extLst>
                    <a:ext uri="{FF2B5EF4-FFF2-40B4-BE49-F238E27FC236}">
                      <a16:creationId xmlns:a16="http://schemas.microsoft.com/office/drawing/2014/main" id="{E876D7E7-8214-47F0-9A62-BF5D18B8B79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0" name="Rechte verbindingslijn 69">
                  <a:extLst>
                    <a:ext uri="{FF2B5EF4-FFF2-40B4-BE49-F238E27FC236}">
                      <a16:creationId xmlns:a16="http://schemas.microsoft.com/office/drawing/2014/main" id="{9587D3A5-5D23-48A4-9C25-A09D33E2AEB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8F5BD80A-9E7F-4C69-B14E-F3DC5393E0A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FE7C5B49-F96E-4EDB-A1FC-7530BD44A75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6382400C-7098-4D1F-BD96-180E27E46AE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ICOON_info">
                <a:extLst>
                  <a:ext uri="{FF2B5EF4-FFF2-40B4-BE49-F238E27FC236}">
                    <a16:creationId xmlns:a16="http://schemas.microsoft.com/office/drawing/2014/main" id="{CE200CC3-B7DF-4A7A-8D3A-0209B7E15FD3}"/>
                  </a:ext>
                </a:extLst>
              </p:cNvPr>
              <p:cNvGrpSpPr/>
              <p:nvPr userDrawn="1"/>
            </p:nvGrpSpPr>
            <p:grpSpPr>
              <a:xfrm>
                <a:off x="-376736" y="5894045"/>
                <a:ext cx="283685" cy="283685"/>
                <a:chOff x="-510741" y="5913713"/>
                <a:chExt cx="267555" cy="267555"/>
              </a:xfrm>
            </p:grpSpPr>
            <p:sp>
              <p:nvSpPr>
                <p:cNvPr id="67" name="Ovaal 66">
                  <a:extLst>
                    <a:ext uri="{FF2B5EF4-FFF2-40B4-BE49-F238E27FC236}">
                      <a16:creationId xmlns:a16="http://schemas.microsoft.com/office/drawing/2014/main" id="{E4A54AC6-B911-4F40-BB07-79BD233FD9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CF3ADBD9-D640-4CE0-B149-7DC63C4B742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23C10A95-9BBF-4091-BB84-A225DEB4601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C95D7F5D-E4DB-40ED-BF73-E67B35B68194}"/>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 name="Groep 26">
                <a:extLst>
                  <a:ext uri="{FF2B5EF4-FFF2-40B4-BE49-F238E27FC236}">
                    <a16:creationId xmlns:a16="http://schemas.microsoft.com/office/drawing/2014/main" id="{62AED81D-3B94-447D-9758-5C19E4084827}"/>
                  </a:ext>
                </a:extLst>
              </p:cNvPr>
              <p:cNvGrpSpPr/>
              <p:nvPr userDrawn="1"/>
            </p:nvGrpSpPr>
            <p:grpSpPr>
              <a:xfrm>
                <a:off x="-3408294" y="5236167"/>
                <a:ext cx="622283" cy="612919"/>
                <a:chOff x="12617641" y="3403239"/>
                <a:chExt cx="752963" cy="741634"/>
              </a:xfrm>
            </p:grpSpPr>
            <p:grpSp>
              <p:nvGrpSpPr>
                <p:cNvPr id="51" name="Groep 50">
                  <a:extLst>
                    <a:ext uri="{FF2B5EF4-FFF2-40B4-BE49-F238E27FC236}">
                      <a16:creationId xmlns:a16="http://schemas.microsoft.com/office/drawing/2014/main" id="{57CA2DD1-CC65-4321-AA4F-6F8A2B45E92D}"/>
                    </a:ext>
                  </a:extLst>
                </p:cNvPr>
                <p:cNvGrpSpPr/>
                <p:nvPr userDrawn="1"/>
              </p:nvGrpSpPr>
              <p:grpSpPr>
                <a:xfrm>
                  <a:off x="12771550" y="3403239"/>
                  <a:ext cx="467156" cy="448491"/>
                  <a:chOff x="12782177" y="3403239"/>
                  <a:chExt cx="467156" cy="448491"/>
                </a:xfrm>
              </p:grpSpPr>
              <p:grpSp>
                <p:nvGrpSpPr>
                  <p:cNvPr id="54" name="Groep 53">
                    <a:extLst>
                      <a:ext uri="{FF2B5EF4-FFF2-40B4-BE49-F238E27FC236}">
                        <a16:creationId xmlns:a16="http://schemas.microsoft.com/office/drawing/2014/main" id="{153CFE52-2723-4A3F-AD76-A8A7A7979E7C}"/>
                      </a:ext>
                    </a:extLst>
                  </p:cNvPr>
                  <p:cNvGrpSpPr/>
                  <p:nvPr userDrawn="1"/>
                </p:nvGrpSpPr>
                <p:grpSpPr>
                  <a:xfrm>
                    <a:off x="12782177" y="3403239"/>
                    <a:ext cx="412972" cy="396132"/>
                    <a:chOff x="13554906" y="3320109"/>
                    <a:chExt cx="443912" cy="425811"/>
                  </a:xfrm>
                </p:grpSpPr>
                <p:grpSp>
                  <p:nvGrpSpPr>
                    <p:cNvPr id="61" name="Groep 60">
                      <a:extLst>
                        <a:ext uri="{FF2B5EF4-FFF2-40B4-BE49-F238E27FC236}">
                          <a16:creationId xmlns:a16="http://schemas.microsoft.com/office/drawing/2014/main" id="{48CE1ED6-AAED-45CC-81C4-F76DAD9D18FD}"/>
                        </a:ext>
                      </a:extLst>
                    </p:cNvPr>
                    <p:cNvGrpSpPr/>
                    <p:nvPr userDrawn="1"/>
                  </p:nvGrpSpPr>
                  <p:grpSpPr>
                    <a:xfrm>
                      <a:off x="13554906" y="3320109"/>
                      <a:ext cx="443912" cy="425811"/>
                      <a:chOff x="12909684" y="1276143"/>
                      <a:chExt cx="443912" cy="425811"/>
                    </a:xfrm>
                  </p:grpSpPr>
                  <p:sp>
                    <p:nvSpPr>
                      <p:cNvPr id="64" name="Rechthoek 63">
                        <a:extLst>
                          <a:ext uri="{FF2B5EF4-FFF2-40B4-BE49-F238E27FC236}">
                            <a16:creationId xmlns:a16="http://schemas.microsoft.com/office/drawing/2014/main" id="{E44A2DDB-E8EB-499C-9590-D7085D11A3D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C8636D10-A5F6-4379-BFE2-FD5391CE16F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Ovaal 65">
                        <a:extLst>
                          <a:ext uri="{FF2B5EF4-FFF2-40B4-BE49-F238E27FC236}">
                            <a16:creationId xmlns:a16="http://schemas.microsoft.com/office/drawing/2014/main" id="{172D547C-0A8D-4689-A8CF-A01AEED33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2" name="Afbeelding 61">
                      <a:extLst>
                        <a:ext uri="{FF2B5EF4-FFF2-40B4-BE49-F238E27FC236}">
                          <a16:creationId xmlns:a16="http://schemas.microsoft.com/office/drawing/2014/main" id="{81316DF7-90CC-4A40-BD71-75DEA7C6D01E}"/>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3" name="Afbeelding 62">
                      <a:extLst>
                        <a:ext uri="{FF2B5EF4-FFF2-40B4-BE49-F238E27FC236}">
                          <a16:creationId xmlns:a16="http://schemas.microsoft.com/office/drawing/2014/main" id="{870E781F-5B4D-47B0-8223-4008120B5505}"/>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5" name="Groep 54">
                    <a:extLst>
                      <a:ext uri="{FF2B5EF4-FFF2-40B4-BE49-F238E27FC236}">
                        <a16:creationId xmlns:a16="http://schemas.microsoft.com/office/drawing/2014/main" id="{0134CF9D-6C22-46B5-A6F3-1D5F5A7BE2EA}"/>
                      </a:ext>
                    </a:extLst>
                  </p:cNvPr>
                  <p:cNvGrpSpPr/>
                  <p:nvPr userDrawn="1"/>
                </p:nvGrpSpPr>
                <p:grpSpPr>
                  <a:xfrm>
                    <a:off x="13103513" y="3705268"/>
                    <a:ext cx="145820" cy="146462"/>
                    <a:chOff x="13096169" y="3602278"/>
                    <a:chExt cx="145820" cy="146462"/>
                  </a:xfrm>
                </p:grpSpPr>
                <p:sp>
                  <p:nvSpPr>
                    <p:cNvPr id="59" name="Rechthoek 58">
                      <a:extLst>
                        <a:ext uri="{FF2B5EF4-FFF2-40B4-BE49-F238E27FC236}">
                          <a16:creationId xmlns:a16="http://schemas.microsoft.com/office/drawing/2014/main" id="{05E9456D-68AB-4A0B-B437-8774F78B42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E11DA55B-9476-49C2-9CBB-BC444B4F51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6" name="Groep 55">
                    <a:extLst>
                      <a:ext uri="{FF2B5EF4-FFF2-40B4-BE49-F238E27FC236}">
                        <a16:creationId xmlns:a16="http://schemas.microsoft.com/office/drawing/2014/main" id="{4235ACDA-3ADA-426E-87E4-64B70E3E01AC}"/>
                      </a:ext>
                    </a:extLst>
                  </p:cNvPr>
                  <p:cNvGrpSpPr/>
                  <p:nvPr userDrawn="1"/>
                </p:nvGrpSpPr>
                <p:grpSpPr>
                  <a:xfrm rot="10800000">
                    <a:off x="13061402" y="3665637"/>
                    <a:ext cx="145820" cy="146462"/>
                    <a:chOff x="13096169" y="3602278"/>
                    <a:chExt cx="145820" cy="146462"/>
                  </a:xfrm>
                </p:grpSpPr>
                <p:sp>
                  <p:nvSpPr>
                    <p:cNvPr id="57" name="Rechthoek 56">
                      <a:extLst>
                        <a:ext uri="{FF2B5EF4-FFF2-40B4-BE49-F238E27FC236}">
                          <a16:creationId xmlns:a16="http://schemas.microsoft.com/office/drawing/2014/main" id="{C3015FBF-5916-4B7C-8C5F-5383CA3963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C2A2477-80CF-4B7B-A52D-A7D29856C0B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2" name="Rechthoek 51">
                  <a:extLst>
                    <a:ext uri="{FF2B5EF4-FFF2-40B4-BE49-F238E27FC236}">
                      <a16:creationId xmlns:a16="http://schemas.microsoft.com/office/drawing/2014/main" id="{35A06526-DE53-4645-A894-711EB3107D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3" name="Gelijkbenige driehoek 52">
                  <a:extLst>
                    <a:ext uri="{FF2B5EF4-FFF2-40B4-BE49-F238E27FC236}">
                      <a16:creationId xmlns:a16="http://schemas.microsoft.com/office/drawing/2014/main" id="{CAF3714D-B4B2-4525-A6BA-A4E20734CE9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 name="Rechthoek 27">
                <a:extLst>
                  <a:ext uri="{FF2B5EF4-FFF2-40B4-BE49-F238E27FC236}">
                    <a16:creationId xmlns:a16="http://schemas.microsoft.com/office/drawing/2014/main" id="{9CA7582A-19C0-4A5A-949C-97E2343E7C69}"/>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9" name="Groep 28">
                <a:extLst>
                  <a:ext uri="{FF2B5EF4-FFF2-40B4-BE49-F238E27FC236}">
                    <a16:creationId xmlns:a16="http://schemas.microsoft.com/office/drawing/2014/main" id="{1817882A-032C-47DD-AAC5-CC375D232AA5}"/>
                  </a:ext>
                </a:extLst>
              </p:cNvPr>
              <p:cNvGrpSpPr/>
              <p:nvPr userDrawn="1"/>
            </p:nvGrpSpPr>
            <p:grpSpPr>
              <a:xfrm>
                <a:off x="-2485819" y="3399207"/>
                <a:ext cx="1222990" cy="563933"/>
                <a:chOff x="-2485819" y="3399207"/>
                <a:chExt cx="1222990" cy="563933"/>
              </a:xfrm>
            </p:grpSpPr>
            <p:sp>
              <p:nvSpPr>
                <p:cNvPr id="30" name="Rechthoek 29">
                  <a:extLst>
                    <a:ext uri="{FF2B5EF4-FFF2-40B4-BE49-F238E27FC236}">
                      <a16:creationId xmlns:a16="http://schemas.microsoft.com/office/drawing/2014/main" id="{AEEB58D0-C01B-40FF-B311-F3E7A4F453D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42261AF8-8A15-41E1-891A-6797931BF18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9681F66-3606-4C2C-9C61-26C42FC1FDB7}"/>
                    </a:ext>
                  </a:extLst>
                </p:cNvPr>
                <p:cNvGrpSpPr/>
                <p:nvPr userDrawn="1"/>
              </p:nvGrpSpPr>
              <p:grpSpPr>
                <a:xfrm>
                  <a:off x="-2403869" y="3460544"/>
                  <a:ext cx="155951" cy="131922"/>
                  <a:chOff x="12968836" y="3354170"/>
                  <a:chExt cx="404806" cy="342433"/>
                </a:xfrm>
              </p:grpSpPr>
              <p:sp>
                <p:nvSpPr>
                  <p:cNvPr id="45" name="Rechthoek: afgeronde hoeken 44">
                    <a:extLst>
                      <a:ext uri="{FF2B5EF4-FFF2-40B4-BE49-F238E27FC236}">
                        <a16:creationId xmlns:a16="http://schemas.microsoft.com/office/drawing/2014/main" id="{4E168B65-B131-4A7B-B687-07C296A42B5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CEEAAD50-A888-47D2-8F9E-24D72D6ED2D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9DE5C021-E56D-44E3-ADCD-446F5C83F1A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2C6537B7-1536-4A8F-8A37-C46725C608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06F246BB-0736-4505-9AFC-9A6453692E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1C98AE49-0311-4AC7-9A52-3A5F35633F1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70A96D23-CD5E-427F-919E-755D466629D5}"/>
                    </a:ext>
                  </a:extLst>
                </p:cNvPr>
                <p:cNvGrpSpPr/>
                <p:nvPr userDrawn="1"/>
              </p:nvGrpSpPr>
              <p:grpSpPr>
                <a:xfrm>
                  <a:off x="-2423424" y="3690208"/>
                  <a:ext cx="166739" cy="218963"/>
                  <a:chOff x="12940828" y="3950597"/>
                  <a:chExt cx="432813" cy="568367"/>
                </a:xfrm>
              </p:grpSpPr>
              <p:grpSp>
                <p:nvGrpSpPr>
                  <p:cNvPr id="37" name="Groep 36">
                    <a:extLst>
                      <a:ext uri="{FF2B5EF4-FFF2-40B4-BE49-F238E27FC236}">
                        <a16:creationId xmlns:a16="http://schemas.microsoft.com/office/drawing/2014/main" id="{E17B0EE4-EDB7-498E-BE68-D3C1BEB1E6C8}"/>
                      </a:ext>
                    </a:extLst>
                  </p:cNvPr>
                  <p:cNvGrpSpPr/>
                  <p:nvPr userDrawn="1"/>
                </p:nvGrpSpPr>
                <p:grpSpPr>
                  <a:xfrm>
                    <a:off x="13000382" y="4006891"/>
                    <a:ext cx="373259" cy="315747"/>
                    <a:chOff x="12968836" y="3354170"/>
                    <a:chExt cx="404806" cy="342433"/>
                  </a:xfrm>
                </p:grpSpPr>
                <p:sp>
                  <p:nvSpPr>
                    <p:cNvPr id="39" name="Rechthoek: afgeronde hoeken 38">
                      <a:extLst>
                        <a:ext uri="{FF2B5EF4-FFF2-40B4-BE49-F238E27FC236}">
                          <a16:creationId xmlns:a16="http://schemas.microsoft.com/office/drawing/2014/main" id="{DAE4B9AE-43AB-4970-8110-F1D12EADED1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D5AE71F4-7378-42DC-818A-DFF22FEBBA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79245B81-964E-4110-AE8B-6DF97DCE484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749F2EEC-A599-4238-8C01-B4BD57DE943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C066E90C-3640-405D-96B9-5CE31556AAE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2E9AA9B8-A700-4EE6-8D3E-480F2AAF72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Boog 37">
                    <a:extLst>
                      <a:ext uri="{FF2B5EF4-FFF2-40B4-BE49-F238E27FC236}">
                        <a16:creationId xmlns:a16="http://schemas.microsoft.com/office/drawing/2014/main" id="{30C2D531-B4E5-416A-9D54-68F7EBE339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4" name="Tekstvak 33">
                  <a:extLst>
                    <a:ext uri="{FF2B5EF4-FFF2-40B4-BE49-F238E27FC236}">
                      <a16:creationId xmlns:a16="http://schemas.microsoft.com/office/drawing/2014/main" id="{408DFB50-BB2F-4E9A-A209-B35EF76EC6E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5" name="Tekstvak 34">
                  <a:extLst>
                    <a:ext uri="{FF2B5EF4-FFF2-40B4-BE49-F238E27FC236}">
                      <a16:creationId xmlns:a16="http://schemas.microsoft.com/office/drawing/2014/main" id="{AA2D0D55-5332-4A41-B1AB-E42D4C0175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6" name="Vrije vorm: vorm 35">
                  <a:extLst>
                    <a:ext uri="{FF2B5EF4-FFF2-40B4-BE49-F238E27FC236}">
                      <a16:creationId xmlns:a16="http://schemas.microsoft.com/office/drawing/2014/main" id="{9E11384A-FD31-4837-BE91-851C5A89338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210352988"/>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95000"/>
            </a:schemeClr>
          </a:solidFill>
        </p:spPr>
        <p:txBody>
          <a:bodyPr wrap="square" lIns="0" tIns="1404000" rIns="0" bIns="0" anchor="ctr">
            <a:noAutofit/>
          </a:bodyPr>
          <a:lstStyle>
            <a:lvl1pPr marL="0" indent="0" algn="ctr">
              <a:spcBef>
                <a:spcPts val="0"/>
              </a:spcBef>
              <a:buNone/>
              <a:defRPr sz="1100"/>
            </a:lvl1pPr>
          </a:lstStyle>
          <a:p>
            <a:r>
              <a:rPr lang="nl-NL"/>
              <a:t>Klik op bovenstaand pictogram </a:t>
            </a:r>
            <a:br>
              <a:rPr lang="nl-NL"/>
            </a:br>
            <a:r>
              <a:rPr lang="nl-NL"/>
              <a:t>om een afbeelding in te voegen</a:t>
            </a:r>
          </a:p>
        </p:txBody>
      </p:sp>
      <p:sp>
        <p:nvSpPr>
          <p:cNvPr id="14" name="Tijdelijke aanduiding voor tekst 13"/>
          <p:cNvSpPr>
            <a:spLocks noGrp="1"/>
          </p:cNvSpPr>
          <p:nvPr>
            <p:ph type="body" sz="quarter" idx="13" hasCustomPrompt="1"/>
          </p:nvPr>
        </p:nvSpPr>
        <p:spPr>
          <a:xfrm>
            <a:off x="6553199" y="3888000"/>
            <a:ext cx="5004000" cy="2333413"/>
          </a:xfrm>
        </p:spPr>
        <p:txBody>
          <a:bodyPr tIns="50400" numCol="1" spcCol="468000" anchor="t" anchorCtr="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8"/>
            <a:endParaRPr lang="nl-NL" dirty="0"/>
          </a:p>
        </p:txBody>
      </p:sp>
      <p:sp>
        <p:nvSpPr>
          <p:cNvPr id="2" name="Titel 1"/>
          <p:cNvSpPr>
            <a:spLocks noGrp="1"/>
          </p:cNvSpPr>
          <p:nvPr>
            <p:ph type="title" hasCustomPrompt="1"/>
          </p:nvPr>
        </p:nvSpPr>
        <p:spPr>
          <a:xfrm>
            <a:off x="634206" y="3888000"/>
            <a:ext cx="5004594" cy="2333413"/>
          </a:xfrm>
        </p:spPr>
        <p:txBody>
          <a:bodyPr anchor="t" anchorCtr="0"/>
          <a:lstStyle>
            <a:lvl1pPr>
              <a:defRPr/>
            </a:lvl1pPr>
          </a:lstStyle>
          <a:p>
            <a:r>
              <a:rPr lang="nl-NL" dirty="0"/>
              <a:t>Typ hier uw tekst</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F13F3B60-E744-4AFA-AD13-8F6161D69526}"/>
              </a:ext>
            </a:extLst>
          </p:cNvPr>
          <p:cNvGrpSpPr/>
          <p:nvPr userDrawn="1"/>
        </p:nvGrpSpPr>
        <p:grpSpPr>
          <a:xfrm>
            <a:off x="12377595" y="0"/>
            <a:ext cx="3693386" cy="6857760"/>
            <a:chOff x="-3786437" y="0"/>
            <a:chExt cx="3693386" cy="6857760"/>
          </a:xfrm>
        </p:grpSpPr>
        <p:sp>
          <p:nvSpPr>
            <p:cNvPr id="13" name="Rechthoek 12">
              <a:extLst>
                <a:ext uri="{FF2B5EF4-FFF2-40B4-BE49-F238E27FC236}">
                  <a16:creationId xmlns:a16="http://schemas.microsoft.com/office/drawing/2014/main" id="{C38CE30C-BE01-4866-BF46-A0B6C887EED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D70E8524-36F7-4EC5-91AB-674432DCD275}"/>
                </a:ext>
              </a:extLst>
            </p:cNvPr>
            <p:cNvGrpSpPr/>
            <p:nvPr userDrawn="1"/>
          </p:nvGrpSpPr>
          <p:grpSpPr>
            <a:xfrm>
              <a:off x="-3786165" y="0"/>
              <a:ext cx="3693114" cy="6177730"/>
              <a:chOff x="-3786165" y="0"/>
              <a:chExt cx="3693114" cy="6177730"/>
            </a:xfrm>
          </p:grpSpPr>
          <p:sp>
            <p:nvSpPr>
              <p:cNvPr id="16" name="Rechthoek 15">
                <a:extLst>
                  <a:ext uri="{FF2B5EF4-FFF2-40B4-BE49-F238E27FC236}">
                    <a16:creationId xmlns:a16="http://schemas.microsoft.com/office/drawing/2014/main" id="{18C721E0-A023-4C0C-B40F-E4B63CAB038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8AD51388-80CF-40A4-ADDB-019D3BC75F9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23F19846-E66C-4CD9-8D70-3035C772C6B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44917CE1-25E5-4AC1-8598-5B126C6709B3}"/>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C34B77DC-B15A-4684-9224-035D0A1908B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07A92591-9A96-4D94-92B2-4E9F922BC23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F2CD2843-0658-4F17-9611-B8BA654A0C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574C6B9A-42C7-44D2-8BD2-0098C66704F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C4C3AAEC-95BB-4B18-BA48-D897981054B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7D17915E-9D7F-4F67-9A10-7C777AEC2F16}"/>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98F9DBAB-DAC1-4136-8C58-48EFA206EB7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7CFD688-A5C7-4B74-BC84-B4852A29845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839D8186-7AA9-431C-A2C9-0B769FB0E9C8}"/>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C22B60CA-1825-4B00-B681-07BCC7CBCDA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6FE9361F-163F-4F51-B4B5-97E1A8D8B00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8EB1BFCA-D4D4-4111-9B76-6F83CF24908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E1751D36-FDE1-4B03-B244-CD30B0F6763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9025F0E2-EB5D-4B38-A41D-9FD0C544810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ICOON_info">
                <a:extLst>
                  <a:ext uri="{FF2B5EF4-FFF2-40B4-BE49-F238E27FC236}">
                    <a16:creationId xmlns:a16="http://schemas.microsoft.com/office/drawing/2014/main" id="{A99F91EB-594E-4D7B-AA2D-DA326C962BCE}"/>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4867B603-7837-4566-90E3-B2DC5E6A0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0B89983C-7D14-4368-BDDA-265010EBC29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9CEC39B4-EE15-4574-A93D-FE122F4CCD7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0A07889B-996A-4716-B931-04B6B41F740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60534CB2-49C8-4B2E-9C29-72AF146A5AE2}"/>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66C29D7B-380D-457A-A20C-4A446658051D}"/>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D8D977B6-409E-41F5-8B9D-9CF98F0A95BD}"/>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DE317E3D-5647-4653-924E-E496D84C13FA}"/>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D1DCC1C9-90DD-49A0-94A1-2EF7FBBAC00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F286597-A24A-4A2B-AC02-BE513048E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ABFC2560-87F6-4109-88B9-ACCD32D4EC8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23ADC95E-70E7-4142-B6D0-4C050AA65714}"/>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ABEF9067-540B-42EF-A9C7-8E07E3446E43}"/>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313DA36B-3624-4192-9A23-4BC5B389182A}"/>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F23B1AAF-9B1B-42A0-80E2-B611938A0B0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FF0D6BBF-8B87-4075-869D-BDCED09CFCD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5B00008-331A-49F8-8665-3E46500CA8F1}"/>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CA955B31-33F2-405C-8113-425260BE02B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C479AB85-96BB-4D0E-A3F3-00D40E509CF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A92D37AB-8752-4A83-8F90-C541591201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6758A488-8980-4164-97FB-5F52921FD32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440E3E0B-1EBA-41BC-BF22-FBE84901C47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6D24C0B8-0591-4228-9144-9C79A89AE6B1}"/>
                  </a:ext>
                </a:extLst>
              </p:cNvPr>
              <p:cNvGrpSpPr/>
              <p:nvPr userDrawn="1"/>
            </p:nvGrpSpPr>
            <p:grpSpPr>
              <a:xfrm>
                <a:off x="-2485819" y="3399207"/>
                <a:ext cx="1222990" cy="563933"/>
                <a:chOff x="-2485819" y="3399207"/>
                <a:chExt cx="1222990" cy="563933"/>
              </a:xfrm>
            </p:grpSpPr>
            <p:sp>
              <p:nvSpPr>
                <p:cNvPr id="31" name="Rechthoek 30">
                  <a:extLst>
                    <a:ext uri="{FF2B5EF4-FFF2-40B4-BE49-F238E27FC236}">
                      <a16:creationId xmlns:a16="http://schemas.microsoft.com/office/drawing/2014/main" id="{5110F69C-4262-4FFD-AB1F-7CC9ECFA176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9EC363AC-FCAD-4704-8647-153AEBFDDBC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7F866158-0F32-454B-B800-41B795866F5F}"/>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8B3FCC9B-5FC3-4B3D-9CA7-284F62341F4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944902C-C001-401E-993C-855EBC634B2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D7C0A6-6B53-4BA7-9544-80DDF6BDBF5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E8DAB710-A662-47D6-A77B-75B25B7A7B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C8C95DE-216C-45A0-8EBC-DE6B81C7AA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7F70C7D-27F1-4D7D-937E-22B53BAEE43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1E5CC301-5208-4661-8351-A4FA12E526AB}"/>
                    </a:ext>
                  </a:extLst>
                </p:cNvPr>
                <p:cNvGrpSpPr/>
                <p:nvPr userDrawn="1"/>
              </p:nvGrpSpPr>
              <p:grpSpPr>
                <a:xfrm>
                  <a:off x="-2423424" y="3690208"/>
                  <a:ext cx="166739" cy="218963"/>
                  <a:chOff x="12940828" y="3950597"/>
                  <a:chExt cx="432813" cy="568367"/>
                </a:xfrm>
              </p:grpSpPr>
              <p:grpSp>
                <p:nvGrpSpPr>
                  <p:cNvPr id="38" name="Groep 37">
                    <a:extLst>
                      <a:ext uri="{FF2B5EF4-FFF2-40B4-BE49-F238E27FC236}">
                        <a16:creationId xmlns:a16="http://schemas.microsoft.com/office/drawing/2014/main" id="{99F93B30-307C-42C1-9348-537F96BC7586}"/>
                      </a:ext>
                    </a:extLst>
                  </p:cNvPr>
                  <p:cNvGrpSpPr/>
                  <p:nvPr userDrawn="1"/>
                </p:nvGrpSpPr>
                <p:grpSpPr>
                  <a:xfrm>
                    <a:off x="13000382" y="4006891"/>
                    <a:ext cx="373259" cy="315747"/>
                    <a:chOff x="12968836" y="3354170"/>
                    <a:chExt cx="404806" cy="342433"/>
                  </a:xfrm>
                </p:grpSpPr>
                <p:sp>
                  <p:nvSpPr>
                    <p:cNvPr id="40" name="Rechthoek: afgeronde hoeken 39">
                      <a:extLst>
                        <a:ext uri="{FF2B5EF4-FFF2-40B4-BE49-F238E27FC236}">
                          <a16:creationId xmlns:a16="http://schemas.microsoft.com/office/drawing/2014/main" id="{BCBFEA6F-8689-4BAE-9D76-A29176F055D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74A78F1B-443E-45F8-93C5-93281A2178D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C498CF99-7571-4313-BA0C-73B8C8B6203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37A8786E-43D3-4FB2-8D48-FE157344F6A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1A643815-C6B1-42A4-9828-4B9723A4D0B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F0C9F4F5-B8A8-4994-8073-8F7222187CB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Boog 38">
                    <a:extLst>
                      <a:ext uri="{FF2B5EF4-FFF2-40B4-BE49-F238E27FC236}">
                        <a16:creationId xmlns:a16="http://schemas.microsoft.com/office/drawing/2014/main" id="{DE019F64-569D-4D57-8E17-1BD5B20B0FC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F8F9DED2-6761-4DF0-A708-CC466A81AE6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6" name="Tekstvak 35">
                  <a:extLst>
                    <a:ext uri="{FF2B5EF4-FFF2-40B4-BE49-F238E27FC236}">
                      <a16:creationId xmlns:a16="http://schemas.microsoft.com/office/drawing/2014/main" id="{747C9E98-FCF4-4F14-8077-65301E5D432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7" name="Vrije vorm: vorm 36">
                  <a:extLst>
                    <a:ext uri="{FF2B5EF4-FFF2-40B4-BE49-F238E27FC236}">
                      <a16:creationId xmlns:a16="http://schemas.microsoft.com/office/drawing/2014/main" id="{184561EB-723A-4C4E-9F22-9C1C52832D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475084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95000"/>
            </a:schemeClr>
          </a:solidFill>
        </p:spPr>
        <p:txBody>
          <a:bodyPr wrap="square" lIns="0" tIns="1404000" rIns="0" bIns="0" anchor="ctr" anchorCtr="0">
            <a:noAutofit/>
          </a:bodyPr>
          <a:lstStyle>
            <a:lvl1pPr marL="0" indent="0" algn="ctr">
              <a:spcBef>
                <a:spcPts val="1100"/>
              </a:spcBef>
              <a:buNone/>
              <a:tabLst>
                <a:tab pos="1619250" algn="l"/>
              </a:tabLst>
              <a:defRPr sz="1100">
                <a:solidFill>
                  <a:schemeClr val="bg1"/>
                </a:solidFill>
              </a:defRPr>
            </a:lvl1pPr>
          </a:lstStyle>
          <a:p>
            <a:r>
              <a:rPr lang="nl-NL"/>
              <a:t>Klik op bovenstaand pictogram </a:t>
            </a:r>
            <a:br>
              <a:rPr lang="nl-NL"/>
            </a:br>
            <a:r>
              <a:rPr lang="nl-NL"/>
              <a:t>om een afbeelding in te voegen</a:t>
            </a:r>
          </a:p>
        </p:txBody>
      </p:sp>
      <p:sp>
        <p:nvSpPr>
          <p:cNvPr id="14" name="Tijdelijke aanduiding voor tekst 13"/>
          <p:cNvSpPr>
            <a:spLocks noGrp="1"/>
          </p:cNvSpPr>
          <p:nvPr>
            <p:ph type="body" sz="quarter" idx="13" hasCustomPrompt="1"/>
          </p:nvPr>
        </p:nvSpPr>
        <p:spPr>
          <a:xfrm>
            <a:off x="635000" y="3888000"/>
            <a:ext cx="10923588" cy="2333413"/>
          </a:xfrm>
        </p:spPr>
        <p:txBody>
          <a:bodyPr tIns="50400"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5"/>
          </p:nvPr>
        </p:nvSpPr>
        <p:spPr/>
        <p:txBody>
          <a:bodyPr/>
          <a:lstStyle>
            <a:lvl1pPr>
              <a:defRPr>
                <a:solidFill>
                  <a:schemeClr val="tx1"/>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1"/>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2" name="Titel 1">
            <a:extLst>
              <a:ext uri="{FF2B5EF4-FFF2-40B4-BE49-F238E27FC236}">
                <a16:creationId xmlns:a16="http://schemas.microsoft.com/office/drawing/2014/main" id="{CCE72D87-E37C-4A18-B750-5D5AC0F466C5}"/>
              </a:ext>
            </a:extLst>
          </p:cNvPr>
          <p:cNvSpPr>
            <a:spLocks noGrp="1"/>
          </p:cNvSpPr>
          <p:nvPr>
            <p:ph type="title" hasCustomPrompt="1"/>
          </p:nvPr>
        </p:nvSpPr>
        <p:spPr/>
        <p:txBody>
          <a:bodyPr/>
          <a:lstStyle>
            <a:lvl1pPr>
              <a:defRPr>
                <a:solidFill>
                  <a:schemeClr val="tx1"/>
                </a:solidFill>
              </a:defRPr>
            </a:lvl1pPr>
          </a:lstStyle>
          <a:p>
            <a:r>
              <a:rPr lang="nl-NL" dirty="0"/>
              <a:t>Plaats hier de titel</a:t>
            </a:r>
          </a:p>
        </p:txBody>
      </p:sp>
    </p:spTree>
    <p:extLst>
      <p:ext uri="{BB962C8B-B14F-4D97-AF65-F5344CB8AC3E}">
        <p14:creationId xmlns:p14="http://schemas.microsoft.com/office/powerpoint/2010/main" val="397707269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hasCustomPrompt="1"/>
          </p:nvPr>
        </p:nvSpPr>
        <p:spPr>
          <a:xfrm>
            <a:off x="634999" y="2636838"/>
            <a:ext cx="5003801" cy="1584325"/>
          </a:xfrm>
        </p:spPr>
        <p:txBody>
          <a:bodyPr anchor="ctr" anchorCtr="0">
            <a:normAutofit/>
          </a:bodyPr>
          <a:lstStyle>
            <a:lvl1pPr algn="r">
              <a:defRPr sz="3600">
                <a:solidFill>
                  <a:schemeClr val="bg1"/>
                </a:solidFill>
              </a:defRPr>
            </a:lvl1pPr>
          </a:lstStyle>
          <a:p>
            <a:r>
              <a:rPr lang="nl-NL" dirty="0"/>
              <a:t>Plaats hier de titel</a:t>
            </a:r>
          </a:p>
        </p:txBody>
      </p:sp>
      <p:sp>
        <p:nvSpPr>
          <p:cNvPr id="13" name="Tijdelijke aanduiding voor tekst 4"/>
          <p:cNvSpPr>
            <a:spLocks noGrp="1"/>
          </p:cNvSpPr>
          <p:nvPr>
            <p:ph type="body" sz="quarter" idx="15" hasCustomPrompt="1"/>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4" name="Tijdelijke aanduiding voor tekst 4"/>
          <p:cNvSpPr>
            <a:spLocks noGrp="1"/>
          </p:cNvSpPr>
          <p:nvPr>
            <p:ph type="body" sz="quarter" idx="16" hasCustomPrompt="1"/>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5" name="Tijdelijke aanduiding voor tekst 4"/>
          <p:cNvSpPr>
            <a:spLocks noGrp="1"/>
          </p:cNvSpPr>
          <p:nvPr>
            <p:ph type="body" sz="quarter" idx="17" hasCustomPrompt="1"/>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6" name="Tijdelijke aanduiding voor tekst 4"/>
          <p:cNvSpPr>
            <a:spLocks noGrp="1"/>
          </p:cNvSpPr>
          <p:nvPr>
            <p:ph type="body" sz="quarter" idx="18" hasCustomPrompt="1"/>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17" name="Tijdelijke aanduiding voor tekst 4"/>
          <p:cNvSpPr>
            <a:spLocks noGrp="1"/>
          </p:cNvSpPr>
          <p:nvPr>
            <p:ph type="body" sz="quarter" idx="19" hasCustomPrompt="1"/>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een agendapunt</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hasCustomPrompt="1"/>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95000"/>
            </a:schemeClr>
          </a:solidFill>
        </p:spPr>
        <p:txBody>
          <a:bodyPr wrap="square" lIns="0" tIns="1404000" rIns="0" bIns="0" anchor="ctr" anchorCtr="0">
            <a:noAutofit/>
          </a:bodyPr>
          <a:lstStyle>
            <a:lvl1pPr marL="0" indent="0" algn="ctr">
              <a:spcBef>
                <a:spcPts val="0"/>
              </a:spcBef>
              <a:buNone/>
              <a:defRPr sz="1100"/>
            </a:lvl1pPr>
          </a:lstStyle>
          <a:p>
            <a:r>
              <a:rPr lang="nl-NL"/>
              <a:t>Klik op bovenstaand pictogram </a:t>
            </a:r>
            <a:br>
              <a:rPr lang="nl-NL"/>
            </a:br>
            <a:r>
              <a:rPr lang="nl-NL"/>
              <a:t>om een afbeelding in te voegen</a:t>
            </a:r>
          </a:p>
        </p:txBody>
      </p:sp>
      <p:sp>
        <p:nvSpPr>
          <p:cNvPr id="14" name="Tijdelijke aanduiding voor tekst 13"/>
          <p:cNvSpPr>
            <a:spLocks noGrp="1"/>
          </p:cNvSpPr>
          <p:nvPr>
            <p:ph type="body" sz="quarter" idx="13" hasCustomPrompt="1"/>
          </p:nvPr>
        </p:nvSpPr>
        <p:spPr>
          <a:xfrm>
            <a:off x="635000" y="3888000"/>
            <a:ext cx="10923588" cy="2333413"/>
          </a:xfrm>
        </p:spPr>
        <p:txBody>
          <a:bodyPr tIns="50400" numCol="2" spcCol="468000"/>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2" name="Titel 1">
            <a:extLst>
              <a:ext uri="{FF2B5EF4-FFF2-40B4-BE49-F238E27FC236}">
                <a16:creationId xmlns:a16="http://schemas.microsoft.com/office/drawing/2014/main" id="{6B565B90-DA5E-40CD-A579-DF3666C9C5C9}"/>
              </a:ext>
            </a:extLst>
          </p:cNvPr>
          <p:cNvSpPr>
            <a:spLocks noGrp="1"/>
          </p:cNvSpPr>
          <p:nvPr>
            <p:ph type="title" hasCustomPrompt="1"/>
          </p:nvPr>
        </p:nvSpPr>
        <p:spPr/>
        <p:txBody>
          <a:bodyPr/>
          <a:lstStyle/>
          <a:p>
            <a:r>
              <a:rPr lang="nl-NL" dirty="0"/>
              <a:t>Plaats hier de titel</a:t>
            </a:r>
          </a:p>
        </p:txBody>
      </p:sp>
      <p:grpSp>
        <p:nvGrpSpPr>
          <p:cNvPr id="11" name="INSTRUCTIE">
            <a:extLst>
              <a:ext uri="{FF2B5EF4-FFF2-40B4-BE49-F238E27FC236}">
                <a16:creationId xmlns:a16="http://schemas.microsoft.com/office/drawing/2014/main" id="{54A2106E-5F70-4585-9764-8B17BCDC12DA}"/>
              </a:ext>
            </a:extLst>
          </p:cNvPr>
          <p:cNvGrpSpPr/>
          <p:nvPr userDrawn="1"/>
        </p:nvGrpSpPr>
        <p:grpSpPr>
          <a:xfrm>
            <a:off x="12377595" y="0"/>
            <a:ext cx="3693386" cy="6857760"/>
            <a:chOff x="-3786437" y="0"/>
            <a:chExt cx="3693386" cy="6857760"/>
          </a:xfrm>
        </p:grpSpPr>
        <p:sp>
          <p:nvSpPr>
            <p:cNvPr id="13" name="Rechthoek 12">
              <a:extLst>
                <a:ext uri="{FF2B5EF4-FFF2-40B4-BE49-F238E27FC236}">
                  <a16:creationId xmlns:a16="http://schemas.microsoft.com/office/drawing/2014/main" id="{CA3C84AE-4842-4C06-9B83-FD1EC33A284F}"/>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0F5D0211-0C9F-44C2-B8C7-09CB0134B0B7}"/>
                </a:ext>
              </a:extLst>
            </p:cNvPr>
            <p:cNvGrpSpPr/>
            <p:nvPr userDrawn="1"/>
          </p:nvGrpSpPr>
          <p:grpSpPr>
            <a:xfrm>
              <a:off x="-3786165" y="0"/>
              <a:ext cx="3693114" cy="6177730"/>
              <a:chOff x="-3786165" y="0"/>
              <a:chExt cx="3693114" cy="6177730"/>
            </a:xfrm>
          </p:grpSpPr>
          <p:sp>
            <p:nvSpPr>
              <p:cNvPr id="16" name="Rechthoek 15">
                <a:extLst>
                  <a:ext uri="{FF2B5EF4-FFF2-40B4-BE49-F238E27FC236}">
                    <a16:creationId xmlns:a16="http://schemas.microsoft.com/office/drawing/2014/main" id="{3A752F02-E7BD-4A90-9A5B-A340A5317D4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05C5242F-A039-4893-A6D6-974647B0A81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801042B5-E215-42D5-96F1-8FE2B1674BC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5C1740A9-0E0C-47A9-9463-C89D0BDF589B}"/>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9A84C6A5-C2C2-48F1-AA6E-EB9FB711C09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E90606B1-B7A4-4D81-8037-DAD257ECA44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862B8421-A3C3-4A93-81B9-8C918083E9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CEFB8174-95FA-475A-AEB6-053C84ADFF8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DD12A069-CDE8-4194-8D43-4156D0DD53F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8AC1585C-6B58-4E21-AAD9-1BD2ECAC7CA2}"/>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A16400BF-F4F5-4EAF-A3EF-D0C52C8C9B4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BBA5A4F7-77F4-4069-9523-D009CE57F6E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28321DCD-5336-49C2-BC86-05AAFDA54DDA}"/>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E745B468-ED96-4529-B4AE-1A0D8CFAE0F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627B3C68-176C-416E-AC15-906CDB47B45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EABA3B70-0108-4A95-8161-A60B04155F3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6855FF87-66FA-4688-ABAC-B83930EC99A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9901D178-9042-4B50-92CD-B4D64A32CE2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ICOON_info">
                <a:extLst>
                  <a:ext uri="{FF2B5EF4-FFF2-40B4-BE49-F238E27FC236}">
                    <a16:creationId xmlns:a16="http://schemas.microsoft.com/office/drawing/2014/main" id="{FB0479AE-DEF6-4FE5-8A9D-E1ECEB102D08}"/>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A23C0BD4-1038-4F79-A672-EFCFC0E3B5D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6B32915D-D486-421E-806D-DF10EA2E69A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53C7FC8D-80B1-4B06-BFC4-B37A67E237D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38B3CBC8-569F-46C3-BC83-AD2DFF7C147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274DFA39-4A45-4F4D-AA0C-B9B24DCE52D0}"/>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C7C5ED6D-B720-4235-AFFE-9995734656B4}"/>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6526B641-9810-440A-91A3-DAF843D2F0CA}"/>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A51BC737-4DBA-453A-A1AB-E375E0000DA4}"/>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50A43423-15F3-4F36-853E-541925AD736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D181209-53DE-4695-8498-EFD1FDE4354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D4286258-1503-4C6F-AF23-BFBFDB5EED9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C24EE904-E387-40C4-A744-BF8580CB55EE}"/>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3F06E86F-E65A-4A02-AA70-5B7140B0B270}"/>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F0A63659-563A-4EA3-B599-97161603E1FE}"/>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3BD7F80E-C8B3-4765-AD52-956531F561C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0FAC74A-D503-41C3-A9A2-91E036DA58A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F1749D80-32F7-40F5-B058-0843206409ED}"/>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25B274C8-FC71-4267-8BCC-51A1822C9F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34EE836-C263-47AF-B7E6-A0D6C53552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641781C6-668A-432A-8E4C-5C9F3326659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02FD1F8F-E126-41EC-800C-27C019AD9B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F4743D7C-BC2D-407B-A92B-E5B39D4AEB6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ABFB9388-D5A3-4A91-BBD6-7D3CE8CC49AF}"/>
                  </a:ext>
                </a:extLst>
              </p:cNvPr>
              <p:cNvGrpSpPr/>
              <p:nvPr userDrawn="1"/>
            </p:nvGrpSpPr>
            <p:grpSpPr>
              <a:xfrm>
                <a:off x="-2485819" y="3399207"/>
                <a:ext cx="1222990" cy="563933"/>
                <a:chOff x="-2485819" y="3399207"/>
                <a:chExt cx="1222990" cy="563933"/>
              </a:xfrm>
            </p:grpSpPr>
            <p:sp>
              <p:nvSpPr>
                <p:cNvPr id="31" name="Rechthoek 30">
                  <a:extLst>
                    <a:ext uri="{FF2B5EF4-FFF2-40B4-BE49-F238E27FC236}">
                      <a16:creationId xmlns:a16="http://schemas.microsoft.com/office/drawing/2014/main" id="{D8258321-1718-4A35-9C67-5BFF149097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A6DFA6EB-B004-4027-9E88-6CBCDE60ABE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DA5EAEAA-42A1-43EC-8D2E-2C54AF76D962}"/>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46D56370-1CF2-4C3A-99D2-22ACA9F8704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36516808-944F-4280-A438-84596879838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DBE65EC-7B5F-49AB-90F3-C1096C48407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8893530-8E39-49F8-97BF-8E93FA564D6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93C5831-D607-46E6-B20D-1CC0F090518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562961CB-F361-49F9-946D-4163DE1913A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5321D46-CAF3-4800-A5DD-C3755554A469}"/>
                    </a:ext>
                  </a:extLst>
                </p:cNvPr>
                <p:cNvGrpSpPr/>
                <p:nvPr userDrawn="1"/>
              </p:nvGrpSpPr>
              <p:grpSpPr>
                <a:xfrm>
                  <a:off x="-2423424" y="3690208"/>
                  <a:ext cx="166739" cy="218963"/>
                  <a:chOff x="12940828" y="3950597"/>
                  <a:chExt cx="432813" cy="568367"/>
                </a:xfrm>
              </p:grpSpPr>
              <p:grpSp>
                <p:nvGrpSpPr>
                  <p:cNvPr id="38" name="Groep 37">
                    <a:extLst>
                      <a:ext uri="{FF2B5EF4-FFF2-40B4-BE49-F238E27FC236}">
                        <a16:creationId xmlns:a16="http://schemas.microsoft.com/office/drawing/2014/main" id="{A9E10C9C-ACD7-413B-B017-6D669FB06242}"/>
                      </a:ext>
                    </a:extLst>
                  </p:cNvPr>
                  <p:cNvGrpSpPr/>
                  <p:nvPr userDrawn="1"/>
                </p:nvGrpSpPr>
                <p:grpSpPr>
                  <a:xfrm>
                    <a:off x="13000382" y="4006891"/>
                    <a:ext cx="373259" cy="315747"/>
                    <a:chOff x="12968836" y="3354170"/>
                    <a:chExt cx="404806" cy="342433"/>
                  </a:xfrm>
                </p:grpSpPr>
                <p:sp>
                  <p:nvSpPr>
                    <p:cNvPr id="40" name="Rechthoek: afgeronde hoeken 39">
                      <a:extLst>
                        <a:ext uri="{FF2B5EF4-FFF2-40B4-BE49-F238E27FC236}">
                          <a16:creationId xmlns:a16="http://schemas.microsoft.com/office/drawing/2014/main" id="{6BDB1B3F-CE19-42A9-A492-DEC2E4A398A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768AB5F-F214-47BF-9C80-B98478FC292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7290836-BD7B-46E1-BC4E-B852B50219C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CDE23F90-2C83-433E-BE37-53C843BCCE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ACD8AF80-9462-45E7-8763-ACFB79DABD0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744C6C2-C04A-4E8E-91B8-D9823C18F4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Boog 38">
                    <a:extLst>
                      <a:ext uri="{FF2B5EF4-FFF2-40B4-BE49-F238E27FC236}">
                        <a16:creationId xmlns:a16="http://schemas.microsoft.com/office/drawing/2014/main" id="{BD5FD17B-7353-44AA-8460-4F462A453FD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384DBAB4-6BED-4D23-AECF-A202BC5EC59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6" name="Tekstvak 35">
                  <a:extLst>
                    <a:ext uri="{FF2B5EF4-FFF2-40B4-BE49-F238E27FC236}">
                      <a16:creationId xmlns:a16="http://schemas.microsoft.com/office/drawing/2014/main" id="{FD7CD239-59A6-4B64-85EE-9A0B0ADF57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7" name="Vrije vorm: vorm 36">
                  <a:extLst>
                    <a:ext uri="{FF2B5EF4-FFF2-40B4-BE49-F238E27FC236}">
                      <a16:creationId xmlns:a16="http://schemas.microsoft.com/office/drawing/2014/main" id="{FCCD5D43-FCDC-4367-8250-697D9A3474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8095152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3427413"/>
            <a:ext cx="12192000" cy="3430587"/>
          </a:xfrm>
          <a:prstGeom prst="rect">
            <a:avLst/>
          </a:prstGeom>
          <a:solidFill>
            <a:schemeClr val="tx1">
              <a:lumMod val="95000"/>
            </a:schemeClr>
          </a:solidFill>
        </p:spPr>
        <p:txBody>
          <a:bodyPr wrap="square" lIns="0" tIns="0" rIns="0" bIns="1584000" anchor="ctr">
            <a:noAutofit/>
          </a:bodyPr>
          <a:lstStyle>
            <a:lvl1pPr marL="0" indent="0" algn="ctr">
              <a:buClr>
                <a:schemeClr val="bg2"/>
              </a:buClr>
              <a:buNone/>
              <a:defRPr sz="1100">
                <a:solidFill>
                  <a:schemeClr val="bg1"/>
                </a:solidFill>
              </a:defRPr>
            </a:lvl1pPr>
          </a:lstStyle>
          <a:p>
            <a:r>
              <a:rPr lang="nl-NL"/>
              <a:t>Klik op onderstaand pictogram </a:t>
            </a:r>
            <a:br>
              <a:rPr lang="nl-NL"/>
            </a:br>
            <a:r>
              <a:rPr lang="nl-NL"/>
              <a:t>om een afbeelding in te voegen</a:t>
            </a:r>
          </a:p>
        </p:txBody>
      </p:sp>
      <p:sp>
        <p:nvSpPr>
          <p:cNvPr id="2" name="Titel 1"/>
          <p:cNvSpPr>
            <a:spLocks noGrp="1"/>
          </p:cNvSpPr>
          <p:nvPr>
            <p:ph type="title" hasCustomPrompt="1"/>
          </p:nvPr>
        </p:nvSpPr>
        <p:spPr>
          <a:xfrm>
            <a:off x="633600" y="1051200"/>
            <a:ext cx="10924382" cy="946800"/>
          </a:xfrm>
        </p:spPr>
        <p:txBody>
          <a:bodyPr/>
          <a:lstStyle>
            <a:lvl1pPr>
              <a:defRPr>
                <a:solidFill>
                  <a:schemeClr val="tx1"/>
                </a:solidFill>
              </a:defRPr>
            </a:lvl1pPr>
          </a:lstStyle>
          <a:p>
            <a:r>
              <a:rPr lang="nl-NL" dirty="0"/>
              <a:t>Plaats hier de titel</a:t>
            </a:r>
          </a:p>
        </p:txBody>
      </p:sp>
      <p:sp>
        <p:nvSpPr>
          <p:cNvPr id="13" name="Tijdelijke aanduiding voor datum 12"/>
          <p:cNvSpPr>
            <a:spLocks noGrp="1"/>
          </p:cNvSpPr>
          <p:nvPr>
            <p:ph type="dt" sz="half" idx="15"/>
          </p:nvPr>
        </p:nvSpPr>
        <p:spPr/>
        <p:txBody>
          <a:bodyPr/>
          <a:lstStyle>
            <a:lvl1pPr>
              <a:defRPr>
                <a:solidFill>
                  <a:schemeClr val="tx1"/>
                </a:solidFill>
              </a:defRPr>
            </a:lvl1pPr>
          </a:lstStyle>
          <a:p>
            <a:endParaRPr lang="nl-NL"/>
          </a:p>
        </p:txBody>
      </p:sp>
      <p:sp>
        <p:nvSpPr>
          <p:cNvPr id="14" name="Tijdelijke aanduiding voor voettekst 13"/>
          <p:cNvSpPr>
            <a:spLocks noGrp="1"/>
          </p:cNvSpPr>
          <p:nvPr>
            <p:ph type="ftr" sz="quarter" idx="16"/>
          </p:nvPr>
        </p:nvSpPr>
        <p:spPr/>
        <p:txBody>
          <a:bodyPr/>
          <a:lstStyle>
            <a:lvl1pPr>
              <a:defRPr>
                <a:solidFill>
                  <a:schemeClr val="tx1"/>
                </a:solidFill>
              </a:defRPr>
            </a:lvl1pPr>
          </a:lstStyle>
          <a:p>
            <a:endParaRPr lang="nl-NL"/>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grpSp>
        <p:nvGrpSpPr>
          <p:cNvPr id="7" name="INSTRUCTIE">
            <a:extLst>
              <a:ext uri="{FF2B5EF4-FFF2-40B4-BE49-F238E27FC236}">
                <a16:creationId xmlns:a16="http://schemas.microsoft.com/office/drawing/2014/main" id="{7603C7C6-C5A3-4C17-8A96-28BF54E628B3}"/>
              </a:ext>
            </a:extLst>
          </p:cNvPr>
          <p:cNvGrpSpPr/>
          <p:nvPr userDrawn="1"/>
        </p:nvGrpSpPr>
        <p:grpSpPr>
          <a:xfrm>
            <a:off x="12377595" y="0"/>
            <a:ext cx="3693386" cy="6857760"/>
            <a:chOff x="-3786437" y="0"/>
            <a:chExt cx="3693386" cy="6857760"/>
          </a:xfrm>
        </p:grpSpPr>
        <p:sp>
          <p:nvSpPr>
            <p:cNvPr id="8" name="Rechthoek 7">
              <a:extLst>
                <a:ext uri="{FF2B5EF4-FFF2-40B4-BE49-F238E27FC236}">
                  <a16:creationId xmlns:a16="http://schemas.microsoft.com/office/drawing/2014/main" id="{A4FF028C-F264-4469-8006-B3FC7FB2E96B}"/>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 name="INSTRUCTIE">
              <a:extLst>
                <a:ext uri="{FF2B5EF4-FFF2-40B4-BE49-F238E27FC236}">
                  <a16:creationId xmlns:a16="http://schemas.microsoft.com/office/drawing/2014/main" id="{A9676FB2-4B7F-4A7B-BBE3-7372BD0FB25B}"/>
                </a:ext>
              </a:extLst>
            </p:cNvPr>
            <p:cNvGrpSpPr/>
            <p:nvPr userDrawn="1"/>
          </p:nvGrpSpPr>
          <p:grpSpPr>
            <a:xfrm>
              <a:off x="-3786165" y="0"/>
              <a:ext cx="3693114" cy="6177730"/>
              <a:chOff x="-3786165" y="0"/>
              <a:chExt cx="3693114" cy="6177730"/>
            </a:xfrm>
          </p:grpSpPr>
          <p:sp>
            <p:nvSpPr>
              <p:cNvPr id="10" name="Rechthoek 9">
                <a:extLst>
                  <a:ext uri="{FF2B5EF4-FFF2-40B4-BE49-F238E27FC236}">
                    <a16:creationId xmlns:a16="http://schemas.microsoft.com/office/drawing/2014/main" id="{676BDFF7-1EE6-4B37-B247-6C77A82F2397}"/>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 name="Ovaal 11">
                <a:extLst>
                  <a:ext uri="{FF2B5EF4-FFF2-40B4-BE49-F238E27FC236}">
                    <a16:creationId xmlns:a16="http://schemas.microsoft.com/office/drawing/2014/main" id="{4A4B0ECB-1F84-4396-9013-756FC581384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3E612385-055E-4F23-815D-ED6CC226D30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88A4BEE1-A69A-4A74-9FDC-6BDB032AB0C7}"/>
                  </a:ext>
                </a:extLst>
              </p:cNvPr>
              <p:cNvGrpSpPr/>
              <p:nvPr userDrawn="1"/>
            </p:nvGrpSpPr>
            <p:grpSpPr>
              <a:xfrm>
                <a:off x="-3316179" y="1231351"/>
                <a:ext cx="294789" cy="318834"/>
                <a:chOff x="14466489" y="1001522"/>
                <a:chExt cx="290627" cy="314333"/>
              </a:xfrm>
            </p:grpSpPr>
            <p:sp>
              <p:nvSpPr>
                <p:cNvPr id="71" name="Rechthoek 70">
                  <a:extLst>
                    <a:ext uri="{FF2B5EF4-FFF2-40B4-BE49-F238E27FC236}">
                      <a16:creationId xmlns:a16="http://schemas.microsoft.com/office/drawing/2014/main" id="{570BB859-B139-474D-8181-2C963EBE530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7C78673B-C3FE-467C-AC19-8E159A22881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3" name="Vrije vorm: vorm 72">
                  <a:extLst>
                    <a:ext uri="{FF2B5EF4-FFF2-40B4-BE49-F238E27FC236}">
                      <a16:creationId xmlns:a16="http://schemas.microsoft.com/office/drawing/2014/main" id="{90CDF0C5-5126-4DE6-90CB-5B4D39FE915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Rechthoek: afgeronde hoeken 73">
                  <a:extLst>
                    <a:ext uri="{FF2B5EF4-FFF2-40B4-BE49-F238E27FC236}">
                      <a16:creationId xmlns:a16="http://schemas.microsoft.com/office/drawing/2014/main" id="{A8EEF7F5-425F-4D7F-A5D1-299C288DF9C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5" name="Rechte verbindingslijn 74">
                  <a:extLst>
                    <a:ext uri="{FF2B5EF4-FFF2-40B4-BE49-F238E27FC236}">
                      <a16:creationId xmlns:a16="http://schemas.microsoft.com/office/drawing/2014/main" id="{B287C814-51F5-4B98-A12B-B6884F8BC4A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Rechte verbindingslijn 75">
                  <a:extLst>
                    <a:ext uri="{FF2B5EF4-FFF2-40B4-BE49-F238E27FC236}">
                      <a16:creationId xmlns:a16="http://schemas.microsoft.com/office/drawing/2014/main" id="{07B7BD30-35A1-41C6-969A-7C27431A4A29}"/>
                    </a:ext>
                  </a:extLst>
                </p:cNvPr>
                <p:cNvCxnSpPr>
                  <a:cxnSpLocks/>
                  <a:stCxn id="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277657A2-12F1-4B2A-9AEE-6ED66392B00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4EE05DD6-209E-4829-80DC-111860F5D6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A82F9479-C4D7-4943-8725-3F398D7F0A42}"/>
                  </a:ext>
                </a:extLst>
              </p:cNvPr>
              <p:cNvGrpSpPr/>
              <p:nvPr userDrawn="1"/>
            </p:nvGrpSpPr>
            <p:grpSpPr>
              <a:xfrm>
                <a:off x="-3311319" y="2164285"/>
                <a:ext cx="825500" cy="209550"/>
                <a:chOff x="13504624" y="2482850"/>
                <a:chExt cx="825500" cy="209550"/>
              </a:xfrm>
            </p:grpSpPr>
            <p:sp>
              <p:nvSpPr>
                <p:cNvPr id="68" name="Rechthoek 67">
                  <a:extLst>
                    <a:ext uri="{FF2B5EF4-FFF2-40B4-BE49-F238E27FC236}">
                      <a16:creationId xmlns:a16="http://schemas.microsoft.com/office/drawing/2014/main" id="{CF1B7B3A-8AEE-4B26-AA70-1AAA44B5E3A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69" name="Rechte verbindingslijn 68">
                  <a:extLst>
                    <a:ext uri="{FF2B5EF4-FFF2-40B4-BE49-F238E27FC236}">
                      <a16:creationId xmlns:a16="http://schemas.microsoft.com/office/drawing/2014/main" id="{9D0680F5-6582-481E-A8FC-E0039E2CAC3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0" name="Gelijkbenige driehoek 69">
                  <a:extLst>
                    <a:ext uri="{FF2B5EF4-FFF2-40B4-BE49-F238E27FC236}">
                      <a16:creationId xmlns:a16="http://schemas.microsoft.com/office/drawing/2014/main" id="{C88CCC18-4779-4597-9A2A-CA1BECA110E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DC471A17-4430-431A-ABB0-0034F482CF7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4A63C4FB-F0F1-4627-BCE7-B41FF14C9E6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67A0D246-AE96-4FD0-8449-0AC03EECD75B}"/>
                  </a:ext>
                </a:extLst>
              </p:cNvPr>
              <p:cNvGrpSpPr/>
              <p:nvPr userDrawn="1"/>
            </p:nvGrpSpPr>
            <p:grpSpPr>
              <a:xfrm>
                <a:off x="-376736" y="5894045"/>
                <a:ext cx="283685" cy="283685"/>
                <a:chOff x="-510741" y="5913713"/>
                <a:chExt cx="267555" cy="267555"/>
              </a:xfrm>
            </p:grpSpPr>
            <p:sp>
              <p:nvSpPr>
                <p:cNvPr id="66" name="Ovaal 65">
                  <a:extLst>
                    <a:ext uri="{FF2B5EF4-FFF2-40B4-BE49-F238E27FC236}">
                      <a16:creationId xmlns:a16="http://schemas.microsoft.com/office/drawing/2014/main" id="{90D2BB22-2B6C-422C-82C5-C5B7B1F508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7" name="Graphic 163" descr="Informatie">
                  <a:extLst>
                    <a:ext uri="{FF2B5EF4-FFF2-40B4-BE49-F238E27FC236}">
                      <a16:creationId xmlns:a16="http://schemas.microsoft.com/office/drawing/2014/main" id="{0EE1E38E-6972-4811-96AE-783A9972A7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83F99B85-1921-49D7-BD95-C9DE14A29B1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1C9BDD30-73AF-4071-B6CC-DB2102CA3B66}"/>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A7659318-E297-49AC-8160-A8338F29392B}"/>
                  </a:ext>
                </a:extLst>
              </p:cNvPr>
              <p:cNvGrpSpPr/>
              <p:nvPr userDrawn="1"/>
            </p:nvGrpSpPr>
            <p:grpSpPr>
              <a:xfrm>
                <a:off x="-3408294" y="5236167"/>
                <a:ext cx="622283" cy="612919"/>
                <a:chOff x="12617641" y="3403239"/>
                <a:chExt cx="752963" cy="741634"/>
              </a:xfrm>
            </p:grpSpPr>
            <p:grpSp>
              <p:nvGrpSpPr>
                <p:cNvPr id="50" name="Groep 49">
                  <a:extLst>
                    <a:ext uri="{FF2B5EF4-FFF2-40B4-BE49-F238E27FC236}">
                      <a16:creationId xmlns:a16="http://schemas.microsoft.com/office/drawing/2014/main" id="{FA063C02-9FAA-465E-9AA9-4E586C85C72B}"/>
                    </a:ext>
                  </a:extLst>
                </p:cNvPr>
                <p:cNvGrpSpPr/>
                <p:nvPr userDrawn="1"/>
              </p:nvGrpSpPr>
              <p:grpSpPr>
                <a:xfrm>
                  <a:off x="12771550" y="3403239"/>
                  <a:ext cx="467156" cy="448491"/>
                  <a:chOff x="12782177" y="3403239"/>
                  <a:chExt cx="467156" cy="448491"/>
                </a:xfrm>
              </p:grpSpPr>
              <p:grpSp>
                <p:nvGrpSpPr>
                  <p:cNvPr id="53" name="Groep 52">
                    <a:extLst>
                      <a:ext uri="{FF2B5EF4-FFF2-40B4-BE49-F238E27FC236}">
                        <a16:creationId xmlns:a16="http://schemas.microsoft.com/office/drawing/2014/main" id="{E5C09F1E-D2C3-4546-8C8D-C00C1087D9E2}"/>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0EBCA84E-9CA7-4B21-A421-CCE36AEAD20C}"/>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ED00E5D3-7BE8-4A8D-AEB9-20C01C9FF27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3202F139-C3CA-4637-8EC0-1C22AA9BC21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368FAA61-8C7F-4FD6-A733-9ABE1B6B32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1" name="Afbeelding 60">
                      <a:extLst>
                        <a:ext uri="{FF2B5EF4-FFF2-40B4-BE49-F238E27FC236}">
                          <a16:creationId xmlns:a16="http://schemas.microsoft.com/office/drawing/2014/main" id="{E925FC66-2DD0-4E7C-B0F8-7E4ADC8D074C}"/>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EBCE1098-F894-4498-BACC-E3C5BA5E1BC9}"/>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4" name="Groep 53">
                    <a:extLst>
                      <a:ext uri="{FF2B5EF4-FFF2-40B4-BE49-F238E27FC236}">
                        <a16:creationId xmlns:a16="http://schemas.microsoft.com/office/drawing/2014/main" id="{A7881B2D-C1EF-4264-AC1C-83013F3741F4}"/>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8CB80896-949E-4D42-A029-8F7E0D7480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2A69FDD8-8B9F-4BC8-A513-D3BA943E868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6239A209-3D25-4294-8CE3-69FB7E4ABD70}"/>
                      </a:ext>
                    </a:extLst>
                  </p:cNvPr>
                  <p:cNvGrpSpPr/>
                  <p:nvPr userDrawn="1"/>
                </p:nvGrpSpPr>
                <p:grpSpPr>
                  <a:xfrm rot="10800000">
                    <a:off x="13061402" y="3665637"/>
                    <a:ext cx="145820" cy="146462"/>
                    <a:chOff x="13096169" y="3602278"/>
                    <a:chExt cx="145820" cy="146462"/>
                  </a:xfrm>
                </p:grpSpPr>
                <p:sp>
                  <p:nvSpPr>
                    <p:cNvPr id="56" name="Rechthoek 55">
                      <a:extLst>
                        <a:ext uri="{FF2B5EF4-FFF2-40B4-BE49-F238E27FC236}">
                          <a16:creationId xmlns:a16="http://schemas.microsoft.com/office/drawing/2014/main" id="{71F94B8F-204D-4C94-BC6A-51F022BF64C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D7BBD28A-E348-4D25-BE01-1EE7F0970D0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1" name="Rechthoek 50">
                  <a:extLst>
                    <a:ext uri="{FF2B5EF4-FFF2-40B4-BE49-F238E27FC236}">
                      <a16:creationId xmlns:a16="http://schemas.microsoft.com/office/drawing/2014/main" id="{4AAA8950-87BB-401F-B36E-37EC81ADE2C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2" name="Gelijkbenige driehoek 51">
                  <a:extLst>
                    <a:ext uri="{FF2B5EF4-FFF2-40B4-BE49-F238E27FC236}">
                      <a16:creationId xmlns:a16="http://schemas.microsoft.com/office/drawing/2014/main" id="{804518DC-6C87-4510-AA96-E5819A1BB7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83E04086-DFBF-47EF-BE05-46D68883128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23704D45-DF3A-494B-A9DC-14DB61520DDA}"/>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44CD7E95-3ECD-4601-84B3-941630EC786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AF88CD2-6212-4C08-BB8C-2ECFBCC6BDE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834A3FC9-57F6-476D-B773-63CBE9D29041}"/>
                    </a:ext>
                  </a:extLst>
                </p:cNvPr>
                <p:cNvGrpSpPr/>
                <p:nvPr userDrawn="1"/>
              </p:nvGrpSpPr>
              <p:grpSpPr>
                <a:xfrm>
                  <a:off x="-2403869" y="3460544"/>
                  <a:ext cx="155951" cy="131922"/>
                  <a:chOff x="12968836" y="3354170"/>
                  <a:chExt cx="404806" cy="342433"/>
                </a:xfrm>
              </p:grpSpPr>
              <p:sp>
                <p:nvSpPr>
                  <p:cNvPr id="44" name="Rechthoek: afgeronde hoeken 43">
                    <a:extLst>
                      <a:ext uri="{FF2B5EF4-FFF2-40B4-BE49-F238E27FC236}">
                        <a16:creationId xmlns:a16="http://schemas.microsoft.com/office/drawing/2014/main" id="{F382A346-7C40-43F3-875E-C118CDCEFF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0488A27-D6D8-485C-9FFB-648AC51E0E1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793E3C7-C5EA-49B7-AA1F-2EC7605039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D55DD389-B269-490B-991B-E64354A5D8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C2AFB89-D6FD-4C15-A52E-0F7D209E526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C8CBB9CE-83CA-46F7-850D-CF487F6484B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7A70F656-A079-490C-9721-F23E08ECB1BB}"/>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CD2E904-F32A-453E-9D2C-F4207849B128}"/>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BB94D94C-ACB6-4CD2-A3EA-4EC55859F2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CF54846-C0C8-4E03-AC28-07E0D07CB5A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45DB7A57-5250-45D2-B700-65FE966CE35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732C60F6-6CD7-429D-AE2E-03ED00628B1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27E8AC4F-9F49-4CB0-A869-B5B5C8EBAC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C49ADB5-A882-4374-BB71-4F48E850D56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F8D36507-8E3B-4028-B25E-9A9ADD40CD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6BD729B7-04DD-491B-B63D-0C24F8C030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0D998E83-DAD0-49C6-9A9A-F577B84D217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948591EF-EFE2-451E-81D7-1546E6E54D1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4832598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3427413"/>
            <a:ext cx="12192000" cy="3430587"/>
          </a:xfrm>
          <a:prstGeom prst="rect">
            <a:avLst/>
          </a:prstGeom>
          <a:solidFill>
            <a:schemeClr val="bg1">
              <a:lumMod val="95000"/>
            </a:schemeClr>
          </a:solidFill>
        </p:spPr>
        <p:txBody>
          <a:bodyPr wrap="square" lIns="0" tIns="0" rIns="0" bIns="1584000" anchor="ctr">
            <a:noAutofit/>
          </a:bodyPr>
          <a:lstStyle>
            <a:lvl1pPr marL="0" indent="0" algn="ctr">
              <a:spcBef>
                <a:spcPts val="0"/>
              </a:spcBef>
              <a:buNone/>
              <a:defRPr sz="1100"/>
            </a:lvl1pPr>
          </a:lstStyle>
          <a:p>
            <a:r>
              <a:rPr lang="nl-NL"/>
              <a:t>Klik op onderstaand pictogram </a:t>
            </a:r>
            <a:br>
              <a:rPr lang="nl-NL"/>
            </a:br>
            <a:r>
              <a:rPr lang="nl-NL"/>
              <a:t>om een afbeelding in te voegen</a:t>
            </a:r>
          </a:p>
        </p:txBody>
      </p:sp>
      <p:sp>
        <p:nvSpPr>
          <p:cNvPr id="9" name="Titel 8"/>
          <p:cNvSpPr>
            <a:spLocks noGrp="1"/>
          </p:cNvSpPr>
          <p:nvPr>
            <p:ph type="title" hasCustomPrompt="1"/>
          </p:nvPr>
        </p:nvSpPr>
        <p:spPr>
          <a:xfrm>
            <a:off x="634206" y="1051200"/>
            <a:ext cx="10924382" cy="946800"/>
          </a:xfrm>
        </p:spPr>
        <p:txBody>
          <a:bodyPr/>
          <a:lstStyle/>
          <a:p>
            <a:r>
              <a:rPr lang="nl-NL" dirty="0"/>
              <a:t>Plaats hier de titel</a:t>
            </a:r>
          </a:p>
        </p:txBody>
      </p:sp>
      <p:sp>
        <p:nvSpPr>
          <p:cNvPr id="5" name="Tijdelijke aanduiding voor datum 4"/>
          <p:cNvSpPr>
            <a:spLocks noGrp="1"/>
          </p:cNvSpPr>
          <p:nvPr>
            <p:ph type="dt" sz="half" idx="15"/>
          </p:nvPr>
        </p:nvSpPr>
        <p:spPr/>
        <p:txBody>
          <a:bodyPr/>
          <a:lstStyle>
            <a:lvl1pPr>
              <a:defRPr>
                <a:solidFill>
                  <a:schemeClr val="bg1"/>
                </a:solidFill>
              </a:defRPr>
            </a:lvl1pPr>
          </a:lstStyle>
          <a:p>
            <a:endParaRPr lang="nl-NL"/>
          </a:p>
        </p:txBody>
      </p:sp>
      <p:sp>
        <p:nvSpPr>
          <p:cNvPr id="6" name="Tijdelijke aanduiding voor voettekst 5"/>
          <p:cNvSpPr>
            <a:spLocks noGrp="1"/>
          </p:cNvSpPr>
          <p:nvPr>
            <p:ph type="ftr" sz="quarter" idx="16"/>
          </p:nvPr>
        </p:nvSpPr>
        <p:spPr/>
        <p:txBody>
          <a:bodyPr/>
          <a:lstStyle>
            <a:lvl1pPr>
              <a:defRPr>
                <a:solidFill>
                  <a:schemeClr val="bg1"/>
                </a:solidFill>
              </a:defRPr>
            </a:lvl1pPr>
          </a:lstStyle>
          <a:p>
            <a:endParaRPr lang="nl-NL"/>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grpSp>
        <p:nvGrpSpPr>
          <p:cNvPr id="8" name="INSTRUCTIE">
            <a:extLst>
              <a:ext uri="{FF2B5EF4-FFF2-40B4-BE49-F238E27FC236}">
                <a16:creationId xmlns:a16="http://schemas.microsoft.com/office/drawing/2014/main" id="{82C4D93B-61F5-4A6B-8908-F25B5C47851F}"/>
              </a:ext>
            </a:extLst>
          </p:cNvPr>
          <p:cNvGrpSpPr/>
          <p:nvPr userDrawn="1"/>
        </p:nvGrpSpPr>
        <p:grpSpPr>
          <a:xfrm>
            <a:off x="12377595" y="0"/>
            <a:ext cx="3693386" cy="6857760"/>
            <a:chOff x="-3786437" y="0"/>
            <a:chExt cx="3693386" cy="6857760"/>
          </a:xfrm>
        </p:grpSpPr>
        <p:sp>
          <p:nvSpPr>
            <p:cNvPr id="10" name="Rechthoek 9">
              <a:extLst>
                <a:ext uri="{FF2B5EF4-FFF2-40B4-BE49-F238E27FC236}">
                  <a16:creationId xmlns:a16="http://schemas.microsoft.com/office/drawing/2014/main" id="{377BA63A-215C-45D1-858B-03BEB5D2BB99}"/>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3A6FC924-DDF7-4C9B-B4E2-77787C25F6D7}"/>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58A9CB78-744B-4685-AFDC-08D36B57252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C1D304F-209B-4B1E-9C36-342B92B586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16B7D0AA-5A1A-4EAF-A826-B4BE3ACC0FD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2E0EDA38-48C1-473C-BC01-87C96B29BC48}"/>
                  </a:ext>
                </a:extLst>
              </p:cNvPr>
              <p:cNvGrpSpPr/>
              <p:nvPr userDrawn="1"/>
            </p:nvGrpSpPr>
            <p:grpSpPr>
              <a:xfrm>
                <a:off x="-3316179" y="1231351"/>
                <a:ext cx="294789" cy="318834"/>
                <a:chOff x="14466489" y="1001522"/>
                <a:chExt cx="290627" cy="314333"/>
              </a:xfrm>
            </p:grpSpPr>
            <p:sp>
              <p:nvSpPr>
                <p:cNvPr id="70" name="Rechthoek 69">
                  <a:extLst>
                    <a:ext uri="{FF2B5EF4-FFF2-40B4-BE49-F238E27FC236}">
                      <a16:creationId xmlns:a16="http://schemas.microsoft.com/office/drawing/2014/main" id="{B0C9FBCB-A739-4CB4-B2C3-625CEFAEE40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1" name="Ovaal 70">
                  <a:extLst>
                    <a:ext uri="{FF2B5EF4-FFF2-40B4-BE49-F238E27FC236}">
                      <a16:creationId xmlns:a16="http://schemas.microsoft.com/office/drawing/2014/main" id="{CC1C683F-7953-48AF-A45B-09DDAAB70F1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5B3B2D3F-6AFD-4539-AC43-76B0F994EDA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3" name="Rechthoek: afgeronde hoeken 72">
                  <a:extLst>
                    <a:ext uri="{FF2B5EF4-FFF2-40B4-BE49-F238E27FC236}">
                      <a16:creationId xmlns:a16="http://schemas.microsoft.com/office/drawing/2014/main" id="{A9788E5B-CBA5-4E9C-A20F-33E0A34CF0D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4" name="Rechte verbindingslijn 73">
                  <a:extLst>
                    <a:ext uri="{FF2B5EF4-FFF2-40B4-BE49-F238E27FC236}">
                      <a16:creationId xmlns:a16="http://schemas.microsoft.com/office/drawing/2014/main" id="{919E43D6-E69C-48C8-889A-1FE70FE576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Rechte verbindingslijn 74">
                  <a:extLst>
                    <a:ext uri="{FF2B5EF4-FFF2-40B4-BE49-F238E27FC236}">
                      <a16:creationId xmlns:a16="http://schemas.microsoft.com/office/drawing/2014/main" id="{BC26BF66-50E4-4687-AC61-2F9F4163AEA1}"/>
                    </a:ext>
                  </a:extLst>
                </p:cNvPr>
                <p:cNvCxnSpPr>
                  <a:cxnSpLocks/>
                  <a:stCxn id="7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Ovaal 16">
                <a:extLst>
                  <a:ext uri="{FF2B5EF4-FFF2-40B4-BE49-F238E27FC236}">
                    <a16:creationId xmlns:a16="http://schemas.microsoft.com/office/drawing/2014/main" id="{0A07CD4A-EAF6-417A-B5C9-B1F5D01FCFB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E42E3DE2-C238-413A-A810-D4FCD075C31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A921ECCC-1CB2-4B8F-8B79-016BDF5D958B}"/>
                  </a:ext>
                </a:extLst>
              </p:cNvPr>
              <p:cNvGrpSpPr/>
              <p:nvPr userDrawn="1"/>
            </p:nvGrpSpPr>
            <p:grpSpPr>
              <a:xfrm>
                <a:off x="-3311319" y="2164285"/>
                <a:ext cx="825500" cy="209550"/>
                <a:chOff x="13504624" y="2482850"/>
                <a:chExt cx="825500" cy="209550"/>
              </a:xfrm>
            </p:grpSpPr>
            <p:sp>
              <p:nvSpPr>
                <p:cNvPr id="67" name="Rechthoek 66">
                  <a:extLst>
                    <a:ext uri="{FF2B5EF4-FFF2-40B4-BE49-F238E27FC236}">
                      <a16:creationId xmlns:a16="http://schemas.microsoft.com/office/drawing/2014/main" id="{0A97FAEC-1D1A-4E66-93C1-0BE9A59C1A4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68" name="Rechte verbindingslijn 67">
                  <a:extLst>
                    <a:ext uri="{FF2B5EF4-FFF2-40B4-BE49-F238E27FC236}">
                      <a16:creationId xmlns:a16="http://schemas.microsoft.com/office/drawing/2014/main" id="{3FEB5368-E1A8-4AEB-BF06-7481EC76DCD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9" name="Gelijkbenige driehoek 68">
                  <a:extLst>
                    <a:ext uri="{FF2B5EF4-FFF2-40B4-BE49-F238E27FC236}">
                      <a16:creationId xmlns:a16="http://schemas.microsoft.com/office/drawing/2014/main" id="{BE21455A-6ECC-4E8C-BC71-E6E01CA3C0F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A500403F-B416-4097-86C7-A755A0E5631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37B03A7F-B4F1-4C3A-A019-09FBB523D0E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ICOON_info">
                <a:extLst>
                  <a:ext uri="{FF2B5EF4-FFF2-40B4-BE49-F238E27FC236}">
                    <a16:creationId xmlns:a16="http://schemas.microsoft.com/office/drawing/2014/main" id="{5B8FD319-856E-4041-AD1A-64E9EC45301F}"/>
                  </a:ext>
                </a:extLst>
              </p:cNvPr>
              <p:cNvGrpSpPr/>
              <p:nvPr userDrawn="1"/>
            </p:nvGrpSpPr>
            <p:grpSpPr>
              <a:xfrm>
                <a:off x="-376736" y="5894045"/>
                <a:ext cx="283685" cy="283685"/>
                <a:chOff x="-510741" y="5913713"/>
                <a:chExt cx="267555" cy="267555"/>
              </a:xfrm>
            </p:grpSpPr>
            <p:sp>
              <p:nvSpPr>
                <p:cNvPr id="65" name="Ovaal 64">
                  <a:extLst>
                    <a:ext uri="{FF2B5EF4-FFF2-40B4-BE49-F238E27FC236}">
                      <a16:creationId xmlns:a16="http://schemas.microsoft.com/office/drawing/2014/main" id="{823394A9-75B4-427E-9CCF-8EBE3F2FB7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6" name="Graphic 163" descr="Informatie">
                  <a:extLst>
                    <a:ext uri="{FF2B5EF4-FFF2-40B4-BE49-F238E27FC236}">
                      <a16:creationId xmlns:a16="http://schemas.microsoft.com/office/drawing/2014/main" id="{E5D82F4B-8E14-4209-8D31-5867774D99A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21AEB56E-D380-496D-8FD3-ADFE64DC98C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BC142DCC-FAF6-41BE-92C1-60221FFA60E6}"/>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5" name="Groep 24">
                <a:extLst>
                  <a:ext uri="{FF2B5EF4-FFF2-40B4-BE49-F238E27FC236}">
                    <a16:creationId xmlns:a16="http://schemas.microsoft.com/office/drawing/2014/main" id="{505C4796-00CB-4628-A93F-FDE6DFB6906D}"/>
                  </a:ext>
                </a:extLst>
              </p:cNvPr>
              <p:cNvGrpSpPr/>
              <p:nvPr userDrawn="1"/>
            </p:nvGrpSpPr>
            <p:grpSpPr>
              <a:xfrm>
                <a:off x="-3408294" y="5236167"/>
                <a:ext cx="622283" cy="612919"/>
                <a:chOff x="12617641" y="3403239"/>
                <a:chExt cx="752963" cy="741634"/>
              </a:xfrm>
            </p:grpSpPr>
            <p:grpSp>
              <p:nvGrpSpPr>
                <p:cNvPr id="49" name="Groep 48">
                  <a:extLst>
                    <a:ext uri="{FF2B5EF4-FFF2-40B4-BE49-F238E27FC236}">
                      <a16:creationId xmlns:a16="http://schemas.microsoft.com/office/drawing/2014/main" id="{3F4F10E8-29A2-4B91-A5E7-686DB51EEB37}"/>
                    </a:ext>
                  </a:extLst>
                </p:cNvPr>
                <p:cNvGrpSpPr/>
                <p:nvPr userDrawn="1"/>
              </p:nvGrpSpPr>
              <p:grpSpPr>
                <a:xfrm>
                  <a:off x="12771550" y="3403239"/>
                  <a:ext cx="467156" cy="448491"/>
                  <a:chOff x="12782177" y="3403239"/>
                  <a:chExt cx="467156" cy="448491"/>
                </a:xfrm>
              </p:grpSpPr>
              <p:grpSp>
                <p:nvGrpSpPr>
                  <p:cNvPr id="52" name="Groep 51">
                    <a:extLst>
                      <a:ext uri="{FF2B5EF4-FFF2-40B4-BE49-F238E27FC236}">
                        <a16:creationId xmlns:a16="http://schemas.microsoft.com/office/drawing/2014/main" id="{D62C3F13-277B-46F1-9C92-646F829C0ED2}"/>
                      </a:ext>
                    </a:extLst>
                  </p:cNvPr>
                  <p:cNvGrpSpPr/>
                  <p:nvPr userDrawn="1"/>
                </p:nvGrpSpPr>
                <p:grpSpPr>
                  <a:xfrm>
                    <a:off x="12782177" y="3403239"/>
                    <a:ext cx="412972" cy="396132"/>
                    <a:chOff x="13554906" y="3320109"/>
                    <a:chExt cx="443912" cy="425811"/>
                  </a:xfrm>
                </p:grpSpPr>
                <p:grpSp>
                  <p:nvGrpSpPr>
                    <p:cNvPr id="59" name="Groep 58">
                      <a:extLst>
                        <a:ext uri="{FF2B5EF4-FFF2-40B4-BE49-F238E27FC236}">
                          <a16:creationId xmlns:a16="http://schemas.microsoft.com/office/drawing/2014/main" id="{6AAD0356-2AE8-45D2-9401-D59F2DEEFC59}"/>
                        </a:ext>
                      </a:extLst>
                    </p:cNvPr>
                    <p:cNvGrpSpPr/>
                    <p:nvPr userDrawn="1"/>
                  </p:nvGrpSpPr>
                  <p:grpSpPr>
                    <a:xfrm>
                      <a:off x="13554906" y="3320109"/>
                      <a:ext cx="443912" cy="425811"/>
                      <a:chOff x="12909684" y="1276143"/>
                      <a:chExt cx="443912" cy="425811"/>
                    </a:xfrm>
                  </p:grpSpPr>
                  <p:sp>
                    <p:nvSpPr>
                      <p:cNvPr id="62" name="Rechthoek 61">
                        <a:extLst>
                          <a:ext uri="{FF2B5EF4-FFF2-40B4-BE49-F238E27FC236}">
                            <a16:creationId xmlns:a16="http://schemas.microsoft.com/office/drawing/2014/main" id="{A5CB23A4-ECA5-4B0A-A252-C8FEE2E7C430}"/>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E1E3C8AE-2134-4855-8173-AC000FE4F2F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3249ABE4-3CF0-44BA-AEE2-E026FAAC251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5D9BE46B-C147-407E-ADB8-14BAC7017230}"/>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1" name="Afbeelding 60">
                      <a:extLst>
                        <a:ext uri="{FF2B5EF4-FFF2-40B4-BE49-F238E27FC236}">
                          <a16:creationId xmlns:a16="http://schemas.microsoft.com/office/drawing/2014/main" id="{F767A7A4-FFD2-453F-AC2D-492D8329E1F5}"/>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3" name="Groep 52">
                    <a:extLst>
                      <a:ext uri="{FF2B5EF4-FFF2-40B4-BE49-F238E27FC236}">
                        <a16:creationId xmlns:a16="http://schemas.microsoft.com/office/drawing/2014/main" id="{0F9E35C9-D62A-42A7-B20A-03698496CD1A}"/>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DF335554-C35F-4F63-9281-79A35C1AB7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0B6E422C-F085-42E4-95E6-175C85756E6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9193068-1E57-42B1-A6C7-ED6BA2A309E3}"/>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DD779399-E717-45DD-8841-CE20F03ED7C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9B0F5A54-D587-473A-8B6D-6E3785E028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6F2B15FD-4C01-40BD-99CE-2F89E70567D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1" name="Gelijkbenige driehoek 50">
                  <a:extLst>
                    <a:ext uri="{FF2B5EF4-FFF2-40B4-BE49-F238E27FC236}">
                      <a16:creationId xmlns:a16="http://schemas.microsoft.com/office/drawing/2014/main" id="{A74B3286-5F26-43C3-A5E9-E7F9210E4E8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6" name="Rechthoek 25">
                <a:extLst>
                  <a:ext uri="{FF2B5EF4-FFF2-40B4-BE49-F238E27FC236}">
                    <a16:creationId xmlns:a16="http://schemas.microsoft.com/office/drawing/2014/main" id="{5A3E7B7F-CB3C-44A0-832B-A51AEC6A475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C372871E-456F-43EB-9B03-5E4E1BF6C903}"/>
                  </a:ext>
                </a:extLst>
              </p:cNvPr>
              <p:cNvGrpSpPr/>
              <p:nvPr userDrawn="1"/>
            </p:nvGrpSpPr>
            <p:grpSpPr>
              <a:xfrm>
                <a:off x="-2485819" y="3399207"/>
                <a:ext cx="1222990" cy="563933"/>
                <a:chOff x="-2485819" y="3399207"/>
                <a:chExt cx="1222990" cy="563933"/>
              </a:xfrm>
            </p:grpSpPr>
            <p:sp>
              <p:nvSpPr>
                <p:cNvPr id="28" name="Rechthoek 27">
                  <a:extLst>
                    <a:ext uri="{FF2B5EF4-FFF2-40B4-BE49-F238E27FC236}">
                      <a16:creationId xmlns:a16="http://schemas.microsoft.com/office/drawing/2014/main" id="{39F457A6-412E-4976-8581-293BE71339B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D4AD414C-3D7D-4624-85F4-26C0D02AF22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0" name="Groep 29">
                  <a:extLst>
                    <a:ext uri="{FF2B5EF4-FFF2-40B4-BE49-F238E27FC236}">
                      <a16:creationId xmlns:a16="http://schemas.microsoft.com/office/drawing/2014/main" id="{5F248576-621D-48D1-B3FA-6442A0EB3F81}"/>
                    </a:ext>
                  </a:extLst>
                </p:cNvPr>
                <p:cNvGrpSpPr/>
                <p:nvPr userDrawn="1"/>
              </p:nvGrpSpPr>
              <p:grpSpPr>
                <a:xfrm>
                  <a:off x="-2403869" y="3460544"/>
                  <a:ext cx="155951" cy="131922"/>
                  <a:chOff x="12968836" y="3354170"/>
                  <a:chExt cx="404806" cy="342433"/>
                </a:xfrm>
              </p:grpSpPr>
              <p:sp>
                <p:nvSpPr>
                  <p:cNvPr id="43" name="Rechthoek: afgeronde hoeken 42">
                    <a:extLst>
                      <a:ext uri="{FF2B5EF4-FFF2-40B4-BE49-F238E27FC236}">
                        <a16:creationId xmlns:a16="http://schemas.microsoft.com/office/drawing/2014/main" id="{9C30FA9A-6D81-4015-8DBC-9E1D92DEDA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56FB917E-8B50-4BD9-9AED-7C660C51C0A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0199A32B-D802-4C6E-8FE5-58B65531691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2B0A05F0-0DFF-4266-9FFE-9C184CD1740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5F22B60-8275-4A86-B3FF-CF31503BF2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B586C9D-DF6A-4AE5-9795-B963B1FC0A2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25211BB8-07DC-418C-BC92-F6F0EA04EF95}"/>
                    </a:ext>
                  </a:extLst>
                </p:cNvPr>
                <p:cNvGrpSpPr/>
                <p:nvPr userDrawn="1"/>
              </p:nvGrpSpPr>
              <p:grpSpPr>
                <a:xfrm>
                  <a:off x="-2423424" y="3690208"/>
                  <a:ext cx="166739" cy="218963"/>
                  <a:chOff x="12940828" y="3950597"/>
                  <a:chExt cx="432813" cy="568367"/>
                </a:xfrm>
              </p:grpSpPr>
              <p:grpSp>
                <p:nvGrpSpPr>
                  <p:cNvPr id="35" name="Groep 34">
                    <a:extLst>
                      <a:ext uri="{FF2B5EF4-FFF2-40B4-BE49-F238E27FC236}">
                        <a16:creationId xmlns:a16="http://schemas.microsoft.com/office/drawing/2014/main" id="{2B7A0AAF-6554-404A-8CBA-1F9CEB331375}"/>
                      </a:ext>
                    </a:extLst>
                  </p:cNvPr>
                  <p:cNvGrpSpPr/>
                  <p:nvPr userDrawn="1"/>
                </p:nvGrpSpPr>
                <p:grpSpPr>
                  <a:xfrm>
                    <a:off x="13000382" y="4006891"/>
                    <a:ext cx="373259" cy="315747"/>
                    <a:chOff x="12968836" y="3354170"/>
                    <a:chExt cx="404806" cy="342433"/>
                  </a:xfrm>
                </p:grpSpPr>
                <p:sp>
                  <p:nvSpPr>
                    <p:cNvPr id="37" name="Rechthoek: afgeronde hoeken 36">
                      <a:extLst>
                        <a:ext uri="{FF2B5EF4-FFF2-40B4-BE49-F238E27FC236}">
                          <a16:creationId xmlns:a16="http://schemas.microsoft.com/office/drawing/2014/main" id="{88CEB20D-BFA1-4E9E-8A96-63F7FBEDCAA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F82AFE7E-771B-4442-8129-00ACD91EE6B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C74B58B9-82DB-489F-9BA5-F97A8344DB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416F314D-D84A-465C-BAF7-C146DCD26A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02D80004-F3C6-4D55-BCF4-85BE985DEB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4DDE9433-9E19-4DB0-8358-6B0E72D1B1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6" name="Boog 35">
                    <a:extLst>
                      <a:ext uri="{FF2B5EF4-FFF2-40B4-BE49-F238E27FC236}">
                        <a16:creationId xmlns:a16="http://schemas.microsoft.com/office/drawing/2014/main" id="{D902CB0E-7B4C-4C1D-9F68-5AF08E1749A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2" name="Tekstvak 31">
                  <a:extLst>
                    <a:ext uri="{FF2B5EF4-FFF2-40B4-BE49-F238E27FC236}">
                      <a16:creationId xmlns:a16="http://schemas.microsoft.com/office/drawing/2014/main" id="{274554E6-05F3-48E6-A52D-702683AB9D0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3" name="Tekstvak 32">
                  <a:extLst>
                    <a:ext uri="{FF2B5EF4-FFF2-40B4-BE49-F238E27FC236}">
                      <a16:creationId xmlns:a16="http://schemas.microsoft.com/office/drawing/2014/main" id="{805EAAA1-2F91-4BDA-B40A-0B70427F889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4" name="Vrije vorm: vorm 33">
                  <a:extLst>
                    <a:ext uri="{FF2B5EF4-FFF2-40B4-BE49-F238E27FC236}">
                      <a16:creationId xmlns:a16="http://schemas.microsoft.com/office/drawing/2014/main" id="{BA3E69E7-67C7-48A1-92AC-01FFFD84445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251744749"/>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0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dirty="0"/>
              <a:t>Plaats hier de titel</a:t>
            </a:r>
          </a:p>
        </p:txBody>
      </p:sp>
      <p:sp>
        <p:nvSpPr>
          <p:cNvPr id="3" name="Tijdelijke aanduiding voor tekst 2"/>
          <p:cNvSpPr>
            <a:spLocks noGrp="1"/>
          </p:cNvSpPr>
          <p:nvPr>
            <p:ph type="body" sz="quarter" idx="10" hasCustomPrompt="1"/>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dirty="0"/>
              <a:t>Plaats hier de subtitel</a:t>
            </a:r>
          </a:p>
        </p:txBody>
      </p:sp>
    </p:spTree>
    <p:extLst>
      <p:ext uri="{BB962C8B-B14F-4D97-AF65-F5344CB8AC3E}">
        <p14:creationId xmlns:p14="http://schemas.microsoft.com/office/powerpoint/2010/main" val="3139629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a:lstStyle/>
          <a:p>
            <a:r>
              <a:rPr lang="nl-NL" dirty="0"/>
              <a:t>Plaats hier de titel</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87199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a:lstStyle/>
          <a:p>
            <a:r>
              <a:rPr lang="nl-NL" dirty="0"/>
              <a:t>Plaats hier de titel</a:t>
            </a:r>
          </a:p>
        </p:txBody>
      </p:sp>
      <p:sp>
        <p:nvSpPr>
          <p:cNvPr id="3" name="Tijdelijke aanduiding voor tekst 2"/>
          <p:cNvSpPr>
            <a:spLocks noGrp="1"/>
          </p:cNvSpPr>
          <p:nvPr>
            <p:ph type="body" sz="quarter" idx="14" hasCustomPrompt="1"/>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dirty="0"/>
              <a:t>Typ hier uw tekst</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702991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hasCustomPrompt="1"/>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buClr>
                <a:schemeClr val="bg1"/>
              </a:buClr>
              <a:defRPr>
                <a:solidFill>
                  <a:schemeClr val="bg1"/>
                </a:solidFill>
              </a:defRPr>
            </a:lvl9p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2" name="Titel 1"/>
          <p:cNvSpPr>
            <a:spLocks noGrp="1"/>
          </p:cNvSpPr>
          <p:nvPr>
            <p:ph type="title" hasCustomPrompt="1"/>
          </p:nvPr>
        </p:nvSpPr>
        <p:spPr>
          <a:xfrm>
            <a:off x="6550024" y="1051200"/>
            <a:ext cx="5004000" cy="948047"/>
          </a:xfrm>
        </p:spPr>
        <p:txBody>
          <a:bodyPr/>
          <a:lstStyle>
            <a:lvl1pPr>
              <a:defRPr>
                <a:solidFill>
                  <a:schemeClr val="bg1"/>
                </a:solidFill>
              </a:defRPr>
            </a:lvl1pPr>
          </a:lstStyle>
          <a:p>
            <a:r>
              <a:rPr lang="nl-NL" dirty="0"/>
              <a:t>Plaats hier de titel</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lvl1pPr>
              <a:defRPr>
                <a:solidFill>
                  <a:schemeClr val="bg1"/>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28552647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97992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lvl1pPr>
              <a:defRPr>
                <a:solidFill>
                  <a:schemeClr val="bg1"/>
                </a:solidFill>
              </a:defRPr>
            </a:lvl1pPr>
          </a:lstStyle>
          <a:p>
            <a:endParaRPr lang="nl-NL"/>
          </a:p>
        </p:txBody>
      </p:sp>
      <p:sp>
        <p:nvSpPr>
          <p:cNvPr id="8" name="Tijdelijke aanduiding voor voettekst 7"/>
          <p:cNvSpPr>
            <a:spLocks noGrp="1"/>
          </p:cNvSpPr>
          <p:nvPr>
            <p:ph type="ftr" sz="quarter" idx="23"/>
          </p:nvPr>
        </p:nvSpPr>
        <p:spPr/>
        <p:txBody>
          <a:bodyPr/>
          <a:lstStyle>
            <a:lvl1pPr>
              <a:defRPr>
                <a:solidFill>
                  <a:schemeClr val="bg1"/>
                </a:solidFill>
              </a:defRPr>
            </a:lvl1p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27989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hasCustomPrompt="1"/>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dirty="0"/>
              <a:t>Typ hier uw tekst</a:t>
            </a:r>
          </a:p>
        </p:txBody>
      </p:sp>
      <p:sp>
        <p:nvSpPr>
          <p:cNvPr id="6" name="Titel 5"/>
          <p:cNvSpPr>
            <a:spLocks noGrp="1"/>
          </p:cNvSpPr>
          <p:nvPr>
            <p:ph type="title" hasCustomPrompt="1"/>
          </p:nvPr>
        </p:nvSpPr>
        <p:spPr>
          <a:xfrm>
            <a:off x="6553200" y="1051200"/>
            <a:ext cx="5004000" cy="948047"/>
          </a:xfrm>
        </p:spPr>
        <p:txBody>
          <a:bodyPr/>
          <a:lstStyle>
            <a:lvl1pPr>
              <a:defRPr>
                <a:solidFill>
                  <a:schemeClr val="bg1"/>
                </a:solidFill>
              </a:defRPr>
            </a:lvl1pPr>
          </a:lstStyle>
          <a:p>
            <a:r>
              <a:rPr lang="nl-NL" dirty="0"/>
              <a:t>Plaats hier de titel</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hasCustomPrompt="1"/>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solidFill>
            <a:schemeClr val="bg1">
              <a:lumMod val="95000"/>
            </a:schemeClr>
          </a:solidFill>
        </p:spPr>
        <p:txBody>
          <a:bodyPr wrap="square" lIns="0" tIns="0" rIns="0" bIns="1584000" anchor="ctr" anchorCtr="0">
            <a:noAutofit/>
          </a:bodyPr>
          <a:lstStyle>
            <a:lvl1pPr marL="0" indent="0" algn="ctr">
              <a:spcBef>
                <a:spcPts val="0"/>
              </a:spcBef>
              <a:buNone/>
              <a:defRPr sz="1100">
                <a:solidFill>
                  <a:schemeClr val="tx1"/>
                </a:solidFill>
              </a:defRPr>
            </a:lvl1pPr>
          </a:lstStyle>
          <a:p>
            <a:r>
              <a:rPr lang="nl-NL"/>
              <a:t>Klik op onderstaand pictogram </a:t>
            </a:r>
            <a:br>
              <a:rPr lang="nl-NL"/>
            </a:br>
            <a:r>
              <a:rPr lang="nl-NL"/>
              <a:t>om een afbeelding in te 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grpSp>
        <p:nvGrpSpPr>
          <p:cNvPr id="13" name="INSTRUCTIE">
            <a:extLst>
              <a:ext uri="{FF2B5EF4-FFF2-40B4-BE49-F238E27FC236}">
                <a16:creationId xmlns:a16="http://schemas.microsoft.com/office/drawing/2014/main" id="{23F72775-445C-413C-A677-1B41C89912B1}"/>
              </a:ext>
            </a:extLst>
          </p:cNvPr>
          <p:cNvGrpSpPr/>
          <p:nvPr userDrawn="1"/>
        </p:nvGrpSpPr>
        <p:grpSpPr>
          <a:xfrm>
            <a:off x="-3786437" y="0"/>
            <a:ext cx="3693386" cy="6857760"/>
            <a:chOff x="-3786437" y="0"/>
            <a:chExt cx="3693386" cy="6857760"/>
          </a:xfrm>
        </p:grpSpPr>
        <p:sp>
          <p:nvSpPr>
            <p:cNvPr id="14" name="Rechthoek 13">
              <a:extLst>
                <a:ext uri="{FF2B5EF4-FFF2-40B4-BE49-F238E27FC236}">
                  <a16:creationId xmlns:a16="http://schemas.microsoft.com/office/drawing/2014/main" id="{34B02D63-4AAC-4BD1-A651-C8640076EF0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B33A09C1-605A-4F25-B7AA-4467851BA188}"/>
                </a:ext>
              </a:extLst>
            </p:cNvPr>
            <p:cNvGrpSpPr/>
            <p:nvPr userDrawn="1"/>
          </p:nvGrpSpPr>
          <p:grpSpPr>
            <a:xfrm>
              <a:off x="-3786165" y="0"/>
              <a:ext cx="3693114" cy="6177730"/>
              <a:chOff x="-3786165" y="0"/>
              <a:chExt cx="3693114" cy="6177730"/>
            </a:xfrm>
          </p:grpSpPr>
          <p:sp>
            <p:nvSpPr>
              <p:cNvPr id="16" name="Rechthoek 15">
                <a:extLst>
                  <a:ext uri="{FF2B5EF4-FFF2-40B4-BE49-F238E27FC236}">
                    <a16:creationId xmlns:a16="http://schemas.microsoft.com/office/drawing/2014/main" id="{FD73A508-BD69-4A1C-ABDD-ADECA3E7F66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0" name="Ovaal 19">
                <a:extLst>
                  <a:ext uri="{FF2B5EF4-FFF2-40B4-BE49-F238E27FC236}">
                    <a16:creationId xmlns:a16="http://schemas.microsoft.com/office/drawing/2014/main" id="{A400960E-29A0-4923-BEA9-509089A45D8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 name="Rechthoek 20">
                <a:extLst>
                  <a:ext uri="{FF2B5EF4-FFF2-40B4-BE49-F238E27FC236}">
                    <a16:creationId xmlns:a16="http://schemas.microsoft.com/office/drawing/2014/main" id="{D6BC181A-0292-467A-B61C-8F49652D2D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B0B6D6B3-954B-4C03-B063-10F1529864F4}"/>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7682EB41-0A9F-4A35-9D80-C9E097D7179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A39F4E35-B952-45B6-A8D9-8312D62FE8C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C8021558-AB2A-455A-8069-5298BFE145F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543E2B6B-FE2C-4B04-8B8B-7ACF60047A3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B063D790-A716-46F1-B0ED-42368501C7E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A097653C-2BE7-4580-9DE2-30D44EFDFDFC}"/>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3" name="Ovaal 22">
                <a:extLst>
                  <a:ext uri="{FF2B5EF4-FFF2-40B4-BE49-F238E27FC236}">
                    <a16:creationId xmlns:a16="http://schemas.microsoft.com/office/drawing/2014/main" id="{E1DFA38F-B67E-40E9-A65E-A8527E86346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E203FCB7-1C9A-4C73-94D6-6998D7A992E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 name="Groep 24">
                <a:extLst>
                  <a:ext uri="{FF2B5EF4-FFF2-40B4-BE49-F238E27FC236}">
                    <a16:creationId xmlns:a16="http://schemas.microsoft.com/office/drawing/2014/main" id="{DD8FA592-C595-4F0F-8C09-F64AD9D345F6}"/>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BA9F591E-66A4-498F-A0EC-7D148A30723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DBB5B55D-8539-4624-A0B5-335FC09D4FB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932404EF-3881-4655-A282-8CFEFCB50A1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6" name="Ovaal 25">
                <a:extLst>
                  <a:ext uri="{FF2B5EF4-FFF2-40B4-BE49-F238E27FC236}">
                    <a16:creationId xmlns:a16="http://schemas.microsoft.com/office/drawing/2014/main" id="{F14CD059-D35C-4FDE-ACA5-BEF34081175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A4326AA3-B0AC-4BBE-A3DF-BBBA7E26A599}"/>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ICOON_info">
                <a:extLst>
                  <a:ext uri="{FF2B5EF4-FFF2-40B4-BE49-F238E27FC236}">
                    <a16:creationId xmlns:a16="http://schemas.microsoft.com/office/drawing/2014/main" id="{8B8510D3-05E3-40A9-A696-979716DC04EB}"/>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E395CD60-F93F-43E4-978F-C819F140F52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7D127951-536F-425C-BCB1-DD1384ADF97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C4EAB65B-EB1F-43F1-8A36-962025CC3F6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0" name="Rechthoek 29">
                <a:extLst>
                  <a:ext uri="{FF2B5EF4-FFF2-40B4-BE49-F238E27FC236}">
                    <a16:creationId xmlns:a16="http://schemas.microsoft.com/office/drawing/2014/main" id="{046C603D-9DFB-444A-8E72-6A0AD8D9771C}"/>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1" name="Groep 30">
                <a:extLst>
                  <a:ext uri="{FF2B5EF4-FFF2-40B4-BE49-F238E27FC236}">
                    <a16:creationId xmlns:a16="http://schemas.microsoft.com/office/drawing/2014/main" id="{0B8730DC-4B39-4BAC-89F4-AE97DA46CDA9}"/>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9D1C4461-881D-40F6-9CCC-F588DEFF7087}"/>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59930171-841B-45FA-ADB8-2CA2AF29177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5193A2D2-2CD1-4845-BD49-38FE78F77561}"/>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F231BEF5-1FC2-4F42-9E4E-215DDAF5974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BDB603B-66C5-4B00-9187-0D06E8F7EAE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B87187D6-1D4E-4037-8D88-B19269EE0B7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263B884A-3CD5-44DB-9ED6-8AE72F057867}"/>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C4751DBF-DA7A-4A27-B0E0-2FA2F6B902AA}"/>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70705BB8-4C67-4391-8571-A593681C0710}"/>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356219B-377A-4D68-A7FB-903964A1F8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4021FCE5-6013-469E-86C5-EA7E1B15215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D0E15F73-5496-4916-B656-A5090B6AC67F}"/>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E01E2FFE-C43A-4909-AF01-BEA378EE89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5E851EC-D0B6-4988-BD80-B9EFD53BAB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55BD5F62-7216-4167-BB83-DE6879B289F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57FE947A-271B-415B-B659-0D322F10A1D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493DDD31-84CA-4348-9998-1CDDDD48548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3" name="Groep 32">
                <a:extLst>
                  <a:ext uri="{FF2B5EF4-FFF2-40B4-BE49-F238E27FC236}">
                    <a16:creationId xmlns:a16="http://schemas.microsoft.com/office/drawing/2014/main" id="{F9155E6D-6201-4C53-BAF7-8E38984A61E7}"/>
                  </a:ext>
                </a:extLst>
              </p:cNvPr>
              <p:cNvGrpSpPr/>
              <p:nvPr userDrawn="1"/>
            </p:nvGrpSpPr>
            <p:grpSpPr>
              <a:xfrm>
                <a:off x="-2485819" y="3399207"/>
                <a:ext cx="1222990" cy="563933"/>
                <a:chOff x="-2485819" y="3399207"/>
                <a:chExt cx="1222990" cy="563933"/>
              </a:xfrm>
            </p:grpSpPr>
            <p:sp>
              <p:nvSpPr>
                <p:cNvPr id="34" name="Rechthoek 33">
                  <a:extLst>
                    <a:ext uri="{FF2B5EF4-FFF2-40B4-BE49-F238E27FC236}">
                      <a16:creationId xmlns:a16="http://schemas.microsoft.com/office/drawing/2014/main" id="{B7BD9C7F-9578-4022-BF49-CF4EE44CE1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0882A719-CE14-4E74-B01E-AE78146C30C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0B63514B-6B67-4814-BB63-D7E48253BA3B}"/>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D698E5A5-AD39-4774-BE77-3677D5E308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54879655-5095-41DB-A42E-E94F9F85F0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58528A34-AA10-4BA8-91E1-076FBF4688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F547667F-1949-499F-96C6-6C89FDE260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2587605B-E671-4C0A-AC19-12D938AD554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13531641-1003-4279-A922-960378F5917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FED4288F-07FC-495B-B48B-89AEE20880CB}"/>
                    </a:ext>
                  </a:extLst>
                </p:cNvPr>
                <p:cNvGrpSpPr/>
                <p:nvPr userDrawn="1"/>
              </p:nvGrpSpPr>
              <p:grpSpPr>
                <a:xfrm>
                  <a:off x="-2423424" y="3690208"/>
                  <a:ext cx="166739" cy="218963"/>
                  <a:chOff x="12940828" y="3950597"/>
                  <a:chExt cx="432813" cy="568367"/>
                </a:xfrm>
              </p:grpSpPr>
              <p:grpSp>
                <p:nvGrpSpPr>
                  <p:cNvPr id="41" name="Groep 40">
                    <a:extLst>
                      <a:ext uri="{FF2B5EF4-FFF2-40B4-BE49-F238E27FC236}">
                        <a16:creationId xmlns:a16="http://schemas.microsoft.com/office/drawing/2014/main" id="{ED7E687B-C1A6-4467-8349-45C490EA49B0}"/>
                      </a:ext>
                    </a:extLst>
                  </p:cNvPr>
                  <p:cNvGrpSpPr/>
                  <p:nvPr userDrawn="1"/>
                </p:nvGrpSpPr>
                <p:grpSpPr>
                  <a:xfrm>
                    <a:off x="13000382" y="4006891"/>
                    <a:ext cx="373259" cy="315747"/>
                    <a:chOff x="12968836" y="3354170"/>
                    <a:chExt cx="404806" cy="342433"/>
                  </a:xfrm>
                </p:grpSpPr>
                <p:sp>
                  <p:nvSpPr>
                    <p:cNvPr id="43" name="Rechthoek: afgeronde hoeken 42">
                      <a:extLst>
                        <a:ext uri="{FF2B5EF4-FFF2-40B4-BE49-F238E27FC236}">
                          <a16:creationId xmlns:a16="http://schemas.microsoft.com/office/drawing/2014/main" id="{E2C2D6D8-0F82-4FD7-8741-7E8FBEC609C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45B5EE4-4A6D-4D07-85BE-4A1E8440F7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39DCBD29-50FA-4DFE-9A88-8A4337ABFB3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5BF2F4D-8923-40AB-AA5A-491202C7D2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5BE23CA0-8AE2-40CB-A7C9-389B5C4AC61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91E5D53E-D307-467D-83CA-296BE940294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2" name="Boog 41">
                    <a:extLst>
                      <a:ext uri="{FF2B5EF4-FFF2-40B4-BE49-F238E27FC236}">
                        <a16:creationId xmlns:a16="http://schemas.microsoft.com/office/drawing/2014/main" id="{01E0AFA0-0CA4-4A08-935D-6EADC45D04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8" name="Tekstvak 37">
                  <a:extLst>
                    <a:ext uri="{FF2B5EF4-FFF2-40B4-BE49-F238E27FC236}">
                      <a16:creationId xmlns:a16="http://schemas.microsoft.com/office/drawing/2014/main" id="{365CB88C-842F-40A7-B600-6C11A8D1FB0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9" name="Tekstvak 38">
                  <a:extLst>
                    <a:ext uri="{FF2B5EF4-FFF2-40B4-BE49-F238E27FC236}">
                      <a16:creationId xmlns:a16="http://schemas.microsoft.com/office/drawing/2014/main" id="{0008AB3B-C07E-4A62-A604-0F59CA1F34E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0" name="Vrije vorm: vorm 39">
                  <a:extLst>
                    <a:ext uri="{FF2B5EF4-FFF2-40B4-BE49-F238E27FC236}">
                      <a16:creationId xmlns:a16="http://schemas.microsoft.com/office/drawing/2014/main" id="{B482EA70-67B1-4C81-929A-875176195E2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53694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Plaats hier uw contactgegevens</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1"/>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1"/>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1"/>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7166986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882" y="386556"/>
            <a:ext cx="1663255" cy="360000"/>
          </a:xfrm>
          <a:prstGeom prst="rect">
            <a:avLst/>
          </a:prstGeom>
        </p:spPr>
      </p:pic>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257872567"/>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9" name="Graphic 8">
            <a:extLst>
              <a:ext uri="{FF2B5EF4-FFF2-40B4-BE49-F238E27FC236}">
                <a16:creationId xmlns:a16="http://schemas.microsoft.com/office/drawing/2014/main" id="{5700EAFD-ACD8-8E83-310B-BDDC6421DC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3882" y="386556"/>
            <a:ext cx="1663255" cy="36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1941100530"/>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9588847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948327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75848189"/>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74873574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307079207"/>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026500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090179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4999" y="2636837"/>
            <a:ext cx="5003801" cy="1584325"/>
          </a:xfrm>
        </p:spPr>
        <p:txBody>
          <a:bodyPr anchor="b">
            <a:normAutofit/>
          </a:bodyPr>
          <a:lstStyle>
            <a:lvl1pPr algn="r">
              <a:defRPr sz="3600">
                <a:solidFill>
                  <a:schemeClr val="bg1"/>
                </a:solidFill>
              </a:defRPr>
            </a:lvl1pPr>
          </a:lstStyle>
          <a:p>
            <a:r>
              <a:rPr lang="nl-NL" dirty="0"/>
              <a:t>Plaats hier de titel</a:t>
            </a:r>
          </a:p>
        </p:txBody>
      </p:sp>
      <p:sp>
        <p:nvSpPr>
          <p:cNvPr id="3" name="Tijdelijke aanduiding voor tekst 2"/>
          <p:cNvSpPr>
            <a:spLocks noGrp="1"/>
          </p:cNvSpPr>
          <p:nvPr>
            <p:ph type="body" idx="1" hasCustomPrompt="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Plaats hier de subtitel</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lvl1pPr>
              <a:defRPr>
                <a:solidFill>
                  <a:schemeClr val="bg1"/>
                </a:solidFill>
              </a:defRPr>
            </a:lvl1pPr>
          </a:lstStyle>
          <a:p>
            <a:endParaRPr lang="nl-NL"/>
          </a:p>
        </p:txBody>
      </p:sp>
      <p:sp>
        <p:nvSpPr>
          <p:cNvPr id="12" name="Tijdelijke aanduiding voor voettekst 11"/>
          <p:cNvSpPr>
            <a:spLocks noGrp="1"/>
          </p:cNvSpPr>
          <p:nvPr>
            <p:ph type="ftr" sz="quarter" idx="15"/>
          </p:nvPr>
        </p:nvSpPr>
        <p:spPr/>
        <p:txBody>
          <a:bodyPr/>
          <a:lstStyle>
            <a:lvl1pPr>
              <a:defRPr>
                <a:solidFill>
                  <a:schemeClr val="bg1"/>
                </a:solidFill>
              </a:defRPr>
            </a:lvl1p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233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 Target="../slides/slide1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2.xml"/><Relationship Id="rId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image" Target="../media/image1.png"/><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4.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Plaats hier de titel</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LOGO RIJKSOVERHEID">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41"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
        <p:nvSpPr>
          <p:cNvPr id="9" name="TERUG NAAR INHOUDSOPGAVE">
            <a:hlinkClick r:id="rId42" action="ppaction://hlinksldjump"/>
            <a:extLst>
              <a:ext uri="{FF2B5EF4-FFF2-40B4-BE49-F238E27FC236}">
                <a16:creationId xmlns:a16="http://schemas.microsoft.com/office/drawing/2014/main" id="{6848F597-4FB4-47E4-9FCC-15D4F16172EE}"/>
              </a:ext>
            </a:extLst>
          </p:cNvPr>
          <p:cNvSpPr/>
          <p:nvPr userDrawn="1"/>
        </p:nvSpPr>
        <p:spPr>
          <a:xfrm>
            <a:off x="5376000" y="0"/>
            <a:ext cx="1440000" cy="1440000"/>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lang="nl-NL" sz="1600">
              <a:solidFill>
                <a:schemeClr val="bg1"/>
              </a:solidFill>
            </a:endParaRPr>
          </a:p>
        </p:txBody>
      </p:sp>
      <p:grpSp>
        <p:nvGrpSpPr>
          <p:cNvPr id="10" name="INSTRUCTIE">
            <a:extLst>
              <a:ext uri="{FF2B5EF4-FFF2-40B4-BE49-F238E27FC236}">
                <a16:creationId xmlns:a16="http://schemas.microsoft.com/office/drawing/2014/main" id="{2D45B87A-4EA2-4F88-8480-E49A0A796D4B}"/>
              </a:ext>
            </a:extLst>
          </p:cNvPr>
          <p:cNvGrpSpPr/>
          <p:nvPr userDrawn="1"/>
        </p:nvGrpSpPr>
        <p:grpSpPr>
          <a:xfrm>
            <a:off x="5846" y="7033211"/>
            <a:ext cx="3727954" cy="1728407"/>
            <a:chOff x="5846" y="7033211"/>
            <a:chExt cx="3727954" cy="1728407"/>
          </a:xfrm>
        </p:grpSpPr>
        <p:sp>
          <p:nvSpPr>
            <p:cNvPr id="12" name="Rechthoek 11">
              <a:extLst>
                <a:ext uri="{FF2B5EF4-FFF2-40B4-BE49-F238E27FC236}">
                  <a16:creationId xmlns:a16="http://schemas.microsoft.com/office/drawing/2014/main" id="{4956DC67-1E56-48E0-B5DE-C581360F476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3" name="Ovaal 12">
              <a:extLst>
                <a:ext uri="{FF2B5EF4-FFF2-40B4-BE49-F238E27FC236}">
                  <a16:creationId xmlns:a16="http://schemas.microsoft.com/office/drawing/2014/main" id="{A8703A92-B36F-4ED2-869C-DF4B5967F09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25448139-E516-4304-8F91-4EA04528E01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94F0787E-CA96-409F-A02E-5EE77309EDF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DA8D62B2-95A5-47D7-93D8-C16AB5DD4679}"/>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9" name="Groep 18">
              <a:extLst>
                <a:ext uri="{FF2B5EF4-FFF2-40B4-BE49-F238E27FC236}">
                  <a16:creationId xmlns:a16="http://schemas.microsoft.com/office/drawing/2014/main" id="{8A03774F-08A7-4C3D-AC4C-ED4C0F3D9E63}"/>
                </a:ext>
              </a:extLst>
            </p:cNvPr>
            <p:cNvGrpSpPr/>
            <p:nvPr userDrawn="1"/>
          </p:nvGrpSpPr>
          <p:grpSpPr>
            <a:xfrm>
              <a:off x="2939884" y="7739834"/>
              <a:ext cx="681133" cy="750023"/>
              <a:chOff x="-910573" y="4987990"/>
              <a:chExt cx="681133" cy="750023"/>
            </a:xfrm>
          </p:grpSpPr>
          <p:grpSp>
            <p:nvGrpSpPr>
              <p:cNvPr id="20" name="Groep 19">
                <a:extLst>
                  <a:ext uri="{FF2B5EF4-FFF2-40B4-BE49-F238E27FC236}">
                    <a16:creationId xmlns:a16="http://schemas.microsoft.com/office/drawing/2014/main" id="{810030BE-AF52-4B21-8850-CCE99B90B188}"/>
                  </a:ext>
                </a:extLst>
              </p:cNvPr>
              <p:cNvGrpSpPr/>
              <p:nvPr userDrawn="1"/>
            </p:nvGrpSpPr>
            <p:grpSpPr>
              <a:xfrm>
                <a:off x="-713542" y="4987990"/>
                <a:ext cx="287071" cy="379107"/>
                <a:chOff x="-4050578" y="288410"/>
                <a:chExt cx="322125" cy="379107"/>
              </a:xfrm>
            </p:grpSpPr>
            <p:sp>
              <p:nvSpPr>
                <p:cNvPr id="22" name="Rechthoek met één afgeknipte en afgeronde hoek 47">
                  <a:extLst>
                    <a:ext uri="{FF2B5EF4-FFF2-40B4-BE49-F238E27FC236}">
                      <a16:creationId xmlns:a16="http://schemas.microsoft.com/office/drawing/2014/main" id="{F47FF2EC-8C55-446D-AE51-42A29A658B0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ige driehoek 22">
                  <a:extLst>
                    <a:ext uri="{FF2B5EF4-FFF2-40B4-BE49-F238E27FC236}">
                      <a16:creationId xmlns:a16="http://schemas.microsoft.com/office/drawing/2014/main" id="{1037AA35-085D-4569-A7C3-CDB4234430A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 name="Rechthoek 23">
                  <a:extLst>
                    <a:ext uri="{FF2B5EF4-FFF2-40B4-BE49-F238E27FC236}">
                      <a16:creationId xmlns:a16="http://schemas.microsoft.com/office/drawing/2014/main" id="{744D5186-62DE-4CBA-83AB-633E51DE5CB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 name="Rechthoek 24">
                  <a:extLst>
                    <a:ext uri="{FF2B5EF4-FFF2-40B4-BE49-F238E27FC236}">
                      <a16:creationId xmlns:a16="http://schemas.microsoft.com/office/drawing/2014/main" id="{24015FA2-DB0E-4769-9059-C2411C12D9C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 name="Rechthoek 20">
                <a:extLst>
                  <a:ext uri="{FF2B5EF4-FFF2-40B4-BE49-F238E27FC236}">
                    <a16:creationId xmlns:a16="http://schemas.microsoft.com/office/drawing/2014/main" id="{D22E3AB4-E751-4170-8D8E-0D9C712905C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 name="Tekstvak 4">
            <a:extLst>
              <a:ext uri="{FF2B5EF4-FFF2-40B4-BE49-F238E27FC236}">
                <a16:creationId xmlns:a16="http://schemas.microsoft.com/office/drawing/2014/main" id="{C0C93F5B-4620-87A0-106F-D04FBEC4F253}"/>
              </a:ext>
            </a:extLst>
          </p:cNvPr>
          <p:cNvSpPr txBox="1"/>
          <p:nvPr userDrawn="1">
            <p:extLst>
              <p:ext uri="{1162E1C5-73C7-4A58-AE30-91384D911F3F}">
                <p184:classification xmlns:p184="http://schemas.microsoft.com/office/powerpoint/2018/4/main" val="ftr"/>
              </p:ext>
            </p:extLst>
          </p:nvPr>
        </p:nvSpPr>
        <p:spPr>
          <a:xfrm>
            <a:off x="0" y="6705600"/>
            <a:ext cx="760413"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Intern gebruik</a:t>
            </a:r>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0" r:id="rId2"/>
    <p:sldLayoutId id="2147483725" r:id="rId3"/>
    <p:sldLayoutId id="2147483719" r:id="rId4"/>
    <p:sldLayoutId id="2147483726" r:id="rId5"/>
    <p:sldLayoutId id="2147483666" r:id="rId6"/>
    <p:sldLayoutId id="2147483690" r:id="rId7"/>
    <p:sldLayoutId id="2147483728" r:id="rId8"/>
    <p:sldLayoutId id="2147483651" r:id="rId9"/>
    <p:sldLayoutId id="2147483652" r:id="rId10"/>
    <p:sldLayoutId id="2147483653" r:id="rId11"/>
    <p:sldLayoutId id="2147483654"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 id="2147483785" r:id="rId38"/>
    <p:sldLayoutId id="2147483786" r:id="rId39"/>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11" pos="400" userDrawn="1">
          <p15:clr>
            <a:srgbClr val="F26B43"/>
          </p15:clr>
        </p15:guide>
        <p15:guide id="14" orient="horz" pos="1275" userDrawn="1">
          <p15:clr>
            <a:srgbClr val="F26B43"/>
          </p15:clr>
        </p15:guide>
        <p15:guide id="15" orient="horz" pos="1434"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3312B47-82D2-6032-0D9C-CB854DF609FF}"/>
              </a:ext>
            </a:extLst>
          </p:cNvPr>
          <p:cNvSpPr txBox="1"/>
          <p:nvPr userDrawn="1">
            <p:extLst>
              <p:ext uri="{1162E1C5-73C7-4A58-AE30-91384D911F3F}">
                <p184:classification xmlns:p184="http://schemas.microsoft.com/office/powerpoint/2018/4/main" val="ftr"/>
              </p:ext>
            </p:extLst>
          </p:nvPr>
        </p:nvSpPr>
        <p:spPr>
          <a:xfrm>
            <a:off x="0" y="6705600"/>
            <a:ext cx="760413"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Intern gebruik</a:t>
            </a:r>
          </a:p>
        </p:txBody>
      </p:sp>
    </p:spTree>
    <p:extLst>
      <p:ext uri="{BB962C8B-B14F-4D97-AF65-F5344CB8AC3E}">
        <p14:creationId xmlns:p14="http://schemas.microsoft.com/office/powerpoint/2010/main" val="160629257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Plaats hier de titel</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Typ hier uw tekst</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LOGO RIJKSOVERHEID">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email">
            <a:extLst>
              <a:ext uri="{28A0092B-C50C-407E-A947-70E740481C1C}">
                <a14:useLocalDpi xmlns:a14="http://schemas.microsoft.com/office/drawing/2010/main"/>
              </a:ext>
            </a:extLst>
          </a:blip>
          <a:srcRect/>
          <a:stretch/>
        </p:blipFill>
        <p:spPr>
          <a:xfrm>
            <a:off x="5638800" y="1075"/>
            <a:ext cx="914400" cy="1008062"/>
          </a:xfrm>
          <a:prstGeom prst="rect">
            <a:avLst/>
          </a:prstGeom>
        </p:spPr>
      </p:pic>
      <p:sp>
        <p:nvSpPr>
          <p:cNvPr id="9" name="TERUG NAAR INHOUDSOPGAVE">
            <a:hlinkClick r:id="" action="ppaction://noaction"/>
            <a:extLst>
              <a:ext uri="{FF2B5EF4-FFF2-40B4-BE49-F238E27FC236}">
                <a16:creationId xmlns:a16="http://schemas.microsoft.com/office/drawing/2014/main" id="{6848F597-4FB4-47E4-9FCC-15D4F16172EE}"/>
              </a:ext>
            </a:extLst>
          </p:cNvPr>
          <p:cNvSpPr/>
          <p:nvPr userDrawn="1"/>
        </p:nvSpPr>
        <p:spPr>
          <a:xfrm>
            <a:off x="5376000" y="0"/>
            <a:ext cx="1440000" cy="1440000"/>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lang="nl-NL" sz="1600">
              <a:solidFill>
                <a:schemeClr val="bg1"/>
              </a:solidFill>
            </a:endParaRPr>
          </a:p>
        </p:txBody>
      </p:sp>
      <p:grpSp>
        <p:nvGrpSpPr>
          <p:cNvPr id="10" name="INSTRUCTIE">
            <a:extLst>
              <a:ext uri="{FF2B5EF4-FFF2-40B4-BE49-F238E27FC236}">
                <a16:creationId xmlns:a16="http://schemas.microsoft.com/office/drawing/2014/main" id="{2D45B87A-4EA2-4F88-8480-E49A0A796D4B}"/>
              </a:ext>
            </a:extLst>
          </p:cNvPr>
          <p:cNvGrpSpPr/>
          <p:nvPr userDrawn="1"/>
        </p:nvGrpSpPr>
        <p:grpSpPr>
          <a:xfrm>
            <a:off x="5846" y="7033211"/>
            <a:ext cx="3727954" cy="1728407"/>
            <a:chOff x="5846" y="7033211"/>
            <a:chExt cx="3727954" cy="1728407"/>
          </a:xfrm>
        </p:grpSpPr>
        <p:sp>
          <p:nvSpPr>
            <p:cNvPr id="12" name="Rechthoek 11">
              <a:extLst>
                <a:ext uri="{FF2B5EF4-FFF2-40B4-BE49-F238E27FC236}">
                  <a16:creationId xmlns:a16="http://schemas.microsoft.com/office/drawing/2014/main" id="{4956DC67-1E56-48E0-B5DE-C581360F476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3" name="Ovaal 12">
              <a:extLst>
                <a:ext uri="{FF2B5EF4-FFF2-40B4-BE49-F238E27FC236}">
                  <a16:creationId xmlns:a16="http://schemas.microsoft.com/office/drawing/2014/main" id="{A8703A92-B36F-4ED2-869C-DF4B5967F09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25448139-E516-4304-8F91-4EA04528E01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94F0787E-CA96-409F-A02E-5EE77309EDF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DA8D62B2-95A5-47D7-93D8-C16AB5DD4679}"/>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9" name="Groep 18">
              <a:extLst>
                <a:ext uri="{FF2B5EF4-FFF2-40B4-BE49-F238E27FC236}">
                  <a16:creationId xmlns:a16="http://schemas.microsoft.com/office/drawing/2014/main" id="{8A03774F-08A7-4C3D-AC4C-ED4C0F3D9E63}"/>
                </a:ext>
              </a:extLst>
            </p:cNvPr>
            <p:cNvGrpSpPr/>
            <p:nvPr userDrawn="1"/>
          </p:nvGrpSpPr>
          <p:grpSpPr>
            <a:xfrm>
              <a:off x="2939884" y="7739834"/>
              <a:ext cx="681133" cy="750023"/>
              <a:chOff x="-910573" y="4987990"/>
              <a:chExt cx="681133" cy="750023"/>
            </a:xfrm>
          </p:grpSpPr>
          <p:grpSp>
            <p:nvGrpSpPr>
              <p:cNvPr id="20" name="Groep 19">
                <a:extLst>
                  <a:ext uri="{FF2B5EF4-FFF2-40B4-BE49-F238E27FC236}">
                    <a16:creationId xmlns:a16="http://schemas.microsoft.com/office/drawing/2014/main" id="{810030BE-AF52-4B21-8850-CCE99B90B188}"/>
                  </a:ext>
                </a:extLst>
              </p:cNvPr>
              <p:cNvGrpSpPr/>
              <p:nvPr userDrawn="1"/>
            </p:nvGrpSpPr>
            <p:grpSpPr>
              <a:xfrm>
                <a:off x="-713542" y="4987990"/>
                <a:ext cx="287071" cy="379107"/>
                <a:chOff x="-4050578" y="288410"/>
                <a:chExt cx="322125" cy="379107"/>
              </a:xfrm>
            </p:grpSpPr>
            <p:sp>
              <p:nvSpPr>
                <p:cNvPr id="22" name="Rechthoek met één afgeknipte en afgeronde hoek 47">
                  <a:extLst>
                    <a:ext uri="{FF2B5EF4-FFF2-40B4-BE49-F238E27FC236}">
                      <a16:creationId xmlns:a16="http://schemas.microsoft.com/office/drawing/2014/main" id="{F47FF2EC-8C55-446D-AE51-42A29A658B0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ige driehoek 22">
                  <a:extLst>
                    <a:ext uri="{FF2B5EF4-FFF2-40B4-BE49-F238E27FC236}">
                      <a16:creationId xmlns:a16="http://schemas.microsoft.com/office/drawing/2014/main" id="{1037AA35-085D-4569-A7C3-CDB4234430A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 name="Rechthoek 23">
                  <a:extLst>
                    <a:ext uri="{FF2B5EF4-FFF2-40B4-BE49-F238E27FC236}">
                      <a16:creationId xmlns:a16="http://schemas.microsoft.com/office/drawing/2014/main" id="{744D5186-62DE-4CBA-83AB-633E51DE5CB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 name="Rechthoek 24">
                  <a:extLst>
                    <a:ext uri="{FF2B5EF4-FFF2-40B4-BE49-F238E27FC236}">
                      <a16:creationId xmlns:a16="http://schemas.microsoft.com/office/drawing/2014/main" id="{24015FA2-DB0E-4769-9059-C2411C12D9C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 name="Rechthoek 20">
                <a:extLst>
                  <a:ext uri="{FF2B5EF4-FFF2-40B4-BE49-F238E27FC236}">
                    <a16:creationId xmlns:a16="http://schemas.microsoft.com/office/drawing/2014/main" id="{D22E3AB4-E751-4170-8D8E-0D9C712905C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5" name="Tekstvak 4">
            <a:extLst>
              <a:ext uri="{FF2B5EF4-FFF2-40B4-BE49-F238E27FC236}">
                <a16:creationId xmlns:a16="http://schemas.microsoft.com/office/drawing/2014/main" id="{438D8ECD-7DF7-4FF2-DF2D-AD194991B9A6}"/>
              </a:ext>
            </a:extLst>
          </p:cNvPr>
          <p:cNvSpPr txBox="1"/>
          <p:nvPr userDrawn="1">
            <p:extLst>
              <p:ext uri="{1162E1C5-73C7-4A58-AE30-91384D911F3F}">
                <p184:classification xmlns:p184="http://schemas.microsoft.com/office/powerpoint/2018/4/main" val="ftr"/>
              </p:ext>
            </p:extLst>
          </p:nvPr>
        </p:nvSpPr>
        <p:spPr>
          <a:xfrm>
            <a:off x="0" y="6705600"/>
            <a:ext cx="760413"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Intern gebruik</a:t>
            </a:r>
          </a:p>
        </p:txBody>
      </p:sp>
    </p:spTree>
    <p:extLst>
      <p:ext uri="{BB962C8B-B14F-4D97-AF65-F5344CB8AC3E}">
        <p14:creationId xmlns:p14="http://schemas.microsoft.com/office/powerpoint/2010/main" val="147818807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11" pos="400">
          <p15:clr>
            <a:srgbClr val="F26B43"/>
          </p15:clr>
        </p15:guide>
        <p15:guide id="14" orient="horz" pos="1275">
          <p15:clr>
            <a:srgbClr val="F26B43"/>
          </p15:clr>
        </p15:guide>
        <p15:guide id="15" orient="horz" pos="1434">
          <p15:clr>
            <a:srgbClr val="F26B43"/>
          </p15:clr>
        </p15:guide>
        <p15:guide id="17"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73718049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p15:clr>
            <a:srgbClr val="F26B43"/>
          </p15:clr>
        </p15:guide>
        <p15:guide id="2" pos="3749">
          <p15:clr>
            <a:srgbClr val="F26B43"/>
          </p15:clr>
        </p15:guide>
        <p15:guide id="3" pos="7317">
          <p15:clr>
            <a:srgbClr val="F26B43"/>
          </p15:clr>
        </p15:guide>
        <p15:guide id="4" pos="360">
          <p15:clr>
            <a:srgbClr val="F26B43"/>
          </p15:clr>
        </p15:guide>
        <p15:guide id="5" pos="3935">
          <p15:clr>
            <a:srgbClr val="F26B43"/>
          </p15:clr>
        </p15:guide>
        <p15:guide id="7" orient="horz" pos="242">
          <p15:clr>
            <a:srgbClr val="F26B43"/>
          </p15:clr>
        </p15:guide>
        <p15:guide id="8" orient="horz" pos="37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jpeg"/><Relationship Id="rId7" Type="http://schemas.openxmlformats.org/officeDocument/2006/relationships/hyperlink" Target="https://www.rvo.nl/milieu-energielijst-2025?sortBy=title&amp;sortOrder=ASC"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hyperlink" Target="https://www.rvo.nl/sites/default/files/2025-06/BrochureMilieulijst2025v2.pdf"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8.xml"/><Relationship Id="rId5" Type="http://schemas.openxmlformats.org/officeDocument/2006/relationships/image" Target="../media/image34.jpg"/><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hyperlink" Target="https://www.rvo.nl/subsidies-financiering/mia-vamil/voorstel-milieulijst"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file:///\\prof_p_cw_tcn.cicwp.nl\userdata_cifs_p_cw_tcn_001\ZomerC\Downloads\20220209-handreiking-financiele-stimulering-voor-vergunningverleners.pdf" TargetMode="Externa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hyperlink" Target="mailto:christian.zomer@rvo.nl" TargetMode="External"/><Relationship Id="rId2" Type="http://schemas.openxmlformats.org/officeDocument/2006/relationships/hyperlink" Target="mailto:miavamil@rvo.nl" TargetMode="External"/><Relationship Id="rId1" Type="http://schemas.openxmlformats.org/officeDocument/2006/relationships/slideLayout" Target="../slideLayouts/slideLayout88.xml"/><Relationship Id="rId5" Type="http://schemas.openxmlformats.org/officeDocument/2006/relationships/hyperlink" Target="mailto:lex.fresen@rws.nl" TargetMode="External"/><Relationship Id="rId4" Type="http://schemas.openxmlformats.org/officeDocument/2006/relationships/hyperlink" Target="mailto:wim.boeken@rvo.n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rvo.nl/sites/default/files/2025-06/BrochureMilieulijst2025v2.pdf"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629F7-526C-D11C-99B1-F6D797585760}"/>
              </a:ext>
            </a:extLst>
          </p:cNvPr>
          <p:cNvSpPr>
            <a:spLocks noGrp="1"/>
          </p:cNvSpPr>
          <p:nvPr>
            <p:ph type="title" idx="4294967295"/>
          </p:nvPr>
        </p:nvSpPr>
        <p:spPr>
          <a:xfrm>
            <a:off x="571500" y="-1006213"/>
            <a:ext cx="11044238" cy="1006213"/>
          </a:xfrm>
        </p:spPr>
        <p:txBody>
          <a:bodyPr vert="horz" lIns="0" tIns="0" rIns="0" bIns="0" rtlCol="0" anchor="b">
            <a:normAutofit/>
          </a:bodyPr>
          <a:lstStyle/>
          <a:p>
            <a:r>
              <a:rPr lang="nl-NL" dirty="0" err="1"/>
              <a:t>Openingsdia</a:t>
            </a:r>
            <a:endParaRPr lang="nl-NL" dirty="0"/>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E5EB-575D-BCE6-CCC6-8F16A6EE87B5}"/>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E2761D3E-2BC3-3E38-EF50-64ED4FF3F245}"/>
              </a:ext>
              <a:ext uri="{C183D7F6-B498-43B3-948B-1728B52AA6E4}">
                <adec:decorative xmlns:adec="http://schemas.microsoft.com/office/drawing/2017/decorative" val="1"/>
              </a:ext>
            </a:extLst>
          </p:cNvPr>
          <p:cNvSpPr>
            <a:spLocks noGrp="1"/>
          </p:cNvSpPr>
          <p:nvPr>
            <p:ph type="title"/>
          </p:nvPr>
        </p:nvSpPr>
        <p:spPr>
          <a:xfrm>
            <a:off x="635000" y="1051200"/>
            <a:ext cx="5003800" cy="948047"/>
          </a:xfrm>
        </p:spPr>
        <p:txBody>
          <a:bodyPr/>
          <a:lstStyle/>
          <a:p>
            <a:r>
              <a:rPr lang="nl-NL" b="1" dirty="0">
                <a:latin typeface="RijksoverheidSansHeadingTT" panose="020B0503040202060203" pitchFamily="34" charset="0"/>
              </a:rPr>
              <a:t>Milieu-investeringsaftrek</a:t>
            </a:r>
            <a:endParaRPr lang="en-US" dirty="0"/>
          </a:p>
        </p:txBody>
      </p:sp>
      <p:sp>
        <p:nvSpPr>
          <p:cNvPr id="19" name="Date Placeholder 3">
            <a:extLst>
              <a:ext uri="{FF2B5EF4-FFF2-40B4-BE49-F238E27FC236}">
                <a16:creationId xmlns:a16="http://schemas.microsoft.com/office/drawing/2014/main" id="{41A2E740-86F4-6DF3-738C-EF1D6C4D7E30}"/>
              </a:ext>
              <a:ext uri="{C183D7F6-B498-43B3-948B-1728B52AA6E4}">
                <adec:decorative xmlns:adec="http://schemas.microsoft.com/office/drawing/2017/decorative" val="1"/>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C2D51A52-F19D-6945-B654-DB26127941BD}"/>
              </a:ext>
              <a:ext uri="{C183D7F6-B498-43B3-948B-1728B52AA6E4}">
                <adec:decorative xmlns:adec="http://schemas.microsoft.com/office/drawing/2017/decorative" val="1"/>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B6B5EB94-F1BF-FEA9-122B-E8805CBBF253}"/>
              </a:ext>
              <a:ext uri="{C183D7F6-B498-43B3-948B-1728B52AA6E4}">
                <adec:decorative xmlns:adec="http://schemas.microsoft.com/office/drawing/2017/decorative" val="1"/>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10</a:t>
            </a:fld>
            <a:endParaRPr lang="nl-NL"/>
          </a:p>
        </p:txBody>
      </p:sp>
      <p:sp>
        <p:nvSpPr>
          <p:cNvPr id="4" name="Tijdelijke aanduiding voor tekst 3">
            <a:extLst>
              <a:ext uri="{FF2B5EF4-FFF2-40B4-BE49-F238E27FC236}">
                <a16:creationId xmlns:a16="http://schemas.microsoft.com/office/drawing/2014/main" id="{C1F3F2E1-1278-8064-F058-5919772DCDA7}"/>
              </a:ext>
              <a:ext uri="{C183D7F6-B498-43B3-948B-1728B52AA6E4}">
                <adec:decorative xmlns:adec="http://schemas.microsoft.com/office/drawing/2017/decorative" val="1"/>
              </a:ext>
            </a:extLst>
          </p:cNvPr>
          <p:cNvSpPr>
            <a:spLocks noGrp="1"/>
          </p:cNvSpPr>
          <p:nvPr>
            <p:ph type="body" sz="quarter" idx="16"/>
          </p:nvPr>
        </p:nvSpPr>
        <p:spPr>
          <a:xfrm>
            <a:off x="634999" y="2161784"/>
            <a:ext cx="5284787" cy="3931813"/>
          </a:xfrm>
        </p:spPr>
        <p:txBody>
          <a:bodyPr>
            <a:noAutofit/>
          </a:bodyPr>
          <a:lstStyle/>
          <a:p>
            <a:pPr marL="0" indent="0">
              <a:buNone/>
            </a:pPr>
            <a:r>
              <a:rPr lang="nl-NL" altLang="nl-NL" sz="2000" b="1" dirty="0">
                <a:latin typeface="RijksoverheidSansText" panose="020B0503040202060203" pitchFamily="34" charset="0"/>
              </a:rPr>
              <a:t>Doel: </a:t>
            </a:r>
            <a:r>
              <a:rPr lang="nl-NL" altLang="nl-NL" sz="2000" dirty="0">
                <a:latin typeface="RijksoverheidSansText" panose="020B0503040202060203" pitchFamily="34" charset="0"/>
              </a:rPr>
              <a:t>Bevorderen van marktintroductie en marktverbreding van milieuvriendelijke bedrijfsmiddelen</a:t>
            </a:r>
          </a:p>
          <a:p>
            <a:pPr marL="0" indent="0">
              <a:buNone/>
            </a:pPr>
            <a:r>
              <a:rPr lang="nl-NL" altLang="nl-NL" sz="2000" b="1" dirty="0">
                <a:latin typeface="RijksoverheidSansText" panose="020B0503040202060203" pitchFamily="34" charset="0"/>
              </a:rPr>
              <a:t>Budget: </a:t>
            </a:r>
            <a:r>
              <a:rPr lang="nl-NL" altLang="nl-NL" sz="2000" dirty="0">
                <a:latin typeface="RijksoverheidSansText" panose="020B0503040202060203" pitchFamily="34" charset="0"/>
              </a:rPr>
              <a:t>189 miljoen euro (2025)</a:t>
            </a:r>
            <a:endParaRPr lang="nl-NL" altLang="nl-NL" sz="2000" b="1" dirty="0">
              <a:latin typeface="RijksoverheidSansText" panose="020B0503040202060203" pitchFamily="34" charset="0"/>
            </a:endParaRPr>
          </a:p>
          <a:p>
            <a:pPr marL="0" indent="0">
              <a:buNone/>
            </a:pPr>
            <a:r>
              <a:rPr lang="nl-NL" altLang="nl-NL" sz="2000" b="1" dirty="0">
                <a:latin typeface="RijksoverheidSansText" panose="020B0503040202060203" pitchFamily="34" charset="0"/>
              </a:rPr>
              <a:t>Doelgroep:</a:t>
            </a:r>
            <a:r>
              <a:rPr lang="nl-NL" altLang="nl-NL" sz="2000" dirty="0">
                <a:latin typeface="RijksoverheidSansText" panose="020B0503040202060203" pitchFamily="34" charset="0"/>
              </a:rPr>
              <a:t> Belastingplichtige ondernemers</a:t>
            </a:r>
          </a:p>
          <a:p>
            <a:pPr marL="0" indent="0">
              <a:buNone/>
            </a:pPr>
            <a:r>
              <a:rPr lang="nl-NL" altLang="nl-NL" sz="2000" b="1" dirty="0">
                <a:latin typeface="RijksoverheidSansText" panose="020B0503040202060203" pitchFamily="34" charset="0"/>
              </a:rPr>
              <a:t>Kenmerken:</a:t>
            </a:r>
          </a:p>
          <a:p>
            <a:pPr lvl="1">
              <a:lnSpc>
                <a:spcPct val="100000"/>
              </a:lnSpc>
            </a:pPr>
            <a:r>
              <a:rPr lang="nl-NL" altLang="nl-NL" dirty="0">
                <a:latin typeface="RijksoverheidSansText" panose="020B0503040202060203" pitchFamily="34" charset="0"/>
              </a:rPr>
              <a:t>Aftrek van winst voor belasting</a:t>
            </a:r>
          </a:p>
          <a:p>
            <a:pPr lvl="1">
              <a:lnSpc>
                <a:spcPct val="100000"/>
              </a:lnSpc>
            </a:pPr>
            <a:r>
              <a:rPr lang="nl-NL" altLang="nl-NL" dirty="0">
                <a:latin typeface="RijksoverheidSansText" panose="020B0503040202060203" pitchFamily="34" charset="0"/>
              </a:rPr>
              <a:t>Extra investeringsaftrek</a:t>
            </a:r>
          </a:p>
          <a:p>
            <a:pPr lvl="1">
              <a:lnSpc>
                <a:spcPct val="100000"/>
              </a:lnSpc>
            </a:pPr>
            <a:r>
              <a:rPr lang="nl-NL" altLang="nl-NL" dirty="0">
                <a:latin typeface="RijksoverheidSansText" panose="020B0503040202060203" pitchFamily="34" charset="0"/>
              </a:rPr>
              <a:t>% MIA per bedrijfsmiddel vastgesteld</a:t>
            </a:r>
          </a:p>
          <a:p>
            <a:pPr lvl="1">
              <a:lnSpc>
                <a:spcPct val="100000"/>
              </a:lnSpc>
            </a:pPr>
            <a:r>
              <a:rPr lang="nl-NL" altLang="nl-NL" dirty="0">
                <a:latin typeface="RijksoverheidSansText" panose="020B0503040202060203" pitchFamily="34" charset="0"/>
              </a:rPr>
              <a:t>Netto voordeel o.a. afhankelijk van % winstbelasting (IB of VPB)</a:t>
            </a:r>
          </a:p>
        </p:txBody>
      </p:sp>
      <p:pic>
        <p:nvPicPr>
          <p:cNvPr id="6" name="Tijdelijke aanduiding voor afbeelding 5">
            <a:extLst>
              <a:ext uri="{FF2B5EF4-FFF2-40B4-BE49-F238E27FC236}">
                <a16:creationId xmlns:a16="http://schemas.microsoft.com/office/drawing/2014/main" id="{D1EE3B7F-8302-D04E-73E5-ED7C8874AEE9}"/>
              </a:ext>
              <a:ext uri="{C183D7F6-B498-43B3-948B-1728B52AA6E4}">
                <adec:decorative xmlns:adec="http://schemas.microsoft.com/office/drawing/2017/decorative" val="1"/>
              </a:ext>
            </a:extLst>
          </p:cNvPr>
          <p:cNvPicPr>
            <a:picLocks noGrp="1" noChangeAspect="1"/>
          </p:cNvPicPr>
          <p:nvPr>
            <p:ph type="pic" sz="quarter" idx="24"/>
          </p:nvPr>
        </p:nvPicPr>
        <p:blipFill>
          <a:blip r:embed="rId2" cstate="print">
            <a:extLst>
              <a:ext uri="{28A0092B-C50C-407E-A947-70E740481C1C}">
                <a14:useLocalDpi xmlns:a14="http://schemas.microsoft.com/office/drawing/2010/main" val="0"/>
              </a:ext>
            </a:extLst>
          </a:blip>
          <a:srcRect l="20357" r="20357"/>
          <a:stretch>
            <a:fillRect/>
          </a:stretch>
        </p:blipFill>
        <p:spPr/>
      </p:pic>
    </p:spTree>
    <p:extLst>
      <p:ext uri="{BB962C8B-B14F-4D97-AF65-F5344CB8AC3E}">
        <p14:creationId xmlns:p14="http://schemas.microsoft.com/office/powerpoint/2010/main" val="1865392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29DB1-D5DB-50A3-9832-BF734467C7DD}"/>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F14311E3-67D7-8888-3FAE-2B03D864CFB0}"/>
              </a:ext>
              <a:ext uri="{C183D7F6-B498-43B3-948B-1728B52AA6E4}">
                <adec:decorative xmlns:adec="http://schemas.microsoft.com/office/drawing/2017/decorative" val="1"/>
              </a:ext>
            </a:extLst>
          </p:cNvPr>
          <p:cNvSpPr>
            <a:spLocks noGrp="1"/>
          </p:cNvSpPr>
          <p:nvPr>
            <p:ph type="title"/>
          </p:nvPr>
        </p:nvSpPr>
        <p:spPr>
          <a:xfrm>
            <a:off x="635000" y="1051200"/>
            <a:ext cx="5003800" cy="948047"/>
          </a:xfrm>
        </p:spPr>
        <p:txBody>
          <a:bodyPr>
            <a:normAutofit fontScale="90000"/>
          </a:bodyPr>
          <a:lstStyle/>
          <a:p>
            <a:r>
              <a:rPr lang="nl-NL" b="1" dirty="0" err="1">
                <a:latin typeface="RijksoverheidSansText" panose="020B0503040202060203" pitchFamily="34" charset="0"/>
              </a:rPr>
              <a:t>Vamil</a:t>
            </a:r>
            <a:r>
              <a:rPr lang="nl-NL" b="1" dirty="0">
                <a:latin typeface="RijksoverheidSansText" panose="020B0503040202060203" pitchFamily="34" charset="0"/>
              </a:rPr>
              <a:t>: Willekeurige Afschrijving </a:t>
            </a:r>
            <a:br>
              <a:rPr lang="nl-NL" b="1" dirty="0">
                <a:latin typeface="RijksoverheidSansText" panose="020B0503040202060203" pitchFamily="34" charset="0"/>
              </a:rPr>
            </a:br>
            <a:r>
              <a:rPr lang="nl-NL" b="1" dirty="0">
                <a:latin typeface="RijksoverheidSansText" panose="020B0503040202060203" pitchFamily="34" charset="0"/>
              </a:rPr>
              <a:t>Milieu-investeringen</a:t>
            </a:r>
            <a:endParaRPr lang="en-US" b="1" dirty="0">
              <a:latin typeface="RijksoverheidSansText" panose="020B0503040202060203" pitchFamily="34" charset="0"/>
            </a:endParaRPr>
          </a:p>
        </p:txBody>
      </p:sp>
      <p:sp>
        <p:nvSpPr>
          <p:cNvPr id="19" name="Date Placeholder 3">
            <a:extLst>
              <a:ext uri="{FF2B5EF4-FFF2-40B4-BE49-F238E27FC236}">
                <a16:creationId xmlns:a16="http://schemas.microsoft.com/office/drawing/2014/main" id="{2CF2037D-295C-6231-577F-E387C565DF77}"/>
              </a:ext>
              <a:ext uri="{C183D7F6-B498-43B3-948B-1728B52AA6E4}">
                <adec:decorative xmlns:adec="http://schemas.microsoft.com/office/drawing/2017/decorative" val="1"/>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7B731277-CBE8-303E-A305-E2FD9D4476C6}"/>
              </a:ext>
              <a:ext uri="{C183D7F6-B498-43B3-948B-1728B52AA6E4}">
                <adec:decorative xmlns:adec="http://schemas.microsoft.com/office/drawing/2017/decorative" val="1"/>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3D2DEC12-A027-4711-DF93-264D39DFC3AE}"/>
              </a:ext>
              <a:ext uri="{C183D7F6-B498-43B3-948B-1728B52AA6E4}">
                <adec:decorative xmlns:adec="http://schemas.microsoft.com/office/drawing/2017/decorative" val="1"/>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11</a:t>
            </a:fld>
            <a:endParaRPr lang="nl-NL"/>
          </a:p>
        </p:txBody>
      </p:sp>
      <p:sp>
        <p:nvSpPr>
          <p:cNvPr id="4" name="Tijdelijke aanduiding voor tekst 3">
            <a:extLst>
              <a:ext uri="{FF2B5EF4-FFF2-40B4-BE49-F238E27FC236}">
                <a16:creationId xmlns:a16="http://schemas.microsoft.com/office/drawing/2014/main" id="{1B3F06FB-C4FD-96FF-434C-87887C162EC5}"/>
              </a:ext>
              <a:ext uri="{C183D7F6-B498-43B3-948B-1728B52AA6E4}">
                <adec:decorative xmlns:adec="http://schemas.microsoft.com/office/drawing/2017/decorative" val="1"/>
              </a:ext>
            </a:extLst>
          </p:cNvPr>
          <p:cNvSpPr>
            <a:spLocks noGrp="1"/>
          </p:cNvSpPr>
          <p:nvPr>
            <p:ph type="body" sz="quarter" idx="16"/>
          </p:nvPr>
        </p:nvSpPr>
        <p:spPr>
          <a:xfrm>
            <a:off x="634999" y="2161784"/>
            <a:ext cx="5284787" cy="3931813"/>
          </a:xfrm>
        </p:spPr>
        <p:txBody>
          <a:bodyPr>
            <a:noAutofit/>
          </a:bodyPr>
          <a:lstStyle/>
          <a:p>
            <a:pPr marL="0" indent="0">
              <a:buNone/>
            </a:pPr>
            <a:r>
              <a:rPr lang="nl-NL" altLang="nl-NL" sz="2000" b="1" dirty="0">
                <a:latin typeface="RijksoverheidSansText" panose="020B0503040202060203" pitchFamily="34" charset="0"/>
              </a:rPr>
              <a:t>Doel: </a:t>
            </a:r>
            <a:r>
              <a:rPr lang="nl-NL" altLang="nl-NL" sz="2000" dirty="0">
                <a:latin typeface="RijksoverheidSansText" panose="020B0503040202060203" pitchFamily="34" charset="0"/>
              </a:rPr>
              <a:t>Bevorderen van marktintroductie van milieuvriendelijke bedrijfsmiddelen</a:t>
            </a:r>
          </a:p>
          <a:p>
            <a:pPr marL="0" indent="0">
              <a:buNone/>
            </a:pPr>
            <a:r>
              <a:rPr lang="nl-NL" altLang="nl-NL" sz="2000" b="1" dirty="0">
                <a:latin typeface="RijksoverheidSansText" panose="020B0503040202060203" pitchFamily="34" charset="0"/>
              </a:rPr>
              <a:t>Budget: </a:t>
            </a:r>
            <a:r>
              <a:rPr lang="nl-NL" altLang="nl-NL" sz="2000" dirty="0">
                <a:latin typeface="RijksoverheidSansText" panose="020B0503040202060203" pitchFamily="34" charset="0"/>
              </a:rPr>
              <a:t>20 miljoen euro (2025)</a:t>
            </a:r>
            <a:endParaRPr lang="nl-NL" altLang="nl-NL" sz="2000" b="1" dirty="0">
              <a:latin typeface="RijksoverheidSansText" panose="020B0503040202060203" pitchFamily="34" charset="0"/>
            </a:endParaRPr>
          </a:p>
          <a:p>
            <a:pPr marL="0" indent="0">
              <a:buNone/>
            </a:pPr>
            <a:r>
              <a:rPr lang="nl-NL" altLang="nl-NL" sz="2000" b="1" dirty="0">
                <a:latin typeface="RijksoverheidSansText" panose="020B0503040202060203" pitchFamily="34" charset="0"/>
              </a:rPr>
              <a:t>Doelgroep:</a:t>
            </a:r>
            <a:r>
              <a:rPr lang="nl-NL" altLang="nl-NL" sz="2000" dirty="0">
                <a:latin typeface="RijksoverheidSansText" panose="020B0503040202060203" pitchFamily="34" charset="0"/>
              </a:rPr>
              <a:t> Belastingplichtige ondernemers</a:t>
            </a:r>
          </a:p>
          <a:p>
            <a:pPr marL="0" indent="0">
              <a:buNone/>
            </a:pPr>
            <a:r>
              <a:rPr lang="nl-NL" altLang="nl-NL" sz="2000" b="1" dirty="0">
                <a:latin typeface="RijksoverheidSansText" panose="020B0503040202060203" pitchFamily="34" charset="0"/>
              </a:rPr>
              <a:t>Kenmerken:</a:t>
            </a:r>
          </a:p>
          <a:p>
            <a:pPr lvl="1">
              <a:lnSpc>
                <a:spcPts val="1600"/>
              </a:lnSpc>
            </a:pPr>
            <a:r>
              <a:rPr lang="nl-NL" altLang="nl-NL" dirty="0">
                <a:latin typeface="RijksoverheidSansText" panose="020B0503040202060203" pitchFamily="34" charset="0"/>
              </a:rPr>
              <a:t>Geen extra geld, wel eerder geld</a:t>
            </a:r>
          </a:p>
          <a:p>
            <a:pPr lvl="1">
              <a:lnSpc>
                <a:spcPts val="1600"/>
              </a:lnSpc>
            </a:pPr>
            <a:r>
              <a:rPr lang="nl-NL" altLang="nl-NL" dirty="0">
                <a:latin typeface="RijksoverheidSansText" panose="020B0503040202060203" pitchFamily="34" charset="0"/>
              </a:rPr>
              <a:t>Tot 75% willekeurige afschrijving van bedrijfsmiddel</a:t>
            </a:r>
          </a:p>
          <a:p>
            <a:pPr lvl="1">
              <a:lnSpc>
                <a:spcPts val="1600"/>
              </a:lnSpc>
            </a:pPr>
            <a:r>
              <a:rPr lang="nl-NL" altLang="nl-NL" dirty="0">
                <a:latin typeface="RijksoverheidSansText" panose="020B0503040202060203" pitchFamily="34" charset="0"/>
              </a:rPr>
              <a:t>Gemiddeld voordeel ongeveer 3% netto voordeel</a:t>
            </a:r>
          </a:p>
          <a:p>
            <a:pPr lvl="1">
              <a:lnSpc>
                <a:spcPts val="1600"/>
              </a:lnSpc>
            </a:pPr>
            <a:r>
              <a:rPr lang="nl-NL" altLang="nl-NL" dirty="0">
                <a:latin typeface="RijksoverheidSansText" panose="020B0503040202060203" pitchFamily="34" charset="0"/>
              </a:rPr>
              <a:t>Voordeel afhankelijk van jaar van opvoeren, hoogte rente</a:t>
            </a:r>
          </a:p>
        </p:txBody>
      </p:sp>
      <p:pic>
        <p:nvPicPr>
          <p:cNvPr id="6" name="Tijdelijke aanduiding voor afbeelding 5">
            <a:extLst>
              <a:ext uri="{FF2B5EF4-FFF2-40B4-BE49-F238E27FC236}">
                <a16:creationId xmlns:a16="http://schemas.microsoft.com/office/drawing/2014/main" id="{370E48EB-AA42-5DA0-C766-9D234B8A4231}"/>
              </a:ext>
              <a:ext uri="{C183D7F6-B498-43B3-948B-1728B52AA6E4}">
                <adec:decorative xmlns:adec="http://schemas.microsoft.com/office/drawing/2017/decorative" val="1"/>
              </a:ext>
            </a:extLst>
          </p:cNvPr>
          <p:cNvPicPr>
            <a:picLocks noGrp="1" noChangeAspect="1"/>
          </p:cNvPicPr>
          <p:nvPr>
            <p:ph type="pic" sz="quarter" idx="24"/>
          </p:nvPr>
        </p:nvPicPr>
        <p:blipFill>
          <a:blip r:embed="rId2" cstate="print">
            <a:extLst>
              <a:ext uri="{28A0092B-C50C-407E-A947-70E740481C1C}">
                <a14:useLocalDpi xmlns:a14="http://schemas.microsoft.com/office/drawing/2010/main" val="0"/>
              </a:ext>
            </a:extLst>
          </a:blip>
          <a:srcRect l="20357" r="20357"/>
          <a:stretch>
            <a:fillRect/>
          </a:stretch>
        </p:blipFill>
        <p:spPr/>
      </p:pic>
    </p:spTree>
    <p:extLst>
      <p:ext uri="{BB962C8B-B14F-4D97-AF65-F5344CB8AC3E}">
        <p14:creationId xmlns:p14="http://schemas.microsoft.com/office/powerpoint/2010/main" val="2167043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2B5F-2812-DD50-6339-AFEF2C3D025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BCFEF94-200E-E647-D46B-60E51095E41D}"/>
              </a:ext>
            </a:extLst>
          </p:cNvPr>
          <p:cNvSpPr>
            <a:spLocks noGrp="1"/>
          </p:cNvSpPr>
          <p:nvPr>
            <p:ph type="title"/>
          </p:nvPr>
        </p:nvSpPr>
        <p:spPr>
          <a:xfrm>
            <a:off x="635000" y="796676"/>
            <a:ext cx="10238648" cy="948047"/>
          </a:xfrm>
        </p:spPr>
        <p:txBody>
          <a:bodyPr>
            <a:normAutofit/>
          </a:bodyPr>
          <a:lstStyle/>
          <a:p>
            <a:r>
              <a:rPr lang="nl-NL" b="1" dirty="0">
                <a:latin typeface="RijksoverheidSansHeadingTT" panose="020B0503040202060203" pitchFamily="34" charset="0"/>
              </a:rPr>
              <a:t>Randvoorwaarden MIA\</a:t>
            </a:r>
            <a:r>
              <a:rPr lang="nl-NL" b="1" dirty="0" err="1">
                <a:latin typeface="RijksoverheidSansHeadingTT" panose="020B0503040202060203" pitchFamily="34" charset="0"/>
              </a:rPr>
              <a:t>Vamil</a:t>
            </a:r>
            <a:endParaRPr lang="nl-NL" b="1" dirty="0">
              <a:latin typeface="RijksoverheidSansHeadingTT" panose="020B0503040202060203" pitchFamily="34" charset="0"/>
            </a:endParaRPr>
          </a:p>
        </p:txBody>
      </p:sp>
      <p:sp>
        <p:nvSpPr>
          <p:cNvPr id="7" name="Tijdelijke aanduiding voor dianummer 6">
            <a:extLst>
              <a:ext uri="{FF2B5EF4-FFF2-40B4-BE49-F238E27FC236}">
                <a16:creationId xmlns:a16="http://schemas.microsoft.com/office/drawing/2014/main" id="{F4735952-339C-9EF4-0A8E-65C10A45945C}"/>
              </a:ext>
            </a:extLst>
          </p:cNvPr>
          <p:cNvSpPr>
            <a:spLocks noGrp="1"/>
          </p:cNvSpPr>
          <p:nvPr>
            <p:ph type="sldNum" sz="quarter" idx="27"/>
          </p:nvPr>
        </p:nvSpPr>
        <p:spPr/>
        <p:txBody>
          <a:bodyPr/>
          <a:lstStyle/>
          <a:p>
            <a:fld id="{10A0A6AF-03C5-477E-939A-E28F7E7F05EA}" type="slidenum">
              <a:rPr lang="nl-NL" smtClean="0"/>
              <a:pPr/>
              <a:t>12</a:t>
            </a:fld>
            <a:endParaRPr lang="nl-NL"/>
          </a:p>
        </p:txBody>
      </p:sp>
      <p:grpSp>
        <p:nvGrpSpPr>
          <p:cNvPr id="8" name="Groep 7">
            <a:extLst>
              <a:ext uri="{FF2B5EF4-FFF2-40B4-BE49-F238E27FC236}">
                <a16:creationId xmlns:a16="http://schemas.microsoft.com/office/drawing/2014/main" id="{9DE15CC9-C88B-8449-3B1B-7E8F8AF51991}"/>
              </a:ext>
              <a:ext uri="{C183D7F6-B498-43B3-948B-1728B52AA6E4}">
                <adec:decorative xmlns:adec="http://schemas.microsoft.com/office/drawing/2017/decorative" val="1"/>
              </a:ext>
            </a:extLst>
          </p:cNvPr>
          <p:cNvGrpSpPr/>
          <p:nvPr/>
        </p:nvGrpSpPr>
        <p:grpSpPr>
          <a:xfrm>
            <a:off x="1363203" y="2063876"/>
            <a:ext cx="8551198" cy="4238448"/>
            <a:chOff x="1876789" y="2772751"/>
            <a:chExt cx="6179473" cy="2647516"/>
          </a:xfrm>
        </p:grpSpPr>
        <p:sp>
          <p:nvSpPr>
            <p:cNvPr id="10" name="Vrije vorm: vorm 9">
              <a:extLst>
                <a:ext uri="{FF2B5EF4-FFF2-40B4-BE49-F238E27FC236}">
                  <a16:creationId xmlns:a16="http://schemas.microsoft.com/office/drawing/2014/main" id="{114A886B-2B9A-4460-8EB3-FC6DADD126BE}"/>
                </a:ext>
              </a:extLst>
            </p:cNvPr>
            <p:cNvSpPr/>
            <p:nvPr/>
          </p:nvSpPr>
          <p:spPr>
            <a:xfrm>
              <a:off x="1876789" y="2772751"/>
              <a:ext cx="2697944" cy="509137"/>
            </a:xfrm>
            <a:custGeom>
              <a:avLst/>
              <a:gdLst>
                <a:gd name="connsiteX0" fmla="*/ 0 w 2697944"/>
                <a:gd name="connsiteY0" fmla="*/ 84858 h 509137"/>
                <a:gd name="connsiteX1" fmla="*/ 84858 w 2697944"/>
                <a:gd name="connsiteY1" fmla="*/ 0 h 509137"/>
                <a:gd name="connsiteX2" fmla="*/ 2613086 w 2697944"/>
                <a:gd name="connsiteY2" fmla="*/ 0 h 509137"/>
                <a:gd name="connsiteX3" fmla="*/ 2697944 w 2697944"/>
                <a:gd name="connsiteY3" fmla="*/ 84858 h 509137"/>
                <a:gd name="connsiteX4" fmla="*/ 2697944 w 2697944"/>
                <a:gd name="connsiteY4" fmla="*/ 424279 h 509137"/>
                <a:gd name="connsiteX5" fmla="*/ 2613086 w 2697944"/>
                <a:gd name="connsiteY5" fmla="*/ 509137 h 509137"/>
                <a:gd name="connsiteX6" fmla="*/ 84858 w 2697944"/>
                <a:gd name="connsiteY6" fmla="*/ 509137 h 509137"/>
                <a:gd name="connsiteX7" fmla="*/ 0 w 2697944"/>
                <a:gd name="connsiteY7" fmla="*/ 424279 h 509137"/>
                <a:gd name="connsiteX8" fmla="*/ 0 w 2697944"/>
                <a:gd name="connsiteY8" fmla="*/ 84858 h 50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944" h="509137">
                  <a:moveTo>
                    <a:pt x="0" y="84858"/>
                  </a:moveTo>
                  <a:cubicBezTo>
                    <a:pt x="0" y="37992"/>
                    <a:pt x="37992" y="0"/>
                    <a:pt x="84858" y="0"/>
                  </a:cubicBezTo>
                  <a:lnTo>
                    <a:pt x="2613086" y="0"/>
                  </a:lnTo>
                  <a:cubicBezTo>
                    <a:pt x="2659952" y="0"/>
                    <a:pt x="2697944" y="37992"/>
                    <a:pt x="2697944" y="84858"/>
                  </a:cubicBezTo>
                  <a:lnTo>
                    <a:pt x="2697944" y="424279"/>
                  </a:lnTo>
                  <a:cubicBezTo>
                    <a:pt x="2697944" y="471145"/>
                    <a:pt x="2659952" y="509137"/>
                    <a:pt x="2613086" y="509137"/>
                  </a:cubicBezTo>
                  <a:lnTo>
                    <a:pt x="84858" y="509137"/>
                  </a:lnTo>
                  <a:cubicBezTo>
                    <a:pt x="37992" y="509137"/>
                    <a:pt x="0" y="471145"/>
                    <a:pt x="0" y="424279"/>
                  </a:cubicBezTo>
                  <a:lnTo>
                    <a:pt x="0" y="8485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194" tIns="51524" rIns="78194" bIns="51524" numCol="1" spcCol="1270" anchor="ctr" anchorCtr="0">
              <a:noAutofit/>
            </a:bodyPr>
            <a:lstStyle/>
            <a:p>
              <a:pPr algn="ctr" defTabSz="622300" fontAlgn="base">
                <a:lnSpc>
                  <a:spcPct val="90000"/>
                </a:lnSpc>
                <a:spcBef>
                  <a:spcPct val="0"/>
                </a:spcBef>
                <a:spcAft>
                  <a:spcPct val="35000"/>
                </a:spcAft>
              </a:pPr>
              <a:r>
                <a:rPr lang="nl-NL" sz="1400" dirty="0">
                  <a:solidFill>
                    <a:prstClr val="white"/>
                  </a:solidFill>
                  <a:latin typeface="Verdana"/>
                  <a:cs typeface="Arial"/>
                </a:rPr>
                <a:t>Investering in een bedrijfsmiddel</a:t>
              </a:r>
              <a:endParaRPr lang="en-US" sz="1400" dirty="0">
                <a:solidFill>
                  <a:prstClr val="white"/>
                </a:solidFill>
                <a:latin typeface="Verdana"/>
                <a:cs typeface="Arial"/>
              </a:endParaRPr>
            </a:p>
          </p:txBody>
        </p:sp>
        <p:sp>
          <p:nvSpPr>
            <p:cNvPr id="11" name="Vrije vorm: vorm 10">
              <a:extLst>
                <a:ext uri="{FF2B5EF4-FFF2-40B4-BE49-F238E27FC236}">
                  <a16:creationId xmlns:a16="http://schemas.microsoft.com/office/drawing/2014/main" id="{DF82BA39-5690-140B-13A4-4F818895C8AF}"/>
                </a:ext>
              </a:extLst>
            </p:cNvPr>
            <p:cNvSpPr/>
            <p:nvPr/>
          </p:nvSpPr>
          <p:spPr>
            <a:xfrm>
              <a:off x="1876789" y="3307346"/>
              <a:ext cx="2697944" cy="509137"/>
            </a:xfrm>
            <a:custGeom>
              <a:avLst/>
              <a:gdLst>
                <a:gd name="connsiteX0" fmla="*/ 0 w 2697944"/>
                <a:gd name="connsiteY0" fmla="*/ 84858 h 509137"/>
                <a:gd name="connsiteX1" fmla="*/ 84858 w 2697944"/>
                <a:gd name="connsiteY1" fmla="*/ 0 h 509137"/>
                <a:gd name="connsiteX2" fmla="*/ 2613086 w 2697944"/>
                <a:gd name="connsiteY2" fmla="*/ 0 h 509137"/>
                <a:gd name="connsiteX3" fmla="*/ 2697944 w 2697944"/>
                <a:gd name="connsiteY3" fmla="*/ 84858 h 509137"/>
                <a:gd name="connsiteX4" fmla="*/ 2697944 w 2697944"/>
                <a:gd name="connsiteY4" fmla="*/ 424279 h 509137"/>
                <a:gd name="connsiteX5" fmla="*/ 2613086 w 2697944"/>
                <a:gd name="connsiteY5" fmla="*/ 509137 h 509137"/>
                <a:gd name="connsiteX6" fmla="*/ 84858 w 2697944"/>
                <a:gd name="connsiteY6" fmla="*/ 509137 h 509137"/>
                <a:gd name="connsiteX7" fmla="*/ 0 w 2697944"/>
                <a:gd name="connsiteY7" fmla="*/ 424279 h 509137"/>
                <a:gd name="connsiteX8" fmla="*/ 0 w 2697944"/>
                <a:gd name="connsiteY8" fmla="*/ 84858 h 50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944" h="509137">
                  <a:moveTo>
                    <a:pt x="0" y="84858"/>
                  </a:moveTo>
                  <a:cubicBezTo>
                    <a:pt x="0" y="37992"/>
                    <a:pt x="37992" y="0"/>
                    <a:pt x="84858" y="0"/>
                  </a:cubicBezTo>
                  <a:lnTo>
                    <a:pt x="2613086" y="0"/>
                  </a:lnTo>
                  <a:cubicBezTo>
                    <a:pt x="2659952" y="0"/>
                    <a:pt x="2697944" y="37992"/>
                    <a:pt x="2697944" y="84858"/>
                  </a:cubicBezTo>
                  <a:lnTo>
                    <a:pt x="2697944" y="424279"/>
                  </a:lnTo>
                  <a:cubicBezTo>
                    <a:pt x="2697944" y="471145"/>
                    <a:pt x="2659952" y="509137"/>
                    <a:pt x="2613086" y="509137"/>
                  </a:cubicBezTo>
                  <a:lnTo>
                    <a:pt x="84858" y="509137"/>
                  </a:lnTo>
                  <a:cubicBezTo>
                    <a:pt x="37992" y="509137"/>
                    <a:pt x="0" y="471145"/>
                    <a:pt x="0" y="424279"/>
                  </a:cubicBezTo>
                  <a:lnTo>
                    <a:pt x="0" y="8485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194" tIns="51524" rIns="78194" bIns="51524" numCol="1" spcCol="1270" anchor="ctr" anchorCtr="0">
              <a:noAutofit/>
            </a:bodyPr>
            <a:lstStyle/>
            <a:p>
              <a:pPr algn="ctr" defTabSz="622300" fontAlgn="base">
                <a:lnSpc>
                  <a:spcPct val="90000"/>
                </a:lnSpc>
                <a:spcBef>
                  <a:spcPct val="0"/>
                </a:spcBef>
                <a:spcAft>
                  <a:spcPct val="35000"/>
                </a:spcAft>
              </a:pPr>
              <a:r>
                <a:rPr lang="nl-NL" sz="1400" dirty="0">
                  <a:solidFill>
                    <a:prstClr val="white"/>
                  </a:solidFill>
                  <a:latin typeface="Verdana"/>
                  <a:cs typeface="Arial"/>
                </a:rPr>
                <a:t>Melden binnen drie maanden na aanschaf</a:t>
              </a:r>
              <a:endParaRPr lang="en-US" sz="1400" dirty="0">
                <a:solidFill>
                  <a:prstClr val="white"/>
                </a:solidFill>
                <a:latin typeface="Verdana"/>
                <a:cs typeface="Arial"/>
              </a:endParaRPr>
            </a:p>
          </p:txBody>
        </p:sp>
        <p:sp>
          <p:nvSpPr>
            <p:cNvPr id="12" name="Vrije vorm: vorm 11">
              <a:extLst>
                <a:ext uri="{FF2B5EF4-FFF2-40B4-BE49-F238E27FC236}">
                  <a16:creationId xmlns:a16="http://schemas.microsoft.com/office/drawing/2014/main" id="{A917BE0F-83E5-B46D-576B-2D3D798CA0EF}"/>
                </a:ext>
              </a:extLst>
            </p:cNvPr>
            <p:cNvSpPr/>
            <p:nvPr/>
          </p:nvSpPr>
          <p:spPr>
            <a:xfrm>
              <a:off x="4790208" y="3880535"/>
              <a:ext cx="3189810" cy="407310"/>
            </a:xfrm>
            <a:custGeom>
              <a:avLst/>
              <a:gdLst>
                <a:gd name="connsiteX0" fmla="*/ 67886 w 407310"/>
                <a:gd name="connsiteY0" fmla="*/ 0 h 2692476"/>
                <a:gd name="connsiteX1" fmla="*/ 339424 w 407310"/>
                <a:gd name="connsiteY1" fmla="*/ 0 h 2692476"/>
                <a:gd name="connsiteX2" fmla="*/ 407310 w 407310"/>
                <a:gd name="connsiteY2" fmla="*/ 67886 h 2692476"/>
                <a:gd name="connsiteX3" fmla="*/ 407310 w 407310"/>
                <a:gd name="connsiteY3" fmla="*/ 2692476 h 2692476"/>
                <a:gd name="connsiteX4" fmla="*/ 407310 w 407310"/>
                <a:gd name="connsiteY4" fmla="*/ 2692476 h 2692476"/>
                <a:gd name="connsiteX5" fmla="*/ 0 w 407310"/>
                <a:gd name="connsiteY5" fmla="*/ 2692476 h 2692476"/>
                <a:gd name="connsiteX6" fmla="*/ 0 w 407310"/>
                <a:gd name="connsiteY6" fmla="*/ 2692476 h 2692476"/>
                <a:gd name="connsiteX7" fmla="*/ 0 w 407310"/>
                <a:gd name="connsiteY7" fmla="*/ 67886 h 2692476"/>
                <a:gd name="connsiteX8" fmla="*/ 67886 w 407310"/>
                <a:gd name="connsiteY8" fmla="*/ 0 h 269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10" h="2692476">
                  <a:moveTo>
                    <a:pt x="407310" y="448755"/>
                  </a:moveTo>
                  <a:lnTo>
                    <a:pt x="407310" y="2243721"/>
                  </a:lnTo>
                  <a:cubicBezTo>
                    <a:pt x="407310" y="2491557"/>
                    <a:pt x="402712" y="2692473"/>
                    <a:pt x="397040" y="2692473"/>
                  </a:cubicBezTo>
                  <a:lnTo>
                    <a:pt x="0" y="2692473"/>
                  </a:lnTo>
                  <a:lnTo>
                    <a:pt x="0" y="2692473"/>
                  </a:lnTo>
                  <a:lnTo>
                    <a:pt x="0" y="3"/>
                  </a:lnTo>
                  <a:lnTo>
                    <a:pt x="0" y="3"/>
                  </a:lnTo>
                  <a:lnTo>
                    <a:pt x="397040" y="3"/>
                  </a:lnTo>
                  <a:cubicBezTo>
                    <a:pt x="402712" y="3"/>
                    <a:pt x="407310" y="200919"/>
                    <a:pt x="407310" y="448755"/>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01" tIns="38932" rIns="57982" bIns="38934" numCol="1" spcCol="1270" anchor="ctr" anchorCtr="0">
              <a:noAutofit/>
            </a:bodyPr>
            <a:lstStyle/>
            <a:p>
              <a:pPr marL="57150" lvl="1" indent="-57150" defTabSz="444500" fontAlgn="base">
                <a:lnSpc>
                  <a:spcPct val="90000"/>
                </a:lnSpc>
                <a:spcBef>
                  <a:spcPct val="0"/>
                </a:spcBef>
                <a:spcAft>
                  <a:spcPct val="15000"/>
                </a:spcAft>
                <a:buFontTx/>
                <a:buChar char="•"/>
              </a:pPr>
              <a:r>
                <a:rPr lang="nl-NL" sz="1200" dirty="0">
                  <a:solidFill>
                    <a:prstClr val="black">
                      <a:hueOff val="0"/>
                      <a:satOff val="0"/>
                      <a:lumOff val="0"/>
                      <a:alphaOff val="0"/>
                    </a:prstClr>
                  </a:solidFill>
                  <a:latin typeface="Verdana"/>
                  <a:cs typeface="Arial"/>
                </a:rPr>
                <a:t>per bedrijfsmiddel</a:t>
              </a:r>
              <a:endParaRPr lang="en-US" sz="1200" dirty="0">
                <a:solidFill>
                  <a:prstClr val="black">
                    <a:hueOff val="0"/>
                    <a:satOff val="0"/>
                    <a:lumOff val="0"/>
                    <a:alphaOff val="0"/>
                  </a:prstClr>
                </a:solidFill>
                <a:latin typeface="Verdana"/>
                <a:cs typeface="Arial"/>
              </a:endParaRPr>
            </a:p>
            <a:p>
              <a:pPr marL="57150" lvl="1" indent="-57150" defTabSz="444500" fontAlgn="base">
                <a:lnSpc>
                  <a:spcPct val="90000"/>
                </a:lnSpc>
                <a:spcBef>
                  <a:spcPct val="0"/>
                </a:spcBef>
                <a:spcAft>
                  <a:spcPct val="15000"/>
                </a:spcAft>
                <a:buFontTx/>
                <a:buChar char="•"/>
              </a:pPr>
              <a:r>
                <a:rPr lang="nl-NL" sz="1200">
                  <a:solidFill>
                    <a:prstClr val="black">
                      <a:hueOff val="0"/>
                      <a:satOff val="0"/>
                      <a:lumOff val="0"/>
                      <a:alphaOff val="0"/>
                    </a:prstClr>
                  </a:solidFill>
                  <a:latin typeface="Verdana"/>
                  <a:cs typeface="Arial"/>
                </a:rPr>
                <a:t>per jaar per belastingplichtige</a:t>
              </a:r>
              <a:endParaRPr lang="en-US" sz="1200">
                <a:solidFill>
                  <a:prstClr val="black">
                    <a:hueOff val="0"/>
                    <a:satOff val="0"/>
                    <a:lumOff val="0"/>
                    <a:alphaOff val="0"/>
                  </a:prstClr>
                </a:solidFill>
                <a:latin typeface="Verdana"/>
                <a:cs typeface="Arial"/>
              </a:endParaRPr>
            </a:p>
          </p:txBody>
        </p:sp>
        <p:sp>
          <p:nvSpPr>
            <p:cNvPr id="13" name="Vrije vorm: vorm 12">
              <a:extLst>
                <a:ext uri="{FF2B5EF4-FFF2-40B4-BE49-F238E27FC236}">
                  <a16:creationId xmlns:a16="http://schemas.microsoft.com/office/drawing/2014/main" id="{C6A4BB77-A74C-96B1-A91F-7446EE03662B}"/>
                </a:ext>
              </a:extLst>
            </p:cNvPr>
            <p:cNvSpPr/>
            <p:nvPr/>
          </p:nvSpPr>
          <p:spPr>
            <a:xfrm>
              <a:off x="1876789" y="3841941"/>
              <a:ext cx="2697944" cy="509137"/>
            </a:xfrm>
            <a:custGeom>
              <a:avLst/>
              <a:gdLst>
                <a:gd name="connsiteX0" fmla="*/ 0 w 2697944"/>
                <a:gd name="connsiteY0" fmla="*/ 84858 h 509137"/>
                <a:gd name="connsiteX1" fmla="*/ 84858 w 2697944"/>
                <a:gd name="connsiteY1" fmla="*/ 0 h 509137"/>
                <a:gd name="connsiteX2" fmla="*/ 2613086 w 2697944"/>
                <a:gd name="connsiteY2" fmla="*/ 0 h 509137"/>
                <a:gd name="connsiteX3" fmla="*/ 2697944 w 2697944"/>
                <a:gd name="connsiteY3" fmla="*/ 84858 h 509137"/>
                <a:gd name="connsiteX4" fmla="*/ 2697944 w 2697944"/>
                <a:gd name="connsiteY4" fmla="*/ 424279 h 509137"/>
                <a:gd name="connsiteX5" fmla="*/ 2613086 w 2697944"/>
                <a:gd name="connsiteY5" fmla="*/ 509137 h 509137"/>
                <a:gd name="connsiteX6" fmla="*/ 84858 w 2697944"/>
                <a:gd name="connsiteY6" fmla="*/ 509137 h 509137"/>
                <a:gd name="connsiteX7" fmla="*/ 0 w 2697944"/>
                <a:gd name="connsiteY7" fmla="*/ 424279 h 509137"/>
                <a:gd name="connsiteX8" fmla="*/ 0 w 2697944"/>
                <a:gd name="connsiteY8" fmla="*/ 84858 h 50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944" h="509137">
                  <a:moveTo>
                    <a:pt x="0" y="84858"/>
                  </a:moveTo>
                  <a:cubicBezTo>
                    <a:pt x="0" y="37992"/>
                    <a:pt x="37992" y="0"/>
                    <a:pt x="84858" y="0"/>
                  </a:cubicBezTo>
                  <a:lnTo>
                    <a:pt x="2613086" y="0"/>
                  </a:lnTo>
                  <a:cubicBezTo>
                    <a:pt x="2659952" y="0"/>
                    <a:pt x="2697944" y="37992"/>
                    <a:pt x="2697944" y="84858"/>
                  </a:cubicBezTo>
                  <a:lnTo>
                    <a:pt x="2697944" y="424279"/>
                  </a:lnTo>
                  <a:cubicBezTo>
                    <a:pt x="2697944" y="471145"/>
                    <a:pt x="2659952" y="509137"/>
                    <a:pt x="2613086" y="509137"/>
                  </a:cubicBezTo>
                  <a:lnTo>
                    <a:pt x="84858" y="509137"/>
                  </a:lnTo>
                  <a:cubicBezTo>
                    <a:pt x="37992" y="509137"/>
                    <a:pt x="0" y="471145"/>
                    <a:pt x="0" y="424279"/>
                  </a:cubicBezTo>
                  <a:lnTo>
                    <a:pt x="0" y="8485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194" tIns="51524" rIns="78194" bIns="51524" numCol="1" spcCol="1270" anchor="ctr" anchorCtr="0">
              <a:noAutofit/>
            </a:bodyPr>
            <a:lstStyle/>
            <a:p>
              <a:pPr algn="ctr" defTabSz="622300" fontAlgn="base">
                <a:lnSpc>
                  <a:spcPct val="90000"/>
                </a:lnSpc>
                <a:spcBef>
                  <a:spcPct val="0"/>
                </a:spcBef>
                <a:spcAft>
                  <a:spcPct val="35000"/>
                </a:spcAft>
              </a:pPr>
              <a:r>
                <a:rPr lang="nl-NL" sz="1400" dirty="0">
                  <a:solidFill>
                    <a:prstClr val="white"/>
                  </a:solidFill>
                  <a:latin typeface="Verdana"/>
                  <a:cs typeface="Arial"/>
                </a:rPr>
                <a:t>Maximaal €25 miljoen  </a:t>
              </a:r>
              <a:endParaRPr lang="en-US" sz="1400" dirty="0">
                <a:solidFill>
                  <a:prstClr val="white"/>
                </a:solidFill>
                <a:latin typeface="Verdana"/>
                <a:cs typeface="Arial"/>
              </a:endParaRPr>
            </a:p>
          </p:txBody>
        </p:sp>
        <p:sp>
          <p:nvSpPr>
            <p:cNvPr id="14" name="Vrije vorm: vorm 13">
              <a:extLst>
                <a:ext uri="{FF2B5EF4-FFF2-40B4-BE49-F238E27FC236}">
                  <a16:creationId xmlns:a16="http://schemas.microsoft.com/office/drawing/2014/main" id="{424A6A55-4C8F-D54C-383C-DA77D1012783}"/>
                </a:ext>
              </a:extLst>
            </p:cNvPr>
            <p:cNvSpPr/>
            <p:nvPr/>
          </p:nvSpPr>
          <p:spPr>
            <a:xfrm>
              <a:off x="1876789" y="4376535"/>
              <a:ext cx="2697944" cy="509137"/>
            </a:xfrm>
            <a:custGeom>
              <a:avLst/>
              <a:gdLst>
                <a:gd name="connsiteX0" fmla="*/ 0 w 2697944"/>
                <a:gd name="connsiteY0" fmla="*/ 84858 h 509137"/>
                <a:gd name="connsiteX1" fmla="*/ 84858 w 2697944"/>
                <a:gd name="connsiteY1" fmla="*/ 0 h 509137"/>
                <a:gd name="connsiteX2" fmla="*/ 2613086 w 2697944"/>
                <a:gd name="connsiteY2" fmla="*/ 0 h 509137"/>
                <a:gd name="connsiteX3" fmla="*/ 2697944 w 2697944"/>
                <a:gd name="connsiteY3" fmla="*/ 84858 h 509137"/>
                <a:gd name="connsiteX4" fmla="*/ 2697944 w 2697944"/>
                <a:gd name="connsiteY4" fmla="*/ 424279 h 509137"/>
                <a:gd name="connsiteX5" fmla="*/ 2613086 w 2697944"/>
                <a:gd name="connsiteY5" fmla="*/ 509137 h 509137"/>
                <a:gd name="connsiteX6" fmla="*/ 84858 w 2697944"/>
                <a:gd name="connsiteY6" fmla="*/ 509137 h 509137"/>
                <a:gd name="connsiteX7" fmla="*/ 0 w 2697944"/>
                <a:gd name="connsiteY7" fmla="*/ 424279 h 509137"/>
                <a:gd name="connsiteX8" fmla="*/ 0 w 2697944"/>
                <a:gd name="connsiteY8" fmla="*/ 84858 h 50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944" h="509137">
                  <a:moveTo>
                    <a:pt x="0" y="84858"/>
                  </a:moveTo>
                  <a:cubicBezTo>
                    <a:pt x="0" y="37992"/>
                    <a:pt x="37992" y="0"/>
                    <a:pt x="84858" y="0"/>
                  </a:cubicBezTo>
                  <a:lnTo>
                    <a:pt x="2613086" y="0"/>
                  </a:lnTo>
                  <a:cubicBezTo>
                    <a:pt x="2659952" y="0"/>
                    <a:pt x="2697944" y="37992"/>
                    <a:pt x="2697944" y="84858"/>
                  </a:cubicBezTo>
                  <a:lnTo>
                    <a:pt x="2697944" y="424279"/>
                  </a:lnTo>
                  <a:cubicBezTo>
                    <a:pt x="2697944" y="471145"/>
                    <a:pt x="2659952" y="509137"/>
                    <a:pt x="2613086" y="509137"/>
                  </a:cubicBezTo>
                  <a:lnTo>
                    <a:pt x="84858" y="509137"/>
                  </a:lnTo>
                  <a:cubicBezTo>
                    <a:pt x="37992" y="509137"/>
                    <a:pt x="0" y="471145"/>
                    <a:pt x="0" y="424279"/>
                  </a:cubicBezTo>
                  <a:lnTo>
                    <a:pt x="0" y="8485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194" tIns="51524" rIns="78194" bIns="51524" numCol="1" spcCol="1270" anchor="ctr" anchorCtr="0">
              <a:noAutofit/>
            </a:bodyPr>
            <a:lstStyle/>
            <a:p>
              <a:pPr algn="ctr" defTabSz="622300" fontAlgn="base">
                <a:lnSpc>
                  <a:spcPct val="90000"/>
                </a:lnSpc>
                <a:spcBef>
                  <a:spcPct val="0"/>
                </a:spcBef>
                <a:spcAft>
                  <a:spcPct val="35000"/>
                </a:spcAft>
              </a:pPr>
              <a:r>
                <a:rPr lang="nl-NL" sz="1400">
                  <a:solidFill>
                    <a:prstClr val="white"/>
                  </a:solidFill>
                  <a:latin typeface="Verdana"/>
                  <a:cs typeface="Arial"/>
                </a:rPr>
                <a:t>tweedehands uitgesloten</a:t>
              </a:r>
              <a:endParaRPr lang="en-US" sz="1400">
                <a:solidFill>
                  <a:prstClr val="white"/>
                </a:solidFill>
                <a:latin typeface="Verdana"/>
                <a:cs typeface="Arial"/>
              </a:endParaRPr>
            </a:p>
          </p:txBody>
        </p:sp>
        <p:sp>
          <p:nvSpPr>
            <p:cNvPr id="15" name="Vrije vorm: vorm 14">
              <a:extLst>
                <a:ext uri="{FF2B5EF4-FFF2-40B4-BE49-F238E27FC236}">
                  <a16:creationId xmlns:a16="http://schemas.microsoft.com/office/drawing/2014/main" id="{12D9B4AF-168A-FC77-E5D5-A50D1A1B011E}"/>
                </a:ext>
              </a:extLst>
            </p:cNvPr>
            <p:cNvSpPr/>
            <p:nvPr/>
          </p:nvSpPr>
          <p:spPr>
            <a:xfrm>
              <a:off x="1876789" y="4911130"/>
              <a:ext cx="2697944" cy="509137"/>
            </a:xfrm>
            <a:custGeom>
              <a:avLst/>
              <a:gdLst>
                <a:gd name="connsiteX0" fmla="*/ 0 w 2697944"/>
                <a:gd name="connsiteY0" fmla="*/ 84858 h 509137"/>
                <a:gd name="connsiteX1" fmla="*/ 84858 w 2697944"/>
                <a:gd name="connsiteY1" fmla="*/ 0 h 509137"/>
                <a:gd name="connsiteX2" fmla="*/ 2613086 w 2697944"/>
                <a:gd name="connsiteY2" fmla="*/ 0 h 509137"/>
                <a:gd name="connsiteX3" fmla="*/ 2697944 w 2697944"/>
                <a:gd name="connsiteY3" fmla="*/ 84858 h 509137"/>
                <a:gd name="connsiteX4" fmla="*/ 2697944 w 2697944"/>
                <a:gd name="connsiteY4" fmla="*/ 424279 h 509137"/>
                <a:gd name="connsiteX5" fmla="*/ 2613086 w 2697944"/>
                <a:gd name="connsiteY5" fmla="*/ 509137 h 509137"/>
                <a:gd name="connsiteX6" fmla="*/ 84858 w 2697944"/>
                <a:gd name="connsiteY6" fmla="*/ 509137 h 509137"/>
                <a:gd name="connsiteX7" fmla="*/ 0 w 2697944"/>
                <a:gd name="connsiteY7" fmla="*/ 424279 h 509137"/>
                <a:gd name="connsiteX8" fmla="*/ 0 w 2697944"/>
                <a:gd name="connsiteY8" fmla="*/ 84858 h 50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944" h="509137">
                  <a:moveTo>
                    <a:pt x="0" y="84858"/>
                  </a:moveTo>
                  <a:cubicBezTo>
                    <a:pt x="0" y="37992"/>
                    <a:pt x="37992" y="0"/>
                    <a:pt x="84858" y="0"/>
                  </a:cubicBezTo>
                  <a:lnTo>
                    <a:pt x="2613086" y="0"/>
                  </a:lnTo>
                  <a:cubicBezTo>
                    <a:pt x="2659952" y="0"/>
                    <a:pt x="2697944" y="37992"/>
                    <a:pt x="2697944" y="84858"/>
                  </a:cubicBezTo>
                  <a:lnTo>
                    <a:pt x="2697944" y="424279"/>
                  </a:lnTo>
                  <a:cubicBezTo>
                    <a:pt x="2697944" y="471145"/>
                    <a:pt x="2659952" y="509137"/>
                    <a:pt x="2613086" y="509137"/>
                  </a:cubicBezTo>
                  <a:lnTo>
                    <a:pt x="84858" y="509137"/>
                  </a:lnTo>
                  <a:cubicBezTo>
                    <a:pt x="37992" y="509137"/>
                    <a:pt x="0" y="471145"/>
                    <a:pt x="0" y="424279"/>
                  </a:cubicBezTo>
                  <a:lnTo>
                    <a:pt x="0" y="84858"/>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194" tIns="51524" rIns="78194" bIns="51524" numCol="1" spcCol="1270" anchor="ctr" anchorCtr="0">
              <a:noAutofit/>
            </a:bodyPr>
            <a:lstStyle/>
            <a:p>
              <a:pPr algn="ctr" defTabSz="622300" fontAlgn="base">
                <a:lnSpc>
                  <a:spcPct val="90000"/>
                </a:lnSpc>
                <a:spcBef>
                  <a:spcPct val="0"/>
                </a:spcBef>
                <a:spcAft>
                  <a:spcPct val="35000"/>
                </a:spcAft>
              </a:pPr>
              <a:r>
                <a:rPr lang="nl-NL" sz="1400">
                  <a:solidFill>
                    <a:prstClr val="white"/>
                  </a:solidFill>
                  <a:latin typeface="Verdana"/>
                  <a:cs typeface="Arial"/>
                </a:rPr>
                <a:t>Tenminste €2.500 per melding</a:t>
              </a:r>
              <a:endParaRPr lang="en-US" sz="1400">
                <a:solidFill>
                  <a:prstClr val="white"/>
                </a:solidFill>
                <a:latin typeface="Verdana"/>
                <a:cs typeface="Arial"/>
              </a:endParaRPr>
            </a:p>
          </p:txBody>
        </p:sp>
        <p:sp>
          <p:nvSpPr>
            <p:cNvPr id="16" name="Vrije vorm: vorm 15">
              <a:extLst>
                <a:ext uri="{FF2B5EF4-FFF2-40B4-BE49-F238E27FC236}">
                  <a16:creationId xmlns:a16="http://schemas.microsoft.com/office/drawing/2014/main" id="{DF871D35-212D-4A5C-A792-DEA473AC0C74}"/>
                </a:ext>
              </a:extLst>
            </p:cNvPr>
            <p:cNvSpPr/>
            <p:nvPr/>
          </p:nvSpPr>
          <p:spPr>
            <a:xfrm>
              <a:off x="4790209" y="2821407"/>
              <a:ext cx="3266053" cy="407310"/>
            </a:xfrm>
            <a:custGeom>
              <a:avLst/>
              <a:gdLst>
                <a:gd name="connsiteX0" fmla="*/ 67886 w 407310"/>
                <a:gd name="connsiteY0" fmla="*/ 0 h 2692476"/>
                <a:gd name="connsiteX1" fmla="*/ 339424 w 407310"/>
                <a:gd name="connsiteY1" fmla="*/ 0 h 2692476"/>
                <a:gd name="connsiteX2" fmla="*/ 407310 w 407310"/>
                <a:gd name="connsiteY2" fmla="*/ 67886 h 2692476"/>
                <a:gd name="connsiteX3" fmla="*/ 407310 w 407310"/>
                <a:gd name="connsiteY3" fmla="*/ 2692476 h 2692476"/>
                <a:gd name="connsiteX4" fmla="*/ 407310 w 407310"/>
                <a:gd name="connsiteY4" fmla="*/ 2692476 h 2692476"/>
                <a:gd name="connsiteX5" fmla="*/ 0 w 407310"/>
                <a:gd name="connsiteY5" fmla="*/ 2692476 h 2692476"/>
                <a:gd name="connsiteX6" fmla="*/ 0 w 407310"/>
                <a:gd name="connsiteY6" fmla="*/ 2692476 h 2692476"/>
                <a:gd name="connsiteX7" fmla="*/ 0 w 407310"/>
                <a:gd name="connsiteY7" fmla="*/ 67886 h 2692476"/>
                <a:gd name="connsiteX8" fmla="*/ 67886 w 407310"/>
                <a:gd name="connsiteY8" fmla="*/ 0 h 269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10" h="2692476">
                  <a:moveTo>
                    <a:pt x="407310" y="448755"/>
                  </a:moveTo>
                  <a:lnTo>
                    <a:pt x="407310" y="2243721"/>
                  </a:lnTo>
                  <a:cubicBezTo>
                    <a:pt x="407310" y="2491557"/>
                    <a:pt x="402712" y="2692473"/>
                    <a:pt x="397040" y="2692473"/>
                  </a:cubicBezTo>
                  <a:lnTo>
                    <a:pt x="0" y="2692473"/>
                  </a:lnTo>
                  <a:lnTo>
                    <a:pt x="0" y="2692473"/>
                  </a:lnTo>
                  <a:lnTo>
                    <a:pt x="0" y="3"/>
                  </a:lnTo>
                  <a:lnTo>
                    <a:pt x="0" y="3"/>
                  </a:lnTo>
                  <a:lnTo>
                    <a:pt x="397040" y="3"/>
                  </a:lnTo>
                  <a:cubicBezTo>
                    <a:pt x="402712" y="3"/>
                    <a:pt x="407310" y="200919"/>
                    <a:pt x="407310" y="448755"/>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8101" tIns="38932" rIns="57982" bIns="38934" numCol="1" spcCol="1270" anchor="ctr" anchorCtr="0">
              <a:noAutofit/>
            </a:bodyPr>
            <a:lstStyle/>
            <a:p>
              <a:pPr marL="57150" lvl="1" indent="-57150" defTabSz="444500" fontAlgn="base">
                <a:lnSpc>
                  <a:spcPct val="90000"/>
                </a:lnSpc>
                <a:spcBef>
                  <a:spcPct val="0"/>
                </a:spcBef>
                <a:spcAft>
                  <a:spcPct val="15000"/>
                </a:spcAft>
                <a:buFontTx/>
                <a:buChar char="•"/>
              </a:pPr>
              <a:r>
                <a:rPr lang="nl-NL" sz="1200" dirty="0">
                  <a:solidFill>
                    <a:prstClr val="black">
                      <a:hueOff val="0"/>
                      <a:satOff val="0"/>
                      <a:lumOff val="0"/>
                      <a:alphaOff val="0"/>
                    </a:prstClr>
                  </a:solidFill>
                  <a:latin typeface="Verdana"/>
                  <a:cs typeface="Arial"/>
                </a:rPr>
                <a:t>Bedrijfsmiddelen op Milieulijst (~200)</a:t>
              </a:r>
            </a:p>
            <a:p>
              <a:pPr marL="57150" lvl="1" indent="-57150" defTabSz="444500" fontAlgn="base">
                <a:lnSpc>
                  <a:spcPct val="90000"/>
                </a:lnSpc>
                <a:spcBef>
                  <a:spcPct val="0"/>
                </a:spcBef>
                <a:spcAft>
                  <a:spcPct val="15000"/>
                </a:spcAft>
                <a:buFontTx/>
                <a:buChar char="•"/>
              </a:pPr>
              <a:r>
                <a:rPr lang="nl-NL" sz="1200" dirty="0">
                  <a:solidFill>
                    <a:prstClr val="black">
                      <a:hueOff val="0"/>
                      <a:satOff val="0"/>
                      <a:lumOff val="0"/>
                      <a:alphaOff val="0"/>
                    </a:prstClr>
                  </a:solidFill>
                  <a:latin typeface="Verdana"/>
                  <a:cs typeface="Arial"/>
                </a:rPr>
                <a:t>Milieulijst wordt jaarlijks geactualiseerd</a:t>
              </a:r>
              <a:endParaRPr lang="en-US" sz="1200" dirty="0">
                <a:solidFill>
                  <a:prstClr val="black">
                    <a:hueOff val="0"/>
                    <a:satOff val="0"/>
                    <a:lumOff val="0"/>
                    <a:alphaOff val="0"/>
                  </a:prstClr>
                </a:solidFill>
                <a:latin typeface="Verdana"/>
                <a:cs typeface="Arial"/>
              </a:endParaRPr>
            </a:p>
          </p:txBody>
        </p:sp>
      </p:grpSp>
      <p:pic>
        <p:nvPicPr>
          <p:cNvPr id="4" name="Afbeelding 3">
            <a:extLst>
              <a:ext uri="{FF2B5EF4-FFF2-40B4-BE49-F238E27FC236}">
                <a16:creationId xmlns:a16="http://schemas.microsoft.com/office/drawing/2014/main" id="{ADF51C62-80F5-666D-E19C-E5898E9F14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27573">
            <a:off x="9875178" y="659498"/>
            <a:ext cx="1391986" cy="197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835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1F382-FCB8-5527-4E45-2F2B6877A97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CC9337D-B894-4ED4-CDAB-A927601F47EA}"/>
              </a:ext>
            </a:extLst>
          </p:cNvPr>
          <p:cNvSpPr>
            <a:spLocks noGrp="1"/>
          </p:cNvSpPr>
          <p:nvPr>
            <p:ph type="title"/>
          </p:nvPr>
        </p:nvSpPr>
        <p:spPr>
          <a:xfrm>
            <a:off x="635000" y="796676"/>
            <a:ext cx="10238648" cy="948047"/>
          </a:xfrm>
        </p:spPr>
        <p:txBody>
          <a:bodyPr>
            <a:normAutofit/>
          </a:bodyPr>
          <a:lstStyle/>
          <a:p>
            <a:r>
              <a:rPr lang="nl-NL" b="1" dirty="0">
                <a:latin typeface="RijksoverheidSansHeadingTT" panose="020B0503040202060203" pitchFamily="34" charset="0"/>
              </a:rPr>
              <a:t>Milieulijst: ruim 200 technieken in 5 hoofdstukken</a:t>
            </a:r>
          </a:p>
        </p:txBody>
      </p:sp>
      <p:sp>
        <p:nvSpPr>
          <p:cNvPr id="7" name="Tijdelijke aanduiding voor dianummer 6">
            <a:extLst>
              <a:ext uri="{FF2B5EF4-FFF2-40B4-BE49-F238E27FC236}">
                <a16:creationId xmlns:a16="http://schemas.microsoft.com/office/drawing/2014/main" id="{2BE0C686-64BE-8E20-73F8-B63365FE6075}"/>
              </a:ext>
            </a:extLst>
          </p:cNvPr>
          <p:cNvSpPr>
            <a:spLocks noGrp="1"/>
          </p:cNvSpPr>
          <p:nvPr>
            <p:ph type="sldNum" sz="quarter" idx="27"/>
          </p:nvPr>
        </p:nvSpPr>
        <p:spPr/>
        <p:txBody>
          <a:bodyPr/>
          <a:lstStyle/>
          <a:p>
            <a:fld id="{10A0A6AF-03C5-477E-939A-E28F7E7F05EA}" type="slidenum">
              <a:rPr lang="nl-NL" smtClean="0"/>
              <a:pPr/>
              <a:t>13</a:t>
            </a:fld>
            <a:endParaRPr lang="nl-NL"/>
          </a:p>
        </p:txBody>
      </p:sp>
      <p:pic>
        <p:nvPicPr>
          <p:cNvPr id="2" name="Tijdelijke aanduiding voor inhoud 7">
            <a:extLst>
              <a:ext uri="{FF2B5EF4-FFF2-40B4-BE49-F238E27FC236}">
                <a16:creationId xmlns:a16="http://schemas.microsoft.com/office/drawing/2014/main" id="{A014B29F-A92A-5FF7-CCBD-B1C166F077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04" y="4044583"/>
            <a:ext cx="5327796" cy="3549726"/>
          </a:xfrm>
          <a:prstGeom prst="rect">
            <a:avLst/>
          </a:prstGeom>
        </p:spPr>
      </p:pic>
      <p:pic>
        <p:nvPicPr>
          <p:cNvPr id="6" name="Afbeelding 5">
            <a:extLst>
              <a:ext uri="{FF2B5EF4-FFF2-40B4-BE49-F238E27FC236}">
                <a16:creationId xmlns:a16="http://schemas.microsoft.com/office/drawing/2014/main" id="{792A9F8A-571A-F078-5FA9-0926404DAAA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23393" r="-23393"/>
          <a:stretch/>
        </p:blipFill>
        <p:spPr>
          <a:xfrm>
            <a:off x="3973226" y="4044582"/>
            <a:ext cx="6415602" cy="3549725"/>
          </a:xfrm>
          <a:prstGeom prst="rect">
            <a:avLst/>
          </a:prstGeom>
        </p:spPr>
      </p:pic>
      <p:pic>
        <p:nvPicPr>
          <p:cNvPr id="5" name="Afbeelding 4">
            <a:extLst>
              <a:ext uri="{FF2B5EF4-FFF2-40B4-BE49-F238E27FC236}">
                <a16:creationId xmlns:a16="http://schemas.microsoft.com/office/drawing/2014/main" id="{04B9734E-F948-455E-77B1-59D1FED2709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410" y="4044583"/>
            <a:ext cx="5327796" cy="3549726"/>
          </a:xfrm>
          <a:prstGeom prst="rect">
            <a:avLst/>
          </a:prstGeom>
        </p:spPr>
      </p:pic>
      <p:sp>
        <p:nvSpPr>
          <p:cNvPr id="18" name="Tijdelijke aanduiding voor inhoud 1">
            <a:extLst>
              <a:ext uri="{FF2B5EF4-FFF2-40B4-BE49-F238E27FC236}">
                <a16:creationId xmlns:a16="http://schemas.microsoft.com/office/drawing/2014/main" id="{C8A43FCA-A79F-C90E-F4E2-C87B5385540F}"/>
              </a:ext>
            </a:extLst>
          </p:cNvPr>
          <p:cNvSpPr txBox="1">
            <a:spLocks/>
          </p:cNvSpPr>
          <p:nvPr/>
        </p:nvSpPr>
        <p:spPr>
          <a:xfrm>
            <a:off x="635000" y="2063278"/>
            <a:ext cx="9955179" cy="4044571"/>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nSpc>
                <a:spcPts val="1500"/>
              </a:lnSpc>
              <a:buNone/>
            </a:pPr>
            <a:r>
              <a:rPr lang="nl-NL" sz="2000" dirty="0">
                <a:hlinkClick r:id="rId6"/>
              </a:rPr>
              <a:t>Brochure en Milieulijst 2025</a:t>
            </a:r>
            <a:endParaRPr lang="nl-NL" sz="2000" dirty="0">
              <a:hlinkClick r:id="rId7"/>
            </a:endParaRPr>
          </a:p>
          <a:p>
            <a:pPr marL="0" indent="0">
              <a:lnSpc>
                <a:spcPts val="1500"/>
              </a:lnSpc>
              <a:buNone/>
            </a:pPr>
            <a:r>
              <a:rPr lang="nl-NL" sz="2000" dirty="0">
                <a:hlinkClick r:id="rId7"/>
              </a:rPr>
              <a:t>Digitaal zoeken in de Milieu- en Energielijst 2025 | RVO.nl</a:t>
            </a:r>
            <a:endParaRPr lang="nl-NL" sz="2000" dirty="0">
              <a:latin typeface="RijksoverheidSansText" panose="020B0503040202060203" pitchFamily="34" charset="0"/>
            </a:endParaRPr>
          </a:p>
        </p:txBody>
      </p:sp>
      <p:pic>
        <p:nvPicPr>
          <p:cNvPr id="4" name="Afbeelding 3">
            <a:extLst>
              <a:ext uri="{FF2B5EF4-FFF2-40B4-BE49-F238E27FC236}">
                <a16:creationId xmlns:a16="http://schemas.microsoft.com/office/drawing/2014/main" id="{DBD455C3-128C-BFFE-E2AE-3EFA5361C1D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227573">
            <a:off x="10177655" y="1093848"/>
            <a:ext cx="1391986" cy="197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549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CAA6-AF72-278D-A41B-3097F691731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A28AD3D-9494-1302-CF8A-B54D4C1A4D7C}"/>
              </a:ext>
            </a:extLst>
          </p:cNvPr>
          <p:cNvSpPr>
            <a:spLocks noGrp="1"/>
          </p:cNvSpPr>
          <p:nvPr>
            <p:ph type="title"/>
          </p:nvPr>
        </p:nvSpPr>
        <p:spPr>
          <a:xfrm>
            <a:off x="635000" y="796676"/>
            <a:ext cx="10238648" cy="948047"/>
          </a:xfrm>
        </p:spPr>
        <p:txBody>
          <a:bodyPr>
            <a:normAutofit/>
          </a:bodyPr>
          <a:lstStyle/>
          <a:p>
            <a:r>
              <a:rPr lang="nl-NL" b="1" dirty="0">
                <a:latin typeface="RijksoverheidSansHeadingTT" panose="020B0503040202060203" pitchFamily="34" charset="0"/>
              </a:rPr>
              <a:t>Milieulijst: ruim 200 technieken in 5 hoofdstukken 2</a:t>
            </a:r>
          </a:p>
        </p:txBody>
      </p:sp>
      <p:sp>
        <p:nvSpPr>
          <p:cNvPr id="7" name="Tijdelijke aanduiding voor dianummer 6">
            <a:extLst>
              <a:ext uri="{FF2B5EF4-FFF2-40B4-BE49-F238E27FC236}">
                <a16:creationId xmlns:a16="http://schemas.microsoft.com/office/drawing/2014/main" id="{DEF11069-D82A-C937-8A48-36B3F6817042}"/>
              </a:ext>
            </a:extLst>
          </p:cNvPr>
          <p:cNvSpPr>
            <a:spLocks noGrp="1"/>
          </p:cNvSpPr>
          <p:nvPr>
            <p:ph type="sldNum" sz="quarter" idx="27"/>
          </p:nvPr>
        </p:nvSpPr>
        <p:spPr/>
        <p:txBody>
          <a:bodyPr/>
          <a:lstStyle/>
          <a:p>
            <a:fld id="{10A0A6AF-03C5-477E-939A-E28F7E7F05EA}" type="slidenum">
              <a:rPr lang="nl-NL" smtClean="0"/>
              <a:pPr/>
              <a:t>14</a:t>
            </a:fld>
            <a:endParaRPr lang="nl-NL"/>
          </a:p>
        </p:txBody>
      </p:sp>
      <p:pic>
        <p:nvPicPr>
          <p:cNvPr id="2" name="Tijdelijke aanduiding voor inhoud 7">
            <a:extLst>
              <a:ext uri="{FF2B5EF4-FFF2-40B4-BE49-F238E27FC236}">
                <a16:creationId xmlns:a16="http://schemas.microsoft.com/office/drawing/2014/main" id="{CAFDD097-64BB-6914-6CF8-6EC8CA7898F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04" y="4044583"/>
            <a:ext cx="5327796" cy="3549726"/>
          </a:xfrm>
          <a:prstGeom prst="rect">
            <a:avLst/>
          </a:prstGeom>
        </p:spPr>
      </p:pic>
      <p:pic>
        <p:nvPicPr>
          <p:cNvPr id="6" name="Afbeelding 5">
            <a:extLst>
              <a:ext uri="{FF2B5EF4-FFF2-40B4-BE49-F238E27FC236}">
                <a16:creationId xmlns:a16="http://schemas.microsoft.com/office/drawing/2014/main" id="{C2E85B0A-5522-9803-7C14-8D3B9948D5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23393" r="-23393"/>
          <a:stretch/>
        </p:blipFill>
        <p:spPr>
          <a:xfrm>
            <a:off x="3973226" y="4044582"/>
            <a:ext cx="6415602" cy="3549725"/>
          </a:xfrm>
          <a:prstGeom prst="rect">
            <a:avLst/>
          </a:prstGeom>
        </p:spPr>
      </p:pic>
      <p:pic>
        <p:nvPicPr>
          <p:cNvPr id="5" name="Afbeelding 4">
            <a:extLst>
              <a:ext uri="{FF2B5EF4-FFF2-40B4-BE49-F238E27FC236}">
                <a16:creationId xmlns:a16="http://schemas.microsoft.com/office/drawing/2014/main" id="{9504EA7E-35AC-2D39-A8FC-3EDAB75C9D9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410" y="4044583"/>
            <a:ext cx="5327796" cy="3549726"/>
          </a:xfrm>
          <a:prstGeom prst="rect">
            <a:avLst/>
          </a:prstGeom>
        </p:spPr>
      </p:pic>
      <p:sp>
        <p:nvSpPr>
          <p:cNvPr id="18" name="Tijdelijke aanduiding voor inhoud 1">
            <a:extLst>
              <a:ext uri="{FF2B5EF4-FFF2-40B4-BE49-F238E27FC236}">
                <a16:creationId xmlns:a16="http://schemas.microsoft.com/office/drawing/2014/main" id="{F1268FC0-84EC-78D5-0383-9E748E46CAC1}"/>
              </a:ext>
            </a:extLst>
          </p:cNvPr>
          <p:cNvSpPr txBox="1">
            <a:spLocks/>
          </p:cNvSpPr>
          <p:nvPr/>
        </p:nvSpPr>
        <p:spPr>
          <a:xfrm>
            <a:off x="635000" y="2063278"/>
            <a:ext cx="9955179" cy="4044571"/>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lnSpc>
                <a:spcPts val="1500"/>
              </a:lnSpc>
              <a:buFont typeface="+mj-lt"/>
              <a:buAutoNum type="arabicPeriod"/>
            </a:pPr>
            <a:r>
              <a:rPr lang="nl-NL" sz="1800" dirty="0">
                <a:latin typeface="RijksoverheidSansText" panose="020B0503040202060203" pitchFamily="34" charset="0"/>
              </a:rPr>
              <a:t>Circulaire economie (grondstof- en waterbesparende productie- en recyclingapparatuur)</a:t>
            </a:r>
          </a:p>
          <a:p>
            <a:pPr>
              <a:lnSpc>
                <a:spcPts val="1500"/>
              </a:lnSpc>
              <a:buFont typeface="+mj-lt"/>
              <a:buAutoNum type="arabicPeriod"/>
            </a:pPr>
            <a:r>
              <a:rPr lang="nl-NL" sz="1800" dirty="0">
                <a:latin typeface="RijksoverheidSansText" panose="020B0503040202060203" pitchFamily="34" charset="0"/>
              </a:rPr>
              <a:t>Voedselvoorziening, landbouwproductie (eiwittransitie, duurzame stallen)</a:t>
            </a:r>
          </a:p>
          <a:p>
            <a:pPr>
              <a:lnSpc>
                <a:spcPts val="1500"/>
              </a:lnSpc>
              <a:buFont typeface="+mj-lt"/>
              <a:buAutoNum type="arabicPeriod"/>
            </a:pPr>
            <a:r>
              <a:rPr lang="nl-NL" sz="1800" dirty="0">
                <a:latin typeface="RijksoverheidSansText" panose="020B0503040202060203" pitchFamily="34" charset="0"/>
              </a:rPr>
              <a:t>Mobiliteit (elektrische/waterstof bestelauto/mobiele werktuigen, etc.)</a:t>
            </a:r>
          </a:p>
          <a:p>
            <a:pPr>
              <a:lnSpc>
                <a:spcPts val="1500"/>
              </a:lnSpc>
              <a:buFont typeface="+mj-lt"/>
              <a:buAutoNum type="arabicPeriod"/>
            </a:pPr>
            <a:r>
              <a:rPr lang="nl-NL" sz="1800" dirty="0">
                <a:latin typeface="RijksoverheidSansText" panose="020B0503040202060203" pitchFamily="34" charset="0"/>
              </a:rPr>
              <a:t>Klimaat en luchtkwaliteit (fijn stof, VOS, zwavel, broeikasgassen)</a:t>
            </a:r>
          </a:p>
          <a:p>
            <a:pPr>
              <a:lnSpc>
                <a:spcPts val="1500"/>
              </a:lnSpc>
              <a:buFont typeface="+mj-lt"/>
              <a:buAutoNum type="arabicPeriod"/>
            </a:pPr>
            <a:r>
              <a:rPr lang="nl-NL" sz="1800" dirty="0">
                <a:latin typeface="RijksoverheidSansText" panose="020B0503040202060203" pitchFamily="34" charset="0"/>
              </a:rPr>
              <a:t>Gebouwde omgeving (5.2 gebouwen) en biodiversiteit/</a:t>
            </a:r>
            <a:r>
              <a:rPr lang="nl-NL" sz="1800" dirty="0" err="1">
                <a:latin typeface="RijksoverheidSansText" panose="020B0503040202060203" pitchFamily="34" charset="0"/>
              </a:rPr>
              <a:t>klimaatadaptatie</a:t>
            </a:r>
            <a:r>
              <a:rPr lang="nl-NL" sz="1800" dirty="0">
                <a:latin typeface="RijksoverheidSansText" panose="020B0503040202060203" pitchFamily="34" charset="0"/>
              </a:rPr>
              <a:t> (5.1/5.3)</a:t>
            </a:r>
          </a:p>
        </p:txBody>
      </p:sp>
      <p:pic>
        <p:nvPicPr>
          <p:cNvPr id="4" name="Afbeelding 3">
            <a:extLst>
              <a:ext uri="{FF2B5EF4-FFF2-40B4-BE49-F238E27FC236}">
                <a16:creationId xmlns:a16="http://schemas.microsoft.com/office/drawing/2014/main" id="{5CACAC08-E0C9-7A3A-52D8-8187D7A3CE1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27573">
            <a:off x="10177655" y="1093848"/>
            <a:ext cx="1391986" cy="197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7377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A0F3B-B7D3-BBED-8F8C-8129C68EA03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DBA8998-A9D3-F598-4728-050C751909FE}"/>
              </a:ext>
              <a:ext uri="{C183D7F6-B498-43B3-948B-1728B52AA6E4}">
                <adec:decorative xmlns:adec="http://schemas.microsoft.com/office/drawing/2017/decorative" val="1"/>
              </a:ext>
            </a:extLst>
          </p:cNvPr>
          <p:cNvSpPr>
            <a:spLocks noGrp="1"/>
          </p:cNvSpPr>
          <p:nvPr>
            <p:ph type="title"/>
          </p:nvPr>
        </p:nvSpPr>
        <p:spPr>
          <a:xfrm>
            <a:off x="635000" y="794099"/>
            <a:ext cx="5003800" cy="948047"/>
          </a:xfrm>
        </p:spPr>
        <p:txBody>
          <a:bodyPr>
            <a:normAutofit/>
          </a:bodyPr>
          <a:lstStyle/>
          <a:p>
            <a:r>
              <a:rPr lang="nl-NL" b="1" dirty="0">
                <a:latin typeface="RijksoverheidSansHeadingTT" panose="020B0503040202060203" pitchFamily="34" charset="0"/>
              </a:rPr>
              <a:t>Voorbeelden:</a:t>
            </a:r>
          </a:p>
        </p:txBody>
      </p:sp>
      <p:sp>
        <p:nvSpPr>
          <p:cNvPr id="7" name="Tijdelijke aanduiding voor dianummer 6">
            <a:extLst>
              <a:ext uri="{FF2B5EF4-FFF2-40B4-BE49-F238E27FC236}">
                <a16:creationId xmlns:a16="http://schemas.microsoft.com/office/drawing/2014/main" id="{57C6F0EC-F56B-7876-B48A-5CBED6AC56F2}"/>
              </a:ext>
              <a:ext uri="{C183D7F6-B498-43B3-948B-1728B52AA6E4}">
                <adec:decorative xmlns:adec="http://schemas.microsoft.com/office/drawing/2017/decorative" val="1"/>
              </a:ext>
            </a:extLst>
          </p:cNvPr>
          <p:cNvSpPr>
            <a:spLocks noGrp="1"/>
          </p:cNvSpPr>
          <p:nvPr>
            <p:ph type="sldNum" sz="quarter" idx="27"/>
          </p:nvPr>
        </p:nvSpPr>
        <p:spPr/>
        <p:txBody>
          <a:bodyPr/>
          <a:lstStyle/>
          <a:p>
            <a:fld id="{10A0A6AF-03C5-477E-939A-E28F7E7F05EA}" type="slidenum">
              <a:rPr lang="nl-NL" smtClean="0"/>
              <a:pPr/>
              <a:t>15</a:t>
            </a:fld>
            <a:endParaRPr lang="nl-NL"/>
          </a:p>
        </p:txBody>
      </p:sp>
      <p:sp>
        <p:nvSpPr>
          <p:cNvPr id="4" name="Tekstvak 3">
            <a:extLst>
              <a:ext uri="{FF2B5EF4-FFF2-40B4-BE49-F238E27FC236}">
                <a16:creationId xmlns:a16="http://schemas.microsoft.com/office/drawing/2014/main" id="{9C60D495-C648-1235-A0FC-6FFFCEDBBAE2}"/>
              </a:ext>
              <a:ext uri="{C183D7F6-B498-43B3-948B-1728B52AA6E4}">
                <adec:decorative xmlns:adec="http://schemas.microsoft.com/office/drawing/2017/decorative" val="1"/>
              </a:ext>
            </a:extLst>
          </p:cNvPr>
          <p:cNvSpPr txBox="1"/>
          <p:nvPr/>
        </p:nvSpPr>
        <p:spPr>
          <a:xfrm>
            <a:off x="635000" y="1888435"/>
            <a:ext cx="4387043" cy="923330"/>
          </a:xfrm>
          <a:prstGeom prst="rect">
            <a:avLst/>
          </a:prstGeom>
          <a:noFill/>
        </p:spPr>
        <p:txBody>
          <a:bodyPr wrap="square" rtlCol="0">
            <a:spAutoFit/>
          </a:bodyPr>
          <a:lstStyle/>
          <a:p>
            <a:pPr algn="l"/>
            <a:r>
              <a:rPr lang="es-ES" sz="1800" b="1" i="0" u="none" strike="noStrike" baseline="0" dirty="0">
                <a:solidFill>
                  <a:srgbClr val="000000"/>
                </a:solidFill>
                <a:latin typeface="RijksoverheidSansTextTT-Bold" panose="020B0803040202060203" pitchFamily="34" charset="0"/>
              </a:rPr>
              <a:t>A 1705</a:t>
            </a:r>
            <a:endParaRPr lang="es-ES" sz="1800" b="0" i="1" u="none" strike="noStrike" baseline="0" dirty="0">
              <a:solidFill>
                <a:srgbClr val="007BC8"/>
              </a:solidFill>
              <a:latin typeface="RijksoverheidSansTextTT-Italic" panose="020B05030402020D0203" pitchFamily="34" charset="0"/>
            </a:endParaRPr>
          </a:p>
          <a:p>
            <a:pPr algn="l"/>
            <a:r>
              <a:rPr lang="nl-NL" sz="1800" b="1" i="0" u="none" strike="noStrike" baseline="0" dirty="0">
                <a:latin typeface="RijksoverheidSansTextTT-Bold" panose="020B0803040202060203" pitchFamily="34" charset="0"/>
              </a:rPr>
              <a:t>Verwijderingsinstallatie voor microverontreinigingen in water</a:t>
            </a:r>
            <a:endParaRPr lang="nl-NL" dirty="0"/>
          </a:p>
        </p:txBody>
      </p:sp>
      <p:pic>
        <p:nvPicPr>
          <p:cNvPr id="6" name="Afbeelding 5">
            <a:extLst>
              <a:ext uri="{FF2B5EF4-FFF2-40B4-BE49-F238E27FC236}">
                <a16:creationId xmlns:a16="http://schemas.microsoft.com/office/drawing/2014/main" id="{AD9BF94E-B4A0-915B-817B-8C23FA4CDA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607" y="3396340"/>
            <a:ext cx="5400645" cy="2856689"/>
          </a:xfrm>
          <a:prstGeom prst="rect">
            <a:avLst/>
          </a:prstGeom>
        </p:spPr>
      </p:pic>
      <p:pic>
        <p:nvPicPr>
          <p:cNvPr id="9" name="Tijdelijke aanduiding voor afbeelding 8">
            <a:extLst>
              <a:ext uri="{FF2B5EF4-FFF2-40B4-BE49-F238E27FC236}">
                <a16:creationId xmlns:a16="http://schemas.microsoft.com/office/drawing/2014/main" id="{39452762-E018-7FB6-C419-FE645CEFACE4}"/>
              </a:ext>
              <a:ext uri="{C183D7F6-B498-43B3-948B-1728B52AA6E4}">
                <adec:decorative xmlns:adec="http://schemas.microsoft.com/office/drawing/2017/decorative" val="1"/>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l="20344" r="20344"/>
          <a:stretch>
            <a:fillRect/>
          </a:stretch>
        </p:blipFill>
        <p:spPr/>
      </p:pic>
      <p:pic>
        <p:nvPicPr>
          <p:cNvPr id="5" name="Afbeelding 4">
            <a:extLst>
              <a:ext uri="{FF2B5EF4-FFF2-40B4-BE49-F238E27FC236}">
                <a16:creationId xmlns:a16="http://schemas.microsoft.com/office/drawing/2014/main" id="{1CE6D9DB-D57B-A8FE-83B3-3720700E34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27573">
            <a:off x="4817224" y="1697352"/>
            <a:ext cx="908494" cy="1286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6852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465-0649-DDBC-2D17-D0414F23DB7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12D641D7-3DA9-7566-CFCF-71F9E43046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042" y="3573014"/>
            <a:ext cx="5147315" cy="2678123"/>
          </a:xfrm>
          <a:prstGeom prst="rect">
            <a:avLst/>
          </a:prstGeom>
        </p:spPr>
      </p:pic>
      <p:sp>
        <p:nvSpPr>
          <p:cNvPr id="3" name="Titel 2">
            <a:extLst>
              <a:ext uri="{FF2B5EF4-FFF2-40B4-BE49-F238E27FC236}">
                <a16:creationId xmlns:a16="http://schemas.microsoft.com/office/drawing/2014/main" id="{3E0B44FB-8B40-F571-2F62-4A3F5AAA2101}"/>
              </a:ext>
              <a:ext uri="{C183D7F6-B498-43B3-948B-1728B52AA6E4}">
                <adec:decorative xmlns:adec="http://schemas.microsoft.com/office/drawing/2017/decorative" val="1"/>
              </a:ext>
            </a:extLst>
          </p:cNvPr>
          <p:cNvSpPr>
            <a:spLocks noGrp="1"/>
          </p:cNvSpPr>
          <p:nvPr>
            <p:ph type="title"/>
          </p:nvPr>
        </p:nvSpPr>
        <p:spPr>
          <a:xfrm>
            <a:off x="635000" y="796676"/>
            <a:ext cx="10238648" cy="948047"/>
          </a:xfrm>
        </p:spPr>
        <p:txBody>
          <a:bodyPr>
            <a:normAutofit/>
          </a:bodyPr>
          <a:lstStyle/>
          <a:p>
            <a:r>
              <a:rPr lang="nl-NL" b="1" dirty="0">
                <a:latin typeface="RijksoverheidSansHeadingTT" panose="020B0503040202060203" pitchFamily="34" charset="0"/>
              </a:rPr>
              <a:t>Voorbeelden (2):</a:t>
            </a:r>
          </a:p>
        </p:txBody>
      </p:sp>
      <p:sp>
        <p:nvSpPr>
          <p:cNvPr id="7" name="Tijdelijke aanduiding voor dianummer 6">
            <a:extLst>
              <a:ext uri="{FF2B5EF4-FFF2-40B4-BE49-F238E27FC236}">
                <a16:creationId xmlns:a16="http://schemas.microsoft.com/office/drawing/2014/main" id="{28611B39-EE05-CC87-37B9-DE9D415FBDCE}"/>
              </a:ext>
              <a:ext uri="{C183D7F6-B498-43B3-948B-1728B52AA6E4}">
                <adec:decorative xmlns:adec="http://schemas.microsoft.com/office/drawing/2017/decorative" val="1"/>
              </a:ext>
            </a:extLst>
          </p:cNvPr>
          <p:cNvSpPr>
            <a:spLocks noGrp="1"/>
          </p:cNvSpPr>
          <p:nvPr>
            <p:ph type="sldNum" sz="quarter" idx="27"/>
          </p:nvPr>
        </p:nvSpPr>
        <p:spPr/>
        <p:txBody>
          <a:bodyPr/>
          <a:lstStyle/>
          <a:p>
            <a:fld id="{10A0A6AF-03C5-477E-939A-E28F7E7F05EA}" type="slidenum">
              <a:rPr lang="nl-NL" smtClean="0"/>
              <a:pPr/>
              <a:t>16</a:t>
            </a:fld>
            <a:endParaRPr lang="nl-NL"/>
          </a:p>
        </p:txBody>
      </p:sp>
      <p:sp>
        <p:nvSpPr>
          <p:cNvPr id="4" name="Tekstvak 3">
            <a:extLst>
              <a:ext uri="{FF2B5EF4-FFF2-40B4-BE49-F238E27FC236}">
                <a16:creationId xmlns:a16="http://schemas.microsoft.com/office/drawing/2014/main" id="{CAF6A29E-38B7-5F9E-814E-7AF2B4BCBEDF}"/>
              </a:ext>
              <a:ext uri="{C183D7F6-B498-43B3-948B-1728B52AA6E4}">
                <adec:decorative xmlns:adec="http://schemas.microsoft.com/office/drawing/2017/decorative" val="1"/>
              </a:ext>
            </a:extLst>
          </p:cNvPr>
          <p:cNvSpPr txBox="1"/>
          <p:nvPr/>
        </p:nvSpPr>
        <p:spPr>
          <a:xfrm>
            <a:off x="635000" y="1888435"/>
            <a:ext cx="4387043" cy="923330"/>
          </a:xfrm>
          <a:prstGeom prst="rect">
            <a:avLst/>
          </a:prstGeom>
          <a:noFill/>
        </p:spPr>
        <p:txBody>
          <a:bodyPr wrap="square" rtlCol="0">
            <a:spAutoFit/>
          </a:bodyPr>
          <a:lstStyle/>
          <a:p>
            <a:pPr algn="l"/>
            <a:r>
              <a:rPr lang="es-ES" sz="1800" b="1" i="0" u="none" strike="noStrike" baseline="0" dirty="0">
                <a:solidFill>
                  <a:srgbClr val="000000"/>
                </a:solidFill>
                <a:latin typeface="RijksoverheidSansTextTT-Bold" panose="020B0803040202060203" pitchFamily="34" charset="0"/>
              </a:rPr>
              <a:t>F 1760</a:t>
            </a:r>
            <a:endParaRPr lang="es-ES" sz="1800" b="0" i="1" u="none" strike="noStrike" baseline="0" dirty="0">
              <a:solidFill>
                <a:srgbClr val="007BC8"/>
              </a:solidFill>
              <a:latin typeface="RijksoverheidSansTextTT-Italic" panose="020B05030402020D0203" pitchFamily="34" charset="0"/>
            </a:endParaRPr>
          </a:p>
          <a:p>
            <a:pPr algn="l"/>
            <a:r>
              <a:rPr lang="nl-NL" sz="1800" b="1" i="0" u="none" strike="noStrike" baseline="0" dirty="0">
                <a:solidFill>
                  <a:srgbClr val="000000"/>
                </a:solidFill>
                <a:latin typeface="RijksoverheidSansTextTT-Bold" panose="020B0803040202060203" pitchFamily="34" charset="0"/>
              </a:rPr>
              <a:t>Apparatuur of voorzieningen voor het voorkomen van plastics in het milieu</a:t>
            </a:r>
            <a:endParaRPr lang="nl-NL" dirty="0"/>
          </a:p>
        </p:txBody>
      </p:sp>
    </p:spTree>
    <p:extLst>
      <p:ext uri="{BB962C8B-B14F-4D97-AF65-F5344CB8AC3E}">
        <p14:creationId xmlns:p14="http://schemas.microsoft.com/office/powerpoint/2010/main" val="13902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2272A-0248-9129-B3CF-B59312414BA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F176C06-FDE4-FB8E-4107-D111D03438D8}"/>
              </a:ext>
              <a:ext uri="{C183D7F6-B498-43B3-948B-1728B52AA6E4}">
                <adec:decorative xmlns:adec="http://schemas.microsoft.com/office/drawing/2017/decorative" val="1"/>
              </a:ext>
            </a:extLst>
          </p:cNvPr>
          <p:cNvSpPr>
            <a:spLocks noGrp="1"/>
          </p:cNvSpPr>
          <p:nvPr>
            <p:ph type="title"/>
          </p:nvPr>
        </p:nvSpPr>
        <p:spPr>
          <a:xfrm>
            <a:off x="635000" y="794099"/>
            <a:ext cx="5003800" cy="948047"/>
          </a:xfrm>
        </p:spPr>
        <p:txBody>
          <a:bodyPr>
            <a:normAutofit fontScale="90000"/>
          </a:bodyPr>
          <a:lstStyle/>
          <a:p>
            <a:r>
              <a:rPr lang="nl-NL" b="1" dirty="0">
                <a:latin typeface="RijksoverheidSansHeadingTT" panose="020B0503040202060203" pitchFamily="34" charset="0"/>
              </a:rPr>
              <a:t>Voorbeelden (3)</a:t>
            </a:r>
            <a:br>
              <a:rPr lang="nl-NL" b="1" dirty="0">
                <a:latin typeface="RijksoverheidSansHeadingTT" panose="020B0503040202060203" pitchFamily="34" charset="0"/>
              </a:rPr>
            </a:br>
            <a:r>
              <a:rPr lang="nl-NL" b="1" dirty="0">
                <a:latin typeface="RijksoverheidSansHeadingTT" panose="020B0503040202060203" pitchFamily="34" charset="0"/>
              </a:rPr>
              <a:t>:</a:t>
            </a:r>
          </a:p>
        </p:txBody>
      </p:sp>
      <p:pic>
        <p:nvPicPr>
          <p:cNvPr id="11" name="Tijdelijke aanduiding voor afbeelding 10">
            <a:extLst>
              <a:ext uri="{FF2B5EF4-FFF2-40B4-BE49-F238E27FC236}">
                <a16:creationId xmlns:a16="http://schemas.microsoft.com/office/drawing/2014/main" id="{CDFF37B5-1AC4-7BBE-7E30-59BB207AAE23}"/>
              </a:ext>
              <a:ext uri="{C183D7F6-B498-43B3-948B-1728B52AA6E4}">
                <adec:decorative xmlns:adec="http://schemas.microsoft.com/office/drawing/2017/decorative" val="1"/>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20528" r="20528"/>
          <a:stretch/>
        </p:blipFill>
        <p:spPr>
          <a:xfrm>
            <a:off x="6096000" y="0"/>
            <a:ext cx="6096000" cy="6860381"/>
          </a:xfrm>
        </p:spPr>
      </p:pic>
      <p:sp>
        <p:nvSpPr>
          <p:cNvPr id="7" name="Tijdelijke aanduiding voor dianummer 6">
            <a:extLst>
              <a:ext uri="{FF2B5EF4-FFF2-40B4-BE49-F238E27FC236}">
                <a16:creationId xmlns:a16="http://schemas.microsoft.com/office/drawing/2014/main" id="{950319F8-BB25-5E21-A8C9-3F274C6FD457}"/>
              </a:ext>
              <a:ext uri="{C183D7F6-B498-43B3-948B-1728B52AA6E4}">
                <adec:decorative xmlns:adec="http://schemas.microsoft.com/office/drawing/2017/decorative" val="1"/>
              </a:ext>
            </a:extLst>
          </p:cNvPr>
          <p:cNvSpPr>
            <a:spLocks noGrp="1"/>
          </p:cNvSpPr>
          <p:nvPr>
            <p:ph type="sldNum" sz="quarter" idx="27"/>
          </p:nvPr>
        </p:nvSpPr>
        <p:spPr/>
        <p:txBody>
          <a:bodyPr/>
          <a:lstStyle/>
          <a:p>
            <a:fld id="{10A0A6AF-03C5-477E-939A-E28F7E7F05EA}" type="slidenum">
              <a:rPr lang="nl-NL" smtClean="0"/>
              <a:pPr/>
              <a:t>17</a:t>
            </a:fld>
            <a:endParaRPr lang="nl-NL"/>
          </a:p>
        </p:txBody>
      </p:sp>
      <p:sp>
        <p:nvSpPr>
          <p:cNvPr id="4" name="Tekstvak 3">
            <a:extLst>
              <a:ext uri="{FF2B5EF4-FFF2-40B4-BE49-F238E27FC236}">
                <a16:creationId xmlns:a16="http://schemas.microsoft.com/office/drawing/2014/main" id="{4B2E13E9-20D3-B6A9-8C01-3A9689C7B494}"/>
              </a:ext>
              <a:ext uri="{C183D7F6-B498-43B3-948B-1728B52AA6E4}">
                <adec:decorative xmlns:adec="http://schemas.microsoft.com/office/drawing/2017/decorative" val="1"/>
              </a:ext>
            </a:extLst>
          </p:cNvPr>
          <p:cNvSpPr txBox="1"/>
          <p:nvPr/>
        </p:nvSpPr>
        <p:spPr>
          <a:xfrm>
            <a:off x="635000" y="1888435"/>
            <a:ext cx="4387043" cy="646331"/>
          </a:xfrm>
          <a:prstGeom prst="rect">
            <a:avLst/>
          </a:prstGeom>
          <a:noFill/>
        </p:spPr>
        <p:txBody>
          <a:bodyPr wrap="square" rtlCol="0">
            <a:spAutoFit/>
          </a:bodyPr>
          <a:lstStyle/>
          <a:p>
            <a:pPr algn="l"/>
            <a:r>
              <a:rPr lang="es-ES" sz="1800" b="1" i="0" u="none" strike="noStrike" baseline="0" dirty="0">
                <a:solidFill>
                  <a:srgbClr val="000000"/>
                </a:solidFill>
                <a:latin typeface="RijksoverheidSansTextTT-Bold" panose="020B0803040202060203" pitchFamily="34" charset="0"/>
              </a:rPr>
              <a:t>F 4305 </a:t>
            </a:r>
          </a:p>
          <a:p>
            <a:pPr algn="l"/>
            <a:r>
              <a:rPr lang="nl-NL" sz="1800" b="1" i="0" u="none" strike="noStrike" baseline="0" dirty="0">
                <a:solidFill>
                  <a:srgbClr val="000000"/>
                </a:solidFill>
                <a:latin typeface="RijksoverheidSansTextTT-Bold" panose="020B0803040202060203" pitchFamily="34" charset="0"/>
              </a:rPr>
              <a:t>NOₓ-emissie reducerende techniek</a:t>
            </a:r>
            <a:endParaRPr lang="nl-NL" dirty="0"/>
          </a:p>
        </p:txBody>
      </p:sp>
      <p:pic>
        <p:nvPicPr>
          <p:cNvPr id="5" name="Afbeelding 4">
            <a:extLst>
              <a:ext uri="{FF2B5EF4-FFF2-40B4-BE49-F238E27FC236}">
                <a16:creationId xmlns:a16="http://schemas.microsoft.com/office/drawing/2014/main" id="{13DA2014-17FA-2B74-4293-E2B2F58C5F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2606" y="3192806"/>
            <a:ext cx="5321827" cy="3249907"/>
          </a:xfrm>
          <a:prstGeom prst="rect">
            <a:avLst/>
          </a:prstGeom>
        </p:spPr>
      </p:pic>
      <p:pic>
        <p:nvPicPr>
          <p:cNvPr id="6" name="Afbeelding 5">
            <a:extLst>
              <a:ext uri="{FF2B5EF4-FFF2-40B4-BE49-F238E27FC236}">
                <a16:creationId xmlns:a16="http://schemas.microsoft.com/office/drawing/2014/main" id="{69181B7C-A44B-B671-8489-3111A7C188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27573">
            <a:off x="4817224" y="1697352"/>
            <a:ext cx="908494" cy="1286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1797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BAF20-E63F-989A-39A4-988B16BC05B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4445FBB-1586-A443-0DE6-62F3000949C2}"/>
              </a:ext>
              <a:ext uri="{C183D7F6-B498-43B3-948B-1728B52AA6E4}">
                <adec:decorative xmlns:adec="http://schemas.microsoft.com/office/drawing/2017/decorative" val="1"/>
              </a:ext>
            </a:extLst>
          </p:cNvPr>
          <p:cNvSpPr>
            <a:spLocks noGrp="1"/>
          </p:cNvSpPr>
          <p:nvPr>
            <p:ph type="title"/>
          </p:nvPr>
        </p:nvSpPr>
        <p:spPr>
          <a:xfrm>
            <a:off x="635000" y="794099"/>
            <a:ext cx="5003800" cy="948047"/>
          </a:xfrm>
        </p:spPr>
        <p:txBody>
          <a:bodyPr>
            <a:normAutofit/>
          </a:bodyPr>
          <a:lstStyle/>
          <a:p>
            <a:r>
              <a:rPr lang="nl-NL" b="1" dirty="0">
                <a:latin typeface="RijksoverheidSansHeadingTT" panose="020B0503040202060203" pitchFamily="34" charset="0"/>
              </a:rPr>
              <a:t>Voorbeelden (4):</a:t>
            </a:r>
          </a:p>
        </p:txBody>
      </p:sp>
      <p:sp>
        <p:nvSpPr>
          <p:cNvPr id="7" name="Tijdelijke aanduiding voor dianummer 6">
            <a:extLst>
              <a:ext uri="{FF2B5EF4-FFF2-40B4-BE49-F238E27FC236}">
                <a16:creationId xmlns:a16="http://schemas.microsoft.com/office/drawing/2014/main" id="{9E6A7188-8698-13F5-D90C-0AF4AD65208A}"/>
              </a:ext>
              <a:ext uri="{C183D7F6-B498-43B3-948B-1728B52AA6E4}">
                <adec:decorative xmlns:adec="http://schemas.microsoft.com/office/drawing/2017/decorative" val="1"/>
              </a:ext>
            </a:extLst>
          </p:cNvPr>
          <p:cNvSpPr>
            <a:spLocks noGrp="1"/>
          </p:cNvSpPr>
          <p:nvPr>
            <p:ph type="sldNum" sz="quarter" idx="27"/>
          </p:nvPr>
        </p:nvSpPr>
        <p:spPr/>
        <p:txBody>
          <a:bodyPr/>
          <a:lstStyle/>
          <a:p>
            <a:fld id="{10A0A6AF-03C5-477E-939A-E28F7E7F05EA}" type="slidenum">
              <a:rPr lang="nl-NL" smtClean="0"/>
              <a:pPr/>
              <a:t>18</a:t>
            </a:fld>
            <a:endParaRPr lang="nl-NL"/>
          </a:p>
        </p:txBody>
      </p:sp>
      <p:sp>
        <p:nvSpPr>
          <p:cNvPr id="4" name="Tekstvak 3">
            <a:extLst>
              <a:ext uri="{FF2B5EF4-FFF2-40B4-BE49-F238E27FC236}">
                <a16:creationId xmlns:a16="http://schemas.microsoft.com/office/drawing/2014/main" id="{6825DBE0-AEB7-8EE7-B365-9187B860B15A}"/>
              </a:ext>
              <a:ext uri="{C183D7F6-B498-43B3-948B-1728B52AA6E4}">
                <adec:decorative xmlns:adec="http://schemas.microsoft.com/office/drawing/2017/decorative" val="1"/>
              </a:ext>
            </a:extLst>
          </p:cNvPr>
          <p:cNvSpPr txBox="1"/>
          <p:nvPr/>
        </p:nvSpPr>
        <p:spPr>
          <a:xfrm>
            <a:off x="635000" y="1888435"/>
            <a:ext cx="4387043" cy="1200329"/>
          </a:xfrm>
          <a:prstGeom prst="rect">
            <a:avLst/>
          </a:prstGeom>
          <a:noFill/>
        </p:spPr>
        <p:txBody>
          <a:bodyPr wrap="square" rtlCol="0">
            <a:spAutoFit/>
          </a:bodyPr>
          <a:lstStyle/>
          <a:p>
            <a:pPr algn="l"/>
            <a:r>
              <a:rPr lang="es-ES" sz="1800" b="1" i="0" u="none" strike="noStrike" baseline="0" dirty="0">
                <a:solidFill>
                  <a:srgbClr val="000000"/>
                </a:solidFill>
                <a:latin typeface="RijksoverheidSansTextTT-Bold" panose="020B0803040202060203" pitchFamily="34" charset="0"/>
              </a:rPr>
              <a:t>F 4002 </a:t>
            </a:r>
          </a:p>
          <a:p>
            <a:pPr algn="l"/>
            <a:r>
              <a:rPr lang="nl-NL" sz="1800" b="1" i="0" u="none" strike="noStrike" baseline="0" dirty="0">
                <a:solidFill>
                  <a:srgbClr val="000000"/>
                </a:solidFill>
                <a:latin typeface="RijksoverheidSansTextTT-Bold" panose="020B0803040202060203" pitchFamily="34" charset="0"/>
              </a:rPr>
              <a:t>Apparatuur voor </a:t>
            </a:r>
            <a:r>
              <a:rPr lang="nl-NL" sz="1800" b="1" i="0" u="none" strike="noStrike" baseline="0" dirty="0" err="1">
                <a:solidFill>
                  <a:srgbClr val="000000"/>
                </a:solidFill>
                <a:latin typeface="RijksoverheidSansTextTT-Bold" panose="020B0803040202060203" pitchFamily="34" charset="0"/>
              </a:rPr>
              <a:t>procesgeïntegreerde</a:t>
            </a:r>
            <a:r>
              <a:rPr lang="nl-NL" sz="1800" b="1" i="0" u="none" strike="noStrike" baseline="0" dirty="0">
                <a:solidFill>
                  <a:srgbClr val="000000"/>
                </a:solidFill>
                <a:latin typeface="RijksoverheidSansTextTT-Bold" panose="020B0803040202060203" pitchFamily="34" charset="0"/>
              </a:rPr>
              <a:t> emissiereductie </a:t>
            </a:r>
          </a:p>
          <a:p>
            <a:pPr algn="l"/>
            <a:r>
              <a:rPr lang="nl-NL" sz="1800" b="1" i="0" u="none" strike="noStrike" baseline="0" dirty="0">
                <a:solidFill>
                  <a:srgbClr val="000000"/>
                </a:solidFill>
                <a:latin typeface="RijksoverheidSansTextTT-Bold" panose="020B0803040202060203" pitchFamily="34" charset="0"/>
              </a:rPr>
              <a:t>(aanpassen bestaande situatie)</a:t>
            </a:r>
            <a:endParaRPr lang="nl-NL" dirty="0"/>
          </a:p>
        </p:txBody>
      </p:sp>
      <p:pic>
        <p:nvPicPr>
          <p:cNvPr id="6" name="Afbeelding 5">
            <a:extLst>
              <a:ext uri="{FF2B5EF4-FFF2-40B4-BE49-F238E27FC236}">
                <a16:creationId xmlns:a16="http://schemas.microsoft.com/office/drawing/2014/main" id="{626DB2E2-95C1-9622-905B-33604639E3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7800" y="3313355"/>
            <a:ext cx="5125478" cy="2587701"/>
          </a:xfrm>
          <a:prstGeom prst="rect">
            <a:avLst/>
          </a:prstGeom>
        </p:spPr>
      </p:pic>
      <p:pic>
        <p:nvPicPr>
          <p:cNvPr id="9" name="Tijdelijke aanduiding voor afbeelding 8">
            <a:extLst>
              <a:ext uri="{FF2B5EF4-FFF2-40B4-BE49-F238E27FC236}">
                <a16:creationId xmlns:a16="http://schemas.microsoft.com/office/drawing/2014/main" id="{B1636AE7-5856-750C-3CA3-458F870E714E}"/>
              </a:ext>
              <a:ext uri="{C183D7F6-B498-43B3-948B-1728B52AA6E4}">
                <adec:decorative xmlns:adec="http://schemas.microsoft.com/office/drawing/2017/decorative" val="1"/>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t="12491" b="12491"/>
          <a:stretch>
            <a:fillRect/>
          </a:stretch>
        </p:blipFill>
        <p:spPr/>
      </p:pic>
      <p:pic>
        <p:nvPicPr>
          <p:cNvPr id="2" name="Afbeelding 1">
            <a:extLst>
              <a:ext uri="{FF2B5EF4-FFF2-40B4-BE49-F238E27FC236}">
                <a16:creationId xmlns:a16="http://schemas.microsoft.com/office/drawing/2014/main" id="{0B06B42A-9E2D-36D4-8229-834D65F24E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27573">
            <a:off x="4817224" y="1697352"/>
            <a:ext cx="908494" cy="1286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127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F2DFE-9577-3482-3879-4905C27AC53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9671ED1-732B-B579-7B56-EB072D17F21C}"/>
              </a:ext>
            </a:extLst>
          </p:cNvPr>
          <p:cNvSpPr>
            <a:spLocks noGrp="1"/>
          </p:cNvSpPr>
          <p:nvPr>
            <p:ph type="title"/>
          </p:nvPr>
        </p:nvSpPr>
        <p:spPr>
          <a:xfrm>
            <a:off x="635000" y="819674"/>
            <a:ext cx="10238648" cy="948047"/>
          </a:xfrm>
        </p:spPr>
        <p:txBody>
          <a:bodyPr>
            <a:normAutofit/>
          </a:bodyPr>
          <a:lstStyle/>
          <a:p>
            <a:r>
              <a:rPr lang="nl-NL" b="1" dirty="0">
                <a:latin typeface="RijksoverheidSansHeadingTT" panose="020B0503040202060203" pitchFamily="34" charset="0"/>
              </a:rPr>
              <a:t>Inzet MIA\</a:t>
            </a:r>
            <a:r>
              <a:rPr lang="nl-NL" b="1" dirty="0" err="1">
                <a:latin typeface="RijksoverheidSansHeadingTT" panose="020B0503040202060203" pitchFamily="34" charset="0"/>
              </a:rPr>
              <a:t>Vamil</a:t>
            </a:r>
            <a:r>
              <a:rPr lang="nl-NL" b="1" dirty="0">
                <a:latin typeface="RijksoverheidSansHeadingTT" panose="020B0503040202060203" pitchFamily="34" charset="0"/>
              </a:rPr>
              <a:t> bij scherp vergunnen</a:t>
            </a:r>
          </a:p>
        </p:txBody>
      </p:sp>
      <p:sp>
        <p:nvSpPr>
          <p:cNvPr id="7" name="Tijdelijke aanduiding voor dianummer 6">
            <a:extLst>
              <a:ext uri="{FF2B5EF4-FFF2-40B4-BE49-F238E27FC236}">
                <a16:creationId xmlns:a16="http://schemas.microsoft.com/office/drawing/2014/main" id="{5E9DD226-BDC8-3DEC-AA26-C1B9C68C8EDC}"/>
              </a:ext>
            </a:extLst>
          </p:cNvPr>
          <p:cNvSpPr>
            <a:spLocks noGrp="1"/>
          </p:cNvSpPr>
          <p:nvPr>
            <p:ph type="sldNum" sz="quarter" idx="27"/>
          </p:nvPr>
        </p:nvSpPr>
        <p:spPr/>
        <p:txBody>
          <a:bodyPr/>
          <a:lstStyle/>
          <a:p>
            <a:fld id="{10A0A6AF-03C5-477E-939A-E28F7E7F05EA}" type="slidenum">
              <a:rPr lang="nl-NL" smtClean="0"/>
              <a:pPr/>
              <a:t>19</a:t>
            </a:fld>
            <a:endParaRPr lang="nl-NL"/>
          </a:p>
        </p:txBody>
      </p:sp>
      <p:sp>
        <p:nvSpPr>
          <p:cNvPr id="18" name="Tijdelijke aanduiding voor inhoud 1">
            <a:extLst>
              <a:ext uri="{FF2B5EF4-FFF2-40B4-BE49-F238E27FC236}">
                <a16:creationId xmlns:a16="http://schemas.microsoft.com/office/drawing/2014/main" id="{B0C9123D-AFA9-ADE6-7243-93BAFD7E5014}"/>
              </a:ext>
            </a:extLst>
          </p:cNvPr>
          <p:cNvSpPr txBox="1">
            <a:spLocks/>
          </p:cNvSpPr>
          <p:nvPr/>
        </p:nvSpPr>
        <p:spPr>
          <a:xfrm>
            <a:off x="635000" y="2052927"/>
            <a:ext cx="9955179" cy="1376073"/>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lnSpc>
                <a:spcPct val="100000"/>
              </a:lnSpc>
            </a:pPr>
            <a:r>
              <a:rPr lang="nl-NL" sz="3200" dirty="0">
                <a:latin typeface="RijksoverheidSansText" panose="020B0503040202060203" pitchFamily="34" charset="0"/>
              </a:rPr>
              <a:t>Zien jullie kansen tot samenwerking?</a:t>
            </a:r>
          </a:p>
          <a:p>
            <a:pPr>
              <a:lnSpc>
                <a:spcPct val="100000"/>
              </a:lnSpc>
            </a:pPr>
            <a:r>
              <a:rPr lang="nl-NL" sz="3200" dirty="0">
                <a:latin typeface="RijksoverheidSansText" panose="020B0503040202060203" pitchFamily="34" charset="0"/>
              </a:rPr>
              <a:t>Zijn er ook risico’s </a:t>
            </a:r>
          </a:p>
        </p:txBody>
      </p:sp>
      <p:pic>
        <p:nvPicPr>
          <p:cNvPr id="4" name="Afbeelding 3">
            <a:extLst>
              <a:ext uri="{FF2B5EF4-FFF2-40B4-BE49-F238E27FC236}">
                <a16:creationId xmlns:a16="http://schemas.microsoft.com/office/drawing/2014/main" id="{589C6A90-7285-55A8-4B7C-95FD474B1F4F}"/>
              </a:ext>
              <a:ext uri="{C183D7F6-B498-43B3-948B-1728B52AA6E4}">
                <adec:decorative xmlns:adec="http://schemas.microsoft.com/office/drawing/2017/decorative" val="1"/>
              </a:ext>
            </a:extLst>
          </p:cNvPr>
          <p:cNvPicPr>
            <a:picLocks noChangeAspect="1"/>
          </p:cNvPicPr>
          <p:nvPr/>
        </p:nvPicPr>
        <p:blipFill>
          <a:blip r:embed="rId3"/>
          <a:srcRect t="22332"/>
          <a:stretch/>
        </p:blipFill>
        <p:spPr>
          <a:xfrm>
            <a:off x="0" y="3961892"/>
            <a:ext cx="12192000" cy="2896108"/>
          </a:xfrm>
          <a:prstGeom prst="rect">
            <a:avLst/>
          </a:prstGeom>
        </p:spPr>
      </p:pic>
    </p:spTree>
    <p:extLst>
      <p:ext uri="{BB962C8B-B14F-4D97-AF65-F5344CB8AC3E}">
        <p14:creationId xmlns:p14="http://schemas.microsoft.com/office/powerpoint/2010/main" val="1068980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92798-E0EE-51C8-8EB8-84EFB2691633}"/>
              </a:ext>
              <a:ext uri="{C183D7F6-B498-43B3-948B-1728B52AA6E4}">
                <adec:decorative xmlns:adec="http://schemas.microsoft.com/office/drawing/2017/decorative" val="1"/>
              </a:ext>
            </a:extLst>
          </p:cNvPr>
          <p:cNvSpPr>
            <a:spLocks noGrp="1"/>
          </p:cNvSpPr>
          <p:nvPr>
            <p:ph type="ctrTitle"/>
          </p:nvPr>
        </p:nvSpPr>
        <p:spPr/>
        <p:txBody>
          <a:bodyPr/>
          <a:lstStyle/>
          <a:p>
            <a:r>
              <a:rPr lang="nl-NL" dirty="0"/>
              <a:t>Even voorstellen!</a:t>
            </a:r>
            <a:br>
              <a:rPr lang="nl-NL" dirty="0"/>
            </a:br>
            <a:endParaRPr lang="nl-NL" dirty="0"/>
          </a:p>
        </p:txBody>
      </p:sp>
      <p:sp>
        <p:nvSpPr>
          <p:cNvPr id="5" name="Tijdelijke aanduiding voor dianummer 4">
            <a:extLst>
              <a:ext uri="{FF2B5EF4-FFF2-40B4-BE49-F238E27FC236}">
                <a16:creationId xmlns:a16="http://schemas.microsoft.com/office/drawing/2014/main" id="{5778172A-AD42-ABCE-CFAF-377253ED8DC8}"/>
              </a:ext>
              <a:ext uri="{C183D7F6-B498-43B3-948B-1728B52AA6E4}">
                <adec:decorative xmlns:adec="http://schemas.microsoft.com/office/drawing/2017/decorative" val="1"/>
              </a:ext>
            </a:extLst>
          </p:cNvPr>
          <p:cNvSpPr>
            <a:spLocks noGrp="1"/>
          </p:cNvSpPr>
          <p:nvPr>
            <p:ph type="sldNum" sz="quarter" idx="12"/>
          </p:nvPr>
        </p:nvSpPr>
        <p:spPr>
          <a:xfrm>
            <a:off x="571500" y="6329677"/>
            <a:ext cx="360000" cy="180000"/>
          </a:xfrm>
        </p:spPr>
        <p:txBody>
          <a:bodyPr/>
          <a:lstStyle/>
          <a:p>
            <a:pPr marL="0" marR="0" lvl="0" indent="0" algn="l" defTabSz="914400" rtl="0" eaLnBrk="1" fontAlgn="auto" latinLnBrk="0" hangingPunct="1">
              <a:lnSpc>
                <a:spcPts val="1000"/>
              </a:lnSpc>
              <a:spcBef>
                <a:spcPts val="0"/>
              </a:spcBef>
              <a:spcAft>
                <a:spcPts val="0"/>
              </a:spcAft>
              <a:buClrTx/>
              <a:buSzTx/>
              <a:buFontTx/>
              <a:buNone/>
              <a:tabLst/>
              <a:defRPr/>
            </a:pPr>
            <a:fld id="{1B71BB4A-7DC0-41F9-B589-288E53C2F0C1}" type="slidenum">
              <a:rPr kumimoji="0" lang="nl-NL" sz="1050" b="0" i="0" u="none" strike="noStrike" kern="1200" cap="none" spc="0" normalizeH="0" baseline="0" noProof="0" smtClean="0">
                <a:ln>
                  <a:noFill/>
                </a:ln>
                <a:solidFill>
                  <a:srgbClr val="000000"/>
                </a:solidFill>
                <a:effectLst/>
                <a:uLnTx/>
                <a:uFillTx/>
                <a:latin typeface="Asap"/>
                <a:ea typeface="+mn-ea"/>
                <a:cs typeface="+mn-cs"/>
              </a:rPr>
              <a:pPr marL="0" marR="0" lvl="0" indent="0" algn="l" defTabSz="914400" rtl="0" eaLnBrk="1" fontAlgn="auto" latinLnBrk="0" hangingPunct="1">
                <a:lnSpc>
                  <a:spcPts val="1000"/>
                </a:lnSpc>
                <a:spcBef>
                  <a:spcPts val="0"/>
                </a:spcBef>
                <a:spcAft>
                  <a:spcPts val="0"/>
                </a:spcAft>
                <a:buClrTx/>
                <a:buSzTx/>
                <a:buFontTx/>
                <a:buNone/>
                <a:tabLst/>
                <a:defRPr/>
              </a:pPr>
              <a:t>2</a:t>
            </a:fld>
            <a:endParaRPr kumimoji="0" lang="nl-NL" sz="1050" b="0" i="0" u="none" strike="noStrike" kern="1200" cap="none" spc="0" normalizeH="0" baseline="0" noProof="0" dirty="0">
              <a:ln>
                <a:noFill/>
              </a:ln>
              <a:solidFill>
                <a:srgbClr val="000000"/>
              </a:solidFill>
              <a:effectLst/>
              <a:uLnTx/>
              <a:uFillTx/>
              <a:latin typeface="Asap"/>
              <a:ea typeface="+mn-ea"/>
              <a:cs typeface="+mn-cs"/>
            </a:endParaRPr>
          </a:p>
        </p:txBody>
      </p:sp>
      <p:pic>
        <p:nvPicPr>
          <p:cNvPr id="12" name="Afbeelding 11">
            <a:extLst>
              <a:ext uri="{FF2B5EF4-FFF2-40B4-BE49-F238E27FC236}">
                <a16:creationId xmlns:a16="http://schemas.microsoft.com/office/drawing/2014/main" id="{FAF4FFA0-736F-70E0-3F11-4C9602B428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29923" y="3983111"/>
            <a:ext cx="2194720" cy="962901"/>
          </a:xfrm>
          <a:prstGeom prst="rect">
            <a:avLst/>
          </a:prstGeom>
        </p:spPr>
      </p:pic>
      <p:pic>
        <p:nvPicPr>
          <p:cNvPr id="14" name="Afbeelding 13">
            <a:extLst>
              <a:ext uri="{FF2B5EF4-FFF2-40B4-BE49-F238E27FC236}">
                <a16:creationId xmlns:a16="http://schemas.microsoft.com/office/drawing/2014/main" id="{75B167C9-44BE-E1B6-7796-50280A60E395}"/>
              </a:ext>
              <a:ext uri="{C183D7F6-B498-43B3-948B-1728B52AA6E4}">
                <adec:decorative xmlns:adec="http://schemas.microsoft.com/office/drawing/2017/decorative" val="1"/>
              </a:ext>
            </a:extLst>
          </p:cNvPr>
          <p:cNvPicPr>
            <a:picLocks noChangeAspect="1"/>
          </p:cNvPicPr>
          <p:nvPr/>
        </p:nvPicPr>
        <p:blipFill>
          <a:blip r:embed="rId3"/>
          <a:srcRect l="5970" r="4526" b="16978"/>
          <a:stretch/>
        </p:blipFill>
        <p:spPr>
          <a:xfrm>
            <a:off x="1260724" y="3938054"/>
            <a:ext cx="2523103" cy="962901"/>
          </a:xfrm>
          <a:prstGeom prst="rect">
            <a:avLst/>
          </a:prstGeom>
        </p:spPr>
      </p:pic>
      <p:sp>
        <p:nvSpPr>
          <p:cNvPr id="16" name="Tekstvak 15">
            <a:extLst>
              <a:ext uri="{FF2B5EF4-FFF2-40B4-BE49-F238E27FC236}">
                <a16:creationId xmlns:a16="http://schemas.microsoft.com/office/drawing/2014/main" id="{3B8C24B0-441D-5F80-2392-9CFD7CD1AD99}"/>
              </a:ext>
              <a:ext uri="{C183D7F6-B498-43B3-948B-1728B52AA6E4}">
                <adec:decorative xmlns:adec="http://schemas.microsoft.com/office/drawing/2017/decorative" val="1"/>
              </a:ext>
            </a:extLst>
          </p:cNvPr>
          <p:cNvSpPr txBox="1"/>
          <p:nvPr/>
        </p:nvSpPr>
        <p:spPr>
          <a:xfrm>
            <a:off x="1260724" y="3408751"/>
            <a:ext cx="2062373" cy="461665"/>
          </a:xfrm>
          <a:prstGeom prst="rect">
            <a:avLst/>
          </a:prstGeom>
          <a:noFill/>
        </p:spPr>
        <p:txBody>
          <a:bodyPr wrap="square" rtlCol="0">
            <a:spAutoFit/>
          </a:bodyPr>
          <a:lstStyle/>
          <a:p>
            <a:r>
              <a:rPr lang="nl-NL" sz="2400" dirty="0">
                <a:solidFill>
                  <a:prstClr val="black"/>
                </a:solidFill>
                <a:latin typeface="RijksoverheidSansText" panose="020B0503040202060203" pitchFamily="34" charset="0"/>
                <a:cs typeface="Arial"/>
              </a:rPr>
              <a:t>Wim Boeken</a:t>
            </a:r>
          </a:p>
        </p:txBody>
      </p:sp>
      <p:sp>
        <p:nvSpPr>
          <p:cNvPr id="19" name="Tekstvak 18">
            <a:extLst>
              <a:ext uri="{FF2B5EF4-FFF2-40B4-BE49-F238E27FC236}">
                <a16:creationId xmlns:a16="http://schemas.microsoft.com/office/drawing/2014/main" id="{A0AB666C-D657-D3FD-042B-5AD987DCA675}"/>
              </a:ext>
              <a:ext uri="{C183D7F6-B498-43B3-948B-1728B52AA6E4}">
                <adec:decorative xmlns:adec="http://schemas.microsoft.com/office/drawing/2017/decorative" val="1"/>
              </a:ext>
            </a:extLst>
          </p:cNvPr>
          <p:cNvSpPr txBox="1"/>
          <p:nvPr/>
        </p:nvSpPr>
        <p:spPr>
          <a:xfrm>
            <a:off x="5829923" y="3507322"/>
            <a:ext cx="2062374" cy="461665"/>
          </a:xfrm>
          <a:prstGeom prst="rect">
            <a:avLst/>
          </a:prstGeom>
          <a:noFill/>
        </p:spPr>
        <p:txBody>
          <a:bodyPr wrap="square" rtlCol="0">
            <a:spAutoFit/>
          </a:bodyPr>
          <a:lstStyle/>
          <a:p>
            <a:r>
              <a:rPr lang="nl-NL" sz="2400" dirty="0">
                <a:solidFill>
                  <a:prstClr val="black"/>
                </a:solidFill>
                <a:latin typeface="RijksoverheidSansText" panose="020B0503040202060203" pitchFamily="34" charset="0"/>
                <a:cs typeface="Arial"/>
              </a:rPr>
              <a:t>Lex Fresen</a:t>
            </a:r>
          </a:p>
        </p:txBody>
      </p:sp>
      <p:pic>
        <p:nvPicPr>
          <p:cNvPr id="7" name="Afbeelding 6">
            <a:extLst>
              <a:ext uri="{FF2B5EF4-FFF2-40B4-BE49-F238E27FC236}">
                <a16:creationId xmlns:a16="http://schemas.microsoft.com/office/drawing/2014/main" id="{E28125F2-F846-11A7-A52C-091B4BECEF0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23" y="1525603"/>
            <a:ext cx="1724847" cy="1724847"/>
          </a:xfrm>
          <a:prstGeom prst="rect">
            <a:avLst/>
          </a:prstGeom>
        </p:spPr>
      </p:pic>
      <p:pic>
        <p:nvPicPr>
          <p:cNvPr id="4" name="Afbeelding 3">
            <a:extLst>
              <a:ext uri="{FF2B5EF4-FFF2-40B4-BE49-F238E27FC236}">
                <a16:creationId xmlns:a16="http://schemas.microsoft.com/office/drawing/2014/main" id="{102F02C7-D044-89FC-A3ED-9EDDCC97CA9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9366" t="3534" r="48252" b="52603"/>
          <a:stretch>
            <a:fillRect/>
          </a:stretch>
        </p:blipFill>
        <p:spPr>
          <a:xfrm>
            <a:off x="5829923" y="1516427"/>
            <a:ext cx="1806766" cy="1743198"/>
          </a:xfrm>
          <a:prstGeom prst="rect">
            <a:avLst/>
          </a:prstGeom>
        </p:spPr>
      </p:pic>
    </p:spTree>
    <p:extLst>
      <p:ext uri="{BB962C8B-B14F-4D97-AF65-F5344CB8AC3E}">
        <p14:creationId xmlns:p14="http://schemas.microsoft.com/office/powerpoint/2010/main" val="2802578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75DB-7B82-88D9-0190-A1EB3DFBF67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05CE231-2956-19D3-0B5F-DF85745B7B8A}"/>
              </a:ext>
            </a:extLst>
          </p:cNvPr>
          <p:cNvSpPr>
            <a:spLocks noGrp="1"/>
          </p:cNvSpPr>
          <p:nvPr>
            <p:ph type="title"/>
          </p:nvPr>
        </p:nvSpPr>
        <p:spPr>
          <a:xfrm>
            <a:off x="635000" y="796676"/>
            <a:ext cx="10238648" cy="948047"/>
          </a:xfrm>
        </p:spPr>
        <p:txBody>
          <a:bodyPr>
            <a:normAutofit/>
          </a:bodyPr>
          <a:lstStyle/>
          <a:p>
            <a:r>
              <a:rPr lang="nl-NL" b="1" dirty="0">
                <a:latin typeface="RijksoverheidSansHeadingTT" panose="020B0503040202060203" pitchFamily="34" charset="0"/>
              </a:rPr>
              <a:t>Milieulijst: nieuwe voorstellen</a:t>
            </a:r>
          </a:p>
        </p:txBody>
      </p:sp>
      <p:sp>
        <p:nvSpPr>
          <p:cNvPr id="7" name="Tijdelijke aanduiding voor dianummer 6">
            <a:extLst>
              <a:ext uri="{FF2B5EF4-FFF2-40B4-BE49-F238E27FC236}">
                <a16:creationId xmlns:a16="http://schemas.microsoft.com/office/drawing/2014/main" id="{6AC408E2-61AF-371A-AE83-D6346F1ECB7A}"/>
              </a:ext>
            </a:extLst>
          </p:cNvPr>
          <p:cNvSpPr>
            <a:spLocks noGrp="1"/>
          </p:cNvSpPr>
          <p:nvPr>
            <p:ph type="sldNum" sz="quarter" idx="27"/>
          </p:nvPr>
        </p:nvSpPr>
        <p:spPr/>
        <p:txBody>
          <a:bodyPr/>
          <a:lstStyle/>
          <a:p>
            <a:fld id="{10A0A6AF-03C5-477E-939A-E28F7E7F05EA}" type="slidenum">
              <a:rPr lang="nl-NL" smtClean="0"/>
              <a:pPr/>
              <a:t>20</a:t>
            </a:fld>
            <a:endParaRPr lang="nl-NL"/>
          </a:p>
        </p:txBody>
      </p:sp>
      <p:pic>
        <p:nvPicPr>
          <p:cNvPr id="2" name="Tijdelijke aanduiding voor inhoud 7">
            <a:extLst>
              <a:ext uri="{FF2B5EF4-FFF2-40B4-BE49-F238E27FC236}">
                <a16:creationId xmlns:a16="http://schemas.microsoft.com/office/drawing/2014/main" id="{71340174-6E13-7FC7-2301-54CC6E309D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04" y="4044583"/>
            <a:ext cx="5327796" cy="3549726"/>
          </a:xfrm>
          <a:prstGeom prst="rect">
            <a:avLst/>
          </a:prstGeom>
        </p:spPr>
      </p:pic>
      <p:pic>
        <p:nvPicPr>
          <p:cNvPr id="6" name="Afbeelding 5">
            <a:extLst>
              <a:ext uri="{FF2B5EF4-FFF2-40B4-BE49-F238E27FC236}">
                <a16:creationId xmlns:a16="http://schemas.microsoft.com/office/drawing/2014/main" id="{30067B4C-DFF5-29A5-5A58-F4CF8E1EA9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23393" r="-23393"/>
          <a:stretch/>
        </p:blipFill>
        <p:spPr>
          <a:xfrm>
            <a:off x="3973226" y="4044582"/>
            <a:ext cx="6415602" cy="3549725"/>
          </a:xfrm>
          <a:prstGeom prst="rect">
            <a:avLst/>
          </a:prstGeom>
        </p:spPr>
      </p:pic>
      <p:pic>
        <p:nvPicPr>
          <p:cNvPr id="5" name="Afbeelding 4">
            <a:extLst>
              <a:ext uri="{FF2B5EF4-FFF2-40B4-BE49-F238E27FC236}">
                <a16:creationId xmlns:a16="http://schemas.microsoft.com/office/drawing/2014/main" id="{180F9143-63D0-7707-5853-CAA9766A330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410" y="4044583"/>
            <a:ext cx="5327796" cy="3549726"/>
          </a:xfrm>
          <a:prstGeom prst="rect">
            <a:avLst/>
          </a:prstGeom>
        </p:spPr>
      </p:pic>
      <p:sp>
        <p:nvSpPr>
          <p:cNvPr id="18" name="Tijdelijke aanduiding voor inhoud 1">
            <a:extLst>
              <a:ext uri="{FF2B5EF4-FFF2-40B4-BE49-F238E27FC236}">
                <a16:creationId xmlns:a16="http://schemas.microsoft.com/office/drawing/2014/main" id="{2B13DC79-1AD0-E0FD-D5F8-E0C69F689FF8}"/>
              </a:ext>
            </a:extLst>
          </p:cNvPr>
          <p:cNvSpPr txBox="1">
            <a:spLocks/>
          </p:cNvSpPr>
          <p:nvPr/>
        </p:nvSpPr>
        <p:spPr>
          <a:xfrm>
            <a:off x="635000" y="2063278"/>
            <a:ext cx="9955179" cy="4044571"/>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lnSpc>
                <a:spcPct val="100000"/>
              </a:lnSpc>
            </a:pPr>
            <a:r>
              <a:rPr lang="nl-NL" sz="2800" dirty="0">
                <a:latin typeface="RijksoverheidSansText" panose="020B0503040202060203" pitchFamily="34" charset="0"/>
              </a:rPr>
              <a:t>Jaarlijkse actualisatie: </a:t>
            </a:r>
            <a:r>
              <a:rPr lang="nl-NL" sz="2000" dirty="0">
                <a:hlinkClick r:id="rId6"/>
              </a:rPr>
              <a:t>Uw bedrijfsmiddel op de Milieulijst | RVO.nl</a:t>
            </a:r>
            <a:endParaRPr lang="nl-NL" sz="2800" dirty="0">
              <a:latin typeface="RijksoverheidSansText" panose="020B0503040202060203" pitchFamily="34" charset="0"/>
            </a:endParaRPr>
          </a:p>
          <a:p>
            <a:pPr>
              <a:lnSpc>
                <a:spcPct val="100000"/>
              </a:lnSpc>
            </a:pPr>
            <a:r>
              <a:rPr lang="nl-NL" sz="2800" dirty="0">
                <a:latin typeface="RijksoverheidSansText" panose="020B0503040202060203" pitchFamily="34" charset="0"/>
              </a:rPr>
              <a:t>Vanaf januari open voor voorstellen uiterlijk tot 15 augustus</a:t>
            </a:r>
          </a:p>
        </p:txBody>
      </p:sp>
    </p:spTree>
    <p:extLst>
      <p:ext uri="{BB962C8B-B14F-4D97-AF65-F5344CB8AC3E}">
        <p14:creationId xmlns:p14="http://schemas.microsoft.com/office/powerpoint/2010/main" val="3078734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p:txBody>
          <a:bodyPr/>
          <a:lstStyle/>
          <a:p>
            <a:r>
              <a:rPr lang="nl-NL" dirty="0"/>
              <a:t>Vergunningverlening en MIA\</a:t>
            </a:r>
            <a:r>
              <a:rPr lang="nl-NL" dirty="0" err="1"/>
              <a:t>Vamil</a:t>
            </a:r>
            <a:endParaRPr lang="nl-NL" dirty="0"/>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77378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6E330-BB5F-8FCF-267A-B22311B132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8A6864-C3B0-36E0-2E7A-8D50C13440D6}"/>
              </a:ext>
            </a:extLst>
          </p:cNvPr>
          <p:cNvSpPr>
            <a:spLocks noGrp="1"/>
          </p:cNvSpPr>
          <p:nvPr>
            <p:ph type="ctrTitle"/>
          </p:nvPr>
        </p:nvSpPr>
        <p:spPr/>
        <p:txBody>
          <a:bodyPr/>
          <a:lstStyle/>
          <a:p>
            <a:r>
              <a:rPr lang="nl-NL" dirty="0"/>
              <a:t>Hoe vergunnen?</a:t>
            </a:r>
          </a:p>
        </p:txBody>
      </p:sp>
      <p:sp>
        <p:nvSpPr>
          <p:cNvPr id="10" name="Tijdelijke aanduiding voor inhoud 1">
            <a:extLst>
              <a:ext uri="{FF2B5EF4-FFF2-40B4-BE49-F238E27FC236}">
                <a16:creationId xmlns:a16="http://schemas.microsoft.com/office/drawing/2014/main" id="{3C4B4F2F-544F-BC72-DDD1-B20CEC0FFE16}"/>
              </a:ext>
            </a:extLst>
          </p:cNvPr>
          <p:cNvSpPr txBox="1">
            <a:spLocks/>
          </p:cNvSpPr>
          <p:nvPr/>
        </p:nvSpPr>
        <p:spPr>
          <a:xfrm>
            <a:off x="431800" y="1554070"/>
            <a:ext cx="11044238" cy="4044571"/>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lnSpc>
                <a:spcPct val="100000"/>
              </a:lnSpc>
              <a:buClr>
                <a:srgbClr val="017BC6"/>
              </a:buClr>
              <a:buFont typeface="Wingdings" panose="05000000000000000000" pitchFamily="2" charset="2"/>
              <a:buChar char="Ø"/>
            </a:pPr>
            <a:r>
              <a:rPr lang="nl-NL" sz="2800" dirty="0">
                <a:solidFill>
                  <a:srgbClr val="000000"/>
                </a:solidFill>
                <a:latin typeface="RijksoverheidSansText" panose="020B0503040202060203" pitchFamily="34" charset="0"/>
              </a:rPr>
              <a:t>Meld in het vooroverleg de MIA\</a:t>
            </a:r>
            <a:r>
              <a:rPr lang="nl-NL" sz="2800" dirty="0" err="1">
                <a:solidFill>
                  <a:srgbClr val="000000"/>
                </a:solidFill>
                <a:latin typeface="RijksoverheidSansText" panose="020B0503040202060203" pitchFamily="34" charset="0"/>
              </a:rPr>
              <a:t>Vamil</a:t>
            </a:r>
            <a:r>
              <a:rPr lang="nl-NL" sz="2800" dirty="0">
                <a:solidFill>
                  <a:srgbClr val="000000"/>
                </a:solidFill>
                <a:latin typeface="RijksoverheidSansText" panose="020B0503040202060203" pitchFamily="34" charset="0"/>
              </a:rPr>
              <a:t>-regeling</a:t>
            </a:r>
          </a:p>
          <a:p>
            <a:pPr>
              <a:lnSpc>
                <a:spcPct val="100000"/>
              </a:lnSpc>
              <a:buClr>
                <a:srgbClr val="017BC6"/>
              </a:buClr>
              <a:buFont typeface="Wingdings" panose="05000000000000000000" pitchFamily="2" charset="2"/>
              <a:buChar char="Ø"/>
            </a:pPr>
            <a:endParaRPr lang="nl-NL" sz="2800" dirty="0">
              <a:solidFill>
                <a:srgbClr val="000000"/>
              </a:solidFill>
              <a:latin typeface="RijksoverheidSansText" panose="020B0503040202060203" pitchFamily="34" charset="0"/>
            </a:endParaRPr>
          </a:p>
          <a:p>
            <a:pPr>
              <a:lnSpc>
                <a:spcPct val="100000"/>
              </a:lnSpc>
              <a:buClr>
                <a:srgbClr val="017BC6"/>
              </a:buClr>
              <a:buFont typeface="Wingdings" panose="05000000000000000000" pitchFamily="2" charset="2"/>
              <a:buChar char="Ø"/>
            </a:pPr>
            <a:r>
              <a:rPr lang="nl-NL" sz="2800" dirty="0">
                <a:solidFill>
                  <a:srgbClr val="000000"/>
                </a:solidFill>
                <a:latin typeface="RijksoverheidSansText" panose="020B0503040202060203" pitchFamily="34" charset="0"/>
              </a:rPr>
              <a:t>Schrijf in de vergunning grenswaarden voor die overeenkomen met de BBT-geassocieerde grenswaarden binnen de desbetreffende branche.  </a:t>
            </a:r>
          </a:p>
          <a:p>
            <a:pPr>
              <a:lnSpc>
                <a:spcPct val="100000"/>
              </a:lnSpc>
              <a:buClr>
                <a:srgbClr val="017BC6"/>
              </a:buClr>
              <a:buFont typeface="Wingdings" panose="05000000000000000000" pitchFamily="2" charset="2"/>
              <a:buChar char="Ø"/>
            </a:pPr>
            <a:endParaRPr lang="nl-NL" sz="2800" dirty="0">
              <a:solidFill>
                <a:srgbClr val="000000"/>
              </a:solidFill>
              <a:latin typeface="RijksoverheidSansText" panose="020B0503040202060203" pitchFamily="34" charset="0"/>
            </a:endParaRPr>
          </a:p>
          <a:p>
            <a:pPr>
              <a:lnSpc>
                <a:spcPct val="100000"/>
              </a:lnSpc>
              <a:buClr>
                <a:srgbClr val="017BC6"/>
              </a:buClr>
              <a:buFont typeface="Wingdings" panose="05000000000000000000" pitchFamily="2" charset="2"/>
              <a:buChar char="Ø"/>
            </a:pPr>
            <a:r>
              <a:rPr lang="nl-NL" sz="2800" dirty="0">
                <a:solidFill>
                  <a:srgbClr val="000000"/>
                </a:solidFill>
                <a:latin typeface="RijksoverheidSansText" panose="020B0503040202060203" pitchFamily="34" charset="0"/>
              </a:rPr>
              <a:t>De BBT-geassocieerde grenswaarden moeten ruimer zijn dan de aangevraagde grenswaarden in het kader van de MIA\</a:t>
            </a:r>
            <a:r>
              <a:rPr lang="nl-NL" sz="2800" dirty="0" err="1">
                <a:solidFill>
                  <a:srgbClr val="000000"/>
                </a:solidFill>
                <a:latin typeface="RijksoverheidSansText" panose="020B0503040202060203" pitchFamily="34" charset="0"/>
              </a:rPr>
              <a:t>Vamil</a:t>
            </a:r>
            <a:r>
              <a:rPr lang="nl-NL" sz="2800" dirty="0">
                <a:solidFill>
                  <a:srgbClr val="000000"/>
                </a:solidFill>
                <a:latin typeface="RijksoverheidSansText" panose="020B0503040202060203" pitchFamily="34" charset="0"/>
              </a:rPr>
              <a:t>-regeling.</a:t>
            </a:r>
          </a:p>
        </p:txBody>
      </p:sp>
    </p:spTree>
    <p:extLst>
      <p:ext uri="{BB962C8B-B14F-4D97-AF65-F5344CB8AC3E}">
        <p14:creationId xmlns:p14="http://schemas.microsoft.com/office/powerpoint/2010/main" val="381449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914D1-64B5-0B93-519E-9B5B9DA9213B}"/>
              </a:ext>
            </a:extLst>
          </p:cNvPr>
          <p:cNvSpPr>
            <a:spLocks noGrp="1"/>
          </p:cNvSpPr>
          <p:nvPr>
            <p:ph type="ctrTitle"/>
          </p:nvPr>
        </p:nvSpPr>
        <p:spPr/>
        <p:txBody>
          <a:bodyPr/>
          <a:lstStyle/>
          <a:p>
            <a:r>
              <a:rPr lang="nl-NL" dirty="0"/>
              <a:t>Conclusie?</a:t>
            </a:r>
          </a:p>
        </p:txBody>
      </p:sp>
      <p:sp>
        <p:nvSpPr>
          <p:cNvPr id="5" name="Tijdelijke aanduiding voor dianummer 4">
            <a:extLst>
              <a:ext uri="{FF2B5EF4-FFF2-40B4-BE49-F238E27FC236}">
                <a16:creationId xmlns:a16="http://schemas.microsoft.com/office/drawing/2014/main" id="{2843B75F-C195-3538-1AF8-555B40220B3E}"/>
              </a:ext>
            </a:extLst>
          </p:cNvPr>
          <p:cNvSpPr>
            <a:spLocks noGrp="1"/>
          </p:cNvSpPr>
          <p:nvPr>
            <p:ph type="sldNum" sz="quarter" idx="12"/>
          </p:nvPr>
        </p:nvSpPr>
        <p:spPr/>
        <p:txBody>
          <a:bodyPr/>
          <a:lstStyle/>
          <a:p>
            <a:fld id="{1B71BB4A-7DC0-41F9-B589-288E53C2F0C1}" type="slidenum">
              <a:rPr lang="nl-NL" smtClean="0"/>
              <a:t>23</a:t>
            </a:fld>
            <a:endParaRPr lang="nl-NL"/>
          </a:p>
        </p:txBody>
      </p:sp>
      <p:sp>
        <p:nvSpPr>
          <p:cNvPr id="7" name="Titel 1">
            <a:extLst>
              <a:ext uri="{FF2B5EF4-FFF2-40B4-BE49-F238E27FC236}">
                <a16:creationId xmlns:a16="http://schemas.microsoft.com/office/drawing/2014/main" id="{A85C8597-A8A7-6D17-8BAB-2A21768B75C5}"/>
              </a:ext>
            </a:extLst>
          </p:cNvPr>
          <p:cNvSpPr txBox="1">
            <a:spLocks/>
          </p:cNvSpPr>
          <p:nvPr/>
        </p:nvSpPr>
        <p:spPr>
          <a:xfrm>
            <a:off x="571500" y="1548987"/>
            <a:ext cx="11044238" cy="492131"/>
          </a:xfrm>
          <a:prstGeom prst="rect">
            <a:avLst/>
          </a:prstGeom>
        </p:spPr>
        <p:txBody>
          <a:bodyPr vert="horz" lIns="0" tIns="0" rIns="0" bIns="0" rtlCol="0" anchor="t">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r>
              <a:rPr lang="nl-NL" sz="3600" dirty="0">
                <a:solidFill>
                  <a:schemeClr val="tx1"/>
                </a:solidFill>
              </a:rPr>
              <a:t>Met MIA\</a:t>
            </a:r>
            <a:r>
              <a:rPr lang="nl-NL" sz="3600" dirty="0" err="1">
                <a:solidFill>
                  <a:schemeClr val="tx1"/>
                </a:solidFill>
              </a:rPr>
              <a:t>Vamil</a:t>
            </a:r>
            <a:r>
              <a:rPr lang="nl-NL" sz="3600" dirty="0">
                <a:solidFill>
                  <a:schemeClr val="tx1"/>
                </a:solidFill>
              </a:rPr>
              <a:t> vergun je beter dan BBT </a:t>
            </a:r>
            <a:br>
              <a:rPr lang="nl-NL" dirty="0"/>
            </a:br>
            <a:endParaRPr lang="nl-NL" dirty="0"/>
          </a:p>
        </p:txBody>
      </p:sp>
    </p:spTree>
    <p:extLst>
      <p:ext uri="{BB962C8B-B14F-4D97-AF65-F5344CB8AC3E}">
        <p14:creationId xmlns:p14="http://schemas.microsoft.com/office/powerpoint/2010/main" val="511197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BFD7C-48AE-9EAC-F296-9502CD166784}"/>
              </a:ext>
            </a:extLst>
          </p:cNvPr>
          <p:cNvSpPr>
            <a:spLocks noGrp="1"/>
          </p:cNvSpPr>
          <p:nvPr>
            <p:ph type="ctrTitle"/>
          </p:nvPr>
        </p:nvSpPr>
        <p:spPr>
          <a:xfrm>
            <a:off x="571500" y="336544"/>
            <a:ext cx="10621433" cy="492131"/>
          </a:xfrm>
        </p:spPr>
        <p:txBody>
          <a:bodyPr/>
          <a:lstStyle/>
          <a:p>
            <a:r>
              <a:rPr lang="nl-NL" sz="4000" dirty="0"/>
              <a:t>Meer samenwerking tussen:</a:t>
            </a:r>
            <a:br>
              <a:rPr lang="nl-NL" sz="4000" dirty="0"/>
            </a:br>
            <a:r>
              <a:rPr lang="nl-NL" sz="4000" dirty="0"/>
              <a:t>RVO, Bevoegd gezag en hun omgevingsdiensten?</a:t>
            </a:r>
          </a:p>
        </p:txBody>
      </p:sp>
      <p:sp>
        <p:nvSpPr>
          <p:cNvPr id="5" name="Tijdelijke aanduiding voor dianummer 4">
            <a:extLst>
              <a:ext uri="{FF2B5EF4-FFF2-40B4-BE49-F238E27FC236}">
                <a16:creationId xmlns:a16="http://schemas.microsoft.com/office/drawing/2014/main" id="{B92FAB77-5B62-2442-8C12-4AFD0DF9F973}"/>
              </a:ext>
            </a:extLst>
          </p:cNvPr>
          <p:cNvSpPr>
            <a:spLocks noGrp="1"/>
          </p:cNvSpPr>
          <p:nvPr>
            <p:ph type="sldNum" sz="quarter" idx="12"/>
          </p:nvPr>
        </p:nvSpPr>
        <p:spPr/>
        <p:txBody>
          <a:bodyPr/>
          <a:lstStyle/>
          <a:p>
            <a:fld id="{1B71BB4A-7DC0-41F9-B589-288E53C2F0C1}" type="slidenum">
              <a:rPr lang="nl-NL" smtClean="0"/>
              <a:t>24</a:t>
            </a:fld>
            <a:endParaRPr lang="nl-NL" dirty="0"/>
          </a:p>
        </p:txBody>
      </p:sp>
      <p:sp>
        <p:nvSpPr>
          <p:cNvPr id="8" name="Tijdelijke aanduiding voor inhoud 1">
            <a:extLst>
              <a:ext uri="{FF2B5EF4-FFF2-40B4-BE49-F238E27FC236}">
                <a16:creationId xmlns:a16="http://schemas.microsoft.com/office/drawing/2014/main" id="{ADB5864B-B99F-5AF0-8FD4-B85FD892AE05}"/>
              </a:ext>
            </a:extLst>
          </p:cNvPr>
          <p:cNvSpPr txBox="1">
            <a:spLocks/>
          </p:cNvSpPr>
          <p:nvPr/>
        </p:nvSpPr>
        <p:spPr>
          <a:xfrm>
            <a:off x="571500" y="2459467"/>
            <a:ext cx="10045700" cy="3534934"/>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486900" indent="-342900">
              <a:lnSpc>
                <a:spcPct val="115000"/>
              </a:lnSpc>
              <a:buClr>
                <a:srgbClr val="017BC6"/>
              </a:buClr>
              <a:buFont typeface="Wingdings" panose="05000000000000000000" pitchFamily="2" charset="2"/>
              <a:buChar char="Ø"/>
            </a:pP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Bevoegd gezag en hun omgevingsdiensten weten beter wat er speelt binnen de industrie, de behoeften vanuit bedrijven, praktijkervaring (meer)kosten, kosteneffectiviteit en gangbaarheid van technieken.</a:t>
            </a:r>
          </a:p>
          <a:p>
            <a:pPr marL="486900" indent="-342900">
              <a:lnSpc>
                <a:spcPct val="115000"/>
              </a:lnSpc>
              <a:buClr>
                <a:srgbClr val="017BC6"/>
              </a:buClr>
              <a:buFont typeface="Wingdings" panose="05000000000000000000" pitchFamily="2" charset="2"/>
              <a:buChar char="Ø"/>
            </a:pPr>
            <a:endParaRPr lang="nl-NL" sz="2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486900" indent="-342900">
              <a:lnSpc>
                <a:spcPct val="115000"/>
              </a:lnSpc>
              <a:buClr>
                <a:srgbClr val="017BC6"/>
              </a:buClr>
              <a:buFont typeface="Wingdings" panose="05000000000000000000" pitchFamily="2" charset="2"/>
              <a:buChar char="Ø"/>
            </a:pP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MIA\</a:t>
            </a:r>
            <a:r>
              <a:rPr lang="nl-NL" sz="2200" dirty="0" err="1">
                <a:solidFill>
                  <a:srgbClr val="000000"/>
                </a:solidFill>
                <a:latin typeface="Verdana" panose="020B0604030504040204" pitchFamily="34" charset="0"/>
                <a:ea typeface="Calibri" panose="020F0502020204030204" pitchFamily="34" charset="0"/>
                <a:cs typeface="Times New Roman" panose="02020603050405020304" pitchFamily="18" charset="0"/>
              </a:rPr>
              <a:t>Vamil</a:t>
            </a: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 stimuleert bovenwettelijke milieuvriendelijke bedrijfsmiddelen, heeft contacten met leveranciers, kenniscentra en kennis van (BBT+)technieken en innovatie.  </a:t>
            </a:r>
            <a:endParaRPr lang="nl-NL" sz="2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buClr>
                <a:srgbClr val="017BC6"/>
              </a:buClr>
            </a:pPr>
            <a:endParaRPr lang="nl-NL" sz="2800" dirty="0">
              <a:solidFill>
                <a:srgbClr val="000000"/>
              </a:solidFill>
              <a:latin typeface="RijksoverheidSansText" panose="020B0503040202060203" pitchFamily="34" charset="0"/>
            </a:endParaRPr>
          </a:p>
        </p:txBody>
      </p:sp>
    </p:spTree>
    <p:extLst>
      <p:ext uri="{BB962C8B-B14F-4D97-AF65-F5344CB8AC3E}">
        <p14:creationId xmlns:p14="http://schemas.microsoft.com/office/powerpoint/2010/main" val="2381278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0FD1FA-68A9-1DE8-6B39-6A93CD7F28FA}"/>
              </a:ext>
            </a:extLst>
          </p:cNvPr>
          <p:cNvSpPr>
            <a:spLocks noGrp="1"/>
          </p:cNvSpPr>
          <p:nvPr>
            <p:ph type="ctrTitle"/>
          </p:nvPr>
        </p:nvSpPr>
        <p:spPr/>
        <p:txBody>
          <a:bodyPr/>
          <a:lstStyle/>
          <a:p>
            <a:r>
              <a:rPr lang="nl-NL" dirty="0"/>
              <a:t>Hulp nodig?</a:t>
            </a:r>
          </a:p>
        </p:txBody>
      </p:sp>
      <p:sp>
        <p:nvSpPr>
          <p:cNvPr id="5" name="Tijdelijke aanduiding voor dianummer 4">
            <a:extLst>
              <a:ext uri="{FF2B5EF4-FFF2-40B4-BE49-F238E27FC236}">
                <a16:creationId xmlns:a16="http://schemas.microsoft.com/office/drawing/2014/main" id="{F0F4A9B1-B44A-D3D7-601C-4C331F6963A1}"/>
              </a:ext>
            </a:extLst>
          </p:cNvPr>
          <p:cNvSpPr>
            <a:spLocks noGrp="1"/>
          </p:cNvSpPr>
          <p:nvPr>
            <p:ph type="sldNum" sz="quarter" idx="12"/>
          </p:nvPr>
        </p:nvSpPr>
        <p:spPr/>
        <p:txBody>
          <a:bodyPr/>
          <a:lstStyle/>
          <a:p>
            <a:fld id="{1B71BB4A-7DC0-41F9-B589-288E53C2F0C1}" type="slidenum">
              <a:rPr lang="nl-NL" smtClean="0"/>
              <a:t>25</a:t>
            </a:fld>
            <a:endParaRPr lang="nl-NL"/>
          </a:p>
        </p:txBody>
      </p:sp>
      <p:sp>
        <p:nvSpPr>
          <p:cNvPr id="6" name="Tijdelijke aanduiding voor inhoud 1">
            <a:extLst>
              <a:ext uri="{FF2B5EF4-FFF2-40B4-BE49-F238E27FC236}">
                <a16:creationId xmlns:a16="http://schemas.microsoft.com/office/drawing/2014/main" id="{64FB7E20-8D09-B46C-54BC-11CA1A94F516}"/>
              </a:ext>
            </a:extLst>
          </p:cNvPr>
          <p:cNvSpPr txBox="1">
            <a:spLocks/>
          </p:cNvSpPr>
          <p:nvPr/>
        </p:nvSpPr>
        <p:spPr>
          <a:xfrm>
            <a:off x="442404" y="1508471"/>
            <a:ext cx="10045700" cy="5389511"/>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144000" indent="0">
              <a:lnSpc>
                <a:spcPct val="115000"/>
              </a:lnSpc>
              <a:buClr>
                <a:srgbClr val="017BC6"/>
              </a:buClr>
              <a:buNone/>
            </a:pP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Download de </a:t>
            </a:r>
          </a:p>
          <a:p>
            <a:pPr marL="144000" indent="0">
              <a:lnSpc>
                <a:spcPct val="115000"/>
              </a:lnSpc>
              <a:buClr>
                <a:srgbClr val="017BC6"/>
              </a:buClr>
              <a:buNone/>
            </a:pP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a:t>
            </a:r>
            <a:r>
              <a:rPr lang="nl-NL" sz="2800" dirty="0">
                <a:solidFill>
                  <a:schemeClr val="accent1"/>
                </a:solidFill>
                <a:latin typeface="+mj-lt"/>
                <a:ea typeface="+mj-ea"/>
                <a:cs typeface="+mj-cs"/>
              </a:rPr>
              <a:t>Handreiking financiële voor </a:t>
            </a:r>
            <a:br>
              <a:rPr lang="nl-NL" sz="2800" dirty="0">
                <a:solidFill>
                  <a:schemeClr val="accent1"/>
                </a:solidFill>
                <a:latin typeface="+mj-lt"/>
                <a:ea typeface="+mj-ea"/>
                <a:cs typeface="+mj-cs"/>
              </a:rPr>
            </a:br>
            <a:r>
              <a:rPr lang="nl-NL" sz="2800" dirty="0">
                <a:solidFill>
                  <a:schemeClr val="accent1"/>
                </a:solidFill>
                <a:latin typeface="+mj-lt"/>
                <a:ea typeface="+mj-ea"/>
                <a:cs typeface="+mj-cs"/>
              </a:rPr>
              <a:t>vergunningverleners</a:t>
            </a: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a:t>
            </a:r>
          </a:p>
          <a:p>
            <a:pPr marL="144000" indent="0">
              <a:lnSpc>
                <a:spcPct val="115000"/>
              </a:lnSpc>
              <a:buClr>
                <a:srgbClr val="017BC6"/>
              </a:buClr>
              <a:buNone/>
            </a:pPr>
            <a:endPar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marL="144000" indent="0">
              <a:lnSpc>
                <a:spcPct val="115000"/>
              </a:lnSpc>
              <a:buClr>
                <a:srgbClr val="017BC6"/>
              </a:buClr>
              <a:buNone/>
            </a:pPr>
            <a:r>
              <a:rPr lang="nl-NL" sz="2200" dirty="0">
                <a:solidFill>
                  <a:srgbClr val="000000"/>
                </a:solidFill>
                <a:latin typeface="Verdana" panose="020B0604030504040204" pitchFamily="34" charset="0"/>
                <a:ea typeface="Calibri" panose="020F0502020204030204" pitchFamily="34" charset="0"/>
                <a:cs typeface="Times New Roman" panose="02020603050405020304" pitchFamily="18" charset="0"/>
              </a:rPr>
              <a:t>Want</a:t>
            </a:r>
          </a:p>
          <a:p>
            <a:pPr marL="144000" indent="0">
              <a:lnSpc>
                <a:spcPct val="115000"/>
              </a:lnSpc>
              <a:buClr>
                <a:srgbClr val="017BC6"/>
              </a:buClr>
              <a:buNone/>
            </a:pPr>
            <a:r>
              <a:rPr lang="nl-NL" sz="2200" b="1" dirty="0">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rPr>
              <a:t>Met MIA\</a:t>
            </a:r>
            <a:r>
              <a:rPr lang="nl-NL" sz="2200" b="1" dirty="0" err="1">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rPr>
              <a:t>Vamil</a:t>
            </a:r>
            <a:r>
              <a:rPr lang="nl-NL" sz="2200" b="1" dirty="0">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rPr>
              <a:t> vergun </a:t>
            </a:r>
            <a:br>
              <a:rPr lang="nl-NL" sz="2200" b="1" dirty="0">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rPr>
            </a:br>
            <a:r>
              <a:rPr lang="nl-NL" sz="2200" b="1" dirty="0">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rPr>
              <a:t>je beter dan BBT </a:t>
            </a:r>
          </a:p>
          <a:p>
            <a:pPr marL="144000" indent="0">
              <a:lnSpc>
                <a:spcPct val="115000"/>
              </a:lnSpc>
              <a:buClr>
                <a:srgbClr val="017BC6"/>
              </a:buClr>
              <a:buNone/>
            </a:pPr>
            <a:endParaRPr lang="nl-NL" sz="2200" b="1" dirty="0">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endParaRPr>
          </a:p>
          <a:p>
            <a:pPr marL="144000" indent="0">
              <a:lnSpc>
                <a:spcPct val="115000"/>
              </a:lnSpc>
              <a:buClr>
                <a:srgbClr val="017BC6"/>
              </a:buClr>
              <a:buNone/>
            </a:pPr>
            <a:r>
              <a:rPr lang="nl-NL" sz="1600" dirty="0">
                <a:hlinkClick r:id="rId2"/>
              </a:rPr>
              <a:t>20220209-handreiking-financiele-stimulering-voor-vergunningverleners.pdf</a:t>
            </a:r>
            <a:endParaRPr lang="nl-NL" sz="2200" b="1" dirty="0">
              <a:solidFill>
                <a:schemeClr val="accent4">
                  <a:lumMod val="50000"/>
                </a:schemeClr>
              </a:solidFill>
              <a:latin typeface="Verdana" panose="020B0604030504040204" pitchFamily="34" charset="0"/>
              <a:ea typeface="Calibri" panose="020F0502020204030204" pitchFamily="34" charset="0"/>
              <a:cs typeface="Times New Roman" panose="02020603050405020304" pitchFamily="18" charset="0"/>
            </a:endParaRPr>
          </a:p>
          <a:p>
            <a:pPr marL="486900" indent="-342900">
              <a:lnSpc>
                <a:spcPct val="115000"/>
              </a:lnSpc>
              <a:buClr>
                <a:srgbClr val="017BC6"/>
              </a:buClr>
              <a:buFont typeface="Wingdings" panose="05000000000000000000" pitchFamily="2" charset="2"/>
              <a:buChar char="Ø"/>
            </a:pPr>
            <a:endParaRPr lang="nl-NL" sz="2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buClr>
                <a:srgbClr val="017BC6"/>
              </a:buClr>
            </a:pPr>
            <a:endParaRPr lang="nl-NL" sz="2800" dirty="0">
              <a:solidFill>
                <a:srgbClr val="000000"/>
              </a:solidFill>
              <a:latin typeface="RijksoverheidSansText" panose="020B0503040202060203" pitchFamily="34" charset="0"/>
            </a:endParaRPr>
          </a:p>
        </p:txBody>
      </p:sp>
      <p:pic>
        <p:nvPicPr>
          <p:cNvPr id="7" name="Afbeelding 6">
            <a:extLst>
              <a:ext uri="{FF2B5EF4-FFF2-40B4-BE49-F238E27FC236}">
                <a16:creationId xmlns:a16="http://schemas.microsoft.com/office/drawing/2014/main" id="{BC384F72-FAE2-AF6F-A627-AC98427EB4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4839">
            <a:off x="7131600" y="815702"/>
            <a:ext cx="3680619" cy="4817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4385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39532-4BE4-6E07-3FD4-264DA5FF1050}"/>
              </a:ext>
            </a:extLst>
          </p:cNvPr>
          <p:cNvSpPr>
            <a:spLocks noGrp="1"/>
          </p:cNvSpPr>
          <p:nvPr>
            <p:ph type="ctrTitle"/>
          </p:nvPr>
        </p:nvSpPr>
        <p:spPr/>
        <p:txBody>
          <a:bodyPr/>
          <a:lstStyle/>
          <a:p>
            <a:r>
              <a:rPr lang="nl-NL" dirty="0"/>
              <a:t>Hulp nodig? (2)</a:t>
            </a:r>
          </a:p>
        </p:txBody>
      </p:sp>
      <p:sp>
        <p:nvSpPr>
          <p:cNvPr id="5" name="Tijdelijke aanduiding voor dianummer 4">
            <a:extLst>
              <a:ext uri="{FF2B5EF4-FFF2-40B4-BE49-F238E27FC236}">
                <a16:creationId xmlns:a16="http://schemas.microsoft.com/office/drawing/2014/main" id="{9ECFBA67-E795-D694-3C84-428B6425C06E}"/>
              </a:ext>
            </a:extLst>
          </p:cNvPr>
          <p:cNvSpPr>
            <a:spLocks noGrp="1"/>
          </p:cNvSpPr>
          <p:nvPr>
            <p:ph type="sldNum" sz="quarter" idx="12"/>
          </p:nvPr>
        </p:nvSpPr>
        <p:spPr/>
        <p:txBody>
          <a:bodyPr/>
          <a:lstStyle/>
          <a:p>
            <a:fld id="{1B71BB4A-7DC0-41F9-B589-288E53C2F0C1}" type="slidenum">
              <a:rPr lang="nl-NL" smtClean="0"/>
              <a:t>26</a:t>
            </a:fld>
            <a:endParaRPr lang="nl-NL" dirty="0"/>
          </a:p>
        </p:txBody>
      </p:sp>
      <p:sp>
        <p:nvSpPr>
          <p:cNvPr id="8" name="Tijdelijke aanduiding voor inhoud 1">
            <a:extLst>
              <a:ext uri="{FF2B5EF4-FFF2-40B4-BE49-F238E27FC236}">
                <a16:creationId xmlns:a16="http://schemas.microsoft.com/office/drawing/2014/main" id="{E28E7DD1-402D-75AB-A147-965D2FE80B59}"/>
              </a:ext>
            </a:extLst>
          </p:cNvPr>
          <p:cNvSpPr txBox="1">
            <a:spLocks/>
          </p:cNvSpPr>
          <p:nvPr/>
        </p:nvSpPr>
        <p:spPr>
          <a:xfrm>
            <a:off x="571500" y="1312957"/>
            <a:ext cx="9955179" cy="4232086"/>
          </a:xfrm>
          <a:prstGeom prst="rect">
            <a:avLst/>
          </a:prstGeom>
        </p:spPr>
        <p:txBody>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lnSpc>
                <a:spcPct val="100000"/>
              </a:lnSpc>
              <a:buFont typeface="Wingdings" panose="05000000000000000000" pitchFamily="2" charset="2"/>
              <a:buChar char="Ø"/>
            </a:pPr>
            <a:r>
              <a:rPr lang="nl-NL" sz="2800" dirty="0">
                <a:latin typeface="RijksoverheidSansText" panose="020B0503040202060203" pitchFamily="34" charset="0"/>
              </a:rPr>
              <a:t>RVO presenteert graag bij u op locatie</a:t>
            </a:r>
          </a:p>
          <a:p>
            <a:pPr>
              <a:lnSpc>
                <a:spcPct val="100000"/>
              </a:lnSpc>
              <a:buFont typeface="Wingdings" panose="05000000000000000000" pitchFamily="2" charset="2"/>
              <a:buChar char="Ø"/>
            </a:pPr>
            <a:r>
              <a:rPr lang="nl-NL" sz="2800" dirty="0">
                <a:latin typeface="RijksoverheidSansText" panose="020B0503040202060203" pitchFamily="34" charset="0"/>
              </a:rPr>
              <a:t>Schroom niet om een casus voor te leggen aan RVO (</a:t>
            </a:r>
            <a:r>
              <a:rPr lang="nl-NL" sz="2800" dirty="0">
                <a:latin typeface="RijksoverheidSansText" panose="020B0503040202060203" pitchFamily="34" charset="0"/>
                <a:hlinkClick r:id="rId2"/>
              </a:rPr>
              <a:t>miavamil@rvo.nl</a:t>
            </a:r>
            <a:r>
              <a:rPr lang="nl-NL" sz="2800" dirty="0">
                <a:latin typeface="RijksoverheidSansText" panose="020B0503040202060203" pitchFamily="34" charset="0"/>
              </a:rPr>
              <a:t>)</a:t>
            </a:r>
          </a:p>
          <a:p>
            <a:pPr>
              <a:lnSpc>
                <a:spcPct val="100000"/>
              </a:lnSpc>
            </a:pPr>
            <a:endParaRPr lang="nl-NL" sz="2800" dirty="0">
              <a:latin typeface="RijksoverheidSansText" panose="020B0503040202060203" pitchFamily="34" charset="0"/>
            </a:endParaRPr>
          </a:p>
          <a:p>
            <a:pPr>
              <a:lnSpc>
                <a:spcPct val="100000"/>
              </a:lnSpc>
              <a:buFont typeface="Wingdings" panose="05000000000000000000" pitchFamily="2" charset="2"/>
              <a:buChar char="Ø"/>
            </a:pPr>
            <a:r>
              <a:rPr lang="nl-NL" sz="2800" dirty="0">
                <a:latin typeface="RijksoverheidSansText" panose="020B0503040202060203" pitchFamily="34" charset="0"/>
              </a:rPr>
              <a:t>Contactpersonen RVO, MIA\</a:t>
            </a:r>
            <a:r>
              <a:rPr lang="nl-NL" sz="2800" dirty="0" err="1">
                <a:latin typeface="RijksoverheidSansText" panose="020B0503040202060203" pitchFamily="34" charset="0"/>
              </a:rPr>
              <a:t>Vamil</a:t>
            </a:r>
            <a:r>
              <a:rPr lang="nl-NL" sz="2800" dirty="0">
                <a:latin typeface="RijksoverheidSansText" panose="020B0503040202060203" pitchFamily="34" charset="0"/>
              </a:rPr>
              <a:t>:</a:t>
            </a:r>
          </a:p>
          <a:p>
            <a:pPr lvl="1">
              <a:lnSpc>
                <a:spcPct val="100000"/>
              </a:lnSpc>
            </a:pPr>
            <a:r>
              <a:rPr lang="nl-NL" sz="2400" dirty="0">
                <a:latin typeface="RijksoverheidSansText" panose="020B0503040202060203" pitchFamily="34" charset="0"/>
                <a:hlinkClick r:id="rId3"/>
              </a:rPr>
              <a:t>christian.zomer@rvo.nl</a:t>
            </a:r>
            <a:endParaRPr lang="nl-NL" sz="2400" dirty="0">
              <a:latin typeface="RijksoverheidSansText" panose="020B0503040202060203" pitchFamily="34" charset="0"/>
            </a:endParaRPr>
          </a:p>
          <a:p>
            <a:pPr lvl="1">
              <a:lnSpc>
                <a:spcPct val="100000"/>
              </a:lnSpc>
            </a:pPr>
            <a:r>
              <a:rPr lang="nl-NL" sz="2400" dirty="0">
                <a:latin typeface="RijksoverheidSansText" panose="020B0503040202060203" pitchFamily="34" charset="0"/>
                <a:hlinkClick r:id="rId4"/>
              </a:rPr>
              <a:t>wim.boeken@rvo.nl</a:t>
            </a:r>
            <a:endParaRPr lang="nl-NL" sz="2400" dirty="0">
              <a:latin typeface="RijksoverheidSansText" panose="020B0503040202060203" pitchFamily="34" charset="0"/>
            </a:endParaRPr>
          </a:p>
          <a:p>
            <a:pPr>
              <a:lnSpc>
                <a:spcPct val="100000"/>
              </a:lnSpc>
              <a:buFont typeface="Wingdings" panose="05000000000000000000" pitchFamily="2" charset="2"/>
              <a:buChar char="Ø"/>
            </a:pPr>
            <a:r>
              <a:rPr lang="nl-NL" sz="2800" dirty="0">
                <a:latin typeface="RijksoverheidSansText" panose="020B0503040202060203" pitchFamily="34" charset="0"/>
              </a:rPr>
              <a:t>Contactpersoon RWS:</a:t>
            </a:r>
          </a:p>
          <a:p>
            <a:pPr lvl="1">
              <a:lnSpc>
                <a:spcPct val="100000"/>
              </a:lnSpc>
            </a:pPr>
            <a:r>
              <a:rPr lang="nl-NL" sz="2400" dirty="0">
                <a:latin typeface="RijksoverheidSansText" panose="020B0503040202060203" pitchFamily="34" charset="0"/>
                <a:hlinkClick r:id="rId5"/>
              </a:rPr>
              <a:t>lex.fresen@rws.nl</a:t>
            </a:r>
            <a:endParaRPr lang="nl-NL" sz="2400" dirty="0">
              <a:latin typeface="RijksoverheidSansText" panose="020B0503040202060203" pitchFamily="34" charset="0"/>
            </a:endParaRPr>
          </a:p>
          <a:p>
            <a:pPr marL="313200" lvl="1" indent="0">
              <a:lnSpc>
                <a:spcPct val="100000"/>
              </a:lnSpc>
              <a:buNone/>
            </a:pPr>
            <a:endParaRPr lang="nl-NL" sz="2400" dirty="0">
              <a:latin typeface="RijksoverheidSansText" panose="020B0503040202060203" pitchFamily="34" charset="0"/>
            </a:endParaRPr>
          </a:p>
        </p:txBody>
      </p:sp>
    </p:spTree>
    <p:extLst>
      <p:ext uri="{BB962C8B-B14F-4D97-AF65-F5344CB8AC3E}">
        <p14:creationId xmlns:p14="http://schemas.microsoft.com/office/powerpoint/2010/main" val="996834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indent="-285750">
              <a:buFont typeface="Arial" panose="020B0604020202020204" pitchFamily="34" charset="0"/>
              <a:buChar char="•"/>
            </a:pPr>
            <a:r>
              <a:rPr lang="nl-NL" sz="1800" dirty="0">
                <a:effectLst/>
                <a:ea typeface="Times New Roman" panose="02020603050405020304" pitchFamily="18" charset="0"/>
              </a:rPr>
              <a:t>Kom langs bij de IPLO-corner op het Ontmoetingsplein en spreek ons of een van onze experts aan.</a:t>
            </a:r>
          </a:p>
          <a:p>
            <a:pPr marL="285750" indent="-285750">
              <a:buFont typeface="Arial" panose="020B0604020202020204" pitchFamily="34" charset="0"/>
              <a:buChar char="•"/>
            </a:pPr>
            <a:r>
              <a:rPr lang="nl-NL" sz="1800" dirty="0">
                <a:effectLst/>
                <a:ea typeface="Times New Roman" panose="02020603050405020304" pitchFamily="18" charset="0"/>
                <a:cs typeface="Calibri" panose="020F0502020204030204" pitchFamily="34" charset="0"/>
              </a:rPr>
              <a:t>Ook na de </a:t>
            </a:r>
            <a:r>
              <a:rPr lang="nl-NL" sz="1800" dirty="0" err="1">
                <a:effectLst/>
                <a:ea typeface="Times New Roman" panose="02020603050405020304" pitchFamily="18" charset="0"/>
                <a:cs typeface="Calibri" panose="020F0502020204030204" pitchFamily="34" charset="0"/>
              </a:rPr>
              <a:t>Schakeldag</a:t>
            </a:r>
            <a:r>
              <a:rPr lang="nl-NL" sz="1800" dirty="0">
                <a:effectLst/>
                <a:ea typeface="Times New Roman" panose="02020603050405020304" pitchFamily="18" charset="0"/>
                <a:cs typeface="Calibri" panose="020F0502020204030204" pitchFamily="34" charset="0"/>
              </a:rPr>
              <a:t> beantwoord ik graag je vragen. Je kunt contact met mij opnemen via lex.fresen@rws.nl</a:t>
            </a:r>
            <a:endParaRPr lang="nl-NL" sz="1800" dirty="0">
              <a:effectLst/>
              <a:ea typeface="Calibri" panose="020F0502020204030204" pitchFamily="34" charset="0"/>
            </a:endParaRPr>
          </a:p>
          <a:p>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6422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normAutofit fontScale="92500" lnSpcReduction="20000"/>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endParaRPr lang="en-NL" dirty="0"/>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2472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ep 44">
            <a:extLst>
              <a:ext uri="{FF2B5EF4-FFF2-40B4-BE49-F238E27FC236}">
                <a16:creationId xmlns:a16="http://schemas.microsoft.com/office/drawing/2014/main" id="{557EE954-4645-CA9B-885D-33DFB085734B}"/>
              </a:ext>
              <a:ext uri="{C183D7F6-B498-43B3-948B-1728B52AA6E4}">
                <adec:decorative xmlns:adec="http://schemas.microsoft.com/office/drawing/2017/decorative" val="1"/>
              </a:ext>
            </a:extLst>
          </p:cNvPr>
          <p:cNvGrpSpPr/>
          <p:nvPr/>
        </p:nvGrpSpPr>
        <p:grpSpPr>
          <a:xfrm>
            <a:off x="4250328" y="3030547"/>
            <a:ext cx="3402418" cy="2458169"/>
            <a:chOff x="4250328" y="3030773"/>
            <a:chExt cx="3402418" cy="2710549"/>
          </a:xfrm>
        </p:grpSpPr>
        <p:sp>
          <p:nvSpPr>
            <p:cNvPr id="7" name="Ovaal 6">
              <a:extLst>
                <a:ext uri="{FF2B5EF4-FFF2-40B4-BE49-F238E27FC236}">
                  <a16:creationId xmlns:a16="http://schemas.microsoft.com/office/drawing/2014/main" id="{2A185868-EC1C-218F-B440-37A9482DF0C4}"/>
                </a:ext>
              </a:extLst>
            </p:cNvPr>
            <p:cNvSpPr/>
            <p:nvPr/>
          </p:nvSpPr>
          <p:spPr>
            <a:xfrm>
              <a:off x="4250328" y="3030773"/>
              <a:ext cx="3402418" cy="606056"/>
            </a:xfrm>
            <a:prstGeom prst="ellipse">
              <a:avLst/>
            </a:prstGeom>
            <a:noFill/>
            <a:ln w="28575">
              <a:solidFill>
                <a:schemeClr val="accent1">
                  <a:alpha val="8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highlight>
                  <a:srgbClr val="C0C0C0"/>
                </a:highlight>
              </a:endParaRPr>
            </a:p>
          </p:txBody>
        </p:sp>
        <p:cxnSp>
          <p:nvCxnSpPr>
            <p:cNvPr id="9" name="Rechte verbindingslijn 8">
              <a:extLst>
                <a:ext uri="{FF2B5EF4-FFF2-40B4-BE49-F238E27FC236}">
                  <a16:creationId xmlns:a16="http://schemas.microsoft.com/office/drawing/2014/main" id="{ADB684DD-AF31-F3A2-8BE3-27310C15DE5F}"/>
                </a:ext>
              </a:extLst>
            </p:cNvPr>
            <p:cNvCxnSpPr>
              <a:cxnSpLocks/>
              <a:stCxn id="7" idx="2"/>
            </p:cNvCxnSpPr>
            <p:nvPr/>
          </p:nvCxnSpPr>
          <p:spPr>
            <a:xfrm>
              <a:off x="4250328" y="3333801"/>
              <a:ext cx="1318437" cy="1505997"/>
            </a:xfrm>
            <a:prstGeom prst="line">
              <a:avLst/>
            </a:prstGeom>
            <a:ln w="28575">
              <a:solidFill>
                <a:schemeClr val="accent1">
                  <a:alpha val="88000"/>
                </a:schemeClr>
              </a:solidFill>
            </a:ln>
          </p:spPr>
          <p:style>
            <a:lnRef idx="2">
              <a:schemeClr val="accent1"/>
            </a:lnRef>
            <a:fillRef idx="0">
              <a:schemeClr val="accent1"/>
            </a:fillRef>
            <a:effectRef idx="1">
              <a:schemeClr val="accent1"/>
            </a:effectRef>
            <a:fontRef idx="minor">
              <a:schemeClr val="tx1"/>
            </a:fontRef>
          </p:style>
        </p:cxnSp>
        <p:cxnSp>
          <p:nvCxnSpPr>
            <p:cNvPr id="10" name="Rechte verbindingslijn 9">
              <a:extLst>
                <a:ext uri="{FF2B5EF4-FFF2-40B4-BE49-F238E27FC236}">
                  <a16:creationId xmlns:a16="http://schemas.microsoft.com/office/drawing/2014/main" id="{7B326FC6-3B00-9E5C-6E0D-32AA9071D067}"/>
                </a:ext>
              </a:extLst>
            </p:cNvPr>
            <p:cNvCxnSpPr>
              <a:cxnSpLocks/>
              <a:stCxn id="7" idx="6"/>
            </p:cNvCxnSpPr>
            <p:nvPr/>
          </p:nvCxnSpPr>
          <p:spPr>
            <a:xfrm flipH="1">
              <a:off x="6281146" y="3333801"/>
              <a:ext cx="1371600" cy="1505997"/>
            </a:xfrm>
            <a:prstGeom prst="line">
              <a:avLst/>
            </a:prstGeom>
            <a:ln w="28575">
              <a:solidFill>
                <a:schemeClr val="accent1">
                  <a:alpha val="88000"/>
                </a:schemeClr>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5B8B5C1B-8FF9-94C2-C188-D79CA89CC42C}"/>
                </a:ext>
              </a:extLst>
            </p:cNvPr>
            <p:cNvCxnSpPr>
              <a:cxnSpLocks/>
            </p:cNvCxnSpPr>
            <p:nvPr/>
          </p:nvCxnSpPr>
          <p:spPr>
            <a:xfrm flipH="1">
              <a:off x="6100393" y="4839798"/>
              <a:ext cx="180753" cy="721524"/>
            </a:xfrm>
            <a:prstGeom prst="line">
              <a:avLst/>
            </a:prstGeom>
            <a:ln w="28575">
              <a:solidFill>
                <a:schemeClr val="accent1">
                  <a:alpha val="88000"/>
                </a:schemeClr>
              </a:solidFill>
            </a:ln>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CBEFBFCA-2415-EEF1-BDDC-16293F1845ED}"/>
                </a:ext>
              </a:extLst>
            </p:cNvPr>
            <p:cNvCxnSpPr>
              <a:cxnSpLocks/>
            </p:cNvCxnSpPr>
            <p:nvPr/>
          </p:nvCxnSpPr>
          <p:spPr>
            <a:xfrm>
              <a:off x="5568765" y="4839798"/>
              <a:ext cx="278293" cy="901524"/>
            </a:xfrm>
            <a:prstGeom prst="line">
              <a:avLst/>
            </a:prstGeom>
            <a:ln w="28575">
              <a:solidFill>
                <a:schemeClr val="accent1">
                  <a:alpha val="88000"/>
                </a:schemeClr>
              </a:solidFill>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AE89059C-3FA7-D978-565D-93EE86DE4703}"/>
                </a:ext>
              </a:extLst>
            </p:cNvPr>
            <p:cNvCxnSpPr>
              <a:cxnSpLocks/>
            </p:cNvCxnSpPr>
            <p:nvPr/>
          </p:nvCxnSpPr>
          <p:spPr>
            <a:xfrm flipH="1">
              <a:off x="5851451" y="5561322"/>
              <a:ext cx="244549" cy="180000"/>
            </a:xfrm>
            <a:prstGeom prst="line">
              <a:avLst/>
            </a:prstGeom>
            <a:ln w="28575">
              <a:solidFill>
                <a:schemeClr val="accent1">
                  <a:alpha val="88000"/>
                </a:schemeClr>
              </a:solidFill>
            </a:ln>
          </p:spPr>
          <p:style>
            <a:lnRef idx="2">
              <a:schemeClr val="accent1"/>
            </a:lnRef>
            <a:fillRef idx="0">
              <a:schemeClr val="accent1"/>
            </a:fillRef>
            <a:effectRef idx="1">
              <a:schemeClr val="accent1"/>
            </a:effectRef>
            <a:fontRef idx="minor">
              <a:schemeClr val="tx1"/>
            </a:fontRef>
          </p:style>
        </p:cxnSp>
        <p:sp>
          <p:nvSpPr>
            <p:cNvPr id="44" name="Boog 43">
              <a:extLst>
                <a:ext uri="{FF2B5EF4-FFF2-40B4-BE49-F238E27FC236}">
                  <a16:creationId xmlns:a16="http://schemas.microsoft.com/office/drawing/2014/main" id="{56B7442A-51CD-E88A-C6E6-21674DD21DD6}"/>
                </a:ext>
              </a:extLst>
            </p:cNvPr>
            <p:cNvSpPr/>
            <p:nvPr/>
          </p:nvSpPr>
          <p:spPr>
            <a:xfrm flipV="1">
              <a:off x="5568765" y="4684458"/>
              <a:ext cx="712382" cy="294149"/>
            </a:xfrm>
            <a:prstGeom prst="arc">
              <a:avLst>
                <a:gd name="adj1" fmla="val 10679155"/>
                <a:gd name="adj2" fmla="val 21298554"/>
              </a:avLst>
            </a:prstGeom>
            <a:ln w="28575">
              <a:solidFill>
                <a:schemeClr val="accent1">
                  <a:alpha val="88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highlight>
                  <a:srgbClr val="C0C0C0"/>
                </a:highlight>
              </a:endParaRPr>
            </a:p>
          </p:txBody>
        </p:sp>
      </p:grpSp>
      <p:sp>
        <p:nvSpPr>
          <p:cNvPr id="2" name="Titel 1">
            <a:extLst>
              <a:ext uri="{FF2B5EF4-FFF2-40B4-BE49-F238E27FC236}">
                <a16:creationId xmlns:a16="http://schemas.microsoft.com/office/drawing/2014/main" id="{33E060EA-D4EE-6C41-6A86-C4CA709A11EC}"/>
              </a:ext>
              <a:ext uri="{C183D7F6-B498-43B3-948B-1728B52AA6E4}">
                <adec:decorative xmlns:adec="http://schemas.microsoft.com/office/drawing/2017/decorative" val="1"/>
              </a:ext>
            </a:extLst>
          </p:cNvPr>
          <p:cNvSpPr>
            <a:spLocks noGrp="1"/>
          </p:cNvSpPr>
          <p:nvPr>
            <p:ph type="ctrTitle"/>
          </p:nvPr>
        </p:nvSpPr>
        <p:spPr>
          <a:xfrm>
            <a:off x="571500" y="292985"/>
            <a:ext cx="11044238" cy="492131"/>
          </a:xfrm>
        </p:spPr>
        <p:txBody>
          <a:bodyPr/>
          <a:lstStyle/>
          <a:p>
            <a:r>
              <a:rPr lang="nl-NL" dirty="0"/>
              <a:t>Uitdagingen voor de komende jaren</a:t>
            </a:r>
          </a:p>
        </p:txBody>
      </p:sp>
      <p:sp>
        <p:nvSpPr>
          <p:cNvPr id="5" name="Tijdelijke aanduiding voor dianummer 4">
            <a:extLst>
              <a:ext uri="{FF2B5EF4-FFF2-40B4-BE49-F238E27FC236}">
                <a16:creationId xmlns:a16="http://schemas.microsoft.com/office/drawing/2014/main" id="{183CA3FE-1855-E071-92CA-3A5B48168630}"/>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3</a:t>
            </a:fld>
            <a:endParaRPr lang="nl-NL"/>
          </a:p>
        </p:txBody>
      </p:sp>
      <p:sp>
        <p:nvSpPr>
          <p:cNvPr id="20" name="Tekstvak 19">
            <a:extLst>
              <a:ext uri="{FF2B5EF4-FFF2-40B4-BE49-F238E27FC236}">
                <a16:creationId xmlns:a16="http://schemas.microsoft.com/office/drawing/2014/main" id="{82856795-10B1-DE6D-49FE-844E7FF455CC}"/>
              </a:ext>
              <a:ext uri="{C183D7F6-B498-43B3-948B-1728B52AA6E4}">
                <adec:decorative xmlns:adec="http://schemas.microsoft.com/office/drawing/2017/decorative" val="1"/>
              </a:ext>
            </a:extLst>
          </p:cNvPr>
          <p:cNvSpPr txBox="1"/>
          <p:nvPr/>
        </p:nvSpPr>
        <p:spPr>
          <a:xfrm rot="571329">
            <a:off x="4608985" y="1149364"/>
            <a:ext cx="2460736" cy="400110"/>
          </a:xfrm>
          <a:prstGeom prst="rect">
            <a:avLst/>
          </a:prstGeom>
          <a:noFill/>
        </p:spPr>
        <p:txBody>
          <a:bodyPr wrap="square" rtlCol="0">
            <a:spAutoFit/>
          </a:bodyPr>
          <a:lstStyle/>
          <a:p>
            <a:r>
              <a:rPr lang="nl-NL" sz="2000" b="1" dirty="0">
                <a:solidFill>
                  <a:srgbClr val="CA005D"/>
                </a:solidFill>
              </a:rPr>
              <a:t>CO2 emissiehandel, </a:t>
            </a:r>
          </a:p>
        </p:txBody>
      </p:sp>
      <p:sp>
        <p:nvSpPr>
          <p:cNvPr id="22" name="Tekstvak 21">
            <a:extLst>
              <a:ext uri="{FF2B5EF4-FFF2-40B4-BE49-F238E27FC236}">
                <a16:creationId xmlns:a16="http://schemas.microsoft.com/office/drawing/2014/main" id="{6229D577-2586-2CD1-4B5D-A4DACB531A86}"/>
              </a:ext>
              <a:ext uri="{C183D7F6-B498-43B3-948B-1728B52AA6E4}">
                <adec:decorative xmlns:adec="http://schemas.microsoft.com/office/drawing/2017/decorative" val="1"/>
              </a:ext>
            </a:extLst>
          </p:cNvPr>
          <p:cNvSpPr txBox="1"/>
          <p:nvPr/>
        </p:nvSpPr>
        <p:spPr>
          <a:xfrm rot="2310877">
            <a:off x="2821207" y="2593596"/>
            <a:ext cx="3162485" cy="400110"/>
          </a:xfrm>
          <a:prstGeom prst="rect">
            <a:avLst/>
          </a:prstGeom>
          <a:noFill/>
        </p:spPr>
        <p:txBody>
          <a:bodyPr wrap="square">
            <a:spAutoFit/>
          </a:bodyPr>
          <a:lstStyle/>
          <a:p>
            <a:r>
              <a:rPr lang="nl-NL" sz="2000" b="1" dirty="0">
                <a:solidFill>
                  <a:srgbClr val="0070C0"/>
                </a:solidFill>
              </a:rPr>
              <a:t>Schone Lucht akkoord </a:t>
            </a:r>
          </a:p>
        </p:txBody>
      </p:sp>
      <p:sp>
        <p:nvSpPr>
          <p:cNvPr id="24" name="Tekstvak 23">
            <a:extLst>
              <a:ext uri="{FF2B5EF4-FFF2-40B4-BE49-F238E27FC236}">
                <a16:creationId xmlns:a16="http://schemas.microsoft.com/office/drawing/2014/main" id="{4469B0F7-DE1A-13E3-C529-495AA1F4586B}"/>
              </a:ext>
              <a:ext uri="{C183D7F6-B498-43B3-948B-1728B52AA6E4}">
                <adec:decorative xmlns:adec="http://schemas.microsoft.com/office/drawing/2017/decorative" val="1"/>
              </a:ext>
            </a:extLst>
          </p:cNvPr>
          <p:cNvSpPr txBox="1"/>
          <p:nvPr/>
        </p:nvSpPr>
        <p:spPr>
          <a:xfrm rot="18773640">
            <a:off x="6494585" y="2194785"/>
            <a:ext cx="2577062" cy="400110"/>
          </a:xfrm>
          <a:prstGeom prst="rect">
            <a:avLst/>
          </a:prstGeom>
          <a:noFill/>
        </p:spPr>
        <p:txBody>
          <a:bodyPr wrap="square">
            <a:spAutoFit/>
          </a:bodyPr>
          <a:lstStyle/>
          <a:p>
            <a:r>
              <a:rPr lang="nl-NL" sz="2000" b="1" dirty="0">
                <a:solidFill>
                  <a:srgbClr val="00B050"/>
                </a:solidFill>
              </a:rPr>
              <a:t>WHO-advieswaarden </a:t>
            </a:r>
          </a:p>
        </p:txBody>
      </p:sp>
      <p:sp>
        <p:nvSpPr>
          <p:cNvPr id="26" name="Tekstvak 25">
            <a:extLst>
              <a:ext uri="{FF2B5EF4-FFF2-40B4-BE49-F238E27FC236}">
                <a16:creationId xmlns:a16="http://schemas.microsoft.com/office/drawing/2014/main" id="{EE508401-6B7D-98B2-5A12-BD28D7BEFF91}"/>
              </a:ext>
              <a:ext uri="{C183D7F6-B498-43B3-948B-1728B52AA6E4}">
                <adec:decorative xmlns:adec="http://schemas.microsoft.com/office/drawing/2017/decorative" val="1"/>
              </a:ext>
            </a:extLst>
          </p:cNvPr>
          <p:cNvSpPr txBox="1"/>
          <p:nvPr/>
        </p:nvSpPr>
        <p:spPr>
          <a:xfrm rot="21276775">
            <a:off x="4029317" y="1473996"/>
            <a:ext cx="3162485" cy="400110"/>
          </a:xfrm>
          <a:prstGeom prst="rect">
            <a:avLst/>
          </a:prstGeom>
          <a:noFill/>
        </p:spPr>
        <p:txBody>
          <a:bodyPr wrap="square">
            <a:spAutoFit/>
          </a:bodyPr>
          <a:lstStyle/>
          <a:p>
            <a:r>
              <a:rPr lang="nl-NL" sz="2000" b="1" dirty="0">
                <a:solidFill>
                  <a:srgbClr val="FFC000"/>
                </a:solidFill>
              </a:rPr>
              <a:t>stikstofbeleid</a:t>
            </a:r>
            <a:r>
              <a:rPr lang="nl-NL" sz="2000" dirty="0">
                <a:solidFill>
                  <a:srgbClr val="FFC000"/>
                </a:solidFill>
              </a:rPr>
              <a:t> </a:t>
            </a:r>
          </a:p>
        </p:txBody>
      </p:sp>
      <p:sp>
        <p:nvSpPr>
          <p:cNvPr id="28" name="Tekstvak 27">
            <a:extLst>
              <a:ext uri="{FF2B5EF4-FFF2-40B4-BE49-F238E27FC236}">
                <a16:creationId xmlns:a16="http://schemas.microsoft.com/office/drawing/2014/main" id="{57B107DB-9F53-5F30-336B-5CC10E873701}"/>
              </a:ext>
              <a:ext uri="{C183D7F6-B498-43B3-948B-1728B52AA6E4}">
                <adec:decorative xmlns:adec="http://schemas.microsoft.com/office/drawing/2017/decorative" val="1"/>
              </a:ext>
            </a:extLst>
          </p:cNvPr>
          <p:cNvSpPr txBox="1"/>
          <p:nvPr/>
        </p:nvSpPr>
        <p:spPr>
          <a:xfrm rot="20761396">
            <a:off x="4828950" y="1730600"/>
            <a:ext cx="2723639" cy="400110"/>
          </a:xfrm>
          <a:prstGeom prst="rect">
            <a:avLst/>
          </a:prstGeom>
          <a:noFill/>
        </p:spPr>
        <p:txBody>
          <a:bodyPr wrap="square">
            <a:spAutoFit/>
          </a:bodyPr>
          <a:lstStyle/>
          <a:p>
            <a:r>
              <a:rPr lang="nl-NL" sz="2000" b="1" dirty="0">
                <a:solidFill>
                  <a:schemeClr val="accent4">
                    <a:lumMod val="50000"/>
                  </a:schemeClr>
                </a:solidFill>
              </a:rPr>
              <a:t>Europese Greendeal</a:t>
            </a:r>
          </a:p>
        </p:txBody>
      </p:sp>
      <p:sp>
        <p:nvSpPr>
          <p:cNvPr id="30" name="Tekstvak 29">
            <a:extLst>
              <a:ext uri="{FF2B5EF4-FFF2-40B4-BE49-F238E27FC236}">
                <a16:creationId xmlns:a16="http://schemas.microsoft.com/office/drawing/2014/main" id="{4BA9D757-8138-0B67-00C9-9A9613F60066}"/>
              </a:ext>
              <a:ext uri="{C183D7F6-B498-43B3-948B-1728B52AA6E4}">
                <adec:decorative xmlns:adec="http://schemas.microsoft.com/office/drawing/2017/decorative" val="1"/>
              </a:ext>
            </a:extLst>
          </p:cNvPr>
          <p:cNvSpPr txBox="1"/>
          <p:nvPr/>
        </p:nvSpPr>
        <p:spPr>
          <a:xfrm rot="21072746">
            <a:off x="5720795" y="2167470"/>
            <a:ext cx="2662754" cy="400110"/>
          </a:xfrm>
          <a:prstGeom prst="rect">
            <a:avLst/>
          </a:prstGeom>
          <a:noFill/>
        </p:spPr>
        <p:txBody>
          <a:bodyPr wrap="square">
            <a:spAutoFit/>
          </a:bodyPr>
          <a:lstStyle/>
          <a:p>
            <a:r>
              <a:rPr lang="nl-NL" sz="2000" b="1" dirty="0">
                <a:solidFill>
                  <a:srgbClr val="7030A0"/>
                </a:solidFill>
              </a:rPr>
              <a:t> Klimaatakkoord</a:t>
            </a:r>
          </a:p>
        </p:txBody>
      </p:sp>
      <p:sp>
        <p:nvSpPr>
          <p:cNvPr id="32" name="Tekstvak 31">
            <a:extLst>
              <a:ext uri="{FF2B5EF4-FFF2-40B4-BE49-F238E27FC236}">
                <a16:creationId xmlns:a16="http://schemas.microsoft.com/office/drawing/2014/main" id="{AE536052-B950-8A3A-C4E1-27B1DF35DC33}"/>
              </a:ext>
              <a:ext uri="{C183D7F6-B498-43B3-948B-1728B52AA6E4}">
                <adec:decorative xmlns:adec="http://schemas.microsoft.com/office/drawing/2017/decorative" val="1"/>
              </a:ext>
            </a:extLst>
          </p:cNvPr>
          <p:cNvSpPr txBox="1"/>
          <p:nvPr/>
        </p:nvSpPr>
        <p:spPr>
          <a:xfrm rot="728186">
            <a:off x="4752310" y="2938055"/>
            <a:ext cx="2442830" cy="400110"/>
          </a:xfrm>
          <a:prstGeom prst="rect">
            <a:avLst/>
          </a:prstGeom>
          <a:noFill/>
        </p:spPr>
        <p:txBody>
          <a:bodyPr wrap="square">
            <a:spAutoFit/>
          </a:bodyPr>
          <a:lstStyle/>
          <a:p>
            <a:r>
              <a:rPr lang="nl-NL" sz="2000" b="1" dirty="0">
                <a:solidFill>
                  <a:srgbClr val="7030A0"/>
                </a:solidFill>
              </a:rPr>
              <a:t>Fit </a:t>
            </a:r>
            <a:r>
              <a:rPr lang="nl-NL" sz="2000" b="1" dirty="0" err="1">
                <a:solidFill>
                  <a:srgbClr val="7030A0"/>
                </a:solidFill>
              </a:rPr>
              <a:t>for</a:t>
            </a:r>
            <a:r>
              <a:rPr lang="nl-NL" sz="2000" b="1" dirty="0">
                <a:solidFill>
                  <a:srgbClr val="7030A0"/>
                </a:solidFill>
              </a:rPr>
              <a:t> 55-pakket</a:t>
            </a:r>
          </a:p>
        </p:txBody>
      </p:sp>
      <p:sp>
        <p:nvSpPr>
          <p:cNvPr id="46" name="Tekstvak 45">
            <a:extLst>
              <a:ext uri="{FF2B5EF4-FFF2-40B4-BE49-F238E27FC236}">
                <a16:creationId xmlns:a16="http://schemas.microsoft.com/office/drawing/2014/main" id="{D3408FC5-EED3-4E79-38A2-C37B4D812D46}"/>
              </a:ext>
              <a:ext uri="{C183D7F6-B498-43B3-948B-1728B52AA6E4}">
                <adec:decorative xmlns:adec="http://schemas.microsoft.com/office/drawing/2017/decorative" val="1"/>
              </a:ext>
            </a:extLst>
          </p:cNvPr>
          <p:cNvSpPr txBox="1"/>
          <p:nvPr/>
        </p:nvSpPr>
        <p:spPr>
          <a:xfrm rot="742506">
            <a:off x="5617623" y="5393340"/>
            <a:ext cx="712383" cy="1446550"/>
          </a:xfrm>
          <a:prstGeom prst="rect">
            <a:avLst/>
          </a:prstGeom>
          <a:noFill/>
        </p:spPr>
        <p:txBody>
          <a:bodyPr wrap="square" rtlCol="0">
            <a:spAutoFit/>
          </a:bodyPr>
          <a:lstStyle/>
          <a:p>
            <a:r>
              <a:rPr lang="nl-NL" sz="8800" dirty="0">
                <a:solidFill>
                  <a:srgbClr val="FF0000"/>
                </a:solidFill>
              </a:rPr>
              <a:t>?</a:t>
            </a:r>
          </a:p>
        </p:txBody>
      </p:sp>
    </p:spTree>
    <p:extLst>
      <p:ext uri="{BB962C8B-B14F-4D97-AF65-F5344CB8AC3E}">
        <p14:creationId xmlns:p14="http://schemas.microsoft.com/office/powerpoint/2010/main" val="73709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1000" fill="hold"/>
                                        <p:tgtEl>
                                          <p:spTgt spid="26"/>
                                        </p:tgtEl>
                                        <p:attrNameLst>
                                          <p:attrName>ppt_w</p:attrName>
                                        </p:attrNameLst>
                                      </p:cBhvr>
                                      <p:tavLst>
                                        <p:tav tm="0">
                                          <p:val>
                                            <p:fltVal val="0"/>
                                          </p:val>
                                        </p:tav>
                                        <p:tav tm="100000">
                                          <p:val>
                                            <p:strVal val="#ppt_w"/>
                                          </p:val>
                                        </p:tav>
                                      </p:tavLst>
                                    </p:anim>
                                    <p:anim calcmode="lin" valueType="num">
                                      <p:cBhvr>
                                        <p:cTn id="20" dur="1000" fill="hold"/>
                                        <p:tgtEl>
                                          <p:spTgt spid="26"/>
                                        </p:tgtEl>
                                        <p:attrNameLst>
                                          <p:attrName>ppt_h</p:attrName>
                                        </p:attrNameLst>
                                      </p:cBhvr>
                                      <p:tavLst>
                                        <p:tav tm="0">
                                          <p:val>
                                            <p:fltVal val="0"/>
                                          </p:val>
                                        </p:tav>
                                        <p:tav tm="100000">
                                          <p:val>
                                            <p:strVal val="#ppt_h"/>
                                          </p:val>
                                        </p:tav>
                                      </p:tavLst>
                                    </p:anim>
                                    <p:anim calcmode="lin" valueType="num">
                                      <p:cBhvr>
                                        <p:cTn id="21" dur="1000" fill="hold"/>
                                        <p:tgtEl>
                                          <p:spTgt spid="26"/>
                                        </p:tgtEl>
                                        <p:attrNameLst>
                                          <p:attrName>style.rotation</p:attrName>
                                        </p:attrNameLst>
                                      </p:cBhvr>
                                      <p:tavLst>
                                        <p:tav tm="0">
                                          <p:val>
                                            <p:fltVal val="90"/>
                                          </p:val>
                                        </p:tav>
                                        <p:tav tm="100000">
                                          <p:val>
                                            <p:fltVal val="0"/>
                                          </p:val>
                                        </p:tav>
                                      </p:tavLst>
                                    </p:anim>
                                    <p:animEffect transition="in" filter="fade">
                                      <p:cBhvr>
                                        <p:cTn id="22" dur="1000"/>
                                        <p:tgtEl>
                                          <p:spTgt spid="2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 calcmode="lin" valueType="num">
                                      <p:cBhvr>
                                        <p:cTn id="27" dur="1000" fill="hold"/>
                                        <p:tgtEl>
                                          <p:spTgt spid="28"/>
                                        </p:tgtEl>
                                        <p:attrNameLst>
                                          <p:attrName>style.rotation</p:attrName>
                                        </p:attrNameLst>
                                      </p:cBhvr>
                                      <p:tavLst>
                                        <p:tav tm="0">
                                          <p:val>
                                            <p:fltVal val="90"/>
                                          </p:val>
                                        </p:tav>
                                        <p:tav tm="100000">
                                          <p:val>
                                            <p:fltVal val="0"/>
                                          </p:val>
                                        </p:tav>
                                      </p:tavLst>
                                    </p:anim>
                                    <p:animEffect transition="in" filter="fade">
                                      <p:cBhvr>
                                        <p:cTn id="28" dur="1000"/>
                                        <p:tgtEl>
                                          <p:spTgt spid="2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 calcmode="lin" valueType="num">
                                      <p:cBhvr>
                                        <p:cTn id="39" dur="1000" fill="hold"/>
                                        <p:tgtEl>
                                          <p:spTgt spid="32"/>
                                        </p:tgtEl>
                                        <p:attrNameLst>
                                          <p:attrName>style.rotation</p:attrName>
                                        </p:attrNameLst>
                                      </p:cBhvr>
                                      <p:tavLst>
                                        <p:tav tm="0">
                                          <p:val>
                                            <p:fltVal val="90"/>
                                          </p:val>
                                        </p:tav>
                                        <p:tav tm="100000">
                                          <p:val>
                                            <p:fltVal val="0"/>
                                          </p:val>
                                        </p:tav>
                                      </p:tavLst>
                                    </p:anim>
                                    <p:animEffect transition="in" filter="fade">
                                      <p:cBhvr>
                                        <p:cTn id="40" dur="1000"/>
                                        <p:tgtEl>
                                          <p:spTgt spid="3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P spid="30" grpId="0"/>
      <p:bldP spid="32"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ED45785-79E3-1CB7-889F-C91C34EBBEB3}"/>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4</a:t>
            </a:fld>
            <a:endParaRPr lang="nl-NL"/>
          </a:p>
        </p:txBody>
      </p:sp>
      <p:sp>
        <p:nvSpPr>
          <p:cNvPr id="9" name="Titel 8">
            <a:extLst>
              <a:ext uri="{FF2B5EF4-FFF2-40B4-BE49-F238E27FC236}">
                <a16:creationId xmlns:a16="http://schemas.microsoft.com/office/drawing/2014/main" id="{B9A20453-D5AD-293C-B71B-855C9B1BFF78}"/>
              </a:ext>
              <a:ext uri="{C183D7F6-B498-43B3-948B-1728B52AA6E4}">
                <adec:decorative xmlns:adec="http://schemas.microsoft.com/office/drawing/2017/decorative" val="1"/>
              </a:ext>
            </a:extLst>
          </p:cNvPr>
          <p:cNvSpPr txBox="1">
            <a:spLocks/>
          </p:cNvSpPr>
          <p:nvPr/>
        </p:nvSpPr>
        <p:spPr>
          <a:xfrm>
            <a:off x="635000" y="895612"/>
            <a:ext cx="10923588" cy="662256"/>
          </a:xfrm>
          <a:prstGeom prst="rect">
            <a:avLst/>
          </a:prstGeom>
        </p:spPr>
        <p:txBody>
          <a:bodyPr vert="horz" lIns="0" tIns="0" rIns="0" bIns="0" rtlCol="0" anchor="t">
            <a:normAutofit fontScale="97500"/>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endParaRPr lang="nl-NL" sz="4400" b="1" dirty="0">
              <a:latin typeface="RijksoverheidSansHeadingTT" panose="020B0503040202060203" pitchFamily="34" charset="0"/>
            </a:endParaRPr>
          </a:p>
        </p:txBody>
      </p:sp>
      <p:pic>
        <p:nvPicPr>
          <p:cNvPr id="6" name="Afbeelding 5">
            <a:extLst>
              <a:ext uri="{FF2B5EF4-FFF2-40B4-BE49-F238E27FC236}">
                <a16:creationId xmlns:a16="http://schemas.microsoft.com/office/drawing/2014/main" id="{78065EAE-770D-2D0A-C1E7-428A6E1863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30510" y="1992767"/>
            <a:ext cx="7194244" cy="3969621"/>
          </a:xfrm>
          <a:prstGeom prst="rect">
            <a:avLst/>
          </a:prstGeom>
        </p:spPr>
      </p:pic>
      <p:sp>
        <p:nvSpPr>
          <p:cNvPr id="11" name="Titel 10">
            <a:extLst>
              <a:ext uri="{FF2B5EF4-FFF2-40B4-BE49-F238E27FC236}">
                <a16:creationId xmlns:a16="http://schemas.microsoft.com/office/drawing/2014/main" id="{12E14A9C-03A5-F62C-27FF-870152272882}"/>
              </a:ext>
              <a:ext uri="{C183D7F6-B498-43B3-948B-1728B52AA6E4}">
                <adec:decorative xmlns:adec="http://schemas.microsoft.com/office/drawing/2017/decorative" val="1"/>
              </a:ext>
            </a:extLst>
          </p:cNvPr>
          <p:cNvSpPr txBox="1">
            <a:spLocks noGrp="1"/>
          </p:cNvSpPr>
          <p:nvPr>
            <p:ph type="title" idx="4294967295"/>
          </p:nvPr>
        </p:nvSpPr>
        <p:spPr>
          <a:xfrm>
            <a:off x="207433" y="665316"/>
            <a:ext cx="11777133"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17BC6"/>
                </a:solidFill>
                <a:effectLst/>
                <a:uLnTx/>
                <a:uFillTx/>
                <a:latin typeface="RijksoverheidSansHeadingTT" panose="020B0503040202060203" pitchFamily="34" charset="0"/>
                <a:ea typeface="+mj-ea"/>
                <a:cs typeface="+mj-cs"/>
              </a:rPr>
              <a:t>RVO Stimuleert  de toepassing van innovatieve technieken </a:t>
            </a:r>
            <a:br>
              <a:rPr kumimoji="0" lang="nl-NL" sz="3600" b="1" i="0" u="none" strike="noStrike" kern="1200" cap="none" spc="0" normalizeH="0" baseline="0" noProof="0" dirty="0">
                <a:ln>
                  <a:noFill/>
                </a:ln>
                <a:solidFill>
                  <a:srgbClr val="017BC6"/>
                </a:solidFill>
                <a:effectLst/>
                <a:uLnTx/>
                <a:uFillTx/>
                <a:latin typeface="RijksoverheidSansHeadingTT" panose="020B0503040202060203" pitchFamily="34" charset="0"/>
                <a:ea typeface="+mj-ea"/>
                <a:cs typeface="+mj-cs"/>
              </a:rPr>
            </a:br>
            <a:endParaRPr kumimoji="0" lang="nl-NL"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372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C002D7D-CFAC-D2B8-B13C-C0F01D314624}"/>
              </a:ext>
              <a:ext uri="{C183D7F6-B498-43B3-948B-1728B52AA6E4}">
                <adec:decorative xmlns:adec="http://schemas.microsoft.com/office/drawing/2017/decorative" val="1"/>
              </a:ext>
            </a:extLst>
          </p:cNvPr>
          <p:cNvSpPr>
            <a:spLocks noGrp="1"/>
          </p:cNvSpPr>
          <p:nvPr>
            <p:ph type="body" sz="quarter" idx="21"/>
          </p:nvPr>
        </p:nvSpPr>
        <p:spPr/>
        <p:txBody>
          <a:bodyPr/>
          <a:lstStyle/>
          <a:p>
            <a:pPr>
              <a:lnSpc>
                <a:spcPts val="1200"/>
              </a:lnSpc>
            </a:pPr>
            <a:r>
              <a:rPr lang="nl-NL" dirty="0">
                <a:latin typeface="RijksoverheidSansText" panose="020B0503040202060203" pitchFamily="34" charset="0"/>
              </a:rPr>
              <a:t>Wim Boeken (RVO)</a:t>
            </a:r>
          </a:p>
          <a:p>
            <a:pPr>
              <a:lnSpc>
                <a:spcPts val="1200"/>
              </a:lnSpc>
            </a:pPr>
            <a:r>
              <a:rPr lang="nl-NL" dirty="0">
                <a:latin typeface="RijksoverheidSansText" panose="020B0503040202060203" pitchFamily="34" charset="0"/>
              </a:rPr>
              <a:t>Lex Fresen (RWS)</a:t>
            </a:r>
          </a:p>
        </p:txBody>
      </p:sp>
      <p:sp>
        <p:nvSpPr>
          <p:cNvPr id="3" name="Tijdelijke aanduiding voor datum 2">
            <a:extLst>
              <a:ext uri="{FF2B5EF4-FFF2-40B4-BE49-F238E27FC236}">
                <a16:creationId xmlns:a16="http://schemas.microsoft.com/office/drawing/2014/main" id="{9126EEA2-98AD-94A9-CAAF-E58CF392FD3F}"/>
              </a:ext>
              <a:ext uri="{C183D7F6-B498-43B3-948B-1728B52AA6E4}">
                <adec:decorative xmlns:adec="http://schemas.microsoft.com/office/drawing/2017/decorative" val="1"/>
              </a:ext>
            </a:extLst>
          </p:cNvPr>
          <p:cNvSpPr>
            <a:spLocks noGrp="1"/>
          </p:cNvSpPr>
          <p:nvPr>
            <p:ph type="dt" sz="half" idx="23"/>
          </p:nvPr>
        </p:nvSpPr>
        <p:spPr/>
        <p:txBody>
          <a:bodyPr/>
          <a:lstStyle/>
          <a:p>
            <a:endParaRPr lang="nl-NL"/>
          </a:p>
        </p:txBody>
      </p:sp>
      <p:sp>
        <p:nvSpPr>
          <p:cNvPr id="4" name="Tijdelijke aanduiding voor voettekst 3">
            <a:extLst>
              <a:ext uri="{FF2B5EF4-FFF2-40B4-BE49-F238E27FC236}">
                <a16:creationId xmlns:a16="http://schemas.microsoft.com/office/drawing/2014/main" id="{6EA0D62C-F45D-37BE-A5BF-90401F7B43CF}"/>
              </a:ext>
              <a:ext uri="{C183D7F6-B498-43B3-948B-1728B52AA6E4}">
                <adec:decorative xmlns:adec="http://schemas.microsoft.com/office/drawing/2017/decorative" val="1"/>
              </a:ext>
            </a:extLst>
          </p:cNvPr>
          <p:cNvSpPr>
            <a:spLocks noGrp="1"/>
          </p:cNvSpPr>
          <p:nvPr>
            <p:ph type="ftr" sz="quarter" idx="24"/>
          </p:nvPr>
        </p:nvSpPr>
        <p:spPr/>
        <p:txBody>
          <a:bodyPr/>
          <a:lstStyle/>
          <a:p>
            <a:endParaRPr lang="nl-NL"/>
          </a:p>
        </p:txBody>
      </p:sp>
      <p:sp>
        <p:nvSpPr>
          <p:cNvPr id="5" name="Tijdelijke aanduiding voor dianummer 4">
            <a:extLst>
              <a:ext uri="{FF2B5EF4-FFF2-40B4-BE49-F238E27FC236}">
                <a16:creationId xmlns:a16="http://schemas.microsoft.com/office/drawing/2014/main" id="{85A4CE51-214E-7901-6157-7EE0C4142270}"/>
              </a:ext>
              <a:ext uri="{C183D7F6-B498-43B3-948B-1728B52AA6E4}">
                <adec:decorative xmlns:adec="http://schemas.microsoft.com/office/drawing/2017/decorative" val="1"/>
              </a:ext>
            </a:extLst>
          </p:cNvPr>
          <p:cNvSpPr>
            <a:spLocks noGrp="1"/>
          </p:cNvSpPr>
          <p:nvPr>
            <p:ph type="sldNum" sz="quarter" idx="25"/>
          </p:nvPr>
        </p:nvSpPr>
        <p:spPr/>
        <p:txBody>
          <a:bodyPr/>
          <a:lstStyle/>
          <a:p>
            <a:fld id="{10A0A6AF-03C5-477E-939A-E28F7E7F05EA}" type="slidenum">
              <a:rPr lang="nl-NL" smtClean="0"/>
              <a:pPr/>
              <a:t>5</a:t>
            </a:fld>
            <a:endParaRPr lang="nl-NL"/>
          </a:p>
        </p:txBody>
      </p:sp>
      <p:sp>
        <p:nvSpPr>
          <p:cNvPr id="6" name="Titel 5">
            <a:extLst>
              <a:ext uri="{FF2B5EF4-FFF2-40B4-BE49-F238E27FC236}">
                <a16:creationId xmlns:a16="http://schemas.microsoft.com/office/drawing/2014/main" id="{C21B39B7-93B8-BECF-35ED-BF46A5878164}"/>
              </a:ext>
              <a:ext uri="{C183D7F6-B498-43B3-948B-1728B52AA6E4}">
                <adec:decorative xmlns:adec="http://schemas.microsoft.com/office/drawing/2017/decorative" val="1"/>
              </a:ext>
            </a:extLst>
          </p:cNvPr>
          <p:cNvSpPr>
            <a:spLocks noGrp="1"/>
          </p:cNvSpPr>
          <p:nvPr>
            <p:ph type="ctrTitle"/>
          </p:nvPr>
        </p:nvSpPr>
        <p:spPr/>
        <p:txBody>
          <a:bodyPr/>
          <a:lstStyle/>
          <a:p>
            <a:r>
              <a:rPr lang="nl-NL" sz="3600" b="1" dirty="0">
                <a:latin typeface="RijksoverheidSansHeadingTT" panose="020B0503040202060203" pitchFamily="34" charset="0"/>
              </a:rPr>
              <a:t>Geld voor Scherp Vergunnen</a:t>
            </a:r>
            <a:endParaRPr lang="nl-NL" b="1" dirty="0">
              <a:latin typeface="RijksoverheidSansHeadingTT" panose="020B0503040202060203" pitchFamily="34" charset="0"/>
            </a:endParaRPr>
          </a:p>
        </p:txBody>
      </p:sp>
      <p:sp>
        <p:nvSpPr>
          <p:cNvPr id="7" name="Ondertitel 6">
            <a:extLst>
              <a:ext uri="{FF2B5EF4-FFF2-40B4-BE49-F238E27FC236}">
                <a16:creationId xmlns:a16="http://schemas.microsoft.com/office/drawing/2014/main" id="{54DE8E4A-AEE0-6C3C-576E-505471BAB005}"/>
              </a:ext>
              <a:ext uri="{C183D7F6-B498-43B3-948B-1728B52AA6E4}">
                <adec:decorative xmlns:adec="http://schemas.microsoft.com/office/drawing/2017/decorative" val="1"/>
              </a:ext>
            </a:extLst>
          </p:cNvPr>
          <p:cNvSpPr>
            <a:spLocks noGrp="1"/>
          </p:cNvSpPr>
          <p:nvPr>
            <p:ph type="subTitle" idx="1"/>
          </p:nvPr>
        </p:nvSpPr>
        <p:spPr>
          <a:xfrm>
            <a:off x="6553200" y="4218267"/>
            <a:ext cx="5004000" cy="1081320"/>
          </a:xfrm>
        </p:spPr>
        <p:txBody>
          <a:bodyPr/>
          <a:lstStyle/>
          <a:p>
            <a:r>
              <a:rPr lang="nl-NL" sz="2400" dirty="0">
                <a:latin typeface="RijksoverheidSansHeadingTT" panose="020B0503040202060203" pitchFamily="34" charset="0"/>
              </a:rPr>
              <a:t>Fiscaal voordeel voor milieuvriendelijke bedrijfsmiddelen</a:t>
            </a:r>
            <a:endParaRPr lang="nl-NL" sz="1600" dirty="0">
              <a:latin typeface="RijksoverheidSansHeadingTT" panose="020B0503040202060203" pitchFamily="34" charset="0"/>
            </a:endParaRPr>
          </a:p>
          <a:p>
            <a:endParaRPr lang="nl-NL" dirty="0"/>
          </a:p>
        </p:txBody>
      </p:sp>
      <p:sp>
        <p:nvSpPr>
          <p:cNvPr id="8" name="Tijdelijke aanduiding voor afbeelding 7">
            <a:extLst>
              <a:ext uri="{FF2B5EF4-FFF2-40B4-BE49-F238E27FC236}">
                <a16:creationId xmlns:a16="http://schemas.microsoft.com/office/drawing/2014/main" id="{D5B92A7B-DDCE-95D0-E4BD-ED888D10DA65}"/>
              </a:ext>
              <a:ext uri="{C183D7F6-B498-43B3-948B-1728B52AA6E4}">
                <adec:decorative xmlns:adec="http://schemas.microsoft.com/office/drawing/2017/decorative" val="1"/>
              </a:ext>
            </a:extLst>
          </p:cNvPr>
          <p:cNvSpPr>
            <a:spLocks noGrp="1"/>
          </p:cNvSpPr>
          <p:nvPr>
            <p:ph type="pic" sz="quarter" idx="22"/>
          </p:nvPr>
        </p:nvSpPr>
        <p:spPr/>
        <p:txBody>
          <a:bodyPr/>
          <a:lstStyle/>
          <a:p>
            <a:endParaRPr lang="nl-NL"/>
          </a:p>
        </p:txBody>
      </p:sp>
      <p:pic>
        <p:nvPicPr>
          <p:cNvPr id="9" name="Afbeelding 8">
            <a:extLst>
              <a:ext uri="{FF2B5EF4-FFF2-40B4-BE49-F238E27FC236}">
                <a16:creationId xmlns:a16="http://schemas.microsoft.com/office/drawing/2014/main" id="{28A1199F-E754-DEDC-3240-C916530618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1448219">
            <a:off x="1106809" y="841726"/>
            <a:ext cx="3702743" cy="5244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9096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4FC3-B7ED-F692-A193-CFBA9FA9BE9B}"/>
            </a:ext>
          </a:extLst>
        </p:cNvPr>
        <p:cNvGrpSpPr/>
        <p:nvPr/>
      </p:nvGrpSpPr>
      <p:grpSpPr>
        <a:xfrm>
          <a:off x="0" y="0"/>
          <a:ext cx="0" cy="0"/>
          <a:chOff x="0" y="0"/>
          <a:chExt cx="0" cy="0"/>
        </a:xfrm>
      </p:grpSpPr>
      <p:sp>
        <p:nvSpPr>
          <p:cNvPr id="15" name="Text Placeholder 1">
            <a:extLst>
              <a:ext uri="{FF2B5EF4-FFF2-40B4-BE49-F238E27FC236}">
                <a16:creationId xmlns:a16="http://schemas.microsoft.com/office/drawing/2014/main" id="{DACCC4F3-4C53-EF56-337E-4C473B2FCA32}"/>
              </a:ext>
              <a:ext uri="{C183D7F6-B498-43B3-948B-1728B52AA6E4}">
                <adec:decorative xmlns:adec="http://schemas.microsoft.com/office/drawing/2017/decorative" val="1"/>
              </a:ext>
            </a:extLst>
          </p:cNvPr>
          <p:cNvSpPr>
            <a:spLocks noGrp="1"/>
          </p:cNvSpPr>
          <p:nvPr>
            <p:ph type="body" sz="quarter" idx="16"/>
          </p:nvPr>
        </p:nvSpPr>
        <p:spPr>
          <a:xfrm>
            <a:off x="635000" y="2289600"/>
            <a:ext cx="5003800" cy="3931813"/>
          </a:xfrm>
        </p:spPr>
        <p:txBody>
          <a:bodyPr/>
          <a:lstStyle/>
          <a:p>
            <a:pPr marL="342900" indent="-342900">
              <a:buFont typeface="Arial" panose="020B0604020202020204" pitchFamily="34" charset="0"/>
              <a:buChar char="•"/>
            </a:pPr>
            <a:r>
              <a:rPr lang="nl-NL" dirty="0">
                <a:latin typeface="RijksoverheidSansText" panose="020B0503040202060203" pitchFamily="34" charset="0"/>
              </a:rPr>
              <a:t>Inleiding</a:t>
            </a:r>
          </a:p>
          <a:p>
            <a:pPr marL="342900" indent="-342900">
              <a:buFont typeface="Arial" panose="020B0604020202020204" pitchFamily="34" charset="0"/>
              <a:buChar char="•"/>
            </a:pPr>
            <a:r>
              <a:rPr lang="nl-NL" dirty="0">
                <a:latin typeface="RijksoverheidSansText" panose="020B0503040202060203" pitchFamily="34" charset="0"/>
              </a:rPr>
              <a:t>Wat is MIA\</a:t>
            </a:r>
            <a:r>
              <a:rPr lang="nl-NL" dirty="0" err="1">
                <a:latin typeface="RijksoverheidSansText" panose="020B0503040202060203" pitchFamily="34" charset="0"/>
              </a:rPr>
              <a:t>Vamil</a:t>
            </a:r>
            <a:endParaRPr lang="nl-NL" dirty="0">
              <a:latin typeface="RijksoverheidSansText" panose="020B0503040202060203" pitchFamily="34" charset="0"/>
            </a:endParaRPr>
          </a:p>
          <a:p>
            <a:pPr marL="342900" indent="-342900">
              <a:buFont typeface="Arial" panose="020B0604020202020204" pitchFamily="34" charset="0"/>
              <a:buChar char="•"/>
            </a:pPr>
            <a:r>
              <a:rPr lang="nl-NL" dirty="0">
                <a:latin typeface="RijksoverheidSansText" panose="020B0503040202060203" pitchFamily="34" charset="0"/>
              </a:rPr>
              <a:t>Praktijkverhalen</a:t>
            </a:r>
          </a:p>
          <a:p>
            <a:pPr marL="342900" indent="-342900">
              <a:buFont typeface="Arial" panose="020B0604020202020204" pitchFamily="34" charset="0"/>
              <a:buChar char="•"/>
            </a:pPr>
            <a:r>
              <a:rPr lang="nl-NL" dirty="0">
                <a:latin typeface="RijksoverheidSansText" panose="020B0503040202060203" pitchFamily="34" charset="0"/>
              </a:rPr>
              <a:t>Voorstellen voor de Milieulijst</a:t>
            </a:r>
          </a:p>
          <a:p>
            <a:pPr marL="342900" indent="-342900">
              <a:buFont typeface="Arial" panose="020B0604020202020204" pitchFamily="34" charset="0"/>
              <a:buChar char="•"/>
            </a:pPr>
            <a:r>
              <a:rPr lang="nl-NL" dirty="0">
                <a:latin typeface="RijksoverheidSansText" panose="020B0503040202060203" pitchFamily="34" charset="0"/>
              </a:rPr>
              <a:t>Vergunningverlening</a:t>
            </a:r>
          </a:p>
          <a:p>
            <a:endParaRPr lang="en-US" dirty="0"/>
          </a:p>
        </p:txBody>
      </p:sp>
      <p:sp>
        <p:nvSpPr>
          <p:cNvPr id="17" name="Title 2">
            <a:extLst>
              <a:ext uri="{FF2B5EF4-FFF2-40B4-BE49-F238E27FC236}">
                <a16:creationId xmlns:a16="http://schemas.microsoft.com/office/drawing/2014/main" id="{AAFE8F0C-3AF9-45DB-C10B-9E95D712F125}"/>
              </a:ext>
              <a:ext uri="{C183D7F6-B498-43B3-948B-1728B52AA6E4}">
                <adec:decorative xmlns:adec="http://schemas.microsoft.com/office/drawing/2017/decorative" val="1"/>
              </a:ext>
            </a:extLst>
          </p:cNvPr>
          <p:cNvSpPr>
            <a:spLocks noGrp="1"/>
          </p:cNvSpPr>
          <p:nvPr>
            <p:ph type="title"/>
          </p:nvPr>
        </p:nvSpPr>
        <p:spPr>
          <a:xfrm>
            <a:off x="635000" y="1051200"/>
            <a:ext cx="5003800" cy="948047"/>
          </a:xfrm>
        </p:spPr>
        <p:txBody>
          <a:bodyPr/>
          <a:lstStyle/>
          <a:p>
            <a:r>
              <a:rPr lang="nl-NL" b="1" dirty="0">
                <a:latin typeface="RijksoverheidSansHeadingTT" panose="020B0503040202060203" pitchFamily="34" charset="0"/>
              </a:rPr>
              <a:t>Agenda</a:t>
            </a:r>
            <a:endParaRPr lang="en-US" dirty="0"/>
          </a:p>
        </p:txBody>
      </p:sp>
      <p:sp>
        <p:nvSpPr>
          <p:cNvPr id="19" name="Date Placeholder 3">
            <a:extLst>
              <a:ext uri="{FF2B5EF4-FFF2-40B4-BE49-F238E27FC236}">
                <a16:creationId xmlns:a16="http://schemas.microsoft.com/office/drawing/2014/main" id="{490AD791-D4D4-875B-21BF-CEA06B67998E}"/>
              </a:ext>
              <a:ext uri="{C183D7F6-B498-43B3-948B-1728B52AA6E4}">
                <adec:decorative xmlns:adec="http://schemas.microsoft.com/office/drawing/2017/decorative" val="1"/>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E93E6DD3-5C6D-7A09-919E-F16C713DC666}"/>
              </a:ext>
              <a:ext uri="{C183D7F6-B498-43B3-948B-1728B52AA6E4}">
                <adec:decorative xmlns:adec="http://schemas.microsoft.com/office/drawing/2017/decorative" val="1"/>
              </a:ext>
            </a:extLst>
          </p:cNvPr>
          <p:cNvSpPr>
            <a:spLocks noGrp="1"/>
          </p:cNvSpPr>
          <p:nvPr>
            <p:ph type="ftr" sz="quarter" idx="26"/>
          </p:nvPr>
        </p:nvSpPr>
        <p:spPr>
          <a:xfrm>
            <a:off x="635000" y="6221413"/>
            <a:ext cx="5003800" cy="322075"/>
          </a:xfrm>
        </p:spPr>
        <p:txBody>
          <a:bodyPr/>
          <a:lstStyle/>
          <a:p>
            <a:endParaRPr lang="nl-NL"/>
          </a:p>
        </p:txBody>
      </p:sp>
      <p:pic>
        <p:nvPicPr>
          <p:cNvPr id="10" name="Tijdelijke aanduiding voor afbeelding 9">
            <a:extLst>
              <a:ext uri="{FF2B5EF4-FFF2-40B4-BE49-F238E27FC236}">
                <a16:creationId xmlns:a16="http://schemas.microsoft.com/office/drawing/2014/main" id="{AA6584B3-DF6C-06BA-142A-66A3E8E3AA54}"/>
              </a:ext>
              <a:ext uri="{C183D7F6-B498-43B3-948B-1728B52AA6E4}">
                <adec:decorative xmlns:adec="http://schemas.microsoft.com/office/drawing/2017/decorative" val="1"/>
              </a:ext>
            </a:extLst>
          </p:cNvPr>
          <p:cNvPicPr>
            <a:picLocks noGrp="1" noChangeAspect="1"/>
          </p:cNvPicPr>
          <p:nvPr>
            <p:ph type="pic" sz="quarter" idx="24"/>
          </p:nvPr>
        </p:nvPicPr>
        <p:blipFill>
          <a:blip r:embed="rId2" cstate="print">
            <a:extLst>
              <a:ext uri="{28A0092B-C50C-407E-A947-70E740481C1C}">
                <a14:useLocalDpi xmlns:a14="http://schemas.microsoft.com/office/drawing/2010/main" val="0"/>
              </a:ext>
            </a:extLst>
          </a:blip>
          <a:srcRect l="21494" r="21494"/>
          <a:stretch/>
        </p:blipFill>
        <p:spPr>
          <a:xfrm>
            <a:off x="6096000" y="-2381"/>
            <a:ext cx="6096000" cy="6860381"/>
          </a:xfrm>
          <a:noFill/>
        </p:spPr>
      </p:pic>
      <p:sp>
        <p:nvSpPr>
          <p:cNvPr id="7" name="Tijdelijke aanduiding voor dianummer 6">
            <a:extLst>
              <a:ext uri="{FF2B5EF4-FFF2-40B4-BE49-F238E27FC236}">
                <a16:creationId xmlns:a16="http://schemas.microsoft.com/office/drawing/2014/main" id="{72701C1F-DB53-9944-7659-EA73691A2E04}"/>
              </a:ext>
              <a:ext uri="{C183D7F6-B498-43B3-948B-1728B52AA6E4}">
                <adec:decorative xmlns:adec="http://schemas.microsoft.com/office/drawing/2017/decorative" val="1"/>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6</a:t>
            </a:fld>
            <a:endParaRPr lang="nl-NL"/>
          </a:p>
        </p:txBody>
      </p:sp>
    </p:spTree>
    <p:extLst>
      <p:ext uri="{BB962C8B-B14F-4D97-AF65-F5344CB8AC3E}">
        <p14:creationId xmlns:p14="http://schemas.microsoft.com/office/powerpoint/2010/main" val="229731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515F1-392E-E31D-0516-E823A515C8BA}"/>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13CE4EBC-61EC-4361-4E00-468AD1F2FFA7}"/>
              </a:ext>
              <a:ext uri="{C183D7F6-B498-43B3-948B-1728B52AA6E4}">
                <adec:decorative xmlns:adec="http://schemas.microsoft.com/office/drawing/2017/decorative" val="1"/>
              </a:ext>
            </a:extLst>
          </p:cNvPr>
          <p:cNvSpPr>
            <a:spLocks noGrp="1"/>
          </p:cNvSpPr>
          <p:nvPr>
            <p:ph type="title"/>
          </p:nvPr>
        </p:nvSpPr>
        <p:spPr>
          <a:xfrm>
            <a:off x="635000" y="1051200"/>
            <a:ext cx="5003800" cy="948047"/>
          </a:xfrm>
        </p:spPr>
        <p:txBody>
          <a:bodyPr/>
          <a:lstStyle/>
          <a:p>
            <a:r>
              <a:rPr lang="nl-NL" b="1" dirty="0">
                <a:latin typeface="RijksoverheidSansHeadingTT" panose="020B0503040202060203" pitchFamily="34" charset="0"/>
              </a:rPr>
              <a:t>RVO</a:t>
            </a:r>
            <a:endParaRPr lang="en-US" dirty="0"/>
          </a:p>
        </p:txBody>
      </p:sp>
      <p:sp>
        <p:nvSpPr>
          <p:cNvPr id="19" name="Date Placeholder 3">
            <a:extLst>
              <a:ext uri="{FF2B5EF4-FFF2-40B4-BE49-F238E27FC236}">
                <a16:creationId xmlns:a16="http://schemas.microsoft.com/office/drawing/2014/main" id="{8C610E90-0D3F-0DC1-74E8-81C47FF972F5}"/>
              </a:ext>
              <a:ext uri="{C183D7F6-B498-43B3-948B-1728B52AA6E4}">
                <adec:decorative xmlns:adec="http://schemas.microsoft.com/office/drawing/2017/decorative" val="1"/>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1FB8BDA8-DBD2-6081-C833-1E3999F70658}"/>
              </a:ext>
              <a:ext uri="{C183D7F6-B498-43B3-948B-1728B52AA6E4}">
                <adec:decorative xmlns:adec="http://schemas.microsoft.com/office/drawing/2017/decorative" val="1"/>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8A7B8E91-5504-075E-291C-3D32FA085DAF}"/>
              </a:ext>
              <a:ext uri="{C183D7F6-B498-43B3-948B-1728B52AA6E4}">
                <adec:decorative xmlns:adec="http://schemas.microsoft.com/office/drawing/2017/decorative" val="1"/>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7</a:t>
            </a:fld>
            <a:endParaRPr lang="nl-NL"/>
          </a:p>
        </p:txBody>
      </p:sp>
      <p:sp>
        <p:nvSpPr>
          <p:cNvPr id="4" name="Tijdelijke aanduiding voor tekst 3">
            <a:extLst>
              <a:ext uri="{FF2B5EF4-FFF2-40B4-BE49-F238E27FC236}">
                <a16:creationId xmlns:a16="http://schemas.microsoft.com/office/drawing/2014/main" id="{406C4FF1-9E56-CCD8-F28D-5EC83B8C53F3}"/>
              </a:ext>
              <a:ext uri="{C183D7F6-B498-43B3-948B-1728B52AA6E4}">
                <adec:decorative xmlns:adec="http://schemas.microsoft.com/office/drawing/2017/decorative" val="1"/>
              </a:ext>
            </a:extLst>
          </p:cNvPr>
          <p:cNvSpPr>
            <a:spLocks noGrp="1"/>
          </p:cNvSpPr>
          <p:nvPr>
            <p:ph type="body" sz="quarter" idx="16"/>
          </p:nvPr>
        </p:nvSpPr>
        <p:spPr>
          <a:xfrm>
            <a:off x="634999" y="2289600"/>
            <a:ext cx="5284787" cy="3931813"/>
          </a:xfrm>
        </p:spPr>
        <p:txBody>
          <a:bodyPr>
            <a:normAutofit fontScale="85000" lnSpcReduction="10000"/>
          </a:bodyPr>
          <a:lstStyle/>
          <a:p>
            <a:pPr eaLnBrk="1" fontAlgn="base" hangingPunct="1">
              <a:lnSpc>
                <a:spcPct val="17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Uitvoeringsorganisatie van de Rijksoverheid</a:t>
            </a:r>
          </a:p>
          <a:p>
            <a:pPr eaLnBrk="1" fontAlgn="base" hangingPunct="1">
              <a:lnSpc>
                <a:spcPct val="17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Thema’s: </a:t>
            </a:r>
          </a:p>
          <a:p>
            <a:pPr lvl="1" eaLnBrk="1" fontAlgn="base" hangingPunct="1">
              <a:lnSpc>
                <a:spcPct val="12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Duurzaamheid </a:t>
            </a:r>
          </a:p>
          <a:p>
            <a:pPr lvl="1" eaLnBrk="1" fontAlgn="base" hangingPunct="1">
              <a:lnSpc>
                <a:spcPct val="12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Agrarisch</a:t>
            </a:r>
          </a:p>
          <a:p>
            <a:pPr lvl="1" eaLnBrk="1" fontAlgn="base" hangingPunct="1">
              <a:lnSpc>
                <a:spcPct val="12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Innovatie</a:t>
            </a:r>
          </a:p>
          <a:p>
            <a:pPr lvl="1" eaLnBrk="1" fontAlgn="base" hangingPunct="1">
              <a:lnSpc>
                <a:spcPct val="12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Internationaal ondernemen</a:t>
            </a:r>
          </a:p>
          <a:p>
            <a:pPr eaLnBrk="1" fontAlgn="base" hangingPunct="1">
              <a:lnSpc>
                <a:spcPct val="17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Opdrachtgevers: ministeries, provincies, EU</a:t>
            </a:r>
          </a:p>
          <a:p>
            <a:pPr eaLnBrk="1" fontAlgn="base" hangingPunct="1">
              <a:lnSpc>
                <a:spcPct val="170000"/>
              </a:lnSpc>
              <a:spcBef>
                <a:spcPct val="0"/>
              </a:spcBef>
              <a:spcAft>
                <a:spcPct val="0"/>
              </a:spcAft>
              <a:buFont typeface="Arial" panose="020B0604020202020204" pitchFamily="34" charset="0"/>
              <a:buChar char="•"/>
              <a:defRPr/>
            </a:pPr>
            <a:r>
              <a:rPr lang="nl-NL" altLang="nl-NL" dirty="0">
                <a:latin typeface="RijksoverheidSansText" panose="020B0503040202060203" pitchFamily="34" charset="0"/>
                <a:ea typeface="MS PGothic" panose="020B0600070205080204" pitchFamily="34" charset="-128"/>
                <a:cs typeface="Verdana" panose="020B0604030504040204" pitchFamily="34" charset="0"/>
              </a:rPr>
              <a:t>Doelgroep: bedrijven, onderzoeksorganisaties, overheid</a:t>
            </a:r>
          </a:p>
          <a:p>
            <a:endParaRPr lang="nl-NL" dirty="0"/>
          </a:p>
        </p:txBody>
      </p:sp>
      <p:pic>
        <p:nvPicPr>
          <p:cNvPr id="6" name="Tijdelijke aanduiding voor afbeelding 5">
            <a:extLst>
              <a:ext uri="{FF2B5EF4-FFF2-40B4-BE49-F238E27FC236}">
                <a16:creationId xmlns:a16="http://schemas.microsoft.com/office/drawing/2014/main" id="{5F8F5086-43CA-49D8-9B7F-BC7EBD5BB671}"/>
              </a:ext>
              <a:ext uri="{C183D7F6-B498-43B3-948B-1728B52AA6E4}">
                <adec:decorative xmlns:adec="http://schemas.microsoft.com/office/drawing/2017/decorative" val="1"/>
              </a:ext>
            </a:extLst>
          </p:cNvPr>
          <p:cNvPicPr>
            <a:picLocks noGrp="1" noChangeAspect="1"/>
          </p:cNvPicPr>
          <p:nvPr>
            <p:ph type="pic" sz="quarter" idx="24"/>
          </p:nvPr>
        </p:nvPicPr>
        <p:blipFill>
          <a:blip r:embed="rId2" cstate="print">
            <a:extLst>
              <a:ext uri="{28A0092B-C50C-407E-A947-70E740481C1C}">
                <a14:useLocalDpi xmlns:a14="http://schemas.microsoft.com/office/drawing/2010/main" val="0"/>
              </a:ext>
            </a:extLst>
          </a:blip>
          <a:srcRect l="20488" r="20488"/>
          <a:stretch>
            <a:fillRect/>
          </a:stretch>
        </p:blipFill>
        <p:spPr>
          <a:xfrm>
            <a:off x="6096000" y="-2381"/>
            <a:ext cx="6096000" cy="6860381"/>
          </a:xfrm>
        </p:spPr>
      </p:pic>
    </p:spTree>
    <p:extLst>
      <p:ext uri="{BB962C8B-B14F-4D97-AF65-F5344CB8AC3E}">
        <p14:creationId xmlns:p14="http://schemas.microsoft.com/office/powerpoint/2010/main" val="3726202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AFF533B-8D82-86AB-C484-5E306A40795C}"/>
              </a:ext>
              <a:ext uri="{C183D7F6-B498-43B3-948B-1728B52AA6E4}">
                <adec:decorative xmlns:adec="http://schemas.microsoft.com/office/drawing/2017/decorative" val="1"/>
              </a:ext>
            </a:extLst>
          </p:cNvPr>
          <p:cNvSpPr/>
          <p:nvPr/>
        </p:nvSpPr>
        <p:spPr>
          <a:xfrm>
            <a:off x="2213957" y="3721410"/>
            <a:ext cx="7764087" cy="21862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nl-NL" altLang="nl-NL" dirty="0">
              <a:solidFill>
                <a:prstClr val="white"/>
              </a:solidFill>
              <a:latin typeface="Verdana" panose="020B0604030504040204" pitchFamily="34" charset="0"/>
              <a:cs typeface="Arial"/>
            </a:endParaRPr>
          </a:p>
        </p:txBody>
      </p:sp>
      <p:sp>
        <p:nvSpPr>
          <p:cNvPr id="2" name="Titel 1">
            <a:extLst>
              <a:ext uri="{FF2B5EF4-FFF2-40B4-BE49-F238E27FC236}">
                <a16:creationId xmlns:a16="http://schemas.microsoft.com/office/drawing/2014/main" id="{A8FD23F0-F4C1-0D19-719C-93B570BDFB30}"/>
              </a:ext>
            </a:extLst>
          </p:cNvPr>
          <p:cNvSpPr>
            <a:spLocks noGrp="1"/>
          </p:cNvSpPr>
          <p:nvPr>
            <p:ph type="title"/>
          </p:nvPr>
        </p:nvSpPr>
        <p:spPr/>
        <p:txBody>
          <a:bodyPr/>
          <a:lstStyle/>
          <a:p>
            <a:r>
              <a:rPr lang="nl-NL" b="1" dirty="0">
                <a:latin typeface="RijksoverheidSansText" panose="020B0503040202060203" pitchFamily="34" charset="0"/>
              </a:rPr>
              <a:t>Onze diensten </a:t>
            </a:r>
          </a:p>
        </p:txBody>
      </p:sp>
      <p:pic>
        <p:nvPicPr>
          <p:cNvPr id="6" name="Afbeelding 5">
            <a:extLst>
              <a:ext uri="{FF2B5EF4-FFF2-40B4-BE49-F238E27FC236}">
                <a16:creationId xmlns:a16="http://schemas.microsoft.com/office/drawing/2014/main" id="{C5E508E3-0572-5F39-9688-EC3C50ECE97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750" y="4219576"/>
            <a:ext cx="1219200" cy="728663"/>
          </a:xfrm>
          <a:prstGeom prst="rect">
            <a:avLst/>
          </a:prstGeom>
          <a:solidFill>
            <a:schemeClr val="accent1"/>
          </a:solidFill>
          <a:ln>
            <a:noFill/>
          </a:ln>
        </p:spPr>
      </p:pic>
      <p:pic>
        <p:nvPicPr>
          <p:cNvPr id="7" name="Afbeelding 6">
            <a:extLst>
              <a:ext uri="{FF2B5EF4-FFF2-40B4-BE49-F238E27FC236}">
                <a16:creationId xmlns:a16="http://schemas.microsoft.com/office/drawing/2014/main" id="{A48AD2DD-6B50-E8F4-9C6F-3D3C499CBA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3789" y="4219576"/>
            <a:ext cx="561975" cy="728663"/>
          </a:xfrm>
          <a:prstGeom prst="rect">
            <a:avLst/>
          </a:prstGeom>
          <a:solidFill>
            <a:schemeClr val="accent1"/>
          </a:solidFill>
          <a:ln>
            <a:noFill/>
          </a:ln>
        </p:spPr>
      </p:pic>
      <p:pic>
        <p:nvPicPr>
          <p:cNvPr id="8" name="Afbeelding 7">
            <a:extLst>
              <a:ext uri="{FF2B5EF4-FFF2-40B4-BE49-F238E27FC236}">
                <a16:creationId xmlns:a16="http://schemas.microsoft.com/office/drawing/2014/main" id="{B8BEC229-4BD1-6646-8A40-D3B6D79584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6200" y="3925889"/>
            <a:ext cx="1219200" cy="1316037"/>
          </a:xfrm>
          <a:prstGeom prst="rect">
            <a:avLst/>
          </a:prstGeom>
          <a:solidFill>
            <a:schemeClr val="accent1"/>
          </a:solidFill>
          <a:ln>
            <a:noFill/>
          </a:ln>
        </p:spPr>
      </p:pic>
      <p:pic>
        <p:nvPicPr>
          <p:cNvPr id="9" name="Afbeelding 8">
            <a:extLst>
              <a:ext uri="{FF2B5EF4-FFF2-40B4-BE49-F238E27FC236}">
                <a16:creationId xmlns:a16="http://schemas.microsoft.com/office/drawing/2014/main" id="{B0F53458-D2B2-48CC-C22F-DFEA19C46B0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97889" y="4219576"/>
            <a:ext cx="815975" cy="728663"/>
          </a:xfrm>
          <a:prstGeom prst="rect">
            <a:avLst/>
          </a:prstGeom>
          <a:solidFill>
            <a:schemeClr val="accent1"/>
          </a:solidFill>
          <a:ln>
            <a:noFill/>
          </a:ln>
        </p:spPr>
      </p:pic>
      <p:sp>
        <p:nvSpPr>
          <p:cNvPr id="11" name="Tekstvak 10">
            <a:extLst>
              <a:ext uri="{FF2B5EF4-FFF2-40B4-BE49-F238E27FC236}">
                <a16:creationId xmlns:a16="http://schemas.microsoft.com/office/drawing/2014/main" id="{C55B6145-4ED6-F5E0-B480-04663BC9F681}"/>
              </a:ext>
            </a:extLst>
          </p:cNvPr>
          <p:cNvSpPr txBox="1">
            <a:spLocks noChangeArrowheads="1"/>
          </p:cNvSpPr>
          <p:nvPr/>
        </p:nvSpPr>
        <p:spPr bwMode="auto">
          <a:xfrm>
            <a:off x="1958979" y="5184467"/>
            <a:ext cx="2674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nl-NL" altLang="nl-NL" sz="1400" dirty="0">
                <a:solidFill>
                  <a:prstClr val="white"/>
                </a:solidFill>
                <a:latin typeface="Verdana" panose="020B0604030504040204" pitchFamily="34" charset="0"/>
              </a:rPr>
              <a:t>Voorlichting </a:t>
            </a:r>
          </a:p>
          <a:p>
            <a:pPr algn="ctr" eaLnBrk="1" fontAlgn="base" hangingPunct="1">
              <a:spcBef>
                <a:spcPct val="0"/>
              </a:spcBef>
              <a:spcAft>
                <a:spcPct val="0"/>
              </a:spcAft>
              <a:defRPr/>
            </a:pPr>
            <a:r>
              <a:rPr lang="nl-NL" altLang="nl-NL" sz="1400" dirty="0">
                <a:solidFill>
                  <a:prstClr val="white"/>
                </a:solidFill>
                <a:latin typeface="Verdana" panose="020B0604030504040204" pitchFamily="34" charset="0"/>
              </a:rPr>
              <a:t>&amp; advies</a:t>
            </a:r>
          </a:p>
        </p:txBody>
      </p:sp>
      <p:sp>
        <p:nvSpPr>
          <p:cNvPr id="12" name="Tekstvak 11">
            <a:extLst>
              <a:ext uri="{FF2B5EF4-FFF2-40B4-BE49-F238E27FC236}">
                <a16:creationId xmlns:a16="http://schemas.microsoft.com/office/drawing/2014/main" id="{E339A3AC-D96C-ADC2-68F6-4B7CBB1A84EA}"/>
              </a:ext>
            </a:extLst>
          </p:cNvPr>
          <p:cNvSpPr txBox="1">
            <a:spLocks noChangeArrowheads="1"/>
          </p:cNvSpPr>
          <p:nvPr/>
        </p:nvSpPr>
        <p:spPr bwMode="auto">
          <a:xfrm>
            <a:off x="3859213" y="5241926"/>
            <a:ext cx="267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nl-NL" altLang="nl-NL" sz="1400" dirty="0">
                <a:solidFill>
                  <a:prstClr val="white"/>
                </a:solidFill>
                <a:latin typeface="Verdana" panose="020B0604030504040204" pitchFamily="34" charset="0"/>
              </a:rPr>
              <a:t>Financiering</a:t>
            </a:r>
          </a:p>
        </p:txBody>
      </p:sp>
      <p:sp>
        <p:nvSpPr>
          <p:cNvPr id="13" name="Tekstvak 12">
            <a:extLst>
              <a:ext uri="{FF2B5EF4-FFF2-40B4-BE49-F238E27FC236}">
                <a16:creationId xmlns:a16="http://schemas.microsoft.com/office/drawing/2014/main" id="{4DA7B0D9-6C2F-7AD1-FF64-7D7739826D9D}"/>
              </a:ext>
            </a:extLst>
          </p:cNvPr>
          <p:cNvSpPr txBox="1">
            <a:spLocks noChangeArrowheads="1"/>
          </p:cNvSpPr>
          <p:nvPr/>
        </p:nvSpPr>
        <p:spPr bwMode="auto">
          <a:xfrm>
            <a:off x="5681058" y="5109506"/>
            <a:ext cx="2673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nl-NL" altLang="nl-NL" sz="1400" dirty="0">
                <a:solidFill>
                  <a:prstClr val="white"/>
                </a:solidFill>
                <a:latin typeface="Verdana" panose="020B0604030504040204" pitchFamily="34" charset="0"/>
              </a:rPr>
              <a:t>Kennis &amp; </a:t>
            </a:r>
            <a:br>
              <a:rPr lang="nl-NL" altLang="nl-NL" sz="1400" dirty="0">
                <a:solidFill>
                  <a:prstClr val="white"/>
                </a:solidFill>
                <a:latin typeface="Verdana" panose="020B0604030504040204" pitchFamily="34" charset="0"/>
              </a:rPr>
            </a:br>
            <a:r>
              <a:rPr lang="nl-NL" altLang="nl-NL" sz="1400" dirty="0">
                <a:solidFill>
                  <a:prstClr val="white"/>
                </a:solidFill>
                <a:latin typeface="Verdana" panose="020B0604030504040204" pitchFamily="34" charset="0"/>
              </a:rPr>
              <a:t>netwerken</a:t>
            </a:r>
          </a:p>
        </p:txBody>
      </p:sp>
      <p:sp>
        <p:nvSpPr>
          <p:cNvPr id="19" name="Tekstvak 18">
            <a:extLst>
              <a:ext uri="{FF2B5EF4-FFF2-40B4-BE49-F238E27FC236}">
                <a16:creationId xmlns:a16="http://schemas.microsoft.com/office/drawing/2014/main" id="{613DF43B-C051-BF0B-4752-D6A020D8DCA9}"/>
              </a:ext>
            </a:extLst>
          </p:cNvPr>
          <p:cNvSpPr txBox="1">
            <a:spLocks noChangeArrowheads="1"/>
          </p:cNvSpPr>
          <p:nvPr/>
        </p:nvSpPr>
        <p:spPr bwMode="auto">
          <a:xfrm>
            <a:off x="7558086" y="5109506"/>
            <a:ext cx="2673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nl-NL" altLang="nl-NL" sz="1400" dirty="0">
                <a:solidFill>
                  <a:prstClr val="white"/>
                </a:solidFill>
                <a:latin typeface="Verdana" panose="020B0604030504040204" pitchFamily="34" charset="0"/>
              </a:rPr>
              <a:t>Uitvoeren</a:t>
            </a:r>
          </a:p>
          <a:p>
            <a:pPr algn="ctr" eaLnBrk="1" fontAlgn="base" hangingPunct="1">
              <a:spcBef>
                <a:spcPct val="0"/>
              </a:spcBef>
              <a:spcAft>
                <a:spcPct val="0"/>
              </a:spcAft>
              <a:defRPr/>
            </a:pPr>
            <a:r>
              <a:rPr lang="nl-NL" altLang="nl-NL" sz="1400" dirty="0">
                <a:solidFill>
                  <a:prstClr val="white"/>
                </a:solidFill>
                <a:latin typeface="Verdana" panose="020B0604030504040204" pitchFamily="34" charset="0"/>
              </a:rPr>
              <a:t>wet- en regelgeving</a:t>
            </a:r>
          </a:p>
        </p:txBody>
      </p:sp>
    </p:spTree>
    <p:extLst>
      <p:ext uri="{BB962C8B-B14F-4D97-AF65-F5344CB8AC3E}">
        <p14:creationId xmlns:p14="http://schemas.microsoft.com/office/powerpoint/2010/main" val="7920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B091B-8576-9510-50AB-93B18AD327B1}"/>
            </a:ext>
          </a:extLst>
        </p:cNvPr>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F9B326D0-C504-3008-AE98-FB9796CA798F}"/>
              </a:ext>
              <a:ext uri="{C183D7F6-B498-43B3-948B-1728B52AA6E4}">
                <adec:decorative xmlns:adec="http://schemas.microsoft.com/office/drawing/2017/decorative" val="1"/>
              </a:ext>
            </a:extLst>
          </p:cNvPr>
          <p:cNvSpPr>
            <a:spLocks noGrp="1"/>
          </p:cNvSpPr>
          <p:nvPr>
            <p:ph sz="quarter" idx="4"/>
          </p:nvPr>
        </p:nvSpPr>
        <p:spPr>
          <a:xfrm>
            <a:off x="6486525" y="2096488"/>
            <a:ext cx="5005388" cy="3267676"/>
          </a:xfrm>
        </p:spPr>
        <p:txBody>
          <a:bodyPr/>
          <a:lstStyle/>
          <a:p>
            <a:pPr marL="0" indent="0">
              <a:buNone/>
            </a:pPr>
            <a:r>
              <a:rPr lang="nl-NL" altLang="nl-NL" dirty="0">
                <a:latin typeface="RijksoverheidSansHeadingTT" panose="020B0503040202060203" pitchFamily="34" charset="0"/>
                <a:ea typeface="ＭＳ Ｐゴシック" panose="020B0600070205080204" pitchFamily="34" charset="-128"/>
              </a:rPr>
              <a:t>Geoorloofde staatsteun volgens AGVV (of LGVV, of VVV)</a:t>
            </a:r>
          </a:p>
          <a:p>
            <a:endParaRPr lang="nl-NL" dirty="0"/>
          </a:p>
        </p:txBody>
      </p:sp>
      <p:sp>
        <p:nvSpPr>
          <p:cNvPr id="6" name="Titel 5">
            <a:extLst>
              <a:ext uri="{FF2B5EF4-FFF2-40B4-BE49-F238E27FC236}">
                <a16:creationId xmlns:a16="http://schemas.microsoft.com/office/drawing/2014/main" id="{8638252D-E37C-2691-ADB2-7941E35A3393}"/>
              </a:ext>
              <a:ext uri="{C183D7F6-B498-43B3-948B-1728B52AA6E4}">
                <adec:decorative xmlns:adec="http://schemas.microsoft.com/office/drawing/2017/decorative" val="1"/>
              </a:ext>
            </a:extLst>
          </p:cNvPr>
          <p:cNvSpPr>
            <a:spLocks noGrp="1"/>
          </p:cNvSpPr>
          <p:nvPr>
            <p:ph type="title"/>
          </p:nvPr>
        </p:nvSpPr>
        <p:spPr>
          <a:xfrm>
            <a:off x="6553198" y="1052513"/>
            <a:ext cx="5005389" cy="948047"/>
          </a:xfrm>
        </p:spPr>
        <p:txBody>
          <a:bodyPr>
            <a:normAutofit/>
          </a:bodyPr>
          <a:lstStyle/>
          <a:p>
            <a:r>
              <a:rPr lang="nl-NL" sz="3600" b="1" dirty="0">
                <a:latin typeface="RijksoverheidSansHeadingTT" panose="020B0503040202060203" pitchFamily="34" charset="0"/>
              </a:rPr>
              <a:t>Grondslag MIA\</a:t>
            </a:r>
            <a:r>
              <a:rPr lang="nl-NL" sz="3600" b="1" dirty="0" err="1">
                <a:latin typeface="RijksoverheidSansHeadingTT" panose="020B0503040202060203" pitchFamily="34" charset="0"/>
              </a:rPr>
              <a:t>Vamil</a:t>
            </a:r>
            <a:endParaRPr lang="nl-NL" b="1" dirty="0">
              <a:latin typeface="RijksoverheidSansHeadingTT" panose="020B0503040202060203" pitchFamily="34" charset="0"/>
            </a:endParaRPr>
          </a:p>
        </p:txBody>
      </p:sp>
      <p:sp>
        <p:nvSpPr>
          <p:cNvPr id="3" name="Tijdelijke aanduiding voor datum 2">
            <a:extLst>
              <a:ext uri="{FF2B5EF4-FFF2-40B4-BE49-F238E27FC236}">
                <a16:creationId xmlns:a16="http://schemas.microsoft.com/office/drawing/2014/main" id="{D2E9E19C-9EA7-49C0-6747-2FCC737F657A}"/>
              </a:ext>
              <a:ext uri="{C183D7F6-B498-43B3-948B-1728B52AA6E4}">
                <adec:decorative xmlns:adec="http://schemas.microsoft.com/office/drawing/2017/decorative" val="1"/>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7797DE7A-21E8-5186-3DB5-74DF2105473C}"/>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B72A626-5FDF-332F-963F-D885716232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A6AF-03C5-477E-939A-E28F7E7F05EA}" type="slidenum">
              <a:rPr lang="nl-NL" smtClean="0"/>
              <a:pPr/>
              <a:t>9</a:t>
            </a:fld>
            <a:endParaRPr lang="nl-NL"/>
          </a:p>
        </p:txBody>
      </p:sp>
      <p:pic>
        <p:nvPicPr>
          <p:cNvPr id="9" name="Afbeelding 8">
            <a:hlinkClick r:id="rId2"/>
            <a:extLst>
              <a:ext uri="{FF2B5EF4-FFF2-40B4-BE49-F238E27FC236}">
                <a16:creationId xmlns:a16="http://schemas.microsoft.com/office/drawing/2014/main" id="{40488C92-4655-5045-4210-215A20092E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448219">
            <a:off x="1106809" y="841726"/>
            <a:ext cx="3702743" cy="5244333"/>
          </a:xfrm>
          <a:prstGeom prst="rect">
            <a:avLst/>
          </a:prstGeom>
          <a:ln>
            <a:noFill/>
          </a:ln>
          <a:effectLst>
            <a:outerShdw blurRad="292100" dist="139700" dir="2700000" algn="tl" rotWithShape="0">
              <a:srgbClr val="333333">
                <a:alpha val="65000"/>
              </a:srgbClr>
            </a:outerShdw>
          </a:effectLst>
        </p:spPr>
      </p:pic>
      <p:grpSp>
        <p:nvGrpSpPr>
          <p:cNvPr id="16" name="Groep 15">
            <a:extLst>
              <a:ext uri="{FF2B5EF4-FFF2-40B4-BE49-F238E27FC236}">
                <a16:creationId xmlns:a16="http://schemas.microsoft.com/office/drawing/2014/main" id="{B3839441-5806-E838-B0BC-FBD409EA5119}"/>
              </a:ext>
              <a:ext uri="{C183D7F6-B498-43B3-948B-1728B52AA6E4}">
                <adec:decorative xmlns:adec="http://schemas.microsoft.com/office/drawing/2017/decorative" val="1"/>
              </a:ext>
            </a:extLst>
          </p:cNvPr>
          <p:cNvGrpSpPr/>
          <p:nvPr/>
        </p:nvGrpSpPr>
        <p:grpSpPr>
          <a:xfrm>
            <a:off x="6473617" y="3199886"/>
            <a:ext cx="5163166" cy="2263359"/>
            <a:chOff x="3159177" y="3418662"/>
            <a:chExt cx="5163166" cy="2263359"/>
          </a:xfrm>
        </p:grpSpPr>
        <p:sp>
          <p:nvSpPr>
            <p:cNvPr id="17" name="Rechthoek: afgeronde hoeken 16">
              <a:extLst>
                <a:ext uri="{FF2B5EF4-FFF2-40B4-BE49-F238E27FC236}">
                  <a16:creationId xmlns:a16="http://schemas.microsoft.com/office/drawing/2014/main" id="{BB51C4D2-BA12-894B-A52F-1EF59D1921F5}"/>
                </a:ext>
              </a:extLst>
            </p:cNvPr>
            <p:cNvSpPr/>
            <p:nvPr/>
          </p:nvSpPr>
          <p:spPr>
            <a:xfrm>
              <a:off x="6849141" y="4888273"/>
              <a:ext cx="1143000" cy="78581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nl-NL" sz="1050" dirty="0">
                  <a:solidFill>
                    <a:srgbClr val="131313"/>
                  </a:solidFill>
                  <a:latin typeface="Verdana"/>
                  <a:cs typeface="Arial"/>
                </a:rPr>
                <a:t>Gangbaar </a:t>
              </a:r>
            </a:p>
            <a:p>
              <a:pPr algn="ctr" defTabSz="685800" fontAlgn="base">
                <a:spcBef>
                  <a:spcPct val="0"/>
                </a:spcBef>
                <a:spcAft>
                  <a:spcPct val="0"/>
                </a:spcAft>
                <a:defRPr/>
              </a:pPr>
              <a:r>
                <a:rPr lang="nl-NL" sz="1050" dirty="0">
                  <a:solidFill>
                    <a:srgbClr val="131313"/>
                  </a:solidFill>
                  <a:latin typeface="Verdana"/>
                  <a:cs typeface="Arial"/>
                </a:rPr>
                <a:t>alternatief</a:t>
              </a:r>
            </a:p>
          </p:txBody>
        </p:sp>
        <p:sp>
          <p:nvSpPr>
            <p:cNvPr id="18" name="Pijl: omhoog 17">
              <a:extLst>
                <a:ext uri="{FF2B5EF4-FFF2-40B4-BE49-F238E27FC236}">
                  <a16:creationId xmlns:a16="http://schemas.microsoft.com/office/drawing/2014/main" id="{674016D3-6343-EB4F-70FA-FD09A1895A3C}"/>
                </a:ext>
              </a:extLst>
            </p:cNvPr>
            <p:cNvSpPr/>
            <p:nvPr/>
          </p:nvSpPr>
          <p:spPr>
            <a:xfrm>
              <a:off x="3159177" y="3418662"/>
              <a:ext cx="1113182" cy="2246243"/>
            </a:xfrm>
            <a:prstGeom prst="upArrow">
              <a:avLst/>
            </a:prstGeom>
            <a:solidFill>
              <a:schemeClr val="accent2">
                <a:lumMod val="7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defTabSz="685800" fontAlgn="base">
                <a:spcBef>
                  <a:spcPct val="0"/>
                </a:spcBef>
                <a:spcAft>
                  <a:spcPct val="0"/>
                </a:spcAft>
                <a:defRPr/>
              </a:pPr>
              <a:r>
                <a:rPr lang="nl-NL" sz="1350" dirty="0">
                  <a:solidFill>
                    <a:prstClr val="white"/>
                  </a:solidFill>
                  <a:latin typeface="Verdana"/>
                  <a:cs typeface="Arial"/>
                </a:rPr>
                <a:t>investeringskosten</a:t>
              </a:r>
            </a:p>
          </p:txBody>
        </p:sp>
        <p:sp>
          <p:nvSpPr>
            <p:cNvPr id="19" name="Pijl: omhoog/omlaag 18">
              <a:extLst>
                <a:ext uri="{FF2B5EF4-FFF2-40B4-BE49-F238E27FC236}">
                  <a16:creationId xmlns:a16="http://schemas.microsoft.com/office/drawing/2014/main" id="{452E0FBD-07C2-A63C-2C2E-928B3EB4C24D}"/>
                </a:ext>
              </a:extLst>
            </p:cNvPr>
            <p:cNvSpPr/>
            <p:nvPr/>
          </p:nvSpPr>
          <p:spPr>
            <a:xfrm>
              <a:off x="7201568" y="3427904"/>
              <a:ext cx="505904" cy="145200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defTabSz="685800" fontAlgn="base">
                <a:spcBef>
                  <a:spcPct val="0"/>
                </a:spcBef>
                <a:spcAft>
                  <a:spcPct val="0"/>
                </a:spcAft>
                <a:defRPr/>
              </a:pPr>
              <a:r>
                <a:rPr lang="nl-NL" sz="1050">
                  <a:solidFill>
                    <a:prstClr val="white"/>
                  </a:solidFill>
                  <a:latin typeface="Verdana"/>
                  <a:cs typeface="Arial"/>
                </a:rPr>
                <a:t>meerkosten</a:t>
              </a:r>
            </a:p>
          </p:txBody>
        </p:sp>
        <p:sp>
          <p:nvSpPr>
            <p:cNvPr id="20" name="Pijl: omhoog/omlaag 19">
              <a:extLst>
                <a:ext uri="{FF2B5EF4-FFF2-40B4-BE49-F238E27FC236}">
                  <a16:creationId xmlns:a16="http://schemas.microsoft.com/office/drawing/2014/main" id="{0E26601C-F400-DD8A-C2E3-27835094BB7B}"/>
                </a:ext>
              </a:extLst>
            </p:cNvPr>
            <p:cNvSpPr/>
            <p:nvPr/>
          </p:nvSpPr>
          <p:spPr>
            <a:xfrm>
              <a:off x="7707472" y="4062393"/>
              <a:ext cx="614871" cy="8082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defTabSz="685800" fontAlgn="base">
                <a:spcBef>
                  <a:spcPct val="0"/>
                </a:spcBef>
                <a:spcAft>
                  <a:spcPct val="0"/>
                </a:spcAft>
                <a:defRPr/>
              </a:pPr>
              <a:r>
                <a:rPr lang="nl-NL" sz="900">
                  <a:solidFill>
                    <a:prstClr val="white"/>
                  </a:solidFill>
                  <a:latin typeface="Verdana"/>
                  <a:cs typeface="Arial"/>
                </a:rPr>
                <a:t>Steun-ruimte</a:t>
              </a:r>
            </a:p>
          </p:txBody>
        </p:sp>
        <p:sp>
          <p:nvSpPr>
            <p:cNvPr id="21" name="Rechthoek: afgeronde hoeken 20">
              <a:extLst>
                <a:ext uri="{FF2B5EF4-FFF2-40B4-BE49-F238E27FC236}">
                  <a16:creationId xmlns:a16="http://schemas.microsoft.com/office/drawing/2014/main" id="{2FADF439-199C-52E3-E965-0C19493208E3}"/>
                </a:ext>
              </a:extLst>
            </p:cNvPr>
            <p:cNvSpPr/>
            <p:nvPr/>
          </p:nvSpPr>
          <p:spPr>
            <a:xfrm>
              <a:off x="4398041" y="3427773"/>
              <a:ext cx="1143000" cy="22463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nl-NL" sz="1050">
                  <a:solidFill>
                    <a:srgbClr val="282828"/>
                  </a:solidFill>
                  <a:latin typeface="Verdana"/>
                  <a:cs typeface="Arial"/>
                </a:rPr>
                <a:t>Milieu-</a:t>
              </a:r>
            </a:p>
            <a:p>
              <a:pPr algn="ctr" defTabSz="685800" fontAlgn="base">
                <a:spcBef>
                  <a:spcPct val="0"/>
                </a:spcBef>
                <a:spcAft>
                  <a:spcPct val="0"/>
                </a:spcAft>
                <a:defRPr/>
              </a:pPr>
              <a:r>
                <a:rPr lang="nl-NL" sz="1050">
                  <a:solidFill>
                    <a:srgbClr val="282828"/>
                  </a:solidFill>
                  <a:latin typeface="Verdana"/>
                  <a:cs typeface="Arial"/>
                </a:rPr>
                <a:t>Vriendelijk</a:t>
              </a:r>
            </a:p>
            <a:p>
              <a:pPr algn="ctr" defTabSz="685800" fontAlgn="base">
                <a:spcBef>
                  <a:spcPct val="0"/>
                </a:spcBef>
                <a:spcAft>
                  <a:spcPct val="0"/>
                </a:spcAft>
                <a:defRPr/>
              </a:pPr>
              <a:r>
                <a:rPr lang="nl-NL" sz="1050" err="1">
                  <a:solidFill>
                    <a:srgbClr val="282828"/>
                  </a:solidFill>
                  <a:latin typeface="Verdana"/>
                  <a:cs typeface="Arial"/>
                </a:rPr>
                <a:t>Bedrijfs-middel</a:t>
              </a:r>
              <a:endParaRPr lang="nl-NL" sz="1050">
                <a:solidFill>
                  <a:srgbClr val="282828"/>
                </a:solidFill>
                <a:latin typeface="Verdana"/>
                <a:cs typeface="Arial"/>
              </a:endParaRPr>
            </a:p>
          </p:txBody>
        </p:sp>
        <p:cxnSp>
          <p:nvCxnSpPr>
            <p:cNvPr id="22" name="Rechte verbindingslijn 21">
              <a:extLst>
                <a:ext uri="{FF2B5EF4-FFF2-40B4-BE49-F238E27FC236}">
                  <a16:creationId xmlns:a16="http://schemas.microsoft.com/office/drawing/2014/main" id="{6A198B39-D35C-2B71-0C08-7A6F36413A97}"/>
                </a:ext>
              </a:extLst>
            </p:cNvPr>
            <p:cNvCxnSpPr>
              <a:cxnSpLocks/>
              <a:endCxn id="21" idx="0"/>
            </p:cNvCxnSpPr>
            <p:nvPr/>
          </p:nvCxnSpPr>
          <p:spPr>
            <a:xfrm flipH="1" flipV="1">
              <a:off x="4969541" y="3427773"/>
              <a:ext cx="3211512"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35B5F451-50BD-F8DF-D49B-0AD4796D0737}"/>
                </a:ext>
              </a:extLst>
            </p:cNvPr>
            <p:cNvCxnSpPr>
              <a:cxnSpLocks/>
            </p:cNvCxnSpPr>
            <p:nvPr/>
          </p:nvCxnSpPr>
          <p:spPr>
            <a:xfrm flipH="1" flipV="1">
              <a:off x="7004718" y="4881921"/>
              <a:ext cx="1317625" cy="14288"/>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hoek: afgeronde hoeken 23">
              <a:extLst>
                <a:ext uri="{FF2B5EF4-FFF2-40B4-BE49-F238E27FC236}">
                  <a16:creationId xmlns:a16="http://schemas.microsoft.com/office/drawing/2014/main" id="{2168303E-B5FC-79C2-FC53-832B6CB1F5E9}"/>
                </a:ext>
              </a:extLst>
            </p:cNvPr>
            <p:cNvSpPr/>
            <p:nvPr/>
          </p:nvSpPr>
          <p:spPr>
            <a:xfrm>
              <a:off x="5614066" y="4896209"/>
              <a:ext cx="1122362" cy="7858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r>
                <a:rPr lang="nl-NL" sz="900">
                  <a:solidFill>
                    <a:srgbClr val="000000"/>
                  </a:solidFill>
                  <a:latin typeface="Verdana"/>
                  <a:cs typeface="Arial"/>
                </a:rPr>
                <a:t>Opgelegd niveau </a:t>
              </a:r>
              <a:r>
                <a:rPr lang="nl-NL" sz="900" err="1">
                  <a:solidFill>
                    <a:srgbClr val="000000"/>
                  </a:solidFill>
                  <a:latin typeface="Verdana"/>
                  <a:cs typeface="Arial"/>
                </a:rPr>
                <a:t>milieube-scherming</a:t>
              </a:r>
              <a:endParaRPr lang="nl-NL" sz="900">
                <a:solidFill>
                  <a:srgbClr val="000000"/>
                </a:solidFill>
                <a:latin typeface="Verdana"/>
                <a:cs typeface="Arial"/>
              </a:endParaRPr>
            </a:p>
          </p:txBody>
        </p:sp>
      </p:grpSp>
    </p:spTree>
    <p:extLst>
      <p:ext uri="{BB962C8B-B14F-4D97-AF65-F5344CB8AC3E}">
        <p14:creationId xmlns:p14="http://schemas.microsoft.com/office/powerpoint/2010/main" val="1817369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BLANGUAGEID" val="nl-NL"/>
</p:tagLst>
</file>

<file path=ppt/theme/theme1.xml><?xml version="1.0" encoding="utf-8"?>
<a:theme xmlns:a="http://schemas.openxmlformats.org/drawingml/2006/main" name="Rijkshuisstijl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none" lIns="36000" tIns="36000" rIns="36000" bIns="36000" rtlCol="0" anchor="ctr"/>
      <a:lstStyle>
        <a:defPPr algn="ctr">
          <a:defRPr sz="1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2.xml><?xml version="1.0" encoding="utf-8"?>
<a:theme xmlns:a="http://schemas.openxmlformats.org/drawingml/2006/main" name="INSTRUC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ijkshuisstijl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none" lIns="36000" tIns="36000" rIns="36000" bIns="36000" rtlCol="0" anchor="ctr"/>
      <a:lstStyle>
        <a:defPPr algn="ctr">
          <a:defRPr sz="1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4.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276b06-72c2-4081-996b-9af57fe26b63}" enabled="1" method="Standard" siteId="{ac843cea-7a2b-4dc6-9f37-919c3e210fed}" contentBits="0" removed="0"/>
  <clbl:label id="{acd88dc2-102c-473d-aa45-6161565a3617}" enabled="1" method="Standard" siteId="{1321633e-f6b9-44e2-a44f-59b9d264ecb7}" contentBits="2" removed="0"/>
</clbl:labelList>
</file>

<file path=docProps/app.xml><?xml version="1.0" encoding="utf-8"?>
<Properties xmlns="http://schemas.openxmlformats.org/officeDocument/2006/extended-properties" xmlns:vt="http://schemas.openxmlformats.org/officeDocument/2006/docPropsVTypes">
  <Template>18067 RIJK - Sjabloon 16x9 Hemelblauw</Template>
  <TotalTime>7514</TotalTime>
  <Words>795</Words>
  <Application>Microsoft Office PowerPoint</Application>
  <PresentationFormat>Breedbeeld</PresentationFormat>
  <Paragraphs>175</Paragraphs>
  <Slides>28</Slides>
  <Notes>10</Notes>
  <HiddenSlides>0</HiddenSlides>
  <MMClips>0</MMClips>
  <ScaleCrop>false</ScaleCrop>
  <HeadingPairs>
    <vt:vector size="6" baseType="variant">
      <vt:variant>
        <vt:lpstr>Gebruikte lettertypen</vt:lpstr>
      </vt:variant>
      <vt:variant>
        <vt:i4>15</vt:i4>
      </vt:variant>
      <vt:variant>
        <vt:lpstr>Thema</vt:lpstr>
      </vt:variant>
      <vt:variant>
        <vt:i4>4</vt:i4>
      </vt:variant>
      <vt:variant>
        <vt:lpstr>Diatitels</vt:lpstr>
      </vt:variant>
      <vt:variant>
        <vt:i4>28</vt:i4>
      </vt:variant>
    </vt:vector>
  </HeadingPairs>
  <TitlesOfParts>
    <vt:vector size="47" baseType="lpstr">
      <vt:lpstr>Abadi Extra Light</vt:lpstr>
      <vt:lpstr>Aptos</vt:lpstr>
      <vt:lpstr>Arial</vt:lpstr>
      <vt:lpstr>Asap</vt:lpstr>
      <vt:lpstr>Asap SemiBold</vt:lpstr>
      <vt:lpstr>Calibri</vt:lpstr>
      <vt:lpstr>RijksoverheidSansHeadingTT</vt:lpstr>
      <vt:lpstr>RijksoverheidSansText</vt:lpstr>
      <vt:lpstr>RijksoverheidSansTextTT-Bold</vt:lpstr>
      <vt:lpstr>RijksoverheidSansTextTT-Italic</vt:lpstr>
      <vt:lpstr>Segoe UI</vt:lpstr>
      <vt:lpstr>Segoe UI Black</vt:lpstr>
      <vt:lpstr>Times New Roman</vt:lpstr>
      <vt:lpstr>Verdana</vt:lpstr>
      <vt:lpstr>Wingdings</vt:lpstr>
      <vt:lpstr>Rijkshuisstijl Hemelblauw</vt:lpstr>
      <vt:lpstr>INSTRUCTIES</vt:lpstr>
      <vt:lpstr>1_Rijkshuisstijl Hemelblauw</vt:lpstr>
      <vt:lpstr>Kantoorthema</vt:lpstr>
      <vt:lpstr>Openingsdia</vt:lpstr>
      <vt:lpstr>Even voorstellen! </vt:lpstr>
      <vt:lpstr>Uitdagingen voor de komende jaren</vt:lpstr>
      <vt:lpstr>RVO Stimuleert  de toepassing van innovatieve technieken  </vt:lpstr>
      <vt:lpstr>Geld voor Scherp Vergunnen</vt:lpstr>
      <vt:lpstr>Agenda</vt:lpstr>
      <vt:lpstr>RVO</vt:lpstr>
      <vt:lpstr>Onze diensten </vt:lpstr>
      <vt:lpstr>Grondslag MIA\Vamil</vt:lpstr>
      <vt:lpstr>Milieu-investeringsaftrek</vt:lpstr>
      <vt:lpstr>Vamil: Willekeurige Afschrijving  Milieu-investeringen</vt:lpstr>
      <vt:lpstr>Randvoorwaarden MIA\Vamil</vt:lpstr>
      <vt:lpstr>Milieulijst: ruim 200 technieken in 5 hoofdstukken</vt:lpstr>
      <vt:lpstr>Milieulijst: ruim 200 technieken in 5 hoofdstukken 2</vt:lpstr>
      <vt:lpstr>Voorbeelden:</vt:lpstr>
      <vt:lpstr>Voorbeelden (2):</vt:lpstr>
      <vt:lpstr>Voorbeelden (3) :</vt:lpstr>
      <vt:lpstr>Voorbeelden (4):</vt:lpstr>
      <vt:lpstr>Inzet MIA\Vamil bij scherp vergunnen</vt:lpstr>
      <vt:lpstr>Milieulijst: nieuwe voorstellen</vt:lpstr>
      <vt:lpstr>Vergunningverlening en MIA\Vamil</vt:lpstr>
      <vt:lpstr>Hoe vergunnen?</vt:lpstr>
      <vt:lpstr>Conclusie?</vt:lpstr>
      <vt:lpstr>Meer samenwerking tussen: RVO, Bevoegd gezag en hun omgevingsdiensten?</vt:lpstr>
      <vt:lpstr>Hulp nodig?</vt:lpstr>
      <vt:lpstr>Hulp nodig? (2)</vt:lpstr>
      <vt:lpstr>Heb je nog vragen?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Robbert van Brummen</dc:creator>
  <cp:lastModifiedBy>Jonkers, Henk (RWS WVL)</cp:lastModifiedBy>
  <cp:revision>527</cp:revision>
  <dcterms:created xsi:type="dcterms:W3CDTF">2020-05-20T07:30:03Z</dcterms:created>
  <dcterms:modified xsi:type="dcterms:W3CDTF">2025-12-01T08:21:40Z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10050425</vt:lpwstr>
  </property>
  <property fmtid="{D5CDD505-2E9C-101B-9397-08002B2CF9AE}" pid="3" name="NXPowerLiteSettings">
    <vt:lpwstr>C700052003A000</vt:lpwstr>
  </property>
  <property fmtid="{D5CDD505-2E9C-101B-9397-08002B2CF9AE}" pid="4" name="NXPowerLiteVersion">
    <vt:lpwstr>D8.0.8</vt:lpwstr>
  </property>
  <property fmtid="{D5CDD505-2E9C-101B-9397-08002B2CF9AE}" pid="5" name="ClassificationContentMarkingFooterLocations">
    <vt:lpwstr>Rijkshuisstijl Hemelblauw:5\INSTRUCTIES:3\1_Rijkshuisstijl Hemelblauw:5</vt:lpwstr>
  </property>
  <property fmtid="{D5CDD505-2E9C-101B-9397-08002B2CF9AE}" pid="6" name="ClassificationContentMarkingFooterText">
    <vt:lpwstr>Intern gebruik</vt:lpwstr>
  </property>
</Properties>
</file>