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 id="2147483668" r:id="rId6"/>
  </p:sldMasterIdLst>
  <p:notesMasterIdLst>
    <p:notesMasterId r:id="rId27"/>
  </p:notesMasterIdLst>
  <p:handoutMasterIdLst>
    <p:handoutMasterId r:id="rId28"/>
  </p:handoutMasterIdLst>
  <p:sldIdLst>
    <p:sldId id="646" r:id="rId7"/>
    <p:sldId id="256" r:id="rId8"/>
    <p:sldId id="259" r:id="rId9"/>
    <p:sldId id="261" r:id="rId10"/>
    <p:sldId id="264" r:id="rId11"/>
    <p:sldId id="267" r:id="rId12"/>
    <p:sldId id="268" r:id="rId13"/>
    <p:sldId id="269" r:id="rId14"/>
    <p:sldId id="281" r:id="rId15"/>
    <p:sldId id="645" r:id="rId16"/>
    <p:sldId id="279" r:id="rId17"/>
    <p:sldId id="280" r:id="rId18"/>
    <p:sldId id="455" r:id="rId19"/>
    <p:sldId id="612" r:id="rId20"/>
    <p:sldId id="640" r:id="rId21"/>
    <p:sldId id="641" r:id="rId22"/>
    <p:sldId id="642" r:id="rId23"/>
    <p:sldId id="643" r:id="rId24"/>
    <p:sldId id="644" r:id="rId25"/>
    <p:sldId id="647" r:id="rId2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ia" id="{130C738B-BD12-40DF-A3C3-EAB21BB23DE1}">
          <p14:sldIdLst>
            <p14:sldId id="646"/>
            <p14:sldId id="256"/>
            <p14:sldId id="259"/>
            <p14:sldId id="261"/>
            <p14:sldId id="264"/>
            <p14:sldId id="267"/>
            <p14:sldId id="268"/>
            <p14:sldId id="269"/>
            <p14:sldId id="281"/>
            <p14:sldId id="645"/>
            <p14:sldId id="279"/>
            <p14:sldId id="280"/>
            <p14:sldId id="455"/>
            <p14:sldId id="612"/>
            <p14:sldId id="640"/>
            <p14:sldId id="641"/>
            <p14:sldId id="642"/>
            <p14:sldId id="643"/>
            <p14:sldId id="644"/>
            <p14:sldId id="64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A0C272-256E-444D-988E-8A52854D46C8}" v="486" dt="2025-12-01T10:34:54.86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31" autoAdjust="0"/>
  </p:normalViewPr>
  <p:slideViewPr>
    <p:cSldViewPr snapToGrid="0">
      <p:cViewPr varScale="1">
        <p:scale>
          <a:sx n="101" d="100"/>
          <a:sy n="101" d="100"/>
        </p:scale>
        <p:origin x="126" y="70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3750"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Verkoop</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CC2-4071-9F7B-A19DC99C89D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9CC2-4071-9F7B-A19DC99C89D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CC2-4071-9F7B-A19DC99C89D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9CC2-4071-9F7B-A19DC99C89D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CC2-4071-9F7B-A19DC99C89D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9CC2-4071-9F7B-A19DC99C89D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CC2-4071-9F7B-A19DC99C89D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9CC2-4071-9F7B-A19DC99C89D4}"/>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CC2-4071-9F7B-A19DC99C89D4}"/>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9CC2-4071-9F7B-A19DC99C89D4}"/>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CC2-4071-9F7B-A19DC99C89D4}"/>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9CC2-4071-9F7B-A19DC99C89D4}"/>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9CC2-4071-9F7B-A19DC99C89D4}"/>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9CC2-4071-9F7B-A19DC99C89D4}"/>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9CC2-4071-9F7B-A19DC99C89D4}"/>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9CC2-4071-9F7B-A19DC99C89D4}"/>
              </c:ext>
            </c:extLst>
          </c:dPt>
          <c:dPt>
            <c:idx val="16"/>
            <c:bubble3D val="0"/>
            <c:spPr>
              <a:solidFill>
                <a:schemeClr val="accent5">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0-B3FD-431A-9216-0AD7095AC34E}"/>
              </c:ext>
            </c:extLst>
          </c:dPt>
          <c:dPt>
            <c:idx val="17"/>
            <c:bubble3D val="0"/>
            <c:spPr>
              <a:solidFill>
                <a:schemeClr val="accent6">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21-B3FD-431A-9216-0AD7095AC34E}"/>
              </c:ext>
            </c:extLst>
          </c:dPt>
          <c:dLbls>
            <c:dLbl>
              <c:idx val="0"/>
              <c:spPr>
                <a:noFill/>
                <a:ln>
                  <a:noFill/>
                </a:ln>
                <a:effectLst/>
              </c:spPr>
              <c:txPr>
                <a:bodyPr rot="0" spcFirstLastPara="1" vertOverflow="ellipsis" vert="horz" wrap="square" anchor="ctr" anchorCtr="1"/>
                <a:lstStyle/>
                <a:p>
                  <a:pPr>
                    <a:defRPr sz="1200" b="1" i="0" u="none" strike="noStrike" kern="1200" spc="0" baseline="0">
                      <a:solidFill>
                        <a:schemeClr val="accent1"/>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1-9CC2-4071-9F7B-A19DC99C89D4}"/>
                </c:ext>
              </c:extLst>
            </c:dLbl>
            <c:dLbl>
              <c:idx val="1"/>
              <c:spPr>
                <a:noFill/>
                <a:ln>
                  <a:noFill/>
                </a:ln>
                <a:effectLst/>
              </c:spPr>
              <c:txPr>
                <a:bodyPr rot="0" spcFirstLastPara="1" vertOverflow="ellipsis" vert="horz" wrap="square" anchor="ctr" anchorCtr="1"/>
                <a:lstStyle/>
                <a:p>
                  <a:pPr>
                    <a:defRPr sz="1200" b="1" i="0" u="none" strike="noStrike" kern="1200" spc="0" baseline="0">
                      <a:solidFill>
                        <a:schemeClr val="accent2"/>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2-9CC2-4071-9F7B-A19DC99C89D4}"/>
                </c:ext>
              </c:extLst>
            </c:dLbl>
            <c:dLbl>
              <c:idx val="2"/>
              <c:spPr>
                <a:noFill/>
                <a:ln>
                  <a:noFill/>
                </a:ln>
                <a:effectLst/>
              </c:spPr>
              <c:txPr>
                <a:bodyPr rot="0" spcFirstLastPara="1" vertOverflow="ellipsis" vert="horz" wrap="square" anchor="ctr" anchorCtr="1"/>
                <a:lstStyle/>
                <a:p>
                  <a:pPr>
                    <a:defRPr sz="1200" b="1" i="0" u="none" strike="noStrike" kern="1200" spc="0" baseline="0">
                      <a:solidFill>
                        <a:schemeClr val="accent3"/>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3-9CC2-4071-9F7B-A19DC99C89D4}"/>
                </c:ext>
              </c:extLst>
            </c:dLbl>
            <c:dLbl>
              <c:idx val="3"/>
              <c:spPr>
                <a:noFill/>
                <a:ln>
                  <a:noFill/>
                </a:ln>
                <a:effectLst/>
              </c:spPr>
              <c:txPr>
                <a:bodyPr rot="0" spcFirstLastPara="1" vertOverflow="ellipsis" vert="horz" wrap="square" anchor="ctr" anchorCtr="1"/>
                <a:lstStyle/>
                <a:p>
                  <a:pPr>
                    <a:defRPr sz="1200" b="1" i="0" u="none" strike="noStrike" kern="1200" spc="0" baseline="0">
                      <a:solidFill>
                        <a:schemeClr val="accent4"/>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4-9CC2-4071-9F7B-A19DC99C89D4}"/>
                </c:ext>
              </c:extLst>
            </c:dLbl>
            <c:dLbl>
              <c:idx val="4"/>
              <c:spPr>
                <a:noFill/>
                <a:ln>
                  <a:noFill/>
                </a:ln>
                <a:effectLst/>
              </c:spPr>
              <c:txPr>
                <a:bodyPr rot="0" spcFirstLastPara="1" vertOverflow="ellipsis" vert="horz" wrap="square" anchor="ctr" anchorCtr="1"/>
                <a:lstStyle/>
                <a:p>
                  <a:pPr>
                    <a:defRPr sz="1200" b="1" i="0" u="none" strike="noStrike" kern="1200" spc="0" baseline="0">
                      <a:solidFill>
                        <a:schemeClr val="accent5"/>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5-9CC2-4071-9F7B-A19DC99C89D4}"/>
                </c:ext>
              </c:extLst>
            </c:dLbl>
            <c:dLbl>
              <c:idx val="5"/>
              <c:spPr>
                <a:noFill/>
                <a:ln>
                  <a:noFill/>
                </a:ln>
                <a:effectLst/>
              </c:spPr>
              <c:txPr>
                <a:bodyPr rot="0" spcFirstLastPara="1" vertOverflow="ellipsis" vert="horz" wrap="square" anchor="ctr" anchorCtr="1"/>
                <a:lstStyle/>
                <a:p>
                  <a:pPr>
                    <a:defRPr sz="1200" b="1" i="0" u="none" strike="noStrike" kern="1200" spc="0" baseline="0">
                      <a:solidFill>
                        <a:schemeClr val="accent6"/>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6-9CC2-4071-9F7B-A19DC99C89D4}"/>
                </c:ext>
              </c:extLst>
            </c:dLbl>
            <c:dLbl>
              <c:idx val="6"/>
              <c:spPr>
                <a:noFill/>
                <a:ln>
                  <a:noFill/>
                </a:ln>
                <a:effectLst/>
              </c:spPr>
              <c:txPr>
                <a:bodyPr rot="0" spcFirstLastPara="1" vertOverflow="ellipsis" vert="horz" wrap="square" anchor="ctr" anchorCtr="1"/>
                <a:lstStyle/>
                <a:p>
                  <a:pPr>
                    <a:defRPr sz="1200" b="1" i="0" u="none" strike="noStrike" kern="1200" spc="0" baseline="0">
                      <a:solidFill>
                        <a:schemeClr val="accent1">
                          <a:lumMod val="6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7-9CC2-4071-9F7B-A19DC99C89D4}"/>
                </c:ext>
              </c:extLst>
            </c:dLbl>
            <c:dLbl>
              <c:idx val="7"/>
              <c:spPr>
                <a:noFill/>
                <a:ln>
                  <a:noFill/>
                </a:ln>
                <a:effectLst/>
              </c:spPr>
              <c:txPr>
                <a:bodyPr rot="0" spcFirstLastPara="1" vertOverflow="ellipsis" vert="horz" wrap="square" anchor="ctr" anchorCtr="1"/>
                <a:lstStyle/>
                <a:p>
                  <a:pPr>
                    <a:defRPr sz="1200" b="1" i="0" u="none" strike="noStrike" kern="1200" spc="0" baseline="0">
                      <a:solidFill>
                        <a:schemeClr val="accent2">
                          <a:lumMod val="6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8-9CC2-4071-9F7B-A19DC99C89D4}"/>
                </c:ext>
              </c:extLst>
            </c:dLbl>
            <c:dLbl>
              <c:idx val="8"/>
              <c:spPr>
                <a:noFill/>
                <a:ln>
                  <a:noFill/>
                </a:ln>
                <a:effectLst/>
              </c:spPr>
              <c:txPr>
                <a:bodyPr rot="0" spcFirstLastPara="1" vertOverflow="ellipsis" vert="horz" wrap="square" anchor="ctr" anchorCtr="1"/>
                <a:lstStyle/>
                <a:p>
                  <a:pPr>
                    <a:defRPr sz="1200" b="1" i="0" u="none" strike="noStrike" kern="1200" spc="0" baseline="0">
                      <a:solidFill>
                        <a:schemeClr val="accent3">
                          <a:lumMod val="6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9-9CC2-4071-9F7B-A19DC99C89D4}"/>
                </c:ext>
              </c:extLst>
            </c:dLbl>
            <c:dLbl>
              <c:idx val="9"/>
              <c:spPr>
                <a:noFill/>
                <a:ln>
                  <a:noFill/>
                </a:ln>
                <a:effectLst/>
              </c:spPr>
              <c:txPr>
                <a:bodyPr rot="0" spcFirstLastPara="1" vertOverflow="ellipsis" vert="horz" wrap="square" anchor="ctr" anchorCtr="1"/>
                <a:lstStyle/>
                <a:p>
                  <a:pPr>
                    <a:defRPr sz="1200" b="1" i="0" u="none" strike="noStrike" kern="1200" spc="0" baseline="0">
                      <a:solidFill>
                        <a:schemeClr val="accent4">
                          <a:lumMod val="6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A-9CC2-4071-9F7B-A19DC99C89D4}"/>
                </c:ext>
              </c:extLst>
            </c:dLbl>
            <c:dLbl>
              <c:idx val="10"/>
              <c:spPr>
                <a:noFill/>
                <a:ln>
                  <a:noFill/>
                </a:ln>
                <a:effectLst/>
              </c:spPr>
              <c:txPr>
                <a:bodyPr rot="0" spcFirstLastPara="1" vertOverflow="ellipsis" vert="horz" wrap="square" anchor="ctr" anchorCtr="1"/>
                <a:lstStyle/>
                <a:p>
                  <a:pPr>
                    <a:defRPr sz="1200" b="1" i="0" u="none" strike="noStrike" kern="1200" spc="0" baseline="0">
                      <a:solidFill>
                        <a:schemeClr val="accent5">
                          <a:lumMod val="6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B-9CC2-4071-9F7B-A19DC99C89D4}"/>
                </c:ext>
              </c:extLst>
            </c:dLbl>
            <c:dLbl>
              <c:idx val="11"/>
              <c:spPr>
                <a:noFill/>
                <a:ln>
                  <a:noFill/>
                </a:ln>
                <a:effectLst/>
              </c:spPr>
              <c:txPr>
                <a:bodyPr rot="0" spcFirstLastPara="1" vertOverflow="ellipsis" vert="horz" wrap="square" anchor="ctr" anchorCtr="1"/>
                <a:lstStyle/>
                <a:p>
                  <a:pPr>
                    <a:defRPr sz="1200" b="1" i="0" u="none" strike="noStrike" kern="1200" spc="0" baseline="0">
                      <a:solidFill>
                        <a:schemeClr val="accent6">
                          <a:lumMod val="6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C-9CC2-4071-9F7B-A19DC99C89D4}"/>
                </c:ext>
              </c:extLst>
            </c:dLbl>
            <c:dLbl>
              <c:idx val="12"/>
              <c:spPr>
                <a:noFill/>
                <a:ln>
                  <a:noFill/>
                </a:ln>
                <a:effectLst/>
              </c:spPr>
              <c:txPr>
                <a:bodyPr rot="0" spcFirstLastPara="1" vertOverflow="ellipsis" vert="horz" wrap="square" anchor="ctr" anchorCtr="1"/>
                <a:lstStyle/>
                <a:p>
                  <a:pPr>
                    <a:defRPr sz="1200" b="1" i="0" u="none" strike="noStrike" kern="1200" spc="0" baseline="0">
                      <a:solidFill>
                        <a:schemeClr val="accent1">
                          <a:lumMod val="80000"/>
                          <a:lumOff val="2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D-9CC2-4071-9F7B-A19DC99C89D4}"/>
                </c:ext>
              </c:extLst>
            </c:dLbl>
            <c:dLbl>
              <c:idx val="13"/>
              <c:spPr>
                <a:noFill/>
                <a:ln>
                  <a:noFill/>
                </a:ln>
                <a:effectLst/>
              </c:spPr>
              <c:txPr>
                <a:bodyPr rot="0" spcFirstLastPara="1" vertOverflow="ellipsis" vert="horz" wrap="square" anchor="ctr" anchorCtr="1"/>
                <a:lstStyle/>
                <a:p>
                  <a:pPr>
                    <a:defRPr sz="1200" b="1" i="0" u="none" strike="noStrike" kern="1200" spc="0" baseline="0">
                      <a:solidFill>
                        <a:schemeClr val="accent2">
                          <a:lumMod val="80000"/>
                          <a:lumOff val="2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E-9CC2-4071-9F7B-A19DC99C89D4}"/>
                </c:ext>
              </c:extLst>
            </c:dLbl>
            <c:dLbl>
              <c:idx val="14"/>
              <c:spPr>
                <a:noFill/>
                <a:ln>
                  <a:noFill/>
                </a:ln>
                <a:effectLst/>
              </c:spPr>
              <c:txPr>
                <a:bodyPr rot="0" spcFirstLastPara="1" vertOverflow="ellipsis" vert="horz" wrap="square" anchor="ctr" anchorCtr="1"/>
                <a:lstStyle/>
                <a:p>
                  <a:pPr>
                    <a:defRPr sz="1200" b="1" i="0" u="none" strike="noStrike" kern="1200" spc="0" baseline="0">
                      <a:solidFill>
                        <a:schemeClr val="accent3">
                          <a:lumMod val="80000"/>
                          <a:lumOff val="2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F-9CC2-4071-9F7B-A19DC99C89D4}"/>
                </c:ext>
              </c:extLst>
            </c:dLbl>
            <c:dLbl>
              <c:idx val="15"/>
              <c:spPr>
                <a:noFill/>
                <a:ln>
                  <a:noFill/>
                </a:ln>
                <a:effectLst/>
              </c:spPr>
              <c:txPr>
                <a:bodyPr rot="0" spcFirstLastPara="1" vertOverflow="ellipsis" vert="horz" wrap="square" anchor="ctr" anchorCtr="1"/>
                <a:lstStyle/>
                <a:p>
                  <a:pPr>
                    <a:defRPr sz="1200" b="1" i="0" u="none" strike="noStrike" kern="1200" spc="0" baseline="0">
                      <a:solidFill>
                        <a:schemeClr val="accent4">
                          <a:lumMod val="80000"/>
                          <a:lumOff val="2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10-9CC2-4071-9F7B-A19DC99C89D4}"/>
                </c:ext>
              </c:extLst>
            </c:dLbl>
            <c:dLbl>
              <c:idx val="16"/>
              <c:spPr>
                <a:noFill/>
                <a:ln>
                  <a:noFill/>
                </a:ln>
                <a:effectLst/>
              </c:spPr>
              <c:txPr>
                <a:bodyPr rot="0" spcFirstLastPara="1" vertOverflow="ellipsis" vert="horz" wrap="square" anchor="ctr" anchorCtr="1"/>
                <a:lstStyle/>
                <a:p>
                  <a:pPr>
                    <a:defRPr sz="1200" b="1" i="0" u="none" strike="noStrike" kern="1200" spc="0" baseline="0">
                      <a:solidFill>
                        <a:schemeClr val="accent5">
                          <a:lumMod val="80000"/>
                          <a:lumOff val="2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20-B3FD-431A-9216-0AD7095AC34E}"/>
                </c:ext>
              </c:extLst>
            </c:dLbl>
            <c:dLbl>
              <c:idx val="17"/>
              <c:spPr>
                <a:noFill/>
                <a:ln>
                  <a:noFill/>
                </a:ln>
                <a:effectLst/>
              </c:spPr>
              <c:txPr>
                <a:bodyPr rot="0" spcFirstLastPara="1" vertOverflow="ellipsis" vert="horz" wrap="square" anchor="ctr" anchorCtr="1"/>
                <a:lstStyle/>
                <a:p>
                  <a:pPr>
                    <a:defRPr sz="1200" b="1" i="0" u="none" strike="noStrike" kern="1200" spc="0" baseline="0">
                      <a:solidFill>
                        <a:schemeClr val="accent6">
                          <a:lumMod val="80000"/>
                          <a:lumOff val="20000"/>
                        </a:schemeClr>
                      </a:solidFill>
                      <a:latin typeface="Verdana" panose="020B0604030504040204" pitchFamily="34" charset="0"/>
                      <a:ea typeface="Verdana" panose="020B0604030504040204" pitchFamily="34" charset="0"/>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21-B3FD-431A-9216-0AD7095AC34E}"/>
                </c:ext>
              </c:extLst>
            </c:dLbl>
            <c:spPr>
              <a:noFill/>
              <a:ln>
                <a:noFill/>
              </a:ln>
              <a:effectLst/>
            </c:sp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Blad1!$A$2:$A$19</c:f>
              <c:strCache>
                <c:ptCount val="18"/>
                <c:pt idx="0">
                  <c:v>Drinkwater</c:v>
                </c:pt>
                <c:pt idx="1">
                  <c:v>Municipale rioolwaterzuivering</c:v>
                </c:pt>
                <c:pt idx="2">
                  <c:v>Decentrale afvalwaterzuivering</c:v>
                </c:pt>
                <c:pt idx="3">
                  <c:v>Energy</c:v>
                </c:pt>
                <c:pt idx="4">
                  <c:v>Food &amp; Beverage</c:v>
                </c:pt>
                <c:pt idx="5">
                  <c:v>Pulp &amp; Paper</c:v>
                </c:pt>
                <c:pt idx="6">
                  <c:v>Mining</c:v>
                </c:pt>
                <c:pt idx="7">
                  <c:v>Pharmaceuticals</c:v>
                </c:pt>
                <c:pt idx="8">
                  <c:v>Textiel</c:v>
                </c:pt>
                <c:pt idx="9">
                  <c:v>Microelektronica</c:v>
                </c:pt>
                <c:pt idx="10">
                  <c:v>Refining &amp; Petrochemicals</c:v>
                </c:pt>
                <c:pt idx="11">
                  <c:v>Upstream Oil &amp; Gas</c:v>
                </c:pt>
                <c:pt idx="12">
                  <c:v>Maritiem</c:v>
                </c:pt>
                <c:pt idx="13">
                  <c:v>Agri</c:v>
                </c:pt>
                <c:pt idx="14">
                  <c:v>Horti</c:v>
                </c:pt>
                <c:pt idx="15">
                  <c:v>Huishoudelijke artikelen</c:v>
                </c:pt>
                <c:pt idx="16">
                  <c:v>Andere Industrieën</c:v>
                </c:pt>
                <c:pt idx="17">
                  <c:v>Sector onafhankelijk</c:v>
                </c:pt>
              </c:strCache>
            </c:strRef>
          </c:cat>
          <c:val>
            <c:numRef>
              <c:f>Blad1!$B$2:$B$19</c:f>
              <c:numCache>
                <c:formatCode>General</c:formatCode>
                <c:ptCount val="18"/>
                <c:pt idx="0">
                  <c:v>96</c:v>
                </c:pt>
                <c:pt idx="1">
                  <c:v>88</c:v>
                </c:pt>
                <c:pt idx="2">
                  <c:v>70</c:v>
                </c:pt>
                <c:pt idx="3">
                  <c:v>64</c:v>
                </c:pt>
                <c:pt idx="4">
                  <c:v>82</c:v>
                </c:pt>
                <c:pt idx="5">
                  <c:v>61</c:v>
                </c:pt>
                <c:pt idx="6">
                  <c:v>37</c:v>
                </c:pt>
                <c:pt idx="7">
                  <c:v>43</c:v>
                </c:pt>
                <c:pt idx="8">
                  <c:v>23</c:v>
                </c:pt>
                <c:pt idx="9">
                  <c:v>21</c:v>
                </c:pt>
                <c:pt idx="10">
                  <c:v>42</c:v>
                </c:pt>
                <c:pt idx="11">
                  <c:v>32</c:v>
                </c:pt>
                <c:pt idx="12">
                  <c:v>38</c:v>
                </c:pt>
                <c:pt idx="13">
                  <c:v>64</c:v>
                </c:pt>
                <c:pt idx="14">
                  <c:v>35</c:v>
                </c:pt>
                <c:pt idx="15">
                  <c:v>32</c:v>
                </c:pt>
                <c:pt idx="16">
                  <c:v>73</c:v>
                </c:pt>
                <c:pt idx="17">
                  <c:v>57</c:v>
                </c:pt>
              </c:numCache>
            </c:numRef>
          </c:val>
          <c:extLst>
            <c:ext xmlns:c16="http://schemas.microsoft.com/office/drawing/2014/chart" uri="{C3380CC4-5D6E-409C-BE32-E72D297353CC}">
              <c16:uniqueId val="{00000000-9CC2-4071-9F7B-A19DC99C89D4}"/>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latin typeface="Verdana" panose="020B0604030504040204" pitchFamily="34" charset="0"/>
          <a:ea typeface="Verdana" panose="020B0604030504040204" pitchFamily="34" charset="0"/>
        </a:defRPr>
      </a:pPr>
      <a:endParaRPr lang="nl-NL"/>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Verkoop</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CC2-4071-9F7B-A19DC99C89D4}"/>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9CC2-4071-9F7B-A19DC99C89D4}"/>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CC2-4071-9F7B-A19DC99C89D4}"/>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9CC2-4071-9F7B-A19DC99C89D4}"/>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9CC2-4071-9F7B-A19DC99C89D4}"/>
              </c:ext>
            </c:extLst>
          </c:dPt>
          <c:dPt>
            <c:idx val="5"/>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6-9CC2-4071-9F7B-A19DC99C89D4}"/>
              </c:ext>
            </c:extLst>
          </c:dPt>
          <c:dPt>
            <c:idx val="6"/>
            <c:bubble3D val="0"/>
            <c:spPr>
              <a:solidFill>
                <a:schemeClr val="accent1">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9CC2-4071-9F7B-A19DC99C89D4}"/>
              </c:ext>
            </c:extLst>
          </c:dPt>
          <c:dPt>
            <c:idx val="7"/>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8-9CC2-4071-9F7B-A19DC99C89D4}"/>
              </c:ext>
            </c:extLst>
          </c:dPt>
          <c:dPt>
            <c:idx val="8"/>
            <c:bubble3D val="0"/>
            <c:spPr>
              <a:solidFill>
                <a:schemeClr val="accent3">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9CC2-4071-9F7B-A19DC99C89D4}"/>
              </c:ext>
            </c:extLst>
          </c:dPt>
          <c:dPt>
            <c:idx val="9"/>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A-9CC2-4071-9F7B-A19DC99C89D4}"/>
              </c:ext>
            </c:extLst>
          </c:dPt>
          <c:dPt>
            <c:idx val="10"/>
            <c:bubble3D val="0"/>
            <c:spPr>
              <a:solidFill>
                <a:schemeClr val="accent5">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9CC2-4071-9F7B-A19DC99C89D4}"/>
              </c:ext>
            </c:extLst>
          </c:dPt>
          <c:dPt>
            <c:idx val="11"/>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C-9CC2-4071-9F7B-A19DC99C89D4}"/>
              </c:ext>
            </c:extLst>
          </c:dPt>
          <c:dPt>
            <c:idx val="12"/>
            <c:bubble3D val="0"/>
            <c:spPr>
              <a:solidFill>
                <a:schemeClr val="accent1">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9CC2-4071-9F7B-A19DC99C89D4}"/>
              </c:ext>
            </c:extLst>
          </c:dPt>
          <c:dPt>
            <c:idx val="13"/>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E-9CC2-4071-9F7B-A19DC99C89D4}"/>
              </c:ext>
            </c:extLst>
          </c:dPt>
          <c:dPt>
            <c:idx val="14"/>
            <c:bubble3D val="0"/>
            <c:spPr>
              <a:solidFill>
                <a:schemeClr val="accent3">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9CC2-4071-9F7B-A19DC99C89D4}"/>
              </c:ext>
            </c:extLst>
          </c:dPt>
          <c:dPt>
            <c:idx val="15"/>
            <c:bubble3D val="0"/>
            <c:spPr>
              <a:solidFill>
                <a:schemeClr val="accent4">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0-9CC2-4071-9F7B-A19DC99C89D4}"/>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1-9CC2-4071-9F7B-A19DC99C89D4}"/>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2-9CC2-4071-9F7B-A19DC99C89D4}"/>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3-9CC2-4071-9F7B-A19DC99C89D4}"/>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4-9CC2-4071-9F7B-A19DC99C89D4}"/>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5-9CC2-4071-9F7B-A19DC99C89D4}"/>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6-9CC2-4071-9F7B-A19DC99C89D4}"/>
                </c:ext>
              </c:extLst>
            </c:dLbl>
            <c:dLbl>
              <c:idx val="6"/>
              <c:layout>
                <c:manualLayout>
                  <c:x val="-7.2463768115942455E-3"/>
                  <c:y val="3.9005393186648474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lumMod val="60000"/>
                        </a:schemeClr>
                      </a:solidFill>
                      <a:latin typeface="+mn-lt"/>
                      <a:ea typeface="+mn-ea"/>
                      <a:cs typeface="+mn-cs"/>
                    </a:defRPr>
                  </a:pPr>
                  <a:endParaRPr lang="nl-NL"/>
                </a:p>
              </c:txPr>
              <c:dLblPos val="bestFit"/>
              <c:showLegendKey val="0"/>
              <c:showVal val="1"/>
              <c:showCatName val="1"/>
              <c:showSerName val="0"/>
              <c:showPercent val="0"/>
              <c:showBubbleSize val="0"/>
              <c:extLst>
                <c:ext xmlns:c15="http://schemas.microsoft.com/office/drawing/2012/chart" uri="{CE6537A1-D6FC-4f65-9D91-7224C49458BB}">
                  <c15:layout>
                    <c:manualLayout>
                      <c:w val="0.23125004754840423"/>
                      <c:h val="0.12025776814169112"/>
                    </c:manualLayout>
                  </c15:layout>
                </c:ext>
                <c:ext xmlns:c16="http://schemas.microsoft.com/office/drawing/2014/chart" uri="{C3380CC4-5D6E-409C-BE32-E72D297353CC}">
                  <c16:uniqueId val="{00000007-9CC2-4071-9F7B-A19DC99C89D4}"/>
                </c:ext>
              </c:extLst>
            </c:dLbl>
            <c:dLbl>
              <c:idx val="7"/>
              <c:layout>
                <c:manualLayout>
                  <c:x val="-1.2077294685990338E-2"/>
                  <c:y val="-1.6140162697923524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60000"/>
                        </a:schemeClr>
                      </a:solidFill>
                      <a:latin typeface="+mn-lt"/>
                      <a:ea typeface="+mn-ea"/>
                      <a:cs typeface="+mn-cs"/>
                    </a:defRPr>
                  </a:pPr>
                  <a:endParaRPr lang="nl-NL"/>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CC2-4071-9F7B-A19DC99C89D4}"/>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6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9-9CC2-4071-9F7B-A19DC99C89D4}"/>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6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A-9CC2-4071-9F7B-A19DC99C89D4}"/>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lumMod val="6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B-9CC2-4071-9F7B-A19DC99C89D4}"/>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6">
                          <a:lumMod val="6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C-9CC2-4071-9F7B-A19DC99C89D4}"/>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lumMod val="80000"/>
                          <a:lumOff val="2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D-9CC2-4071-9F7B-A19DC99C89D4}"/>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lumMod val="80000"/>
                          <a:lumOff val="2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E-9CC2-4071-9F7B-A19DC99C89D4}"/>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lumMod val="80000"/>
                          <a:lumOff val="2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0F-9CC2-4071-9F7B-A19DC99C89D4}"/>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lumMod val="80000"/>
                          <a:lumOff val="20000"/>
                        </a:schemeClr>
                      </a:solidFill>
                      <a:latin typeface="+mn-lt"/>
                      <a:ea typeface="+mn-ea"/>
                      <a:cs typeface="+mn-cs"/>
                    </a:defRPr>
                  </a:pPr>
                  <a:endParaRPr lang="nl-NL"/>
                </a:p>
              </c:txPr>
              <c:dLblPos val="outEnd"/>
              <c:showLegendKey val="0"/>
              <c:showVal val="1"/>
              <c:showCatName val="1"/>
              <c:showSerName val="0"/>
              <c:showPercent val="0"/>
              <c:showBubbleSize val="0"/>
              <c:extLst>
                <c:ext xmlns:c16="http://schemas.microsoft.com/office/drawing/2014/chart" uri="{C3380CC4-5D6E-409C-BE32-E72D297353CC}">
                  <c16:uniqueId val="{00000010-9CC2-4071-9F7B-A19DC99C89D4}"/>
                </c:ext>
              </c:extLst>
            </c:dLbl>
            <c:spPr>
              <a:noFill/>
              <a:ln>
                <a:noFill/>
              </a:ln>
              <a:effectLst/>
            </c:spPr>
            <c:dLblPos val="outEnd"/>
            <c:showLegendKey val="0"/>
            <c:showVal val="1"/>
            <c:showCatName val="1"/>
            <c:showSerName val="0"/>
            <c:showPercent val="0"/>
            <c:showBubbleSize val="0"/>
            <c:showLeaderLines val="0"/>
            <c:extLst>
              <c:ext xmlns:c15="http://schemas.microsoft.com/office/drawing/2012/chart" uri="{CE6537A1-D6FC-4f65-9D91-7224C49458BB}"/>
            </c:extLst>
          </c:dLbls>
          <c:cat>
            <c:strRef>
              <c:f>Blad1!$A$2:$A$17</c:f>
              <c:strCache>
                <c:ptCount val="10"/>
                <c:pt idx="0">
                  <c:v>EG Biociden</c:v>
                </c:pt>
                <c:pt idx="1">
                  <c:v>EG Circulair Water</c:v>
                </c:pt>
                <c:pt idx="2">
                  <c:v>EG Industrial Water</c:v>
                </c:pt>
                <c:pt idx="3">
                  <c:v>EG Koelwater</c:v>
                </c:pt>
                <c:pt idx="4">
                  <c:v>EG Legionella</c:v>
                </c:pt>
                <c:pt idx="5">
                  <c:v>EG Resource Recovery</c:v>
                </c:pt>
                <c:pt idx="6">
                  <c:v>EG Dutch waste &amp; Environmental technologies</c:v>
                </c:pt>
                <c:pt idx="7">
                  <c:v>EG Waterontharders</c:v>
                </c:pt>
                <c:pt idx="8">
                  <c:v>EG Zwembaden</c:v>
                </c:pt>
                <c:pt idx="9">
                  <c:v>EG Micropollutants</c:v>
                </c:pt>
              </c:strCache>
            </c:strRef>
          </c:cat>
          <c:val>
            <c:numRef>
              <c:f>Blad1!$B$2:$B$17</c:f>
              <c:numCache>
                <c:formatCode>General</c:formatCode>
                <c:ptCount val="16"/>
                <c:pt idx="0">
                  <c:v>18</c:v>
                </c:pt>
                <c:pt idx="1">
                  <c:v>30</c:v>
                </c:pt>
                <c:pt idx="2">
                  <c:v>13</c:v>
                </c:pt>
                <c:pt idx="3">
                  <c:v>28</c:v>
                </c:pt>
                <c:pt idx="4">
                  <c:v>44</c:v>
                </c:pt>
                <c:pt idx="5">
                  <c:v>31</c:v>
                </c:pt>
                <c:pt idx="6">
                  <c:v>12</c:v>
                </c:pt>
                <c:pt idx="7">
                  <c:v>9</c:v>
                </c:pt>
                <c:pt idx="8">
                  <c:v>17</c:v>
                </c:pt>
                <c:pt idx="9">
                  <c:v>18</c:v>
                </c:pt>
              </c:numCache>
            </c:numRef>
          </c:val>
          <c:extLst>
            <c:ext xmlns:c16="http://schemas.microsoft.com/office/drawing/2014/chart" uri="{C3380CC4-5D6E-409C-BE32-E72D297353CC}">
              <c16:uniqueId val="{00000000-9CC2-4071-9F7B-A19DC99C89D4}"/>
            </c:ext>
          </c:extLst>
        </c:ser>
        <c:dLbls>
          <c:dLblPos val="outEnd"/>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nl-N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BC3D17BB-2C41-48DE-A800-8A63D3D081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52387C6-7CD9-4BC3-88DB-52D76341846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D22F02-A695-4D7C-B221-5B69406842C3}" type="datetime8">
              <a:rPr lang="nl-NL" smtClean="0"/>
              <a:t>1-12-2025 14:23</a:t>
            </a:fld>
            <a:endParaRPr lang="nl-NL"/>
          </a:p>
        </p:txBody>
      </p:sp>
      <p:sp>
        <p:nvSpPr>
          <p:cNvPr id="4" name="Tijdelijke aanduiding voor voettekst 3">
            <a:extLst>
              <a:ext uri="{FF2B5EF4-FFF2-40B4-BE49-F238E27FC236}">
                <a16:creationId xmlns:a16="http://schemas.microsoft.com/office/drawing/2014/main" id="{F00287CA-7199-4C22-9D97-688771A4F3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BF3561CB-EC54-43EF-AF05-DFF4BC6A56C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0E2E34-696A-48C5-B35D-02F0400F4605}" type="slidenum">
              <a:rPr lang="nl-NL" smtClean="0"/>
              <a:t>‹nr.›</a:t>
            </a:fld>
            <a:endParaRPr lang="nl-NL"/>
          </a:p>
        </p:txBody>
      </p:sp>
    </p:spTree>
    <p:extLst>
      <p:ext uri="{BB962C8B-B14F-4D97-AF65-F5344CB8AC3E}">
        <p14:creationId xmlns:p14="http://schemas.microsoft.com/office/powerpoint/2010/main" val="850208826"/>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5T11:39:21.2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292 728,'7'-1,"1"-1,-1 1,-1-1,1 0,0 0,0-1,-1 0,12-7,12-5,271-97,-174 69,169-82,-73 8,-221 115,-1 1,1 0,0 0,0 0,0 1,-1-1,1 0,0 1,0-1,0 1,0 0,0-1,0 1,0 0,0 0,0 0,0 1,0-1,0 0,0 1,0-1,0 1,0 0,0-1,-1 1,4 2,-3 0,-1-1,0 1,0-1,0 1,0 0,0-1,0 1,-1 0,0 0,1-1,-1 1,0 0,0 0,0 0,-1 0,1-1,-1 1,-1 5,-4 13,-1 0,-1 0,0-1,-2 0,-1 0,0-1,-1 0,-18 20,-128 134,123-139,-323 303,173-167,177-163,0 0,0 1,1 0,0 1,0-1,1 1,0 1,0-1,1 1,-7 18,14-21,9-10,20-14,-21 11,640-325,-181 99,-19-32,-251 124,242-218,-441 358,35-27,-35 27,-1 1,1-1,0 0,0 1,-1-1,1 1,0-1,0 1,0-1,0 1,0-1,0 1,0-1,0 1,0-1,0 1,0-1,0 1,0-1,0 1,0-1,0 1,0-1,1 1,-1-1,0 1,0-1,1 1,-1-1,0 0,1 1,-1-1,0 1,1-1,-1 0,1 0,-1 1,1-1,-1 0,0 0,1 1,-1-1,1 0,-1 0,1 0,-1 0,1 0,-1 0,1 0,-1 0,1 0,-1 0,1 0,-1 0,1 0,-1 0,1 0,-1 0,1 0,-1-1,1 1,-1 0,1 0,-1-1,1 1,-1 0,0-1,1 0,-5 18,0 0,-2 0,0-1,-1 0,-16 28,-56 77,60-95,-41 57,-91 93,-84 61,117-120,92-89,2 0,1 2,2 1,0 0,3 1,0 2,2-1,-18 57,33-80,7-10,15-13,-10 5,372-259,-99 66,159-125,-429 318,-29 26,-492 450,367-346,-6-6,-4-7,-322 176,428-264,-16 8,0 3,-98 69,142-88,0 0,1 1,0 1,1 1,1 0,1 0,0 1,1 1,1 0,0 0,1 1,2 0,-9 29,11-26,0 0,1 0,1 1,1 0,1-1,3 24,-2-39,0-1,1 0,0 1,1-1,0 0,0 0,0 0,0 0,1-1,0 1,0-1,1 1,-1-1,1 0,0 0,1-1,-1 1,1-1,0 0,0 0,0 0,0-1,1 0,0 0,-1 0,10 2,16 2,-1-1,1-1,0-1,1-2,-1-2,0-1,37-5,15-6,127-36,-91 11,-3-5,-1-4,200-115,-171 73,-3-8,167-146,-239 181,-2-3,-3-3,91-125,-143 173,0 0,-1-1,-1 0,-1-1,-1 0,-1 0,-1-1,5-33,-18 76,0 0,-2 0,0 0,-2-1,0 0,-24 31,13-18,-37 52,-122 135,-91 57,210-216,-173 164,-245 261,468-472,1 0,0 1,1 0,-9 19,18-33,1-1,-1 1,1 0,-1 0,1 0,0 0,-1-1,1 1,0 0,0 0,-1 0,1 0,0 0,0 0,0 0,0 0,0 0,1-1,-1 1,0 0,1 1,0-2,0 1,-1-1,1 0,0 0,0 0,0 0,0 0,0 0,0 0,0 0,0 0,0-1,0 1,0 0,0-1,0 1,0 0,-1-1,1 1,0-1,0 1,0-2,29-17,-1-1,-1-2,-1-1,31-32,-17 15,690-686,-466 456,-133 138,325-347,-395 398,-62 81,1 0,-1-1,0 1,0 0,0-1,1 1,-1 0,0 0,1-1,-1 1,0 0,0 0,1-1,-1 1,0 0,1 0,-1 0,1 0,-1-1,0 1,1 0,-1 0,0 0,1 0,-1 0,1 0,-1 0,0 0,1 0,-1 0,1 0,-1 0,0 1,1-1,-1 0,0 0,1 0,-1 0,0 1,1-1,-1 0,0 0,1 1,-1-1,0 0,0 0,1 1,-1-1,0 0,0 1,0-1,0 0,1 1,-1-1,0 1,0-1,0 0,0 1,0 0,4 26,-4-25,1 23,-2 0,-1 0,-1 0,-1 0,-1 0,-1-1,-1 0,-2 0,-16 34,-4-2,-3-1,-63 85,-163 160,-25-18,111-114,131-128,-200 213,203-208,1 3,2 1,-49 92,81-135,-1 0,1 0,1 0,-1 0,1 0,0 1,0-1,1 1,0-1,0 1,0 0,1 12,1-18,-1 0,1-1,0 1,0 0,-1 0,1-1,0 1,0-1,0 1,0-1,0 1,0-1,0 1,0-1,0 0,0 1,0-1,0 0,0 0,0 0,0 0,0 0,0 0,0 0,0 0,0 0,0-1,0 1,0 0,0 0,0-1,0 1,0-1,0 1,1-2,41-20,-41 21,148-96,234-198,759-741,-796 702,-322 310,-19 22,-12 14,-13 19,-53 70,-112 122,-106 78,74-79,-487 513,544-552,139-156,1 0,2 1,1 1,1 0,-14 41,23-48,0 1,2 0,-4 46,7-60,-3 19,-1 0,-2-1,-12 34,-10 42,25-87,-3 15,11-28,10-17,373-429,-385 440,30-35,-32 37,0 1,1-1,-1 1,0-1,1 1,-1-1,0 0,0 1,0-1,1 0,-1 1,0-1,0 0,0 1,0-1,0 1,0-1,0 0,-1 1,1-1,0 0,0 1,-1-2,0 1,0 1,0-1,0 1,0-1,0 1,0-1,0 1,0 0,0-1,0 1,0 0,0 0,-1 0,1 0,0 0,0 0,0 0,0 0,-2 1,-19 3,-1 1,1 2,0 0,1 1,-28 15,-27 9,-133 36,182-61,-1-1,0-1,-1-2,1-1,-47-2,72 0,1 0,-1 0,0 0,1 0,-1-1,1 1,-1-1,0 0,1 1,-1-1,1-1,0 1,-1 0,1 0,0-1,0 0,0 1,0-1,0 0,0 0,0 0,0 0,1 0,-1 0,-1-5,2 2,0 0,1 0,-1-1,1 1,0 0,1-1,-1 1,1 0,0 0,0-1,4-7,1-7,-1 0,-1 0,-1-1,-1 1,-1-1,-2-30,1 49,-1-1,1 1,-1-1,0 1,0-1,0 1,0 0,0-1,0 1,-1 0,1 0,-1 0,1 0,-1 0,0 0,0 0,0 1,0-1,0 1,0-1,0 1,-1 0,1 0,0 0,-1 0,1 0,-1 0,1 1,-1-1,-4 1,-9-2,0 1,1 1,-30 3,39-2,-34 3,0 1,1 2,0 2,1 2,0 1,0 2,2 2,-1 1,2 2,-43 30,86-57,-2 1,1-2,-1 1,0-1,-1 1,5-11,-7 13,0 1,-1-1,1 0,-1 0,0 0,-1 0,1 0,-1-1,0 1,-1 0,0 0,0-1,0 1,-1-7,0 11,0 0,1-1,-1 1,1 0,0 0,0 0,0 0,0 0,0 0,0-1,1 1,-1 0,1 0,-1 0,1 0,0 0,0 0,0 0,0 0,0 0,2-2,39-32,1-1,-42 35,1 0,0 0,-1 0,0-1,1 1,-1 0,0-1,0 1,-1-1,1 1,0-1,-1 1,1-1,-1 0,0 1,0-1,0 1,-1-4,1 4,-1 0,1 0,-1 0,0 0,0 0,0 0,0 1,-1-1,1 0,0 1,-1-1,1 1,-1-1,0 1,1-1,-1 1,0 0,0 0,0 0,0 0,0 0,0 1,-3-2,-54-9,52 11,-55-4,0 3,-85 11,44-3,97-6,0-1,0 0,0 0,1-1,-1 1,0-1,0 0,0-1,0 0,1 0,-1 0,1 0,0-1,-1 0,-8-6,7 2,1 0,0 0,1 0,-1-1,1 0,1 0,0 0,0 0,-4-13,0 1,-1-5,-24-44,28 60,-1 1,0 0,0 1,0-1,-1 1,-1 0,1 1,-13-9,8 8,0 1,0 0,0 1,0 1,-1 0,1 0,-1 1,-22-2,32 5,0-1,1 1,0-1,-1 0,1 0,-1 0,1 0,0 0,0-1,-1 1,1-1,0 1,0-1,1 0,-1 0,0 0,1 0,-1 0,1 0,-3-4,0-4,0 0,0 0,-4-19,-3-11,-19-43,21 55,-1 1,-1 0,-1 0,-29-46,-126-127,108 134,-59-85,117 150,1 0,-1 0,0-1,1 1,-1 0,0 0,1 0,-1 0,0 0,0 0,0 0,0 1,0-1,0 0,0 0,0 1,0-1,-1 1,1-1,-1 0,1 2,0 0,1 0,0-1,-1 1,1 0,-1 0,1 0,0 0,-1-1,1 1,0 0,0 0,0 0,0 0,0 0,0 0,0 0,0 0,0 0,1 0,9 64,-9-61,55 220,-42-184,1 0,1-1,32 53,-33-67,16 26,45 100,-69-135,0 0,1 0,1-1,1-1,0 1,1-2,0 1,21 18,4-3,77 50,-77-56,-2 1,-1 2,0 1,-2 2,27 32,5 5,3-2,122 91,-32-29,-149-120,-1 1,0 0,0 1,0-1,-1 1,-1 0,1 0,-1 1,-1-1,1 1,-2 0,1 0,-1 0,1 11,20 57,-20-71,1-1,0 1,0-1,0 0,1 0,0-1,0 1,0-1,1 0,-1-1,10 5,19 16,-14-9,0-2,36 18,-4-1,-9-8,-33-18,0 1,-1 1,1-1,-1 2,16 12,-11-7,1 0,1-2,-1 1,2-2,0-1,0 0,0-1,1 0,0-2,0 0,0-1,24 2,-3 0,2 1,77 1,-106-8,0 0,0-1,0 0,18-5,-25 5,-1-1,0 0,0 0,0 0,0 0,0-1,0 0,-1 0,1 0,-1 0,0 0,0-1,0 1,0-1,2-5,33-53,3 1,76-89,-98 129,1 1,1 0,0 2,2 0,47-28,-60 39,0-1,0 1,-1-2,-1 1,1-1,-1-1,-1 1,0-1,0-1,-1 1,0-1,-1 0,4-12,-2 7,0 0,1 1,1 1,0-1,21-22,-21 26,0-1,0 0,-1-1,0 0,-1 0,-1-1,0 1,-1-1,0-1,-1 1,3-22,9-27,36-118,-46 168,0 0,1 1,1-1,0 2,0-1,1 1,1 1,0 0,14-11,-9 7,-1 0,-1 0,24-33,76-105,-24 36,-67 83,-2-2,-1 0,23-61,-37 82,7-15,-1 0,11-51,-14 38,-2 0,2-75,-5 53,2 0,13-65,-8 50,-4-1,-4-85,-3 105,1 55,1 0,-1 1,1-1,-1 0,1 0,1 0,-1 1,1-1,0 1,0-1,0 1,0-1,4-3,2-1,0 0,0 1,18-14,14-14,-39 36,-1-1,1 1,0-1,-1 1,1-1,-1 1,1-1,0 0,-1 1,0-1,1 0,-1 0,1 1,-1-1,0 0,0 0,1 1,-1-1,0 0,0 0,0 0,0 1,0-1,0 0,0 0,0 0,0 1,0-1,-1 0,1 0,0 0,-1 1,1-1,-1-1,0 1,-1-1,0 1,0 0,0-1,0 1,0 0,0 0,0 0,-1 1,1-1,-4-1,-62-5,-40 9,-66-2,95-11,52 6,-47-1,16 6,20 1,0-2,1-1,-45-9,-32-8,-39-11,134 25,0-1,1-1,0-1,0 0,-33-22,35 20,-1 1,0 1,-1 0,-30-8,-30-13,67 25,1 0,-1 1,0 0,0 1,0 0,-21 0,-75 4,39 1,51-2,-1-2,1 0,0-1,0-1,0 0,0-1,-20-8,18 6,0 0,0 2,-25-3,29 6,-1-2,1 0,0 0,0-2,0 1,-20-11,17 7,0 0,-1 2,1 1,-1 0,-26-3,-43-12,47 10,0 2,0 1,0 2,-52 0,29 4,-231 4,222 7,-16 1,-599-9,333-4,351 2,0 0,0 0,0 0,0 0,0 1,-1 0,1 0,0 0,1 1,-1-1,0 1,0 0,1 0,-1 0,1 0,-6 5,5-2,0 0,1 0,0 0,0 0,0 1,0-1,1 1,0 0,0-1,-2 13,2-8,-1-1,-1 0,0 0,-6 11,6-13,0 1,1-1,-1 1,1 0,1 0,-3 16,0 53,7 98,0-51,15 85,-11-156,-3-42,-1 0,1 0,1-1,0 0,9 18,10 26,-13-20,2 0,1-1,18 33,-28-63,0 0,-1 1,1-1,0 0,0-1,1 1,-1 0,1-1,-1 0,1 0,0 0,0 0,0-1,4 2,66 14,-35-10,-24-3,0 0,0-2,0 0,0-1,0 0,0-1,1-1,-1 0,0-1,0-1,0 0,-1-1,1-1,26-12,-12 5,1 0,0 2,58-11,95-2,-95 14,63-17,-100 15,1 3,96-4,1038 15,-688-4,-495 1,0 0,0 0,0 0,0 0,0 1,0-1,0 1,0 0,-1 0,1 0,4 2,-6-2,0 0,-1 0,1 0,-1 0,1-1,-1 1,1 0,-1 0,0 0,1 0,-1 0,0 0,0 0,0 0,0 0,0 0,0 1,0-1,0 0,0 0,0 0,-1 0,1 0,0 0,-1 0,1-1,-1 1,1 0,-1 0,1 0,-1 0,0 0,1-1,-1 1,0 0,-1 0,-5 8,0-1,-1 0,0-1,0 0,0 0,-1-1,0 0,-1 0,-13 5,-15 6,-46 12,27-10,-222 90,93-51,67-24,101-28,1-1,-1 2,1 0,1 2,-1 0,-21 15,-11 9,-55 28,67-41,0 1,1 2,-62 53,-147 132,213-187,29-20,-1 1,0 0,1 0,0 0,-1 0,1 0,0 1,0 0,0-1,0 1,1 0,-1 1,1-1,0 0,0 1,0-1,0 1,0-1,1 1,0 0,0 0,0 0,0 0,0 6,2 248,2-96,-3-150,0 0,1 0,0 0,1 0,0 0,1 0,4 11,-4-18,-1 1,2-1,-1 1,0-1,1 0,0 0,0-1,1 1,-1-1,1 0,0 0,0 0,0-1,1 0,8 4,11 3,0-1,1-1,0-1,36 4,31 8,-84-16,1 1,0 0,-1 0,0 1,0 0,0 1,-1 0,15 13,3 6,27 37,-7-9,155 157,-194-204,0-1,0 0,1 0,-1 0,1-1,0 0,1-1,-1 1,0-2,1 1,0-1,13 1,14 5,-33-7,-1-1,1 1,-1 0,0 0,0 0,1 0,-1 0,0 1,0-1,0 0,0 1,0 0,-1-1,1 1,0 0,-1 0,1 0,-1 0,0 0,0 0,0 1,0-1,1 4,-1-4,-1-1,0 1,0-1,-1 1,1 0,0-1,-1 1,1-1,0 1,-1-1,0 1,1-1,-1 1,0-1,0 1,0-1,0 0,0 0,0 1,0-1,0 0,0 0,-1 0,1 0,0 0,-1-1,1 1,-1 0,1-1,-1 1,1-1,-1 1,1-1,-1 0,0 1,-2-1,-6 1,-1 1,1-2,-1 0,0 0,0-1,1 0,-1-1,1 0,-1 0,1-1,0-1,-17-8,-8-6,0-3,-35-26,21 14,13 9,1-1,-1 2,-2 1,0 2,-1 1,-42-13,77 31,1 0,-1 0,1 0,0-1,0 1,-1-1,1 0,0 0,1 0,-1 0,0-1,1 1,-1-1,1 0,0 1,-1-1,1 0,1 0,-1 0,0-1,-1-6,0-1,0-2,1 1,1 0,0 0,2-14,-6-46,-5 29,6 18,-1 0,-2 0,0 1,-1 0,-2 0,0 1,-21-34,-105-154,105 155,-37-93,59 125,1 0,1-1,2 0,0-1,2 1,-1-46,6 79,-1-1,1 0,0 0,1 0,-1-1,1 1,1-1,-1 1,7 7,45 59,-38-56,1-2,0 0,1-1,1 0,0-2,0 0,2-2,-1 0,1-2,0 0,1-1,0-1,23 2,40 3,1-3,101-5,-145-3,-18 0,47 2,-1-4,123-19,-173 16,1 0,0-1,-1-1,-1-1,1-1,-1-1,-1-1,0 0,0-2,-1 0,-1-1,0-1,17-18,6-20,-2-1,-3-1,46-98,-64 120,32-80,-38 83,2 0,0 1,2 1,25-36,26-24,4 4,119-114,4 8,-172 168,-1-2,31-46,1-2,-36 52,-6 7,0 0,1 0,21-17,-21 19,0-1,-1 0,0-1,-1 0,-1 0,0-1,-1 0,0 0,-1-1,6-22,-2 8,-2 10,1 1,1-1,22-31,-32 49,1 1,-1-1,1 0,-1 1,1-1,0 1,-1 0,1-1,-1 1,1-1,0 1,0 0,-1 0,1-1,0 1,-1 0,1 0,0 0,0 0,-1 0,1 0,0 0,0 0,-1 0,1 0,0 0,-1 0,1 1,0-1,0 0,-1 0,2 1,23 18,1-1,-17-16,0 0,-1-1,1 0,18 0,-22-1,0-1,0 1,1 1,-1-1,0 1,0 0,0 0,0 0,0 0,0 1,0 0,-1 0,1 1,0-1,-1 1,6 5,16 20,-17-15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4033A8-26B4-4E82-B5D5-E1716CF2E06D}" type="datetime8">
              <a:rPr lang="nl-NL" smtClean="0"/>
              <a:t>1-12-2025 14:23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29EDD5-EF71-457C-8C74-7021CF9B61CC}" type="slidenum">
              <a:rPr lang="nl-NL" smtClean="0"/>
              <a:t>‹nr.›</a:t>
            </a:fld>
            <a:endParaRPr lang="nl-NL"/>
          </a:p>
        </p:txBody>
      </p:sp>
    </p:spTree>
    <p:extLst>
      <p:ext uri="{BB962C8B-B14F-4D97-AF65-F5344CB8AC3E}">
        <p14:creationId xmlns:p14="http://schemas.microsoft.com/office/powerpoint/2010/main" val="54368321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D229EDD5-EF71-457C-8C74-7021CF9B61CC}" type="slidenum">
              <a:rPr lang="nl-NL" smtClean="0"/>
              <a:t>3</a:t>
            </a:fld>
            <a:endParaRPr lang="nl-NL"/>
          </a:p>
        </p:txBody>
      </p:sp>
      <p:sp>
        <p:nvSpPr>
          <p:cNvPr id="5" name="Tijdelijke aanduiding voor datum 4">
            <a:extLst>
              <a:ext uri="{FF2B5EF4-FFF2-40B4-BE49-F238E27FC236}">
                <a16:creationId xmlns:a16="http://schemas.microsoft.com/office/drawing/2014/main" id="{82AAA9CF-7370-4328-A5ED-ECD11DFE34DE}"/>
              </a:ext>
            </a:extLst>
          </p:cNvPr>
          <p:cNvSpPr>
            <a:spLocks noGrp="1"/>
          </p:cNvSpPr>
          <p:nvPr>
            <p:ph type="dt" idx="1"/>
          </p:nvPr>
        </p:nvSpPr>
        <p:spPr/>
        <p:txBody>
          <a:bodyPr/>
          <a:lstStyle/>
          <a:p>
            <a:fld id="{9145BFF7-0F51-4FCA-832C-9E4D42ECFF07}" type="datetime8">
              <a:rPr lang="nl-NL" smtClean="0"/>
              <a:t>1-12-2025 14:23</a:t>
            </a:fld>
            <a:endParaRPr lang="nl-NL"/>
          </a:p>
        </p:txBody>
      </p:sp>
      <p:sp>
        <p:nvSpPr>
          <p:cNvPr id="6" name="Tijdelijke aanduiding voor voettekst 5">
            <a:extLst>
              <a:ext uri="{FF2B5EF4-FFF2-40B4-BE49-F238E27FC236}">
                <a16:creationId xmlns:a16="http://schemas.microsoft.com/office/drawing/2014/main" id="{0F0A48E7-3065-4A78-866A-061CD500CDC1}"/>
              </a:ext>
            </a:extLst>
          </p:cNvPr>
          <p:cNvSpPr>
            <a:spLocks noGrp="1"/>
          </p:cNvSpPr>
          <p:nvPr>
            <p:ph type="ftr" sz="quarter" idx="4"/>
          </p:nvPr>
        </p:nvSpPr>
        <p:spPr/>
        <p:txBody>
          <a:bodyPr/>
          <a:lstStyle/>
          <a:p>
            <a:endParaRPr lang="nl-NL"/>
          </a:p>
        </p:txBody>
      </p:sp>
      <p:sp>
        <p:nvSpPr>
          <p:cNvPr id="7" name="Tijdelijke aanduiding voor koptekst 6">
            <a:extLst>
              <a:ext uri="{FF2B5EF4-FFF2-40B4-BE49-F238E27FC236}">
                <a16:creationId xmlns:a16="http://schemas.microsoft.com/office/drawing/2014/main" id="{950F1B60-CA47-4303-A559-1AAC1D4D07E5}"/>
              </a:ext>
            </a:extLst>
          </p:cNvPr>
          <p:cNvSpPr>
            <a:spLocks noGrp="1"/>
          </p:cNvSpPr>
          <p:nvPr>
            <p:ph type="hdr" sz="quarter"/>
          </p:nvPr>
        </p:nvSpPr>
        <p:spPr/>
        <p:txBody>
          <a:bodyPr/>
          <a:lstStyle/>
          <a:p>
            <a:endParaRPr lang="nl-NL"/>
          </a:p>
        </p:txBody>
      </p:sp>
    </p:spTree>
    <p:extLst>
      <p:ext uri="{BB962C8B-B14F-4D97-AF65-F5344CB8AC3E}">
        <p14:creationId xmlns:p14="http://schemas.microsoft.com/office/powerpoint/2010/main" val="95238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A4B69-EC37-4945-805A-C13355A10099}"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31796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A4B69-EC37-4945-805A-C13355A10099}"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30992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B1BCA-B75D-319D-8BB0-92F91734C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A94D36-A6CB-8AE2-4E1E-59255FCA88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FF168A-15E6-93CD-46DC-18B517A379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A0B59A-CCBD-F53F-1DA1-01086DD96E9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A4B69-EC37-4945-805A-C13355A10099}"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9361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D3239-273B-8265-5101-D0B4BBC4B4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9C2E22-BB93-2FA8-1DAE-98548E9E06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996819-4B26-847E-6704-CB7848AB75D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1F10F7-003E-7162-BCED-760361BE5AF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A4B69-EC37-4945-805A-C13355A10099}"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94661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1625F-4C51-7772-9557-9A04B49AF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3FE065-CEB4-11AD-28FA-A99B99E2C4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001BE-CAA0-88AF-1E69-8549B0AF6D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007E96-A74A-18AF-3B56-60C81A274A2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A4B69-EC37-4945-805A-C13355A10099}"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0204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943CE-63F4-9256-3820-6BAEF3E9DA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3C06E-B26E-327A-0266-79A69D8A65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F00F65-8B26-BBE0-45D3-888773AA6D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F8002F-BE15-7E96-1380-881A8C3CA0D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A4B69-EC37-4945-805A-C13355A10099}"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1663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16F11-B4B7-1604-D038-F491B26D45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C2F0C-BB52-9254-EEDC-BAE6C58FD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495C8D-CE7E-2A2E-B240-395B5A75B5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AF9296-1276-5D03-CAE2-1A3ADC825D0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7A4B69-EC37-4945-805A-C13355A10099}" type="slidenum">
              <a:rPr kumimoji="0" lang="en-US"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150790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gi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5.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0ED0D7-E2D2-4096-82DD-737A99606B8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1733AF62-E1BD-4DDB-8A8B-757278D569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4" name="Tijdelijke aanduiding voor datum 3">
            <a:extLst>
              <a:ext uri="{FF2B5EF4-FFF2-40B4-BE49-F238E27FC236}">
                <a16:creationId xmlns:a16="http://schemas.microsoft.com/office/drawing/2014/main" id="{47CE567A-8A40-4057-860F-0BEF4D7C3037}"/>
              </a:ext>
            </a:extLst>
          </p:cNvPr>
          <p:cNvSpPr>
            <a:spLocks noGrp="1"/>
          </p:cNvSpPr>
          <p:nvPr>
            <p:ph type="dt" sz="half" idx="10"/>
          </p:nvPr>
        </p:nvSpPr>
        <p:spPr>
          <a:noFill/>
        </p:spPr>
        <p:txBody>
          <a:bodyPr/>
          <a:lstStyle>
            <a:lvl1pPr>
              <a:defRPr>
                <a:solidFill>
                  <a:schemeClr val="tx1">
                    <a:lumMod val="50000"/>
                    <a:lumOff val="50000"/>
                  </a:schemeClr>
                </a:solidFill>
              </a:defRPr>
            </a:lvl1pPr>
          </a:lstStyle>
          <a:p>
            <a:fld id="{6C8C91A9-BD8B-4636-82D2-41277D560043}" type="datetime1">
              <a:rPr lang="nl-NL" smtClean="0"/>
              <a:t>1-12-2025</a:t>
            </a:fld>
            <a:endParaRPr lang="nl-NL" dirty="0"/>
          </a:p>
        </p:txBody>
      </p:sp>
      <p:sp>
        <p:nvSpPr>
          <p:cNvPr id="5" name="Tijdelijke aanduiding voor voettekst 4">
            <a:extLst>
              <a:ext uri="{FF2B5EF4-FFF2-40B4-BE49-F238E27FC236}">
                <a16:creationId xmlns:a16="http://schemas.microsoft.com/office/drawing/2014/main" id="{3D3FB4C3-D90F-4949-9441-9EAD8089E3A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087B9DB-4F8D-4146-9937-53789AFE6AAD}"/>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10" name="Picture 2">
            <a:extLst>
              <a:ext uri="{FF2B5EF4-FFF2-40B4-BE49-F238E27FC236}">
                <a16:creationId xmlns:a16="http://schemas.microsoft.com/office/drawing/2014/main" id="{39A24956-2C01-42E5-B8D8-A32197ECBBA3}"/>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3" y="4167"/>
            <a:ext cx="720522" cy="54447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Afbeelding 10">
            <a:extLst>
              <a:ext uri="{FF2B5EF4-FFF2-40B4-BE49-F238E27FC236}">
                <a16:creationId xmlns:a16="http://schemas.microsoft.com/office/drawing/2014/main" id="{AC37616F-1861-D417-601B-F7B315581D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49874" y="5608989"/>
            <a:ext cx="5292251" cy="747361"/>
          </a:xfrm>
          <a:prstGeom prst="rect">
            <a:avLst/>
          </a:prstGeom>
        </p:spPr>
      </p:pic>
      <p:pic>
        <p:nvPicPr>
          <p:cNvPr id="13" name="Afbeelding 12">
            <a:extLst>
              <a:ext uri="{FF2B5EF4-FFF2-40B4-BE49-F238E27FC236}">
                <a16:creationId xmlns:a16="http://schemas.microsoft.com/office/drawing/2014/main" id="{69B0484F-CC18-111D-82F8-83CC78B4EB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3422955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65A1DC-B6FE-4B30-8F1F-1263799EE33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5BD6CFFC-C94B-4D46-8813-524A942D8F33}"/>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C53C4A6-4385-442F-BE4D-71780EE51159}"/>
              </a:ext>
            </a:extLst>
          </p:cNvPr>
          <p:cNvSpPr>
            <a:spLocks noGrp="1"/>
          </p:cNvSpPr>
          <p:nvPr>
            <p:ph type="dt" sz="half" idx="10"/>
          </p:nvPr>
        </p:nvSpPr>
        <p:spPr/>
        <p:txBody>
          <a:bodyPr/>
          <a:lstStyle/>
          <a:p>
            <a:fld id="{0080BD95-BDCD-48B7-958E-32F510ACFAC6}" type="datetime1">
              <a:rPr lang="nl-NL" smtClean="0"/>
              <a:t>1-12-2025</a:t>
            </a:fld>
            <a:endParaRPr lang="nl-NL"/>
          </a:p>
        </p:txBody>
      </p:sp>
      <p:sp>
        <p:nvSpPr>
          <p:cNvPr id="5" name="Tijdelijke aanduiding voor voettekst 4">
            <a:extLst>
              <a:ext uri="{FF2B5EF4-FFF2-40B4-BE49-F238E27FC236}">
                <a16:creationId xmlns:a16="http://schemas.microsoft.com/office/drawing/2014/main" id="{632010B0-6807-4A67-B873-2998D326E8D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8D19643-0ECB-4871-A99C-A60FF9A117FF}"/>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8" name="Picture 2">
            <a:extLst>
              <a:ext uri="{FF2B5EF4-FFF2-40B4-BE49-F238E27FC236}">
                <a16:creationId xmlns:a16="http://schemas.microsoft.com/office/drawing/2014/main" id="{46DDA520-1B07-4E4C-87FE-04EFF628940A}"/>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A2BBCF44-A351-EE34-44F5-C1226A91A7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325194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6AC8F3BE-C275-4916-A6E1-54FC0262CC6B}"/>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E22B29E-84B9-40D6-B0B2-413785816709}"/>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A778191-EACA-4BC0-AAD0-667EB3BEC9FE}"/>
              </a:ext>
            </a:extLst>
          </p:cNvPr>
          <p:cNvSpPr>
            <a:spLocks noGrp="1"/>
          </p:cNvSpPr>
          <p:nvPr>
            <p:ph type="dt" sz="half" idx="10"/>
          </p:nvPr>
        </p:nvSpPr>
        <p:spPr/>
        <p:txBody>
          <a:bodyPr/>
          <a:lstStyle/>
          <a:p>
            <a:fld id="{87B21121-6104-4D15-9B06-37B974A9E759}" type="datetime1">
              <a:rPr lang="nl-NL" smtClean="0"/>
              <a:t>1-12-2025</a:t>
            </a:fld>
            <a:endParaRPr lang="nl-NL"/>
          </a:p>
        </p:txBody>
      </p:sp>
      <p:sp>
        <p:nvSpPr>
          <p:cNvPr id="5" name="Tijdelijke aanduiding voor voettekst 4">
            <a:extLst>
              <a:ext uri="{FF2B5EF4-FFF2-40B4-BE49-F238E27FC236}">
                <a16:creationId xmlns:a16="http://schemas.microsoft.com/office/drawing/2014/main" id="{66D76557-EF06-4B06-BAB7-6D6ACFE54E1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693AB54-E1CC-4475-84DE-B107FCC8402C}"/>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9" name="Picture 2">
            <a:extLst>
              <a:ext uri="{FF2B5EF4-FFF2-40B4-BE49-F238E27FC236}">
                <a16:creationId xmlns:a16="http://schemas.microsoft.com/office/drawing/2014/main" id="{79039995-D934-48CE-83BC-ED4F9036A04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D6E2C120-6461-4781-B370-92FC190336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562188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1FF120-DD96-4DB6-8D5F-29D70AAEA01E}"/>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BE8A368B-B016-4359-A6B0-ADC05B996094}"/>
              </a:ext>
            </a:extLst>
          </p:cNvPr>
          <p:cNvSpPr>
            <a:spLocks noGrp="1"/>
          </p:cNvSpPr>
          <p:nvPr>
            <p:ph type="dt" sz="half" idx="10"/>
          </p:nvPr>
        </p:nvSpPr>
        <p:spPr/>
        <p:txBody>
          <a:bodyPr/>
          <a:lstStyle/>
          <a:p>
            <a:fld id="{D711BB0E-8EDE-4C12-92B1-E247A8CA842D}" type="datetime1">
              <a:rPr lang="nl-NL" smtClean="0"/>
              <a:t>1-12-2025</a:t>
            </a:fld>
            <a:endParaRPr lang="nl-NL" dirty="0"/>
          </a:p>
        </p:txBody>
      </p:sp>
      <p:sp>
        <p:nvSpPr>
          <p:cNvPr id="4" name="Tijdelijke aanduiding voor voettekst 3">
            <a:extLst>
              <a:ext uri="{FF2B5EF4-FFF2-40B4-BE49-F238E27FC236}">
                <a16:creationId xmlns:a16="http://schemas.microsoft.com/office/drawing/2014/main" id="{0F43C3F3-830C-49D8-94CB-1E145DA48C27}"/>
              </a:ext>
            </a:extLst>
          </p:cNvPr>
          <p:cNvSpPr>
            <a:spLocks noGrp="1"/>
          </p:cNvSpPr>
          <p:nvPr>
            <p:ph type="ftr" sz="quarter" idx="11"/>
          </p:nvPr>
        </p:nvSpPr>
        <p:spPr/>
        <p:txBody>
          <a:bodyPr/>
          <a:lstStyle/>
          <a:p>
            <a:endParaRPr lang="nl-NL" dirty="0"/>
          </a:p>
        </p:txBody>
      </p:sp>
      <p:sp>
        <p:nvSpPr>
          <p:cNvPr id="5" name="Tijdelijke aanduiding voor dianummer 4">
            <a:extLst>
              <a:ext uri="{FF2B5EF4-FFF2-40B4-BE49-F238E27FC236}">
                <a16:creationId xmlns:a16="http://schemas.microsoft.com/office/drawing/2014/main" id="{79A03A9B-D901-4470-9B8C-9716C58DA5AF}"/>
              </a:ext>
            </a:extLst>
          </p:cNvPr>
          <p:cNvSpPr>
            <a:spLocks noGrp="1"/>
          </p:cNvSpPr>
          <p:nvPr>
            <p:ph type="sldNum" sz="quarter" idx="12"/>
          </p:nvPr>
        </p:nvSpPr>
        <p:spPr/>
        <p:txBody>
          <a:bodyPr/>
          <a:lstStyle/>
          <a:p>
            <a:fld id="{EB03D8C3-EFEA-458E-A740-BDB65976AD0A}" type="slidenum">
              <a:rPr lang="nl-NL" smtClean="0"/>
              <a:pPr/>
              <a:t>‹nr.›</a:t>
            </a:fld>
            <a:endParaRPr lang="nl-NL" dirty="0"/>
          </a:p>
        </p:txBody>
      </p:sp>
      <p:pic>
        <p:nvPicPr>
          <p:cNvPr id="7" name="Picture 2">
            <a:extLst>
              <a:ext uri="{FF2B5EF4-FFF2-40B4-BE49-F238E27FC236}">
                <a16:creationId xmlns:a16="http://schemas.microsoft.com/office/drawing/2014/main" id="{9648EF36-5AA6-457A-88B4-3AC473F80178}"/>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DEB01020-C8D3-8E45-9150-3BC1316F47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270168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4" name="Picture 2" descr="G:\PROJECTEN\432.558 Nereda Epe praktijkschaal\Luchtfoto Nereda installatie rwzi Epe foto1.JPG"/>
          <p:cNvPicPr>
            <a:picLocks noChangeAspect="1" noChangeArrowheads="1"/>
          </p:cNvPicPr>
          <p:nvPr userDrawn="1"/>
        </p:nvPicPr>
        <p:blipFill>
          <a:blip r:embed="rId2" cstate="print"/>
          <a:srcRect/>
          <a:stretch>
            <a:fillRect/>
          </a:stretch>
        </p:blipFill>
        <p:spPr bwMode="auto">
          <a:xfrm>
            <a:off x="4764618" y="2492376"/>
            <a:ext cx="7427383" cy="4365625"/>
          </a:xfrm>
          <a:prstGeom prst="rect">
            <a:avLst/>
          </a:prstGeom>
          <a:noFill/>
          <a:ln w="9525">
            <a:noFill/>
            <a:miter lim="800000"/>
            <a:headEnd/>
            <a:tailEnd/>
          </a:ln>
        </p:spPr>
      </p:pic>
      <p:pic>
        <p:nvPicPr>
          <p:cNvPr id="5" name="Afbeelding 10" descr="licht_begin_eind.png"/>
          <p:cNvPicPr>
            <a:picLocks noChangeAspect="1"/>
          </p:cNvPicPr>
          <p:nvPr userDrawn="1"/>
        </p:nvPicPr>
        <p:blipFill>
          <a:blip r:embed="rId3" cstate="print"/>
          <a:srcRect/>
          <a:stretch>
            <a:fillRect/>
          </a:stretch>
        </p:blipFill>
        <p:spPr bwMode="auto">
          <a:xfrm>
            <a:off x="0" y="0"/>
            <a:ext cx="12192000" cy="6858000"/>
          </a:xfrm>
          <a:prstGeom prst="rect">
            <a:avLst/>
          </a:prstGeom>
          <a:noFill/>
          <a:ln w="9525">
            <a:noFill/>
            <a:miter lim="800000"/>
            <a:headEnd/>
            <a:tailEnd/>
          </a:ln>
        </p:spPr>
      </p:pic>
      <p:pic>
        <p:nvPicPr>
          <p:cNvPr id="6" name="Afbeelding 11" descr="licht_pijltje.png"/>
          <p:cNvPicPr>
            <a:picLocks noChangeAspect="1"/>
          </p:cNvPicPr>
          <p:nvPr userDrawn="1"/>
        </p:nvPicPr>
        <p:blipFill>
          <a:blip r:embed="rId4" cstate="print"/>
          <a:srcRect/>
          <a:stretch>
            <a:fillRect/>
          </a:stretch>
        </p:blipFill>
        <p:spPr bwMode="auto">
          <a:xfrm>
            <a:off x="719667" y="1425575"/>
            <a:ext cx="558800" cy="419100"/>
          </a:xfrm>
          <a:prstGeom prst="rect">
            <a:avLst/>
          </a:prstGeom>
          <a:noFill/>
          <a:ln w="9525">
            <a:noFill/>
            <a:miter lim="800000"/>
            <a:headEnd/>
            <a:tailEnd/>
          </a:ln>
        </p:spPr>
      </p:pic>
      <p:sp>
        <p:nvSpPr>
          <p:cNvPr id="3" name="Ondertitel 2"/>
          <p:cNvSpPr>
            <a:spLocks noGrp="1"/>
          </p:cNvSpPr>
          <p:nvPr>
            <p:ph type="subTitle" idx="1"/>
          </p:nvPr>
        </p:nvSpPr>
        <p:spPr>
          <a:xfrm>
            <a:off x="1007435" y="2348880"/>
            <a:ext cx="4992555" cy="2592288"/>
          </a:xfrm>
        </p:spPr>
        <p:txBody>
          <a:bodyPr/>
          <a:lstStyle>
            <a:lvl1pPr marL="0" indent="0" algn="ctr">
              <a:buNone/>
              <a:defRPr>
                <a:solidFill>
                  <a:srgbClr val="0591DC"/>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nl-NL" dirty="0"/>
          </a:p>
        </p:txBody>
      </p:sp>
      <p:sp>
        <p:nvSpPr>
          <p:cNvPr id="7" name="Titel 6"/>
          <p:cNvSpPr>
            <a:spLocks noGrp="1"/>
          </p:cNvSpPr>
          <p:nvPr>
            <p:ph type="title"/>
          </p:nvPr>
        </p:nvSpPr>
        <p:spPr>
          <a:xfrm>
            <a:off x="1163984" y="601973"/>
            <a:ext cx="10972800" cy="1143000"/>
          </a:xfrm>
        </p:spPr>
        <p:txBody>
          <a:bodyPr/>
          <a:lstStyle/>
          <a:p>
            <a:r>
              <a:rPr lang="nl-NL"/>
              <a:t>Klik om de stijl te bewerken</a:t>
            </a:r>
          </a:p>
        </p:txBody>
      </p:sp>
    </p:spTree>
    <p:extLst>
      <p:ext uri="{BB962C8B-B14F-4D97-AF65-F5344CB8AC3E}">
        <p14:creationId xmlns:p14="http://schemas.microsoft.com/office/powerpoint/2010/main" val="210824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pic>
        <p:nvPicPr>
          <p:cNvPr id="4" name="Afbeelding 7" descr="licht.png"/>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 name="Titel 1"/>
          <p:cNvSpPr>
            <a:spLocks noGrp="1"/>
          </p:cNvSpPr>
          <p:nvPr>
            <p:ph type="title"/>
          </p:nvPr>
        </p:nvSpPr>
        <p:spPr>
          <a:xfrm>
            <a:off x="609600" y="413792"/>
            <a:ext cx="10972800" cy="1143000"/>
          </a:xfrm>
        </p:spPr>
        <p:txBody>
          <a:bodyPr/>
          <a:lstStyle>
            <a:lvl1pPr algn="l">
              <a:defRPr>
                <a:solidFill>
                  <a:srgbClr val="281E69"/>
                </a:solidFill>
              </a:defRPr>
            </a:lvl1pPr>
          </a:lstStyle>
          <a:p>
            <a:r>
              <a:rPr lang="nl-NL"/>
              <a:t>Klik om de stijl te bewerken</a:t>
            </a:r>
            <a:endParaRPr lang="nl-NL" dirty="0"/>
          </a:p>
        </p:txBody>
      </p:sp>
      <p:sp>
        <p:nvSpPr>
          <p:cNvPr id="3" name="Tijdelijke aanduiding voor inhoud 2"/>
          <p:cNvSpPr>
            <a:spLocks noGrp="1"/>
          </p:cNvSpPr>
          <p:nvPr>
            <p:ph idx="1"/>
          </p:nvPr>
        </p:nvSpPr>
        <p:spPr>
          <a:xfrm>
            <a:off x="609600" y="1744216"/>
            <a:ext cx="10972800" cy="4997152"/>
          </a:xfrm>
        </p:spPr>
        <p:txBody>
          <a:bodyPr/>
          <a:lstStyle>
            <a:lvl1pPr>
              <a:buFontTx/>
              <a:buBlip>
                <a:blip r:embed="rId3"/>
              </a:buBlip>
              <a:defRPr>
                <a:solidFill>
                  <a:srgbClr val="281E69"/>
                </a:solidFill>
              </a:defRPr>
            </a:lvl1pPr>
            <a:lvl2pPr>
              <a:buFontTx/>
              <a:buBlip>
                <a:blip r:embed="rId3"/>
              </a:buBlip>
              <a:defRPr>
                <a:solidFill>
                  <a:srgbClr val="281E69"/>
                </a:solidFill>
              </a:defRPr>
            </a:lvl2pPr>
            <a:lvl3pPr>
              <a:buFontTx/>
              <a:buBlip>
                <a:blip r:embed="rId3"/>
              </a:buBlip>
              <a:defRPr>
                <a:solidFill>
                  <a:srgbClr val="281E69"/>
                </a:solidFill>
              </a:defRPr>
            </a:lvl3pPr>
            <a:lvl4pPr>
              <a:buFontTx/>
              <a:buBlip>
                <a:blip r:embed="rId3"/>
              </a:buBlip>
              <a:defRPr>
                <a:solidFill>
                  <a:srgbClr val="281E69"/>
                </a:solidFill>
              </a:defRPr>
            </a:lvl4pPr>
            <a:lvl5pPr>
              <a:buFontTx/>
              <a:buBlip>
                <a:blip r:embed="rId3"/>
              </a:buBlip>
              <a:defRPr>
                <a:solidFill>
                  <a:srgbClr val="281E69"/>
                </a:solidFill>
              </a:defRPr>
            </a:lvl5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NL" dirty="0"/>
          </a:p>
        </p:txBody>
      </p:sp>
    </p:spTree>
    <p:extLst>
      <p:ext uri="{BB962C8B-B14F-4D97-AF65-F5344CB8AC3E}">
        <p14:creationId xmlns:p14="http://schemas.microsoft.com/office/powerpoint/2010/main" val="1181591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pic>
        <p:nvPicPr>
          <p:cNvPr id="2" name="Afbeelding 4" descr="licht.png"/>
          <p:cNvPicPr>
            <a:picLocks noChangeAspect="1"/>
          </p:cNvPicPr>
          <p:nvPr userDrawn="1"/>
        </p:nvPicPr>
        <p:blipFill>
          <a:blip r:embed="rId2" cstate="print"/>
          <a:srcRect/>
          <a:stretch>
            <a:fillRect/>
          </a:stretch>
        </p:blipFill>
        <p:spPr bwMode="auto">
          <a:xfrm>
            <a:off x="0" y="0"/>
            <a:ext cx="12192000" cy="6858000"/>
          </a:xfrm>
          <a:prstGeom prst="rect">
            <a:avLst/>
          </a:prstGeom>
          <a:noFill/>
          <a:ln w="9525">
            <a:noFill/>
            <a:miter lim="800000"/>
            <a:headEnd/>
            <a:tailEnd/>
          </a:ln>
        </p:spPr>
      </p:pic>
      <p:pic>
        <p:nvPicPr>
          <p:cNvPr id="3" name="Afbeelding 5" descr="licht_adres.png"/>
          <p:cNvPicPr>
            <a:picLocks noChangeAspect="1"/>
          </p:cNvPicPr>
          <p:nvPr userDrawn="1"/>
        </p:nvPicPr>
        <p:blipFill>
          <a:blip r:embed="rId3" cstate="print"/>
          <a:srcRect/>
          <a:stretch>
            <a:fillRect/>
          </a:stretch>
        </p:blipFill>
        <p:spPr bwMode="auto">
          <a:xfrm>
            <a:off x="1466852" y="1409700"/>
            <a:ext cx="5973233" cy="3963988"/>
          </a:xfrm>
          <a:prstGeom prst="rect">
            <a:avLst/>
          </a:prstGeom>
          <a:noFill/>
          <a:ln w="9525">
            <a:noFill/>
            <a:miter lim="800000"/>
            <a:headEnd/>
            <a:tailEnd/>
          </a:ln>
        </p:spPr>
      </p:pic>
      <p:pic>
        <p:nvPicPr>
          <p:cNvPr id="4" name="Afbeelding 6" descr="licht_pijltje.png"/>
          <p:cNvPicPr>
            <a:picLocks noChangeAspect="1"/>
          </p:cNvPicPr>
          <p:nvPr userDrawn="1"/>
        </p:nvPicPr>
        <p:blipFill>
          <a:blip r:embed="rId4" cstate="print"/>
          <a:srcRect/>
          <a:stretch>
            <a:fillRect/>
          </a:stretch>
        </p:blipFill>
        <p:spPr bwMode="auto">
          <a:xfrm>
            <a:off x="719667" y="1354138"/>
            <a:ext cx="558800" cy="419100"/>
          </a:xfrm>
          <a:prstGeom prst="rect">
            <a:avLst/>
          </a:prstGeom>
          <a:noFill/>
          <a:ln w="9525">
            <a:noFill/>
            <a:miter lim="800000"/>
            <a:headEnd/>
            <a:tailEnd/>
          </a:ln>
        </p:spPr>
      </p:pic>
    </p:spTree>
    <p:extLst>
      <p:ext uri="{BB962C8B-B14F-4D97-AF65-F5344CB8AC3E}">
        <p14:creationId xmlns:p14="http://schemas.microsoft.com/office/powerpoint/2010/main" val="561869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Page Viledon – Liquid Filtration">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1"/>
            </p:custDataLst>
            <p:extLst>
              <p:ext uri="{D42A27DB-BD31-4B8C-83A1-F6EECF244321}">
                <p14:modId xmlns:p14="http://schemas.microsoft.com/office/powerpoint/2010/main" val="3609767889"/>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r:id="rId3" imgW="360" imgH="360" progId="">
                  <p:embed/>
                </p:oleObj>
              </mc:Choice>
              <mc:Fallback>
                <p:oleObj name="think-cell Slide" r:id="rId3" imgW="360" imgH="360" progId="">
                  <p:embed/>
                  <p:pic>
                    <p:nvPicPr>
                      <p:cNvPr id="2" name="Object 1"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Bild 7" descr="VORLAGE2.psd"/>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 y="2413037"/>
            <a:ext cx="12191999" cy="1820562"/>
          </a:xfrm>
          <a:prstGeom prst="rect">
            <a:avLst/>
          </a:prstGeom>
        </p:spPr>
      </p:pic>
      <p:sp>
        <p:nvSpPr>
          <p:cNvPr id="14" name="Textplatzhalter 37"/>
          <p:cNvSpPr>
            <a:spLocks noGrp="1"/>
          </p:cNvSpPr>
          <p:nvPr>
            <p:ph type="body" sz="quarter" idx="11" hasCustomPrompt="1"/>
          </p:nvPr>
        </p:nvSpPr>
        <p:spPr>
          <a:xfrm>
            <a:off x="406041" y="4911992"/>
            <a:ext cx="11070167" cy="882371"/>
          </a:xfrm>
          <a:prstGeom prst="rect">
            <a:avLst/>
          </a:prstGeom>
        </p:spPr>
        <p:txBody>
          <a:bodyPr vert="horz"/>
          <a:lstStyle>
            <a:lvl1pPr marL="0" indent="0">
              <a:lnSpc>
                <a:spcPct val="90000"/>
              </a:lnSpc>
              <a:spcBef>
                <a:spcPts val="0"/>
              </a:spcBef>
              <a:buFontTx/>
              <a:buNone/>
              <a:defRPr sz="2400" b="1" i="0" baseline="0">
                <a:latin typeface="Arial"/>
              </a:defRPr>
            </a:lvl1pPr>
          </a:lstStyle>
          <a:p>
            <a:pPr lvl="0"/>
            <a:r>
              <a:rPr lang="en-US" dirty="0"/>
              <a:t>Headline, maximum 2 lines, Arial 24 mixed, black </a:t>
            </a:r>
          </a:p>
        </p:txBody>
      </p:sp>
    </p:spTree>
    <p:extLst>
      <p:ext uri="{BB962C8B-B14F-4D97-AF65-F5344CB8AC3E}">
        <p14:creationId xmlns:p14="http://schemas.microsoft.com/office/powerpoint/2010/main" val="3153808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olo e contenuto">
    <p:spTree>
      <p:nvGrpSpPr>
        <p:cNvPr id="1" name=""/>
        <p:cNvGrpSpPr/>
        <p:nvPr/>
      </p:nvGrpSpPr>
      <p:grpSpPr>
        <a:xfrm>
          <a:off x="0" y="0"/>
          <a:ext cx="0" cy="0"/>
          <a:chOff x="0" y="0"/>
          <a:chExt cx="0" cy="0"/>
        </a:xfrm>
      </p:grpSpPr>
      <p:sp>
        <p:nvSpPr>
          <p:cNvPr id="3" name="Content Placeholder 2"/>
          <p:cNvSpPr>
            <a:spLocks noGrp="1"/>
          </p:cNvSpPr>
          <p:nvPr>
            <p:ph idx="1"/>
          </p:nvPr>
        </p:nvSpPr>
        <p:spPr>
          <a:xfrm>
            <a:off x="1727067" y="1783080"/>
            <a:ext cx="10112952" cy="4600704"/>
          </a:xfrm>
          <a:prstGeom prst="rect">
            <a:avLst/>
          </a:prstGeom>
        </p:spPr>
        <p:txBody>
          <a:bodyPr/>
          <a:lstStyle>
            <a:lvl1pPr>
              <a:defRPr sz="2400">
                <a:latin typeface="Lato" panose="020F0502020204030203" pitchFamily="34" charset="0"/>
              </a:defRPr>
            </a:lvl1pPr>
            <a:lvl2pPr>
              <a:defRPr sz="2000">
                <a:latin typeface="Lato" panose="020F0502020204030203" pitchFamily="34" charset="0"/>
              </a:defRPr>
            </a:lvl2pPr>
            <a:lvl3pPr>
              <a:defRPr sz="1800">
                <a:latin typeface="Lato" panose="020F0502020204030203" pitchFamily="34" charset="0"/>
              </a:defRPr>
            </a:lvl3pPr>
            <a:lvl4pPr>
              <a:defRPr sz="1600">
                <a:latin typeface="Lato" panose="020F0502020204030203" pitchFamily="34" charset="0"/>
              </a:defRPr>
            </a:lvl4pPr>
            <a:lvl5pPr>
              <a:defRPr sz="1600">
                <a:latin typeface="Lato" panose="020F0502020204030203" pitchFamily="34" charset="0"/>
              </a:defRPr>
            </a:lvl5p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12"/>
          </p:nvPr>
        </p:nvSpPr>
        <p:spPr/>
        <p:txBody>
          <a:bodyPr/>
          <a:lstStyle/>
          <a:p>
            <a:fld id="{CD7558B6-B2AF-8249-9A71-71527EB23BD8}" type="slidenum">
              <a:rPr lang="it-IT" smtClean="0"/>
              <a:t>‹nr.›</a:t>
            </a:fld>
            <a:endParaRPr lang="it-IT"/>
          </a:p>
        </p:txBody>
      </p:sp>
      <p:sp>
        <p:nvSpPr>
          <p:cNvPr id="8" name="Title 1">
            <a:extLst>
              <a:ext uri="{FF2B5EF4-FFF2-40B4-BE49-F238E27FC236}">
                <a16:creationId xmlns:a16="http://schemas.microsoft.com/office/drawing/2014/main" id="{9D60BB74-F901-48CC-9DC8-A48883ED7092}"/>
              </a:ext>
            </a:extLst>
          </p:cNvPr>
          <p:cNvSpPr>
            <a:spLocks noGrp="1"/>
          </p:cNvSpPr>
          <p:nvPr>
            <p:ph type="title"/>
          </p:nvPr>
        </p:nvSpPr>
        <p:spPr>
          <a:xfrm>
            <a:off x="1727067" y="1152145"/>
            <a:ext cx="10112952" cy="538545"/>
          </a:xfrm>
          <a:prstGeom prst="rect">
            <a:avLst/>
          </a:prstGeom>
        </p:spPr>
        <p:txBody>
          <a:bodyPr/>
          <a:lstStyle>
            <a:lvl1pPr>
              <a:defRPr sz="2000">
                <a:latin typeface="Lato Black" panose="020F0A02020204030203" pitchFamily="34" charset="0"/>
              </a:defRPr>
            </a:lvl1pPr>
          </a:lstStyle>
          <a:p>
            <a:r>
              <a:rPr lang="it-IT" dirty="0"/>
              <a:t>Fare clic per modificare lo stile del titolo</a:t>
            </a:r>
            <a:endParaRPr lang="en-US" dirty="0"/>
          </a:p>
        </p:txBody>
      </p:sp>
    </p:spTree>
    <p:extLst>
      <p:ext uri="{BB962C8B-B14F-4D97-AF65-F5344CB8AC3E}">
        <p14:creationId xmlns:p14="http://schemas.microsoft.com/office/powerpoint/2010/main" val="3668889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ver V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pic>
        <p:nvPicPr>
          <p:cNvPr id="11" name="Graphic 10">
            <a:extLst>
              <a:ext uri="{FF2B5EF4-FFF2-40B4-BE49-F238E27FC236}">
                <a16:creationId xmlns:a16="http://schemas.microsoft.com/office/drawing/2014/main" id="{6055F990-61A8-0786-78A7-F0D3C04C5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25671" y="10400"/>
            <a:ext cx="6896065" cy="3420000"/>
          </a:xfrm>
          <a:prstGeom prst="rect">
            <a:avLst/>
          </a:prstGeom>
        </p:spPr>
      </p:pic>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pic>
        <p:nvPicPr>
          <p:cNvPr id="7" name="Afbeelding 6" descr="Afbeelding met Lettertype, schermopname, Graphics, grafische vormgeving&#10;&#10;Door AI gegenereerde inhoud is mogelijk onjuist.">
            <a:extLst>
              <a:ext uri="{FF2B5EF4-FFF2-40B4-BE49-F238E27FC236}">
                <a16:creationId xmlns:a16="http://schemas.microsoft.com/office/drawing/2014/main" id="{353D4464-162C-1D3C-2926-8C146B30133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71589" y="380724"/>
            <a:ext cx="2042401" cy="587087"/>
          </a:xfrm>
          <a:prstGeom prst="rect">
            <a:avLst/>
          </a:prstGeom>
        </p:spPr>
      </p:pic>
    </p:spTree>
    <p:extLst>
      <p:ext uri="{BB962C8B-B14F-4D97-AF65-F5344CB8AC3E}">
        <p14:creationId xmlns:p14="http://schemas.microsoft.com/office/powerpoint/2010/main" val="413864243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V02">
    <p:spTree>
      <p:nvGrpSpPr>
        <p:cNvPr id="1" name=""/>
        <p:cNvGrpSpPr/>
        <p:nvPr/>
      </p:nvGrpSpPr>
      <p:grpSpPr>
        <a:xfrm>
          <a:off x="0" y="0"/>
          <a:ext cx="0" cy="0"/>
          <a:chOff x="0" y="0"/>
          <a:chExt cx="0" cy="0"/>
        </a:xfrm>
      </p:grpSpPr>
      <p:pic>
        <p:nvPicPr>
          <p:cNvPr id="7" name="Afbeelding 6" descr="Afbeelding met Lettertype, schermopname, Graphics, grafische vormgeving&#10;&#10;Door AI gegenereerde inhoud is mogelijk onjuist.">
            <a:extLst>
              <a:ext uri="{FF2B5EF4-FFF2-40B4-BE49-F238E27FC236}">
                <a16:creationId xmlns:a16="http://schemas.microsoft.com/office/drawing/2014/main" id="{51F660C7-9ECC-A705-6A95-73155CAA2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589" y="380724"/>
            <a:ext cx="2042401" cy="587087"/>
          </a:xfrm>
          <a:prstGeom prst="rect">
            <a:avLst/>
          </a:prstGeom>
        </p:spPr>
      </p:pic>
      <p:pic>
        <p:nvPicPr>
          <p:cNvPr id="6" name="Graphic 5">
            <a:extLst>
              <a:ext uri="{FF2B5EF4-FFF2-40B4-BE49-F238E27FC236}">
                <a16:creationId xmlns:a16="http://schemas.microsoft.com/office/drawing/2014/main" id="{CBEF4368-5F82-CF1A-D5D2-4AC66AAAD89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24136" y="10400"/>
            <a:ext cx="6897600" cy="3420761"/>
          </a:xfrm>
          <a:prstGeom prst="rect">
            <a:avLst/>
          </a:prstGeom>
        </p:spPr>
      </p:pic>
      <p:sp>
        <p:nvSpPr>
          <p:cNvPr id="2" name="Titel 1">
            <a:extLst>
              <a:ext uri="{FF2B5EF4-FFF2-40B4-BE49-F238E27FC236}">
                <a16:creationId xmlns:a16="http://schemas.microsoft.com/office/drawing/2014/main" id="{85ECE853-2255-F7B8-67E5-DAAFAECFA9F7}"/>
              </a:ext>
            </a:extLst>
          </p:cNvPr>
          <p:cNvSpPr>
            <a:spLocks noGrp="1"/>
          </p:cNvSpPr>
          <p:nvPr>
            <p:ph type="ctrTitle"/>
          </p:nvPr>
        </p:nvSpPr>
        <p:spPr>
          <a:xfrm>
            <a:off x="571500" y="2327770"/>
            <a:ext cx="5380037" cy="1312423"/>
          </a:xfrm>
        </p:spPr>
        <p:txBody>
          <a:bodyPr anchor="b">
            <a:noAutofit/>
          </a:bodyPr>
          <a:lstStyle>
            <a:lvl1pPr algn="l">
              <a:lnSpc>
                <a:spcPts val="4800"/>
              </a:lnSpc>
              <a:defRPr sz="4800">
                <a:solidFill>
                  <a:schemeClr val="accent1"/>
                </a:solidFill>
              </a:defRPr>
            </a:lvl1pPr>
          </a:lstStyle>
          <a:p>
            <a:r>
              <a:rPr lang="nl-NL"/>
              <a:t>Klik om stijl te bewerken</a:t>
            </a:r>
            <a:endParaRPr lang="nl-NL" dirty="0"/>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3821295"/>
            <a:ext cx="5380037" cy="67259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a:xfrm>
            <a:off x="571500" y="6324037"/>
            <a:ext cx="5380037" cy="180000"/>
          </a:xfrm>
        </p:spPr>
        <p:txBody>
          <a:bodyPr/>
          <a:lstStyle/>
          <a:p>
            <a:r>
              <a:rPr lang="nl-NL"/>
              <a:t>invoegen &gt; Koptekst en voettekst</a:t>
            </a:r>
            <a:endParaRPr lang="nl-NL" dirty="0"/>
          </a:p>
        </p:txBody>
      </p:sp>
      <p:sp>
        <p:nvSpPr>
          <p:cNvPr id="14" name="Tijdelijke aanduiding voor afbeelding 13">
            <a:extLst>
              <a:ext uri="{FF2B5EF4-FFF2-40B4-BE49-F238E27FC236}">
                <a16:creationId xmlns:a16="http://schemas.microsoft.com/office/drawing/2014/main" id="{62D6F59B-43A4-9275-111B-9050F0A3B7A5}"/>
              </a:ext>
            </a:extLst>
          </p:cNvPr>
          <p:cNvSpPr>
            <a:spLocks noGrp="1"/>
          </p:cNvSpPr>
          <p:nvPr>
            <p:ph type="pic" sz="quarter" idx="12" hasCustomPrompt="1"/>
          </p:nvPr>
        </p:nvSpPr>
        <p:spPr>
          <a:xfrm>
            <a:off x="5294400" y="3398800"/>
            <a:ext cx="6897600" cy="6897600"/>
          </a:xfrm>
          <a:prstGeom prst="ellipse">
            <a:avLst/>
          </a:prstGeom>
          <a:solidFill>
            <a:schemeClr val="accent5"/>
          </a:solidFill>
        </p:spPr>
        <p:txBody>
          <a:bodyPr tIns="468000" bIns="0"/>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317912183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BCF0B2-B3AA-4122-BF0E-223B3DD34B5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1341945-D7F4-4C3A-8B4F-A7C9C7E4BDA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61893AF-B4E0-420A-BF21-8D5D685F271F}"/>
              </a:ext>
            </a:extLst>
          </p:cNvPr>
          <p:cNvSpPr>
            <a:spLocks noGrp="1"/>
          </p:cNvSpPr>
          <p:nvPr>
            <p:ph type="dt" sz="half" idx="10"/>
          </p:nvPr>
        </p:nvSpPr>
        <p:spPr/>
        <p:txBody>
          <a:bodyPr/>
          <a:lstStyle/>
          <a:p>
            <a:fld id="{7AF9F15B-9C34-419C-89AB-982333D57F8D}" type="datetime1">
              <a:rPr lang="nl-NL" smtClean="0"/>
              <a:t>1-12-2025</a:t>
            </a:fld>
            <a:endParaRPr lang="nl-NL" dirty="0"/>
          </a:p>
        </p:txBody>
      </p:sp>
      <p:sp>
        <p:nvSpPr>
          <p:cNvPr id="5" name="Tijdelijke aanduiding voor voettekst 4">
            <a:extLst>
              <a:ext uri="{FF2B5EF4-FFF2-40B4-BE49-F238E27FC236}">
                <a16:creationId xmlns:a16="http://schemas.microsoft.com/office/drawing/2014/main" id="{72493F6A-6F30-44BF-BEE3-D49FD667C8B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F104A5-D8AD-4100-B507-D7F9F8B2F245}"/>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8" name="Picture 2">
            <a:extLst>
              <a:ext uri="{FF2B5EF4-FFF2-40B4-BE49-F238E27FC236}">
                <a16:creationId xmlns:a16="http://schemas.microsoft.com/office/drawing/2014/main" id="{0A2BDA30-8A86-48C9-AC83-3590C0CD230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2FEED33E-DA88-F61A-33E4-3C1B3C1EC16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914727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 Copy + Afbeelding">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246813"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0723700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fbeelding + Titel + Copy">
    <p:spTree>
      <p:nvGrpSpPr>
        <p:cNvPr id="1" name=""/>
        <p:cNvGrpSpPr/>
        <p:nvPr/>
      </p:nvGrpSpPr>
      <p:grpSpPr>
        <a:xfrm>
          <a:off x="0" y="0"/>
          <a:ext cx="0" cy="0"/>
          <a:chOff x="0" y="0"/>
          <a:chExt cx="0" cy="0"/>
        </a:xfrm>
      </p:grpSpPr>
      <p:sp>
        <p:nvSpPr>
          <p:cNvPr id="11" name="Tijdelijke aanduiding voor afbeelding 10">
            <a:extLst>
              <a:ext uri="{FF2B5EF4-FFF2-40B4-BE49-F238E27FC236}">
                <a16:creationId xmlns:a16="http://schemas.microsoft.com/office/drawing/2014/main" id="{6BB8BF2D-6A06-B916-F03C-CD87D42F5E18}"/>
              </a:ext>
            </a:extLst>
          </p:cNvPr>
          <p:cNvSpPr>
            <a:spLocks noGrp="1"/>
          </p:cNvSpPr>
          <p:nvPr>
            <p:ph type="pic" sz="quarter" idx="13" hasCustomPrompt="1"/>
          </p:nvPr>
        </p:nvSpPr>
        <p:spPr>
          <a:xfrm>
            <a:off x="6351" y="0"/>
            <a:ext cx="5945187" cy="6714000"/>
          </a:xfrm>
          <a:solidFill>
            <a:schemeClr val="accent5"/>
          </a:solidFill>
        </p:spPr>
        <p:txBody>
          <a:bodyPr tIns="864000" bIns="0" anchor="ctr"/>
          <a:lstStyle>
            <a:lvl1pPr marL="0" indent="0" algn="ctr">
              <a:buNone/>
              <a:defRPr>
                <a:solidFill>
                  <a:schemeClr val="tx2"/>
                </a:solidFill>
              </a:defRPr>
            </a:lvl1pPr>
          </a:lstStyle>
          <a:p>
            <a:r>
              <a:rPr lang="nl-NL" dirty="0"/>
              <a:t>Afbeelding</a:t>
            </a:r>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336544"/>
            <a:ext cx="53800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6246813" y="1212850"/>
            <a:ext cx="53800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85243881"/>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fbeelding + 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6246813"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6246814"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6246813"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6786813"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6249094"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6789094"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6251475"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6791475"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a:off x="-826861" y="-899885"/>
            <a:ext cx="6480000"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2455935808"/>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C Copy + Afbeeld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1513304"/>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2304359"/>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3614451"/>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3614450"/>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4355264"/>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435526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5088212"/>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5088211"/>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31" name="Tijdelijke aanduiding voor afbeelding 30">
            <a:extLst>
              <a:ext uri="{FF2B5EF4-FFF2-40B4-BE49-F238E27FC236}">
                <a16:creationId xmlns:a16="http://schemas.microsoft.com/office/drawing/2014/main" id="{FC04DBAC-CC27-1756-73A3-BA0FAC1EB2DC}"/>
              </a:ext>
            </a:extLst>
          </p:cNvPr>
          <p:cNvSpPr>
            <a:spLocks noGrp="1"/>
          </p:cNvSpPr>
          <p:nvPr>
            <p:ph type="pic" sz="quarter" idx="19" hasCustomPrompt="1"/>
          </p:nvPr>
        </p:nvSpPr>
        <p:spPr>
          <a:xfrm flipH="1">
            <a:off x="6258719" y="-865012"/>
            <a:ext cx="6969601" cy="6480000"/>
          </a:xfrm>
          <a:prstGeom prst="round2DiagRect">
            <a:avLst>
              <a:gd name="adj1" fmla="val 40669"/>
              <a:gd name="adj2" fmla="val 0"/>
            </a:avLst>
          </a:prstGeom>
          <a:solidFill>
            <a:schemeClr val="accent5"/>
          </a:solidFill>
        </p:spPr>
        <p:txBody>
          <a:bodyPr tIns="100800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1689579239"/>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BC 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07"/>
            <a:ext cx="5368925" cy="528222"/>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hasCustomPrompt="1"/>
          </p:nvPr>
        </p:nvSpPr>
        <p:spPr>
          <a:xfrm>
            <a:off x="571501" y="1127562"/>
            <a:ext cx="5359500" cy="1002738"/>
          </a:xfrm>
        </p:spPr>
        <p:txBody>
          <a:bodyPr/>
          <a:lstStyle>
            <a:lvl1pPr marL="0" indent="0" algn="l">
              <a:lnSpc>
                <a:spcPct val="100000"/>
              </a:lnSpc>
              <a:buClr>
                <a:schemeClr val="accent1"/>
              </a:buClr>
              <a:buFont typeface="Abadi Extra Light" panose="020B0204020104020204" pitchFamily="34" charset="0"/>
              <a:buNone/>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r>
              <a:rPr lang="nl-NL" dirty="0"/>
              <a:t> </a:t>
            </a:r>
            <a:r>
              <a:rPr lang="nl-NL" dirty="0" err="1"/>
              <a:t>eu</a:t>
            </a:r>
            <a:r>
              <a:rPr lang="nl-NL" dirty="0"/>
              <a:t> </a:t>
            </a:r>
            <a:r>
              <a:rPr lang="nl-NL" dirty="0" err="1"/>
              <a:t>fugiat</a:t>
            </a:r>
            <a:r>
              <a:rPr lang="nl-NL" dirty="0"/>
              <a:t> </a:t>
            </a:r>
            <a:r>
              <a:rPr lang="nl-NL" dirty="0" err="1"/>
              <a:t>nulla</a:t>
            </a:r>
            <a:r>
              <a:rPr lang="nl-NL" dirty="0"/>
              <a:t> </a:t>
            </a:r>
            <a:r>
              <a:rPr lang="nl-NL" dirty="0" err="1"/>
              <a:t>pariatur</a:t>
            </a:r>
            <a:r>
              <a:rPr lang="nl-NL" dirty="0"/>
              <a:t>. </a:t>
            </a:r>
            <a:r>
              <a:rPr lang="nl-NL" dirty="0" err="1"/>
              <a:t>Excepteur</a:t>
            </a:r>
            <a:r>
              <a:rPr lang="nl-NL" dirty="0"/>
              <a:t> sint </a:t>
            </a:r>
            <a:r>
              <a:rPr lang="nl-NL" dirty="0" err="1"/>
              <a:t>occaecat</a:t>
            </a:r>
            <a:r>
              <a:rPr lang="nl-NL" dirty="0"/>
              <a:t> </a:t>
            </a:r>
            <a:r>
              <a:rPr lang="nl-NL" dirty="0" err="1"/>
              <a:t>cupidatat</a:t>
            </a:r>
            <a:r>
              <a:rPr lang="nl-NL" dirty="0"/>
              <a:t> non </a:t>
            </a:r>
            <a:r>
              <a:rPr lang="nl-NL" dirty="0" err="1"/>
              <a:t>proident</a:t>
            </a:r>
            <a:r>
              <a:rPr lang="nl-NL" dirty="0"/>
              <a:t>, </a:t>
            </a:r>
            <a:r>
              <a:rPr lang="nl-NL" dirty="0" err="1"/>
              <a:t>sunt</a:t>
            </a:r>
            <a:r>
              <a:rPr lang="nl-NL" dirty="0"/>
              <a:t> in culpa </a:t>
            </a:r>
            <a:r>
              <a:rPr lang="nl-NL" dirty="0" err="1"/>
              <a:t>qui</a:t>
            </a:r>
            <a:r>
              <a:rPr lang="nl-NL" dirty="0"/>
              <a:t> officia </a:t>
            </a:r>
            <a:r>
              <a:rPr lang="nl-NL" dirty="0" err="1"/>
              <a:t>deserunt</a:t>
            </a:r>
            <a:r>
              <a:rPr lang="nl-NL" dirty="0"/>
              <a:t> </a:t>
            </a:r>
            <a:r>
              <a:rPr lang="nl-NL" dirty="0" err="1"/>
              <a:t>mollit</a:t>
            </a:r>
            <a:r>
              <a:rPr lang="nl-NL" dirty="0"/>
              <a:t> </a:t>
            </a:r>
            <a:r>
              <a:rPr lang="nl-NL" dirty="0" err="1"/>
              <a:t>anim</a:t>
            </a:r>
            <a:r>
              <a:rPr lang="nl-NL" dirty="0"/>
              <a:t> </a:t>
            </a:r>
            <a:r>
              <a:rPr lang="nl-NL" dirty="0" err="1"/>
              <a:t>id</a:t>
            </a:r>
            <a:r>
              <a:rPr lang="nl-NL" dirty="0"/>
              <a:t> </a:t>
            </a:r>
            <a:r>
              <a:rPr lang="nl-NL" dirty="0" err="1"/>
              <a:t>est</a:t>
            </a:r>
            <a:r>
              <a:rPr lang="nl-NL" dirty="0"/>
              <a:t> </a:t>
            </a:r>
            <a:r>
              <a:rPr lang="nl-NL" dirty="0" err="1"/>
              <a:t>laborum</a:t>
            </a:r>
            <a:r>
              <a:rPr lang="nl-NL" dirty="0"/>
              <a:t>.</a:t>
            </a:r>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ijdelijke aanduiding voor tekst 22">
            <a:extLst>
              <a:ext uri="{FF2B5EF4-FFF2-40B4-BE49-F238E27FC236}">
                <a16:creationId xmlns:a16="http://schemas.microsoft.com/office/drawing/2014/main" id="{72689890-0AA5-3E4A-1FFD-5A39EBF6BD9E}"/>
              </a:ext>
            </a:extLst>
          </p:cNvPr>
          <p:cNvSpPr>
            <a:spLocks noGrp="1"/>
          </p:cNvSpPr>
          <p:nvPr>
            <p:ph type="body" sz="quarter" idx="13" hasCustomPrompt="1"/>
          </p:nvPr>
        </p:nvSpPr>
        <p:spPr>
          <a:xfrm>
            <a:off x="571500" y="2437654"/>
            <a:ext cx="540000" cy="612000"/>
          </a:xfrm>
        </p:spPr>
        <p:txBody>
          <a:bodyPr/>
          <a:lstStyle>
            <a:lvl1pPr marL="0" indent="0">
              <a:buNone/>
              <a:defRPr sz="4800">
                <a:solidFill>
                  <a:schemeClr val="tx2"/>
                </a:solidFill>
                <a:latin typeface="+mj-lt"/>
              </a:defRPr>
            </a:lvl1pPr>
          </a:lstStyle>
          <a:p>
            <a:pPr lvl="0"/>
            <a:r>
              <a:rPr lang="nl-NL" dirty="0"/>
              <a:t>A</a:t>
            </a:r>
          </a:p>
        </p:txBody>
      </p:sp>
      <p:sp>
        <p:nvSpPr>
          <p:cNvPr id="25" name="Tijdelijke aanduiding voor tekst 24">
            <a:extLst>
              <a:ext uri="{FF2B5EF4-FFF2-40B4-BE49-F238E27FC236}">
                <a16:creationId xmlns:a16="http://schemas.microsoft.com/office/drawing/2014/main" id="{4DEA1DA3-1493-C2AF-4B1D-FAE45B7C051C}"/>
              </a:ext>
            </a:extLst>
          </p:cNvPr>
          <p:cNvSpPr>
            <a:spLocks noGrp="1"/>
          </p:cNvSpPr>
          <p:nvPr>
            <p:ph type="body" sz="quarter" idx="14" hasCustomPrompt="1"/>
          </p:nvPr>
        </p:nvSpPr>
        <p:spPr>
          <a:xfrm>
            <a:off x="1111500" y="2437653"/>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6" name="Tijdelijke aanduiding voor tekst 22">
            <a:extLst>
              <a:ext uri="{FF2B5EF4-FFF2-40B4-BE49-F238E27FC236}">
                <a16:creationId xmlns:a16="http://schemas.microsoft.com/office/drawing/2014/main" id="{14305B85-52EE-C81A-CFC2-8B2A3AE37B01}"/>
              </a:ext>
            </a:extLst>
          </p:cNvPr>
          <p:cNvSpPr>
            <a:spLocks noGrp="1"/>
          </p:cNvSpPr>
          <p:nvPr>
            <p:ph type="body" sz="quarter" idx="15" hasCustomPrompt="1"/>
          </p:nvPr>
        </p:nvSpPr>
        <p:spPr>
          <a:xfrm>
            <a:off x="573781" y="3178467"/>
            <a:ext cx="540000" cy="612000"/>
          </a:xfrm>
        </p:spPr>
        <p:txBody>
          <a:bodyPr/>
          <a:lstStyle>
            <a:lvl1pPr marL="0" indent="0">
              <a:buNone/>
              <a:defRPr sz="4800">
                <a:solidFill>
                  <a:schemeClr val="accent3"/>
                </a:solidFill>
                <a:latin typeface="+mj-lt"/>
              </a:defRPr>
            </a:lvl1pPr>
          </a:lstStyle>
          <a:p>
            <a:pPr lvl="0"/>
            <a:r>
              <a:rPr lang="nl-NL" dirty="0"/>
              <a:t>B</a:t>
            </a:r>
          </a:p>
        </p:txBody>
      </p:sp>
      <p:sp>
        <p:nvSpPr>
          <p:cNvPr id="27" name="Tijdelijke aanduiding voor tekst 24">
            <a:extLst>
              <a:ext uri="{FF2B5EF4-FFF2-40B4-BE49-F238E27FC236}">
                <a16:creationId xmlns:a16="http://schemas.microsoft.com/office/drawing/2014/main" id="{AB1F7EE0-4907-3BCC-91C8-78DF27065A60}"/>
              </a:ext>
            </a:extLst>
          </p:cNvPr>
          <p:cNvSpPr>
            <a:spLocks noGrp="1"/>
          </p:cNvSpPr>
          <p:nvPr>
            <p:ph type="body" sz="quarter" idx="16" hasCustomPrompt="1"/>
          </p:nvPr>
        </p:nvSpPr>
        <p:spPr>
          <a:xfrm>
            <a:off x="1113781" y="3178466"/>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
        <p:nvSpPr>
          <p:cNvPr id="28" name="Tijdelijke aanduiding voor tekst 22">
            <a:extLst>
              <a:ext uri="{FF2B5EF4-FFF2-40B4-BE49-F238E27FC236}">
                <a16:creationId xmlns:a16="http://schemas.microsoft.com/office/drawing/2014/main" id="{2743486A-E445-509B-635A-F53B50CC0C14}"/>
              </a:ext>
            </a:extLst>
          </p:cNvPr>
          <p:cNvSpPr>
            <a:spLocks noGrp="1"/>
          </p:cNvSpPr>
          <p:nvPr>
            <p:ph type="body" sz="quarter" idx="17" hasCustomPrompt="1"/>
          </p:nvPr>
        </p:nvSpPr>
        <p:spPr>
          <a:xfrm>
            <a:off x="576162" y="3911415"/>
            <a:ext cx="540000" cy="612000"/>
          </a:xfrm>
        </p:spPr>
        <p:txBody>
          <a:bodyPr/>
          <a:lstStyle>
            <a:lvl1pPr marL="0" indent="0">
              <a:buNone/>
              <a:defRPr sz="4800">
                <a:solidFill>
                  <a:schemeClr val="accent4"/>
                </a:solidFill>
                <a:latin typeface="+mj-lt"/>
              </a:defRPr>
            </a:lvl1pPr>
          </a:lstStyle>
          <a:p>
            <a:pPr lvl="0"/>
            <a:r>
              <a:rPr lang="nl-NL" dirty="0"/>
              <a:t>C</a:t>
            </a:r>
          </a:p>
        </p:txBody>
      </p:sp>
      <p:sp>
        <p:nvSpPr>
          <p:cNvPr id="29" name="Tijdelijke aanduiding voor tekst 24">
            <a:extLst>
              <a:ext uri="{FF2B5EF4-FFF2-40B4-BE49-F238E27FC236}">
                <a16:creationId xmlns:a16="http://schemas.microsoft.com/office/drawing/2014/main" id="{422BFDF2-EE78-C84F-801E-B690D0AC184A}"/>
              </a:ext>
            </a:extLst>
          </p:cNvPr>
          <p:cNvSpPr>
            <a:spLocks noGrp="1"/>
          </p:cNvSpPr>
          <p:nvPr>
            <p:ph type="body" sz="quarter" idx="18" hasCustomPrompt="1"/>
          </p:nvPr>
        </p:nvSpPr>
        <p:spPr>
          <a:xfrm>
            <a:off x="1116162" y="3911414"/>
            <a:ext cx="4819501" cy="611999"/>
          </a:xfrm>
        </p:spPr>
        <p:txBody>
          <a:bodyPr anchor="ctr"/>
          <a:lstStyle>
            <a:lvl1pPr marL="0" indent="0">
              <a:buNone/>
              <a:defRPr/>
            </a:lvl1pPr>
          </a:lstStyle>
          <a:p>
            <a:pPr lvl="0"/>
            <a:r>
              <a:rPr lang="nl-NL" dirty="0"/>
              <a:t>Duis </a:t>
            </a:r>
            <a:r>
              <a:rPr lang="nl-NL" dirty="0" err="1"/>
              <a:t>aute</a:t>
            </a:r>
            <a:r>
              <a:rPr lang="nl-NL" dirty="0"/>
              <a:t> </a:t>
            </a:r>
            <a:r>
              <a:rPr lang="nl-NL" dirty="0" err="1"/>
              <a:t>irure</a:t>
            </a:r>
            <a:r>
              <a:rPr lang="nl-NL" dirty="0"/>
              <a:t> </a:t>
            </a:r>
            <a:r>
              <a:rPr lang="nl-NL" dirty="0" err="1"/>
              <a:t>dolor</a:t>
            </a:r>
            <a:r>
              <a:rPr lang="nl-NL" dirty="0"/>
              <a:t> in </a:t>
            </a:r>
            <a:r>
              <a:rPr lang="nl-NL" dirty="0" err="1"/>
              <a:t>reprehenderit</a:t>
            </a:r>
            <a:r>
              <a:rPr lang="nl-NL" dirty="0"/>
              <a:t> in </a:t>
            </a:r>
            <a:r>
              <a:rPr lang="nl-NL" dirty="0" err="1"/>
              <a:t>voluptate</a:t>
            </a:r>
            <a:r>
              <a:rPr lang="nl-NL" dirty="0"/>
              <a:t> </a:t>
            </a:r>
            <a:r>
              <a:rPr lang="nl-NL" dirty="0" err="1"/>
              <a:t>velit</a:t>
            </a:r>
            <a:r>
              <a:rPr lang="nl-NL" dirty="0"/>
              <a:t> </a:t>
            </a:r>
            <a:r>
              <a:rPr lang="nl-NL" dirty="0" err="1"/>
              <a:t>esse</a:t>
            </a:r>
            <a:r>
              <a:rPr lang="nl-NL" dirty="0"/>
              <a:t> </a:t>
            </a:r>
            <a:r>
              <a:rPr lang="nl-NL" dirty="0" err="1"/>
              <a:t>cillum</a:t>
            </a:r>
            <a:r>
              <a:rPr lang="nl-NL" dirty="0"/>
              <a:t> </a:t>
            </a:r>
            <a:r>
              <a:rPr lang="nl-NL" dirty="0" err="1"/>
              <a:t>dolore</a:t>
            </a:r>
            <a:endParaRPr lang="nl-NL" dirty="0"/>
          </a:p>
        </p:txBody>
      </p:sp>
    </p:spTree>
    <p:extLst>
      <p:ext uri="{BB962C8B-B14F-4D97-AF65-F5344CB8AC3E}">
        <p14:creationId xmlns:p14="http://schemas.microsoft.com/office/powerpoint/2010/main" val="1084095856"/>
      </p:ext>
    </p:extLst>
  </p:cSld>
  <p:clrMapOvr>
    <a:masterClrMapping/>
  </p:clrMapOvr>
  <p:extLst>
    <p:ext uri="{DCECCB84-F9BA-43D5-87BE-67443E8EF086}">
      <p15:sldGuideLst xmlns:p15="http://schemas.microsoft.com/office/powerpoint/2012/main">
        <p15:guide id="1" orient="horz" pos="3537">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571500" y="336544"/>
            <a:ext cx="11044238" cy="492131"/>
          </a:xfrm>
        </p:spPr>
        <p:txBody>
          <a:bodyPr anchor="t">
            <a:noAutofit/>
          </a:bodyPr>
          <a:lstStyle>
            <a:lvl1pPr algn="l">
              <a:lnSpc>
                <a:spcPts val="5000"/>
              </a:lnSpc>
              <a:defRPr sz="5000">
                <a:solidFill>
                  <a:schemeClr val="accent1"/>
                </a:solidFill>
              </a:defRPr>
            </a:lvl1pPr>
          </a:lstStyle>
          <a:p>
            <a:r>
              <a:rPr lang="nl-NL" dirty="0"/>
              <a:t>Titel</a:t>
            </a:r>
          </a:p>
        </p:txBody>
      </p:sp>
      <p:sp>
        <p:nvSpPr>
          <p:cNvPr id="3" name="Ondertitel 2">
            <a:extLst>
              <a:ext uri="{FF2B5EF4-FFF2-40B4-BE49-F238E27FC236}">
                <a16:creationId xmlns:a16="http://schemas.microsoft.com/office/drawing/2014/main" id="{9873BF13-E6EB-2FF3-1304-EE52DF7DD3CA}"/>
              </a:ext>
            </a:extLst>
          </p:cNvPr>
          <p:cNvSpPr>
            <a:spLocks noGrp="1"/>
          </p:cNvSpPr>
          <p:nvPr>
            <p:ph type="subTitle" idx="1"/>
          </p:nvPr>
        </p:nvSpPr>
        <p:spPr>
          <a:xfrm>
            <a:off x="571500" y="1212850"/>
            <a:ext cx="11044238" cy="4786312"/>
          </a:xfrm>
        </p:spPr>
        <p:txBody>
          <a:bodyPr/>
          <a:lstStyle>
            <a:lvl1pPr marL="342900" indent="-342900" algn="l">
              <a:lnSpc>
                <a:spcPts val="2400"/>
              </a:lnSpc>
              <a:buClr>
                <a:schemeClr val="accent1"/>
              </a:buClr>
              <a:buFont typeface="Abadi Extra Light" panose="020B0204020104020204" pitchFamily="34" charset="0"/>
              <a:buChar char="●"/>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NL" dirty="0"/>
          </a:p>
        </p:txBody>
      </p:sp>
      <p:sp>
        <p:nvSpPr>
          <p:cNvPr id="5" name="Tijdelijke aanduiding voor voettekst 4">
            <a:extLst>
              <a:ext uri="{FF2B5EF4-FFF2-40B4-BE49-F238E27FC236}">
                <a16:creationId xmlns:a16="http://schemas.microsoft.com/office/drawing/2014/main" id="{50745F0E-5B56-504F-F9F9-F047CE4A0B0D}"/>
              </a:ext>
            </a:extLst>
          </p:cNvPr>
          <p:cNvSpPr>
            <a:spLocks noGrp="1"/>
          </p:cNvSpPr>
          <p:nvPr>
            <p:ph type="ftr" sz="quarter" idx="11"/>
          </p:nvPr>
        </p:nvSpPr>
        <p:spPr/>
        <p:txBody>
          <a:body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0C07BB04-031C-91AA-3F8E-375402162E3C}"/>
              </a:ext>
            </a:extLst>
          </p:cNvPr>
          <p:cNvSpPr>
            <a:spLocks noGrp="1"/>
          </p:cNvSpPr>
          <p:nvPr>
            <p:ph type="sldNum" sz="quarter" idx="12"/>
          </p:nvPr>
        </p:nvSpPr>
        <p:spPr/>
        <p:txBody>
          <a:bodyPr/>
          <a:lstStyle/>
          <a:p>
            <a:fld id="{1B71BB4A-7DC0-41F9-B589-288E53C2F0C1}" type="slidenum">
              <a:rPr lang="nl-NL" smtClean="0"/>
              <a:t>‹nr.›</a:t>
            </a:fld>
            <a:endParaRPr lang="nl-NL"/>
          </a:p>
        </p:txBody>
      </p:sp>
      <p:pic>
        <p:nvPicPr>
          <p:cNvPr id="9" name="Graphic 8">
            <a:extLst>
              <a:ext uri="{FF2B5EF4-FFF2-40B4-BE49-F238E27FC236}">
                <a16:creationId xmlns:a16="http://schemas.microsoft.com/office/drawing/2014/main" id="{A3CDA7EB-BB63-915B-36AE-AC797C135E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362300" y="384176"/>
            <a:ext cx="444500" cy="444500"/>
          </a:xfrm>
          <a:prstGeom prst="rect">
            <a:avLst/>
          </a:prstGeom>
        </p:spPr>
      </p:pic>
      <p:sp>
        <p:nvSpPr>
          <p:cNvPr id="13" name="Rechthoek 12">
            <a:extLst>
              <a:ext uri="{FF2B5EF4-FFF2-40B4-BE49-F238E27FC236}">
                <a16:creationId xmlns:a16="http://schemas.microsoft.com/office/drawing/2014/main" id="{6C8B502F-A6C0-B5E9-FCB3-1D68A799762D}"/>
              </a:ext>
            </a:extLst>
          </p:cNvPr>
          <p:cNvSpPr>
            <a:spLocks noGrp="1" noRot="1" noMove="1" noResize="1" noEditPoints="1" noAdjustHandles="1" noChangeArrowheads="1" noChangeShapeType="1"/>
          </p:cNvSpPr>
          <p:nvPr userDrawn="1"/>
        </p:nvSpPr>
        <p:spPr>
          <a:xfrm>
            <a:off x="0" y="6714000"/>
            <a:ext cx="12192000" cy="144000"/>
          </a:xfrm>
          <a:prstGeom prst="rect">
            <a:avLst/>
          </a:prstGeom>
          <a:gradFill>
            <a:gsLst>
              <a:gs pos="100000">
                <a:srgbClr val="8EB83C"/>
              </a:gs>
              <a:gs pos="67000">
                <a:srgbClr val="50987D"/>
              </a:gs>
              <a:gs pos="34000">
                <a:srgbClr val="2482AC"/>
              </a:gs>
              <a:gs pos="0">
                <a:srgbClr val="147ABF"/>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4351467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er weten?">
    <p:bg>
      <p:bgPr>
        <a:solidFill>
          <a:schemeClr val="tx2"/>
        </a:solidFill>
        <a:effectLst/>
      </p:bgPr>
    </p:bg>
    <p:spTree>
      <p:nvGrpSpPr>
        <p:cNvPr id="1" name=""/>
        <p:cNvGrpSpPr/>
        <p:nvPr/>
      </p:nvGrpSpPr>
      <p:grpSpPr>
        <a:xfrm>
          <a:off x="0" y="0"/>
          <a:ext cx="0" cy="0"/>
          <a:chOff x="0" y="0"/>
          <a:chExt cx="0" cy="0"/>
        </a:xfrm>
      </p:grpSpPr>
      <p:sp>
        <p:nvSpPr>
          <p:cNvPr id="18" name="Ovaal 17">
            <a:extLst>
              <a:ext uri="{FF2B5EF4-FFF2-40B4-BE49-F238E27FC236}">
                <a16:creationId xmlns:a16="http://schemas.microsoft.com/office/drawing/2014/main" id="{161DBC0C-CECC-92E8-7621-0A1B8B342E61}"/>
              </a:ext>
            </a:extLst>
          </p:cNvPr>
          <p:cNvSpPr/>
          <p:nvPr userDrawn="1"/>
        </p:nvSpPr>
        <p:spPr>
          <a:xfrm>
            <a:off x="-742156" y="1077118"/>
            <a:ext cx="4791075" cy="479107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85ECE853-2255-F7B8-67E5-DAAFAECFA9F7}"/>
              </a:ext>
            </a:extLst>
          </p:cNvPr>
          <p:cNvSpPr>
            <a:spLocks noGrp="1"/>
          </p:cNvSpPr>
          <p:nvPr>
            <p:ph type="ctrTitle" hasCustomPrompt="1"/>
          </p:nvPr>
        </p:nvSpPr>
        <p:spPr>
          <a:xfrm>
            <a:off x="7740333" y="2181859"/>
            <a:ext cx="3875405" cy="438151"/>
          </a:xfrm>
        </p:spPr>
        <p:txBody>
          <a:bodyPr anchor="b">
            <a:noAutofit/>
          </a:bodyPr>
          <a:lstStyle>
            <a:lvl1pPr algn="l">
              <a:lnSpc>
                <a:spcPts val="4800"/>
              </a:lnSpc>
              <a:defRPr sz="3200">
                <a:solidFill>
                  <a:schemeClr val="bg1"/>
                </a:solidFill>
              </a:defRPr>
            </a:lvl1pPr>
          </a:lstStyle>
          <a:p>
            <a:r>
              <a:rPr lang="nl-NL" dirty="0"/>
              <a:t>Meer weten?</a:t>
            </a:r>
          </a:p>
        </p:txBody>
      </p:sp>
      <p:pic>
        <p:nvPicPr>
          <p:cNvPr id="7" name="Graphic 6">
            <a:extLst>
              <a:ext uri="{FF2B5EF4-FFF2-40B4-BE49-F238E27FC236}">
                <a16:creationId xmlns:a16="http://schemas.microsoft.com/office/drawing/2014/main" id="{22A3E3DB-68DA-97CF-92B0-2073EEF14E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46813" y="2847967"/>
            <a:ext cx="5368925" cy="1162066"/>
          </a:xfrm>
          <a:prstGeom prst="rect">
            <a:avLst/>
          </a:prstGeom>
        </p:spPr>
      </p:pic>
      <p:sp>
        <p:nvSpPr>
          <p:cNvPr id="12" name="Tijdelijke aanduiding voor tekst 11">
            <a:extLst>
              <a:ext uri="{FF2B5EF4-FFF2-40B4-BE49-F238E27FC236}">
                <a16:creationId xmlns:a16="http://schemas.microsoft.com/office/drawing/2014/main" id="{28452839-26B7-D7C9-A728-0C766FEE6C4B}"/>
              </a:ext>
            </a:extLst>
          </p:cNvPr>
          <p:cNvSpPr>
            <a:spLocks noGrp="1"/>
          </p:cNvSpPr>
          <p:nvPr>
            <p:ph type="body" sz="quarter" idx="10" hasCustomPrompt="1"/>
          </p:nvPr>
        </p:nvSpPr>
        <p:spPr>
          <a:xfrm>
            <a:off x="7740332" y="4217035"/>
            <a:ext cx="3875405" cy="332105"/>
          </a:xfrm>
        </p:spPr>
        <p:txBody>
          <a:bodyPr/>
          <a:lstStyle>
            <a:lvl1pPr marL="0" indent="0">
              <a:buNone/>
              <a:defRPr sz="2400">
                <a:solidFill>
                  <a:schemeClr val="accent4"/>
                </a:solidFill>
                <a:latin typeface="+mj-lt"/>
              </a:defRPr>
            </a:lvl1pPr>
          </a:lstStyle>
          <a:p>
            <a:pPr lvl="0"/>
            <a:r>
              <a:rPr lang="nl-NL" dirty="0"/>
              <a:t>Iplo.nl</a:t>
            </a:r>
          </a:p>
        </p:txBody>
      </p:sp>
      <p:sp>
        <p:nvSpPr>
          <p:cNvPr id="17" name="Tijdelijke aanduiding voor afbeelding 16">
            <a:extLst>
              <a:ext uri="{FF2B5EF4-FFF2-40B4-BE49-F238E27FC236}">
                <a16:creationId xmlns:a16="http://schemas.microsoft.com/office/drawing/2014/main" id="{4559956D-9DEE-6A75-53D3-552461F16E7D}"/>
              </a:ext>
            </a:extLst>
          </p:cNvPr>
          <p:cNvSpPr>
            <a:spLocks noGrp="1"/>
          </p:cNvSpPr>
          <p:nvPr>
            <p:ph type="pic" sz="quarter" idx="11" hasCustomPrompt="1"/>
          </p:nvPr>
        </p:nvSpPr>
        <p:spPr>
          <a:xfrm>
            <a:off x="-2219325" y="-400051"/>
            <a:ext cx="7745413" cy="7745413"/>
          </a:xfrm>
          <a:prstGeom prst="donut">
            <a:avLst>
              <a:gd name="adj" fmla="val 27202"/>
            </a:avLst>
          </a:prstGeom>
          <a:solidFill>
            <a:schemeClr val="accent5"/>
          </a:solidFill>
        </p:spPr>
        <p:txBody>
          <a:bodyPr lIns="0" tIns="756000" bIns="0" anchor="ctr"/>
          <a:lstStyle>
            <a:lvl1pPr marL="0" indent="0" algn="ctr">
              <a:buNone/>
              <a:defRPr>
                <a:solidFill>
                  <a:schemeClr val="tx2"/>
                </a:solidFill>
              </a:defRPr>
            </a:lvl1pPr>
          </a:lstStyle>
          <a:p>
            <a:r>
              <a:rPr lang="nl-NL" dirty="0"/>
              <a:t>Afbeelding</a:t>
            </a:r>
          </a:p>
        </p:txBody>
      </p:sp>
    </p:spTree>
    <p:extLst>
      <p:ext uri="{BB962C8B-B14F-4D97-AF65-F5344CB8AC3E}">
        <p14:creationId xmlns:p14="http://schemas.microsoft.com/office/powerpoint/2010/main" val="79258144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8425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D1F15E-39A4-4852-8A84-B8141CE02F9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NL" dirty="0"/>
          </a:p>
        </p:txBody>
      </p:sp>
      <p:sp>
        <p:nvSpPr>
          <p:cNvPr id="3" name="Tijdelijke aanduiding voor tekst 2">
            <a:extLst>
              <a:ext uri="{FF2B5EF4-FFF2-40B4-BE49-F238E27FC236}">
                <a16:creationId xmlns:a16="http://schemas.microsoft.com/office/drawing/2014/main" id="{93FDAF58-7FDF-470D-9FE7-559725E6A8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8489773C-63DB-4C0E-9690-0B4BD11A4D0D}"/>
              </a:ext>
            </a:extLst>
          </p:cNvPr>
          <p:cNvSpPr>
            <a:spLocks noGrp="1"/>
          </p:cNvSpPr>
          <p:nvPr>
            <p:ph type="dt" sz="half" idx="10"/>
          </p:nvPr>
        </p:nvSpPr>
        <p:spPr/>
        <p:txBody>
          <a:bodyPr/>
          <a:lstStyle/>
          <a:p>
            <a:fld id="{FF8ADE27-10DE-4952-BB16-4825FDDF6D46}" type="datetime1">
              <a:rPr lang="nl-NL" smtClean="0"/>
              <a:t>1-12-2025</a:t>
            </a:fld>
            <a:endParaRPr lang="nl-NL" dirty="0"/>
          </a:p>
        </p:txBody>
      </p:sp>
      <p:sp>
        <p:nvSpPr>
          <p:cNvPr id="5" name="Tijdelijke aanduiding voor voettekst 4">
            <a:extLst>
              <a:ext uri="{FF2B5EF4-FFF2-40B4-BE49-F238E27FC236}">
                <a16:creationId xmlns:a16="http://schemas.microsoft.com/office/drawing/2014/main" id="{A55701DE-35A1-4D13-BBF4-5A1318BD5319}"/>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D9811964-E78B-4FD8-B228-5D140C7C7200}"/>
              </a:ext>
            </a:extLst>
          </p:cNvPr>
          <p:cNvSpPr>
            <a:spLocks noGrp="1"/>
          </p:cNvSpPr>
          <p:nvPr>
            <p:ph type="sldNum" sz="quarter" idx="12"/>
          </p:nvPr>
        </p:nvSpPr>
        <p:spPr/>
        <p:txBody>
          <a:bodyPr/>
          <a:lstStyle>
            <a:lvl1pPr>
              <a:defRPr/>
            </a:lvl1pPr>
          </a:lstStyle>
          <a:p>
            <a:fld id="{73273A36-1E32-4554-8742-6B5FD8099BEC}" type="slidenum">
              <a:rPr lang="nl-NL" smtClean="0"/>
              <a:pPr/>
              <a:t>‹nr.›</a:t>
            </a:fld>
            <a:endParaRPr lang="nl-NL" dirty="0"/>
          </a:p>
        </p:txBody>
      </p:sp>
      <p:pic>
        <p:nvPicPr>
          <p:cNvPr id="8" name="Picture 2">
            <a:extLst>
              <a:ext uri="{FF2B5EF4-FFF2-40B4-BE49-F238E27FC236}">
                <a16:creationId xmlns:a16="http://schemas.microsoft.com/office/drawing/2014/main" id="{10BAC226-F096-4891-AC96-3B0F171F80E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Afbeelding 6">
            <a:extLst>
              <a:ext uri="{FF2B5EF4-FFF2-40B4-BE49-F238E27FC236}">
                <a16:creationId xmlns:a16="http://schemas.microsoft.com/office/drawing/2014/main" id="{25E25E57-CF43-C218-5713-3AC1A068AE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4227009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50C6A5-C2FC-460D-848A-2DB7F27FBD28}"/>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F66089F-657D-40A0-A932-E88ECA47F19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4B1E346A-A671-47CF-9AA7-E35A438E508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3DAFBAD-F1E9-4412-9BC6-20DD6C1A03B2}"/>
              </a:ext>
            </a:extLst>
          </p:cNvPr>
          <p:cNvSpPr>
            <a:spLocks noGrp="1"/>
          </p:cNvSpPr>
          <p:nvPr>
            <p:ph type="dt" sz="half" idx="10"/>
          </p:nvPr>
        </p:nvSpPr>
        <p:spPr/>
        <p:txBody>
          <a:bodyPr/>
          <a:lstStyle/>
          <a:p>
            <a:fld id="{69CBB1FA-16A9-4E8E-8D1A-6F505250393B}" type="datetime1">
              <a:rPr lang="nl-NL" smtClean="0"/>
              <a:t>1-12-2025</a:t>
            </a:fld>
            <a:endParaRPr lang="nl-NL"/>
          </a:p>
        </p:txBody>
      </p:sp>
      <p:sp>
        <p:nvSpPr>
          <p:cNvPr id="6" name="Tijdelijke aanduiding voor voettekst 5">
            <a:extLst>
              <a:ext uri="{FF2B5EF4-FFF2-40B4-BE49-F238E27FC236}">
                <a16:creationId xmlns:a16="http://schemas.microsoft.com/office/drawing/2014/main" id="{F742CECA-9D7E-4ADD-A53C-84DA26A1533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35D28BF-8161-4AC8-8CB0-6DA73DDE0AA1}"/>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9" name="Picture 2">
            <a:extLst>
              <a:ext uri="{FF2B5EF4-FFF2-40B4-BE49-F238E27FC236}">
                <a16:creationId xmlns:a16="http://schemas.microsoft.com/office/drawing/2014/main" id="{C46EF3DA-D01D-46B4-B3DA-113649338EFE}"/>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Afbeelding 7">
            <a:extLst>
              <a:ext uri="{FF2B5EF4-FFF2-40B4-BE49-F238E27FC236}">
                <a16:creationId xmlns:a16="http://schemas.microsoft.com/office/drawing/2014/main" id="{9D6FC3A1-93D6-B939-6B72-FE7F6935F7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1577921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6CE121-8F81-44A7-B705-03C371D9316A}"/>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D1B4A6D1-3946-4B9D-B56C-1CD465661C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89407A41-FEC4-40C9-BACA-6148EAD33F5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4B595B66-DEF6-4DA8-A4CB-85653A2A6F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E42D321-01C8-437A-AE41-4B40F6B40641}"/>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B259B7D-1C0D-46CC-9A68-A8A670501687}"/>
              </a:ext>
            </a:extLst>
          </p:cNvPr>
          <p:cNvSpPr>
            <a:spLocks noGrp="1"/>
          </p:cNvSpPr>
          <p:nvPr>
            <p:ph type="dt" sz="half" idx="10"/>
          </p:nvPr>
        </p:nvSpPr>
        <p:spPr/>
        <p:txBody>
          <a:bodyPr/>
          <a:lstStyle/>
          <a:p>
            <a:fld id="{9B2E7F1D-AEF7-4FF4-8A51-AFB318EAB431}" type="datetime1">
              <a:rPr lang="nl-NL" smtClean="0"/>
              <a:t>1-12-2025</a:t>
            </a:fld>
            <a:endParaRPr lang="nl-NL"/>
          </a:p>
        </p:txBody>
      </p:sp>
      <p:sp>
        <p:nvSpPr>
          <p:cNvPr id="8" name="Tijdelijke aanduiding voor voettekst 7">
            <a:extLst>
              <a:ext uri="{FF2B5EF4-FFF2-40B4-BE49-F238E27FC236}">
                <a16:creationId xmlns:a16="http://schemas.microsoft.com/office/drawing/2014/main" id="{C898C77A-6C54-4140-B4C0-E3C23E3F6867}"/>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EE74DF8-FDF2-4504-AFE1-94358709B180}"/>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11" name="Picture 2">
            <a:extLst>
              <a:ext uri="{FF2B5EF4-FFF2-40B4-BE49-F238E27FC236}">
                <a16:creationId xmlns:a16="http://schemas.microsoft.com/office/drawing/2014/main" id="{28E23A78-C152-45CD-BD7D-8E40712B2A39}"/>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Afbeelding 9">
            <a:extLst>
              <a:ext uri="{FF2B5EF4-FFF2-40B4-BE49-F238E27FC236}">
                <a16:creationId xmlns:a16="http://schemas.microsoft.com/office/drawing/2014/main" id="{DC0506D4-E5FF-68D2-1C2F-6AEF5A8DEAF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4247850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ED0F1C-5DAF-489F-947D-441707F55B4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C155CCCB-BB30-4C5B-804A-006C4AE22E94}"/>
              </a:ext>
            </a:extLst>
          </p:cNvPr>
          <p:cNvSpPr>
            <a:spLocks noGrp="1"/>
          </p:cNvSpPr>
          <p:nvPr>
            <p:ph type="dt" sz="half" idx="10"/>
          </p:nvPr>
        </p:nvSpPr>
        <p:spPr/>
        <p:txBody>
          <a:bodyPr/>
          <a:lstStyle/>
          <a:p>
            <a:fld id="{9A5F22A8-9B12-4758-AE77-1B035BA0CFE0}" type="datetime1">
              <a:rPr lang="nl-NL" smtClean="0"/>
              <a:t>1-12-2025</a:t>
            </a:fld>
            <a:endParaRPr lang="nl-NL"/>
          </a:p>
        </p:txBody>
      </p:sp>
      <p:sp>
        <p:nvSpPr>
          <p:cNvPr id="4" name="Tijdelijke aanduiding voor voettekst 3">
            <a:extLst>
              <a:ext uri="{FF2B5EF4-FFF2-40B4-BE49-F238E27FC236}">
                <a16:creationId xmlns:a16="http://schemas.microsoft.com/office/drawing/2014/main" id="{282FBD22-CA4F-463B-85DD-A3D01D40A1C5}"/>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78AF7806-2581-4F0A-9F90-EFBF7207A601}"/>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7" name="Picture 2">
            <a:extLst>
              <a:ext uri="{FF2B5EF4-FFF2-40B4-BE49-F238E27FC236}">
                <a16:creationId xmlns:a16="http://schemas.microsoft.com/office/drawing/2014/main" id="{F33147BF-C8C4-4D33-A48E-3747F45A98ED}"/>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Afbeelding 5">
            <a:extLst>
              <a:ext uri="{FF2B5EF4-FFF2-40B4-BE49-F238E27FC236}">
                <a16:creationId xmlns:a16="http://schemas.microsoft.com/office/drawing/2014/main" id="{FB9F1328-206A-0978-F20F-CD3AAA3C44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1563017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D41E2CF-42AF-4D26-9F1B-AD21F7B2673E}"/>
              </a:ext>
            </a:extLst>
          </p:cNvPr>
          <p:cNvSpPr>
            <a:spLocks noGrp="1"/>
          </p:cNvSpPr>
          <p:nvPr>
            <p:ph type="dt" sz="half" idx="10"/>
          </p:nvPr>
        </p:nvSpPr>
        <p:spPr/>
        <p:txBody>
          <a:bodyPr/>
          <a:lstStyle/>
          <a:p>
            <a:fld id="{1A5477D8-7F02-4CBF-B5C6-8D6E6E7E4CA4}" type="datetime1">
              <a:rPr lang="nl-NL" smtClean="0"/>
              <a:t>1-12-2025</a:t>
            </a:fld>
            <a:endParaRPr lang="nl-NL"/>
          </a:p>
        </p:txBody>
      </p:sp>
      <p:sp>
        <p:nvSpPr>
          <p:cNvPr id="3" name="Tijdelijke aanduiding voor voettekst 2">
            <a:extLst>
              <a:ext uri="{FF2B5EF4-FFF2-40B4-BE49-F238E27FC236}">
                <a16:creationId xmlns:a16="http://schemas.microsoft.com/office/drawing/2014/main" id="{7F1217A5-A993-4B0E-BFA1-D8CDB78B6749}"/>
              </a:ext>
            </a:extLst>
          </p:cNvPr>
          <p:cNvSpPr>
            <a:spLocks noGrp="1"/>
          </p:cNvSpPr>
          <p:nvPr>
            <p:ph type="ftr" sz="quarter" idx="11"/>
          </p:nvPr>
        </p:nvSpPr>
        <p:spPr/>
        <p:txBody>
          <a:bodyPr/>
          <a:lstStyle>
            <a:lvl1pPr>
              <a:defRPr sz="3200" b="1">
                <a:solidFill>
                  <a:schemeClr val="bg1"/>
                </a:solidFill>
              </a:defRPr>
            </a:lvl1pPr>
          </a:lstStyle>
          <a:p>
            <a:r>
              <a:rPr lang="nl-NL"/>
              <a:t>THANK YOU!</a:t>
            </a:r>
            <a:endParaRPr lang="nl-NL" dirty="0"/>
          </a:p>
        </p:txBody>
      </p:sp>
      <p:sp>
        <p:nvSpPr>
          <p:cNvPr id="4" name="Tijdelijke aanduiding voor dianummer 3">
            <a:extLst>
              <a:ext uri="{FF2B5EF4-FFF2-40B4-BE49-F238E27FC236}">
                <a16:creationId xmlns:a16="http://schemas.microsoft.com/office/drawing/2014/main" id="{B3A39090-9B81-4992-B0A0-FFD0D8F38F19}"/>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9" name="Picture 2">
            <a:extLst>
              <a:ext uri="{FF2B5EF4-FFF2-40B4-BE49-F238E27FC236}">
                <a16:creationId xmlns:a16="http://schemas.microsoft.com/office/drawing/2014/main" id="{FE2D61DA-4AC5-4369-B8BE-C458F6458B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Afbeelding 7">
            <a:extLst>
              <a:ext uri="{FF2B5EF4-FFF2-40B4-BE49-F238E27FC236}">
                <a16:creationId xmlns:a16="http://schemas.microsoft.com/office/drawing/2014/main" id="{EF9A95D4-55F0-0406-D410-7243C6BF927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3966" y="14994"/>
            <a:ext cx="4718034" cy="918456"/>
          </a:xfrm>
          <a:prstGeom prst="rect">
            <a:avLst/>
          </a:prstGeom>
        </p:spPr>
      </p:pic>
    </p:spTree>
    <p:extLst>
      <p:ext uri="{BB962C8B-B14F-4D97-AF65-F5344CB8AC3E}">
        <p14:creationId xmlns:p14="http://schemas.microsoft.com/office/powerpoint/2010/main" val="2877457802"/>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D08BE4-DE29-47C0-9AC3-3340AD65A59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8031229A-0736-47A1-91C5-CF69B55CD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3AB9CF6E-5F79-4105-85FC-E916A3A1F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20EFAE4-0A43-4D4E-BD9F-22B7DEF28F42}"/>
              </a:ext>
            </a:extLst>
          </p:cNvPr>
          <p:cNvSpPr>
            <a:spLocks noGrp="1"/>
          </p:cNvSpPr>
          <p:nvPr>
            <p:ph type="dt" sz="half" idx="10"/>
          </p:nvPr>
        </p:nvSpPr>
        <p:spPr/>
        <p:txBody>
          <a:bodyPr/>
          <a:lstStyle/>
          <a:p>
            <a:fld id="{D8AC2275-E08F-4EEE-8FDC-F28D2AF5F3F5}" type="datetime1">
              <a:rPr lang="nl-NL" smtClean="0"/>
              <a:t>1-12-2025</a:t>
            </a:fld>
            <a:endParaRPr lang="nl-NL"/>
          </a:p>
        </p:txBody>
      </p:sp>
      <p:sp>
        <p:nvSpPr>
          <p:cNvPr id="6" name="Tijdelijke aanduiding voor voettekst 5">
            <a:extLst>
              <a:ext uri="{FF2B5EF4-FFF2-40B4-BE49-F238E27FC236}">
                <a16:creationId xmlns:a16="http://schemas.microsoft.com/office/drawing/2014/main" id="{DD60495B-C8FC-440B-A6DC-37EEFC7CA60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D54FB11C-6EFB-4F9C-BB53-F60D4FC4F9DB}"/>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9" name="Picture 2">
            <a:extLst>
              <a:ext uri="{FF2B5EF4-FFF2-40B4-BE49-F238E27FC236}">
                <a16:creationId xmlns:a16="http://schemas.microsoft.com/office/drawing/2014/main" id="{1086448E-C1AE-4318-883D-589B47E25AC6}"/>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Afbeelding 7">
            <a:extLst>
              <a:ext uri="{FF2B5EF4-FFF2-40B4-BE49-F238E27FC236}">
                <a16:creationId xmlns:a16="http://schemas.microsoft.com/office/drawing/2014/main" id="{13094E55-6CE5-F56B-E3A6-9592D09870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3860180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CA2D7D-DFC0-46DD-B237-5B32C38A3762}"/>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ADA99EDA-0B29-4589-8C72-E004C71E6E9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a:extLst>
              <a:ext uri="{FF2B5EF4-FFF2-40B4-BE49-F238E27FC236}">
                <a16:creationId xmlns:a16="http://schemas.microsoft.com/office/drawing/2014/main" id="{5D07FA3B-35D6-4301-A0A0-89939EBF3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0720204-381D-44DC-BFE6-15EDAB2EB0DF}"/>
              </a:ext>
            </a:extLst>
          </p:cNvPr>
          <p:cNvSpPr>
            <a:spLocks noGrp="1"/>
          </p:cNvSpPr>
          <p:nvPr>
            <p:ph type="dt" sz="half" idx="10"/>
          </p:nvPr>
        </p:nvSpPr>
        <p:spPr/>
        <p:txBody>
          <a:bodyPr/>
          <a:lstStyle/>
          <a:p>
            <a:fld id="{E2366AA9-2208-445A-AC89-3664E2D8CF96}" type="datetime1">
              <a:rPr lang="nl-NL" smtClean="0"/>
              <a:t>1-12-2025</a:t>
            </a:fld>
            <a:endParaRPr lang="nl-NL"/>
          </a:p>
        </p:txBody>
      </p:sp>
      <p:sp>
        <p:nvSpPr>
          <p:cNvPr id="6" name="Tijdelijke aanduiding voor voettekst 5">
            <a:extLst>
              <a:ext uri="{FF2B5EF4-FFF2-40B4-BE49-F238E27FC236}">
                <a16:creationId xmlns:a16="http://schemas.microsoft.com/office/drawing/2014/main" id="{0FD78D14-8C7F-4B30-ACB4-B71931DECE1B}"/>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AAF68FA-A9B9-462F-90FD-7112B05B2540}"/>
              </a:ext>
            </a:extLst>
          </p:cNvPr>
          <p:cNvSpPr>
            <a:spLocks noGrp="1"/>
          </p:cNvSpPr>
          <p:nvPr>
            <p:ph type="sldNum" sz="quarter" idx="12"/>
          </p:nvPr>
        </p:nvSpPr>
        <p:spPr/>
        <p:txBody>
          <a:bodyPr/>
          <a:lstStyle/>
          <a:p>
            <a:fld id="{DA22309C-7CF2-4773-BB72-C3594DBE980E}" type="slidenum">
              <a:rPr lang="nl-NL" smtClean="0"/>
              <a:t>‹nr.›</a:t>
            </a:fld>
            <a:endParaRPr lang="nl-NL"/>
          </a:p>
        </p:txBody>
      </p:sp>
      <p:pic>
        <p:nvPicPr>
          <p:cNvPr id="9" name="Picture 2">
            <a:extLst>
              <a:ext uri="{FF2B5EF4-FFF2-40B4-BE49-F238E27FC236}">
                <a16:creationId xmlns:a16="http://schemas.microsoft.com/office/drawing/2014/main" id="{3497453C-AA3D-4351-A53E-4BDB6E057270}"/>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64" y="4166"/>
            <a:ext cx="777716" cy="58769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Afbeelding 7">
            <a:extLst>
              <a:ext uri="{FF2B5EF4-FFF2-40B4-BE49-F238E27FC236}">
                <a16:creationId xmlns:a16="http://schemas.microsoft.com/office/drawing/2014/main" id="{4997B352-9DDA-DAD5-7683-873EABE5B5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70720" y="0"/>
            <a:ext cx="2621280" cy="457200"/>
          </a:xfrm>
          <a:prstGeom prst="rect">
            <a:avLst/>
          </a:prstGeom>
        </p:spPr>
      </p:pic>
    </p:spTree>
    <p:extLst>
      <p:ext uri="{BB962C8B-B14F-4D97-AF65-F5344CB8AC3E}">
        <p14:creationId xmlns:p14="http://schemas.microsoft.com/office/powerpoint/2010/main" val="333706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theme" Target="../theme/theme3.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7A444F1-956D-4FF0-B67D-B09AF4331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C62F1A3-F046-401F-89D2-54CBA07847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C41636D0-C42E-4AF7-9540-8E78484F6E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FBE4352-2FD5-443E-B0D5-12A77F4033A0}" type="datetime1">
              <a:rPr lang="nl-NL" smtClean="0"/>
              <a:t>1-12-2025</a:t>
            </a:fld>
            <a:endParaRPr lang="nl-NL" dirty="0"/>
          </a:p>
        </p:txBody>
      </p:sp>
      <p:sp>
        <p:nvSpPr>
          <p:cNvPr id="5" name="Tijdelijke aanduiding voor voettekst 4">
            <a:extLst>
              <a:ext uri="{FF2B5EF4-FFF2-40B4-BE49-F238E27FC236}">
                <a16:creationId xmlns:a16="http://schemas.microsoft.com/office/drawing/2014/main" id="{D9D761E9-BFF8-435E-A6BB-6E1217848C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a:extLst>
              <a:ext uri="{FF2B5EF4-FFF2-40B4-BE49-F238E27FC236}">
                <a16:creationId xmlns:a16="http://schemas.microsoft.com/office/drawing/2014/main" id="{ACF97B7C-B728-471B-9B68-5F8C415D4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3D8C3-EFEA-458E-A740-BDB65976AD0A}" type="slidenum">
              <a:rPr lang="nl-NL" smtClean="0"/>
              <a:pPr/>
              <a:t>‹nr.›</a:t>
            </a:fld>
            <a:endParaRPr lang="nl-NL" dirty="0"/>
          </a:p>
        </p:txBody>
      </p:sp>
    </p:spTree>
    <p:extLst>
      <p:ext uri="{BB962C8B-B14F-4D97-AF65-F5344CB8AC3E}">
        <p14:creationId xmlns:p14="http://schemas.microsoft.com/office/powerpoint/2010/main" val="2469841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Tijdelijke aanduiding voor titel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altLang="nl-NL"/>
              <a:t>Klik om de stijl te bewerken</a:t>
            </a:r>
          </a:p>
        </p:txBody>
      </p:sp>
      <p:sp>
        <p:nvSpPr>
          <p:cNvPr id="1028" name="Tijdelijke aanduiding voor tekst 2"/>
          <p:cNvSpPr>
            <a:spLocks noGrp="1"/>
          </p:cNvSpPr>
          <p:nvPr>
            <p:ph type="body" idx="1"/>
          </p:nvPr>
        </p:nvSpPr>
        <p:spPr bwMode="auto">
          <a:xfrm>
            <a:off x="609600" y="1600200"/>
            <a:ext cx="109728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nl-NL" altLang="nl-NL"/>
              <a:t>Klik om de modelstijlen te bewerken</a:t>
            </a:r>
          </a:p>
          <a:p>
            <a:pPr lvl="1"/>
            <a:r>
              <a:rPr lang="nl-NL" altLang="nl-NL"/>
              <a:t>Tweede niveau</a:t>
            </a:r>
          </a:p>
          <a:p>
            <a:pPr lvl="2"/>
            <a:r>
              <a:rPr lang="nl-NL" altLang="nl-NL"/>
              <a:t>Derde niveau</a:t>
            </a:r>
          </a:p>
          <a:p>
            <a:pPr lvl="3"/>
            <a:r>
              <a:rPr lang="nl-NL" altLang="nl-NL"/>
              <a:t>Vierde niveau</a:t>
            </a:r>
          </a:p>
          <a:p>
            <a:pPr lvl="4"/>
            <a:r>
              <a:rPr lang="nl-NL" altLang="nl-NL"/>
              <a:t>Vijfde niveau</a:t>
            </a:r>
          </a:p>
        </p:txBody>
      </p:sp>
    </p:spTree>
    <p:extLst>
      <p:ext uri="{BB962C8B-B14F-4D97-AF65-F5344CB8AC3E}">
        <p14:creationId xmlns:p14="http://schemas.microsoft.com/office/powerpoint/2010/main" val="1650189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6" r:id="rId4"/>
    <p:sldLayoutId id="2147483667" r:id="rId5"/>
  </p:sldLayoutIdLst>
  <p:txStyles>
    <p:titleStyle>
      <a:lvl1pPr algn="ctr" rtl="0" eaLnBrk="0" fontAlgn="base" hangingPunct="0">
        <a:spcBef>
          <a:spcPct val="0"/>
        </a:spcBef>
        <a:spcAft>
          <a:spcPct val="0"/>
        </a:spcAft>
        <a:defRPr sz="4400" kern="1200">
          <a:solidFill>
            <a:schemeClr val="tx1"/>
          </a:solidFill>
          <a:latin typeface="Verdana" pitchFamily="34" charset="0"/>
          <a:ea typeface="Verdana" pitchFamily="34" charset="0"/>
          <a:cs typeface="Verdana" pitchFamily="34" charset="0"/>
        </a:defRPr>
      </a:lvl1pPr>
      <a:lvl2pPr algn="ctr" rtl="0" eaLnBrk="0" fontAlgn="base" hangingPunct="0">
        <a:spcBef>
          <a:spcPct val="0"/>
        </a:spcBef>
        <a:spcAft>
          <a:spcPct val="0"/>
        </a:spcAft>
        <a:defRPr sz="4400">
          <a:solidFill>
            <a:schemeClr val="tx1"/>
          </a:solidFill>
          <a:latin typeface="Verdana" pitchFamily="34" charset="0"/>
          <a:ea typeface="Verdana" panose="020B0604030504040204" pitchFamily="34" charset="0"/>
          <a:cs typeface="Verdana" panose="020B0604030504040204" pitchFamily="34" charset="0"/>
        </a:defRPr>
      </a:lvl2pPr>
      <a:lvl3pPr algn="ctr" rtl="0" eaLnBrk="0" fontAlgn="base" hangingPunct="0">
        <a:spcBef>
          <a:spcPct val="0"/>
        </a:spcBef>
        <a:spcAft>
          <a:spcPct val="0"/>
        </a:spcAft>
        <a:defRPr sz="4400">
          <a:solidFill>
            <a:schemeClr val="tx1"/>
          </a:solidFill>
          <a:latin typeface="Verdana" pitchFamily="34" charset="0"/>
          <a:ea typeface="Verdana" panose="020B0604030504040204" pitchFamily="34" charset="0"/>
          <a:cs typeface="Verdana" panose="020B0604030504040204" pitchFamily="34" charset="0"/>
        </a:defRPr>
      </a:lvl3pPr>
      <a:lvl4pPr algn="ctr" rtl="0" eaLnBrk="0" fontAlgn="base" hangingPunct="0">
        <a:spcBef>
          <a:spcPct val="0"/>
        </a:spcBef>
        <a:spcAft>
          <a:spcPct val="0"/>
        </a:spcAft>
        <a:defRPr sz="4400">
          <a:solidFill>
            <a:schemeClr val="tx1"/>
          </a:solidFill>
          <a:latin typeface="Verdana" pitchFamily="34" charset="0"/>
          <a:ea typeface="Verdana" panose="020B0604030504040204" pitchFamily="34" charset="0"/>
          <a:cs typeface="Verdana" panose="020B0604030504040204" pitchFamily="34" charset="0"/>
        </a:defRPr>
      </a:lvl4pPr>
      <a:lvl5pPr algn="ctr" rtl="0" eaLnBrk="0" fontAlgn="base" hangingPunct="0">
        <a:spcBef>
          <a:spcPct val="0"/>
        </a:spcBef>
        <a:spcAft>
          <a:spcPct val="0"/>
        </a:spcAft>
        <a:defRPr sz="4400">
          <a:solidFill>
            <a:schemeClr val="tx1"/>
          </a:solidFill>
          <a:latin typeface="Verdana" pitchFamily="34" charset="0"/>
          <a:ea typeface="Verdana" panose="020B0604030504040204" pitchFamily="34" charset="0"/>
          <a:cs typeface="Verdana" panose="020B0604030504040204" pitchFamily="34" charset="0"/>
        </a:defRPr>
      </a:lvl5pPr>
      <a:lvl6pPr marL="457200" algn="ctr" rtl="0" fontAlgn="base">
        <a:spcBef>
          <a:spcPct val="0"/>
        </a:spcBef>
        <a:spcAft>
          <a:spcPct val="0"/>
        </a:spcAft>
        <a:defRPr sz="4400">
          <a:solidFill>
            <a:schemeClr val="tx1"/>
          </a:solidFill>
          <a:latin typeface="Verdana" pitchFamily="34" charset="0"/>
        </a:defRPr>
      </a:lvl6pPr>
      <a:lvl7pPr marL="914400" algn="ctr" rtl="0" fontAlgn="base">
        <a:spcBef>
          <a:spcPct val="0"/>
        </a:spcBef>
        <a:spcAft>
          <a:spcPct val="0"/>
        </a:spcAft>
        <a:defRPr sz="4400">
          <a:solidFill>
            <a:schemeClr val="tx1"/>
          </a:solidFill>
          <a:latin typeface="Verdana" pitchFamily="34" charset="0"/>
        </a:defRPr>
      </a:lvl7pPr>
      <a:lvl8pPr marL="1371600" algn="ctr" rtl="0" fontAlgn="base">
        <a:spcBef>
          <a:spcPct val="0"/>
        </a:spcBef>
        <a:spcAft>
          <a:spcPct val="0"/>
        </a:spcAft>
        <a:defRPr sz="4400">
          <a:solidFill>
            <a:schemeClr val="tx1"/>
          </a:solidFill>
          <a:latin typeface="Verdana" pitchFamily="34" charset="0"/>
        </a:defRPr>
      </a:lvl8pPr>
      <a:lvl9pPr marL="1828800" algn="ctr" rtl="0" fontAlgn="base">
        <a:spcBef>
          <a:spcPct val="0"/>
        </a:spcBef>
        <a:spcAft>
          <a:spcPct val="0"/>
        </a:spcAft>
        <a:defRPr sz="4400">
          <a:solidFill>
            <a:schemeClr val="tx1"/>
          </a:solidFill>
          <a:latin typeface="Verdana"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Verdana" pitchFamily="34" charset="0"/>
          <a:ea typeface="Verdana" pitchFamily="34" charset="0"/>
          <a:cs typeface="Verdana" pitchFamily="34"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Verdana" pitchFamily="34" charset="0"/>
          <a:ea typeface="Verdana" pitchFamily="34" charset="0"/>
          <a:cs typeface="Verdana" pitchFamily="34" charset="0"/>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Verdana" pitchFamily="34" charset="0"/>
          <a:cs typeface="Verdana" pitchFamily="34" charset="0"/>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37F57F3-AECE-D976-3559-F251AC81AA51}"/>
              </a:ext>
            </a:extLst>
          </p:cNvPr>
          <p:cNvSpPr>
            <a:spLocks noGrp="1"/>
          </p:cNvSpPr>
          <p:nvPr>
            <p:ph type="title"/>
          </p:nvPr>
        </p:nvSpPr>
        <p:spPr>
          <a:xfrm>
            <a:off x="571500" y="384176"/>
            <a:ext cx="11044238" cy="1006213"/>
          </a:xfrm>
          <a:prstGeom prst="rect">
            <a:avLst/>
          </a:prstGeom>
        </p:spPr>
        <p:txBody>
          <a:bodyPr vert="horz" lIns="0" tIns="0" rIns="0" bIns="0" rtlCol="0" anchor="ctr">
            <a:normAutofit/>
          </a:bodyPr>
          <a:lstStyle/>
          <a:p>
            <a:r>
              <a:rPr lang="nl-NL" dirty="0"/>
              <a:t>Klik om stijl te </a:t>
            </a:r>
            <a:br>
              <a:rPr lang="nl-NL" dirty="0"/>
            </a:br>
            <a:r>
              <a:rPr lang="nl-NL" dirty="0"/>
              <a:t>bewerken</a:t>
            </a:r>
          </a:p>
        </p:txBody>
      </p:sp>
      <p:sp>
        <p:nvSpPr>
          <p:cNvPr id="3" name="Tijdelijke aanduiding voor tekst 2">
            <a:extLst>
              <a:ext uri="{FF2B5EF4-FFF2-40B4-BE49-F238E27FC236}">
                <a16:creationId xmlns:a16="http://schemas.microsoft.com/office/drawing/2014/main" id="{293F2252-11EA-B059-326C-39132E1E5064}"/>
              </a:ext>
            </a:extLst>
          </p:cNvPr>
          <p:cNvSpPr>
            <a:spLocks noGrp="1"/>
          </p:cNvSpPr>
          <p:nvPr>
            <p:ph type="body" idx="1"/>
          </p:nvPr>
        </p:nvSpPr>
        <p:spPr>
          <a:xfrm>
            <a:off x="571500" y="1774565"/>
            <a:ext cx="11044238" cy="4224598"/>
          </a:xfrm>
          <a:prstGeom prst="rect">
            <a:avLst/>
          </a:prstGeom>
        </p:spPr>
        <p:txBody>
          <a:bodyPr vert="horz" lIns="0" tIns="0" rIns="0" bIns="0" rtlCol="0">
            <a:no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voettekst 4">
            <a:extLst>
              <a:ext uri="{FF2B5EF4-FFF2-40B4-BE49-F238E27FC236}">
                <a16:creationId xmlns:a16="http://schemas.microsoft.com/office/drawing/2014/main" id="{273D8C75-6249-66BB-CC2C-0CAD1C42FB10}"/>
              </a:ext>
            </a:extLst>
          </p:cNvPr>
          <p:cNvSpPr>
            <a:spLocks noGrp="1"/>
          </p:cNvSpPr>
          <p:nvPr>
            <p:ph type="ftr" sz="quarter" idx="3"/>
          </p:nvPr>
        </p:nvSpPr>
        <p:spPr>
          <a:xfrm>
            <a:off x="1062038" y="6324037"/>
            <a:ext cx="4889499" cy="180000"/>
          </a:xfrm>
          <a:prstGeom prst="rect">
            <a:avLst/>
          </a:prstGeom>
        </p:spPr>
        <p:txBody>
          <a:bodyPr vert="horz" lIns="0" tIns="0" rIns="0" bIns="0" rtlCol="0" anchor="b"/>
          <a:lstStyle>
            <a:lvl1pPr algn="l">
              <a:lnSpc>
                <a:spcPts val="1000"/>
              </a:lnSpc>
              <a:defRPr sz="1000">
                <a:solidFill>
                  <a:schemeClr val="tx1"/>
                </a:solidFill>
                <a:latin typeface="+mn-lt"/>
              </a:defRPr>
            </a:lvl1pPr>
          </a:lstStyle>
          <a:p>
            <a:r>
              <a:rPr lang="nl-NL"/>
              <a:t>invoegen &gt; Koptekst en voettekst</a:t>
            </a:r>
            <a:endParaRPr lang="nl-NL" dirty="0"/>
          </a:p>
        </p:txBody>
      </p:sp>
      <p:sp>
        <p:nvSpPr>
          <p:cNvPr id="6" name="Tijdelijke aanduiding voor dianummer 5">
            <a:extLst>
              <a:ext uri="{FF2B5EF4-FFF2-40B4-BE49-F238E27FC236}">
                <a16:creationId xmlns:a16="http://schemas.microsoft.com/office/drawing/2014/main" id="{8B072843-F20D-EC0F-D21A-7E685A9CF726}"/>
              </a:ext>
            </a:extLst>
          </p:cNvPr>
          <p:cNvSpPr>
            <a:spLocks noGrp="1"/>
          </p:cNvSpPr>
          <p:nvPr>
            <p:ph type="sldNum" sz="quarter" idx="4"/>
          </p:nvPr>
        </p:nvSpPr>
        <p:spPr>
          <a:xfrm>
            <a:off x="571500" y="6324037"/>
            <a:ext cx="360000" cy="180000"/>
          </a:xfrm>
          <a:prstGeom prst="rect">
            <a:avLst/>
          </a:prstGeom>
        </p:spPr>
        <p:txBody>
          <a:bodyPr vert="horz" lIns="0" tIns="0" rIns="0" bIns="0" rtlCol="0" anchor="b"/>
          <a:lstStyle>
            <a:lvl1pPr algn="l">
              <a:lnSpc>
                <a:spcPts val="1000"/>
              </a:lnSpc>
              <a:defRPr sz="1050">
                <a:solidFill>
                  <a:schemeClr val="tx1"/>
                </a:solidFill>
                <a:latin typeface="+mn-lt"/>
              </a:defRPr>
            </a:lvl1pPr>
          </a:lstStyle>
          <a:p>
            <a:fld id="{1B71BB4A-7DC0-41F9-B589-288E53C2F0C1}" type="slidenum">
              <a:rPr lang="nl-NL" smtClean="0"/>
              <a:pPr/>
              <a:t>‹nr.›</a:t>
            </a:fld>
            <a:endParaRPr lang="nl-NL" dirty="0"/>
          </a:p>
        </p:txBody>
      </p:sp>
    </p:spTree>
    <p:extLst>
      <p:ext uri="{BB962C8B-B14F-4D97-AF65-F5344CB8AC3E}">
        <p14:creationId xmlns:p14="http://schemas.microsoft.com/office/powerpoint/2010/main" val="150467086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hdr="0" dt="0"/>
  <p:txStyles>
    <p:titleStyle>
      <a:lvl1pPr algn="l" defTabSz="914400" rtl="0" eaLnBrk="1" latinLnBrk="0" hangingPunct="1">
        <a:lnSpc>
          <a:spcPts val="5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sap"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77">
          <p15:clr>
            <a:srgbClr val="F26B43"/>
          </p15:clr>
        </p15:guide>
        <p15:guide id="2" pos="3749">
          <p15:clr>
            <a:srgbClr val="F26B43"/>
          </p15:clr>
        </p15:guide>
        <p15:guide id="3" pos="7317">
          <p15:clr>
            <a:srgbClr val="F26B43"/>
          </p15:clr>
        </p15:guide>
        <p15:guide id="4" pos="360">
          <p15:clr>
            <a:srgbClr val="F26B43"/>
          </p15:clr>
        </p15:guide>
        <p15:guide id="5" pos="3935">
          <p15:clr>
            <a:srgbClr val="F26B43"/>
          </p15:clr>
        </p15:guide>
        <p15:guide id="7" orient="horz" pos="242">
          <p15:clr>
            <a:srgbClr val="F26B43"/>
          </p15:clr>
        </p15:guide>
        <p15:guide id="8" orient="horz" pos="377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1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88.jpeg"/></Relationships>
</file>

<file path=ppt/slides/_rels/slide1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notesSlide" Target="../notesSlides/notesSlide2.xml"/><Relationship Id="rId7" Type="http://schemas.openxmlformats.org/officeDocument/2006/relationships/image" Target="../media/image90.jpg"/><Relationship Id="rId2" Type="http://schemas.openxmlformats.org/officeDocument/2006/relationships/slideLayout" Target="../slideLayouts/slideLayout16.xml"/><Relationship Id="rId1" Type="http://schemas.openxmlformats.org/officeDocument/2006/relationships/tags" Target="../tags/tag2.xml"/><Relationship Id="rId6" Type="http://schemas.openxmlformats.org/officeDocument/2006/relationships/image" Target="../media/image89.jpeg"/><Relationship Id="rId5" Type="http://schemas.openxmlformats.org/officeDocument/2006/relationships/image" Target="../media/image11.emf"/><Relationship Id="rId4" Type="http://schemas.openxmlformats.org/officeDocument/2006/relationships/oleObject" Target="../embeddings/oleObject2.bin"/><Relationship Id="rId9" Type="http://schemas.openxmlformats.org/officeDocument/2006/relationships/image" Target="../media/image9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93.jpg"/><Relationship Id="rId2" Type="http://schemas.openxmlformats.org/officeDocument/2006/relationships/slideLayout" Target="../slideLayouts/slideLayout17.xml"/><Relationship Id="rId1" Type="http://schemas.openxmlformats.org/officeDocument/2006/relationships/tags" Target="../tags/tag3.xml"/><Relationship Id="rId6" Type="http://schemas.openxmlformats.org/officeDocument/2006/relationships/image" Target="../media/image90.jp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94.jpg"/><Relationship Id="rId2" Type="http://schemas.openxmlformats.org/officeDocument/2006/relationships/slideLayout" Target="../slideLayouts/slideLayout17.xml"/><Relationship Id="rId1" Type="http://schemas.openxmlformats.org/officeDocument/2006/relationships/tags" Target="../tags/tag4.xml"/><Relationship Id="rId6" Type="http://schemas.openxmlformats.org/officeDocument/2006/relationships/image" Target="../media/image90.jp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95.wmf"/><Relationship Id="rId2" Type="http://schemas.openxmlformats.org/officeDocument/2006/relationships/slideLayout" Target="../slideLayouts/slideLayout17.xml"/><Relationship Id="rId1" Type="http://schemas.openxmlformats.org/officeDocument/2006/relationships/tags" Target="../tags/tag5.xml"/><Relationship Id="rId6" Type="http://schemas.openxmlformats.org/officeDocument/2006/relationships/image" Target="../media/image90.jp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96.png"/><Relationship Id="rId2" Type="http://schemas.openxmlformats.org/officeDocument/2006/relationships/slideLayout" Target="../slideLayouts/slideLayout17.xml"/><Relationship Id="rId1" Type="http://schemas.openxmlformats.org/officeDocument/2006/relationships/tags" Target="../tags/tag6.xml"/><Relationship Id="rId6" Type="http://schemas.openxmlformats.org/officeDocument/2006/relationships/image" Target="../media/image90.jp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7.xml"/><Relationship Id="rId7" Type="http://schemas.openxmlformats.org/officeDocument/2006/relationships/image" Target="../media/image97.jpeg"/><Relationship Id="rId2" Type="http://schemas.openxmlformats.org/officeDocument/2006/relationships/slideLayout" Target="../slideLayouts/slideLayout17.xml"/><Relationship Id="rId1" Type="http://schemas.openxmlformats.org/officeDocument/2006/relationships/tags" Target="../tags/tag7.xml"/><Relationship Id="rId6" Type="http://schemas.openxmlformats.org/officeDocument/2006/relationships/image" Target="../media/image90.jp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8.xml"/><Relationship Id="rId7" Type="http://schemas.openxmlformats.org/officeDocument/2006/relationships/image" Target="../media/image99.png"/><Relationship Id="rId2" Type="http://schemas.openxmlformats.org/officeDocument/2006/relationships/slideLayout" Target="../slideLayouts/slideLayout17.xml"/><Relationship Id="rId1" Type="http://schemas.openxmlformats.org/officeDocument/2006/relationships/tags" Target="../tags/tag8.xml"/><Relationship Id="rId6" Type="http://schemas.openxmlformats.org/officeDocument/2006/relationships/image" Target="../media/image90.jpg"/><Relationship Id="rId5" Type="http://schemas.openxmlformats.org/officeDocument/2006/relationships/image" Target="../media/image11.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s>
</file>

<file path=ppt/slides/_rels/slide4.xml.rels><?xml version="1.0" encoding="UTF-8" standalone="yes"?>
<Relationships xmlns="http://schemas.openxmlformats.org/package/2006/relationships"><Relationship Id="rId8" Type="http://schemas.openxmlformats.org/officeDocument/2006/relationships/image" Target="../media/image32.jpg"/><Relationship Id="rId13" Type="http://schemas.openxmlformats.org/officeDocument/2006/relationships/image" Target="../media/image37.png"/><Relationship Id="rId18" Type="http://schemas.openxmlformats.org/officeDocument/2006/relationships/image" Target="../media/image42.jpeg"/><Relationship Id="rId26"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45.png"/><Relationship Id="rId7" Type="http://schemas.openxmlformats.org/officeDocument/2006/relationships/image" Target="../media/image33.jp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image" Target="../media/image34.png"/><Relationship Id="rId16" Type="http://schemas.openxmlformats.org/officeDocument/2006/relationships/image" Target="../media/image40.png"/><Relationship Id="rId20" Type="http://schemas.openxmlformats.org/officeDocument/2006/relationships/image" Target="../media/image44.jpeg"/><Relationship Id="rId29"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customXml" Target="../ink/ink1.xml"/><Relationship Id="rId24" Type="http://schemas.openxmlformats.org/officeDocument/2006/relationships/image" Target="../media/image48.png"/><Relationship Id="rId5" Type="http://schemas.openxmlformats.org/officeDocument/2006/relationships/image" Target="../media/image31.png"/><Relationship Id="rId15" Type="http://schemas.openxmlformats.org/officeDocument/2006/relationships/image" Target="../media/image39.jpeg"/><Relationship Id="rId23" Type="http://schemas.openxmlformats.org/officeDocument/2006/relationships/image" Target="../media/image47.jpeg"/><Relationship Id="rId28" Type="http://schemas.openxmlformats.org/officeDocument/2006/relationships/image" Target="../media/image52.png"/><Relationship Id="rId10" Type="http://schemas.openxmlformats.org/officeDocument/2006/relationships/image" Target="../media/image28.png"/><Relationship Id="rId19" Type="http://schemas.openxmlformats.org/officeDocument/2006/relationships/image" Target="../media/image43.png"/><Relationship Id="rId31" Type="http://schemas.openxmlformats.org/officeDocument/2006/relationships/image" Target="../media/image55.jpg"/><Relationship Id="rId4" Type="http://schemas.openxmlformats.org/officeDocument/2006/relationships/image" Target="../media/image27.jpg"/><Relationship Id="rId9" Type="http://schemas.openxmlformats.org/officeDocument/2006/relationships/image" Target="../media/image29.jpg"/><Relationship Id="rId14" Type="http://schemas.openxmlformats.org/officeDocument/2006/relationships/image" Target="../media/image38.tiff"/><Relationship Id="rId22" Type="http://schemas.openxmlformats.org/officeDocument/2006/relationships/image" Target="../media/image46.jpeg"/><Relationship Id="rId27" Type="http://schemas.openxmlformats.org/officeDocument/2006/relationships/image" Target="../media/image51.png"/><Relationship Id="rId30" Type="http://schemas.openxmlformats.org/officeDocument/2006/relationships/image" Target="../media/image54.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59.jpeg"/><Relationship Id="rId2" Type="http://schemas.openxmlformats.org/officeDocument/2006/relationships/chart" Target="../charts/chart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58.jp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8" Type="http://schemas.openxmlformats.org/officeDocument/2006/relationships/image" Target="../media/image64.jpg"/><Relationship Id="rId13" Type="http://schemas.openxmlformats.org/officeDocument/2006/relationships/image" Target="../media/image69.png"/><Relationship Id="rId18" Type="http://schemas.openxmlformats.org/officeDocument/2006/relationships/image" Target="../media/image74.png"/><Relationship Id="rId3" Type="http://schemas.openxmlformats.org/officeDocument/2006/relationships/image" Target="../media/image24.png"/><Relationship Id="rId7" Type="http://schemas.openxmlformats.org/officeDocument/2006/relationships/image" Target="../media/image63.png"/><Relationship Id="rId12" Type="http://schemas.openxmlformats.org/officeDocument/2006/relationships/image" Target="../media/image68.jpg"/><Relationship Id="rId17" Type="http://schemas.openxmlformats.org/officeDocument/2006/relationships/image" Target="../media/image73.png"/><Relationship Id="rId2" Type="http://schemas.openxmlformats.org/officeDocument/2006/relationships/image" Target="../media/image31.png"/><Relationship Id="rId16" Type="http://schemas.openxmlformats.org/officeDocument/2006/relationships/image" Target="../media/image72.jpeg"/><Relationship Id="rId20"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62.jpg"/><Relationship Id="rId11" Type="http://schemas.openxmlformats.org/officeDocument/2006/relationships/image" Target="../media/image67.jpg"/><Relationship Id="rId5" Type="http://schemas.openxmlformats.org/officeDocument/2006/relationships/image" Target="../media/image61.jpg"/><Relationship Id="rId15" Type="http://schemas.openxmlformats.org/officeDocument/2006/relationships/image" Target="../media/image71.jpg"/><Relationship Id="rId10" Type="http://schemas.openxmlformats.org/officeDocument/2006/relationships/image" Target="../media/image66.jpg"/><Relationship Id="rId19" Type="http://schemas.openxmlformats.org/officeDocument/2006/relationships/image" Target="../media/image75.png"/><Relationship Id="rId4" Type="http://schemas.openxmlformats.org/officeDocument/2006/relationships/image" Target="../media/image60.jpg"/><Relationship Id="rId9" Type="http://schemas.openxmlformats.org/officeDocument/2006/relationships/image" Target="../media/image65.jpg"/><Relationship Id="rId14" Type="http://schemas.openxmlformats.org/officeDocument/2006/relationships/image" Target="../media/image7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7042A2-95E1-138E-A98D-6AEB006D5DD4}"/>
              </a:ext>
            </a:extLst>
          </p:cNvPr>
          <p:cNvSpPr>
            <a:spLocks noGrp="1"/>
          </p:cNvSpPr>
          <p:nvPr>
            <p:ph type="title" idx="4294967295"/>
          </p:nvPr>
        </p:nvSpPr>
        <p:spPr>
          <a:xfrm>
            <a:off x="571500" y="-1006213"/>
            <a:ext cx="11044238" cy="1006213"/>
          </a:xfrm>
        </p:spPr>
        <p:txBody>
          <a:bodyPr vert="horz" lIns="0" tIns="0" rIns="0" bIns="0" rtlCol="0" anchor="b">
            <a:normAutofit/>
          </a:bodyPr>
          <a:lstStyle/>
          <a:p>
            <a:r>
              <a:rPr lang="nl-NL" dirty="0"/>
              <a:t>Openingsslide</a:t>
            </a:r>
          </a:p>
        </p:txBody>
      </p:sp>
    </p:spTree>
    <p:extLst>
      <p:ext uri="{BB962C8B-B14F-4D97-AF65-F5344CB8AC3E}">
        <p14:creationId xmlns:p14="http://schemas.microsoft.com/office/powerpoint/2010/main" val="14333351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A51075-F4FB-A9A0-F666-F30BE6DC09A2}"/>
              </a:ext>
            </a:extLst>
          </p:cNvPr>
          <p:cNvSpPr>
            <a:spLocks noGrp="1"/>
          </p:cNvSpPr>
          <p:nvPr>
            <p:ph type="title"/>
          </p:nvPr>
        </p:nvSpPr>
        <p:spPr/>
        <p:txBody>
          <a:bodyPr/>
          <a:lstStyle/>
          <a:p>
            <a:r>
              <a:rPr lang="nl-NL" b="1" dirty="0">
                <a:latin typeface="Verdana" panose="020B0604030504040204" pitchFamily="34" charset="0"/>
                <a:ea typeface="Verdana" panose="020B0604030504040204" pitchFamily="34" charset="0"/>
              </a:rPr>
              <a:t>Microverontreinigingen</a:t>
            </a:r>
          </a:p>
        </p:txBody>
      </p:sp>
      <p:sp>
        <p:nvSpPr>
          <p:cNvPr id="5" name="Tijdelijke aanduiding voor datum 4">
            <a:extLst>
              <a:ext uri="{FF2B5EF4-FFF2-40B4-BE49-F238E27FC236}">
                <a16:creationId xmlns:a16="http://schemas.microsoft.com/office/drawing/2014/main" id="{2BBE066B-7F60-5FD1-B9E1-45C3BF86C300}"/>
              </a:ext>
            </a:extLst>
          </p:cNvPr>
          <p:cNvSpPr>
            <a:spLocks noGrp="1"/>
          </p:cNvSpPr>
          <p:nvPr>
            <p:ph type="dt" sz="half" idx="10"/>
          </p:nvPr>
        </p:nvSpPr>
        <p:spPr/>
        <p:txBody>
          <a:bodyPr/>
          <a:lstStyle/>
          <a:p>
            <a:fld id="{69CBB1FA-16A9-4E8E-8D1A-6F505250393B}" type="datetime1">
              <a:rPr lang="nl-NL" smtClean="0"/>
              <a:t>1-12-2025</a:t>
            </a:fld>
            <a:endParaRPr lang="nl-NL"/>
          </a:p>
        </p:txBody>
      </p:sp>
      <p:sp>
        <p:nvSpPr>
          <p:cNvPr id="6" name="Tijdelijke aanduiding voor voettekst 5">
            <a:extLst>
              <a:ext uri="{FF2B5EF4-FFF2-40B4-BE49-F238E27FC236}">
                <a16:creationId xmlns:a16="http://schemas.microsoft.com/office/drawing/2014/main" id="{03387705-5B3B-8E3A-13FC-1263B7C05291}"/>
              </a:ext>
            </a:extLst>
          </p:cNvPr>
          <p:cNvSpPr>
            <a:spLocks noGrp="1"/>
          </p:cNvSpPr>
          <p:nvPr>
            <p:ph type="ftr" sz="quarter" idx="11"/>
          </p:nvPr>
        </p:nvSpPr>
        <p:spPr/>
        <p:txBody>
          <a:bodyPr/>
          <a:lstStyle/>
          <a:p>
            <a:r>
              <a:rPr lang="nl-NL" dirty="0"/>
              <a:t>Bron: STOWA Microverontreinigingen in water | Een overzicht</a:t>
            </a:r>
          </a:p>
        </p:txBody>
      </p:sp>
      <p:sp>
        <p:nvSpPr>
          <p:cNvPr id="7" name="Tijdelijke aanduiding voor dianummer 6">
            <a:extLst>
              <a:ext uri="{FF2B5EF4-FFF2-40B4-BE49-F238E27FC236}">
                <a16:creationId xmlns:a16="http://schemas.microsoft.com/office/drawing/2014/main" id="{7852C96F-A654-EFD4-9DE1-FA7F644D0BD8}"/>
              </a:ext>
            </a:extLst>
          </p:cNvPr>
          <p:cNvSpPr>
            <a:spLocks noGrp="1"/>
          </p:cNvSpPr>
          <p:nvPr>
            <p:ph type="sldNum" sz="quarter" idx="12"/>
          </p:nvPr>
        </p:nvSpPr>
        <p:spPr/>
        <p:txBody>
          <a:bodyPr/>
          <a:lstStyle/>
          <a:p>
            <a:fld id="{DA22309C-7CF2-4773-BB72-C3594DBE980E}" type="slidenum">
              <a:rPr lang="nl-NL" smtClean="0"/>
              <a:t>10</a:t>
            </a:fld>
            <a:endParaRPr lang="nl-NL"/>
          </a:p>
        </p:txBody>
      </p:sp>
      <p:pic>
        <p:nvPicPr>
          <p:cNvPr id="11" name="Afbeelding 10">
            <a:extLst>
              <a:ext uri="{FF2B5EF4-FFF2-40B4-BE49-F238E27FC236}">
                <a16:creationId xmlns:a16="http://schemas.microsoft.com/office/drawing/2014/main" id="{20627833-F735-D82B-54D0-D2E896661D4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6738" y="2128539"/>
            <a:ext cx="5272088" cy="1016105"/>
          </a:xfrm>
          <a:prstGeom prst="rect">
            <a:avLst/>
          </a:prstGeom>
        </p:spPr>
      </p:pic>
      <p:pic>
        <p:nvPicPr>
          <p:cNvPr id="13" name="Afbeelding 12">
            <a:extLst>
              <a:ext uri="{FF2B5EF4-FFF2-40B4-BE49-F238E27FC236}">
                <a16:creationId xmlns:a16="http://schemas.microsoft.com/office/drawing/2014/main" id="{FE69787D-5257-0E80-D845-B51B1CD9DB8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97521" y="3529463"/>
            <a:ext cx="5210521" cy="1372931"/>
          </a:xfrm>
          <a:prstGeom prst="rect">
            <a:avLst/>
          </a:prstGeom>
        </p:spPr>
      </p:pic>
      <p:pic>
        <p:nvPicPr>
          <p:cNvPr id="15" name="Afbeelding 14">
            <a:extLst>
              <a:ext uri="{FF2B5EF4-FFF2-40B4-BE49-F238E27FC236}">
                <a16:creationId xmlns:a16="http://schemas.microsoft.com/office/drawing/2014/main" id="{4E5596E8-FD89-A8BE-BB83-AE06DB2AB63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838825" y="1516901"/>
            <a:ext cx="6353175" cy="4600575"/>
          </a:xfrm>
          <a:prstGeom prst="rect">
            <a:avLst/>
          </a:prstGeom>
        </p:spPr>
      </p:pic>
    </p:spTree>
    <p:extLst>
      <p:ext uri="{BB962C8B-B14F-4D97-AF65-F5344CB8AC3E}">
        <p14:creationId xmlns:p14="http://schemas.microsoft.com/office/powerpoint/2010/main" val="1840027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5D7F5-CD4D-D658-32F2-59E1607F9A52}"/>
              </a:ext>
            </a:extLst>
          </p:cNvPr>
          <p:cNvSpPr>
            <a:spLocks noGrp="1"/>
          </p:cNvSpPr>
          <p:nvPr>
            <p:ph type="title"/>
          </p:nvPr>
        </p:nvSpPr>
        <p:spPr/>
        <p:txBody>
          <a:bodyPr/>
          <a:lstStyle/>
          <a:p>
            <a:r>
              <a:rPr lang="nl-NL" b="1" dirty="0">
                <a:latin typeface="Verdana" panose="020B0604030504040204" pitchFamily="34" charset="0"/>
                <a:ea typeface="Verdana" panose="020B0604030504040204" pitchFamily="34" charset="0"/>
              </a:rPr>
              <a:t>Microverontreinigingen bedreigen mens &amp; milieu</a:t>
            </a:r>
          </a:p>
        </p:txBody>
      </p:sp>
      <p:sp>
        <p:nvSpPr>
          <p:cNvPr id="5" name="Tijdelijke aanduiding voor datum 4">
            <a:extLst>
              <a:ext uri="{FF2B5EF4-FFF2-40B4-BE49-F238E27FC236}">
                <a16:creationId xmlns:a16="http://schemas.microsoft.com/office/drawing/2014/main" id="{AE7515C2-5A40-51ED-A884-AB7F1526C1E7}"/>
              </a:ext>
            </a:extLst>
          </p:cNvPr>
          <p:cNvSpPr>
            <a:spLocks noGrp="1"/>
          </p:cNvSpPr>
          <p:nvPr>
            <p:ph type="dt" sz="half" idx="10"/>
          </p:nvPr>
        </p:nvSpPr>
        <p:spPr/>
        <p:txBody>
          <a:bodyPr/>
          <a:lstStyle/>
          <a:p>
            <a:fld id="{69CBB1FA-16A9-4E8E-8D1A-6F505250393B}" type="datetime1">
              <a:rPr lang="nl-NL" smtClean="0"/>
              <a:t>1-12-2025</a:t>
            </a:fld>
            <a:endParaRPr lang="nl-NL"/>
          </a:p>
        </p:txBody>
      </p:sp>
      <p:sp>
        <p:nvSpPr>
          <p:cNvPr id="6" name="Tijdelijke aanduiding voor voettekst 5">
            <a:extLst>
              <a:ext uri="{FF2B5EF4-FFF2-40B4-BE49-F238E27FC236}">
                <a16:creationId xmlns:a16="http://schemas.microsoft.com/office/drawing/2014/main" id="{100BD951-C9CA-747A-399D-A1F7A04A82A0}"/>
              </a:ext>
            </a:extLst>
          </p:cNvPr>
          <p:cNvSpPr>
            <a:spLocks noGrp="1"/>
          </p:cNvSpPr>
          <p:nvPr>
            <p:ph type="ftr" sz="quarter" idx="11"/>
          </p:nvPr>
        </p:nvSpPr>
        <p:spPr/>
        <p:txBody>
          <a:bodyPr/>
          <a:lstStyle/>
          <a:p>
            <a:r>
              <a:rPr lang="nl-NL" dirty="0"/>
              <a:t>Source: Arnoud de Wilt, </a:t>
            </a:r>
            <a:r>
              <a:rPr lang="nl-NL" dirty="0" err="1"/>
              <a:t>Haskoning</a:t>
            </a:r>
            <a:endParaRPr lang="nl-NL" dirty="0"/>
          </a:p>
        </p:txBody>
      </p:sp>
      <p:sp>
        <p:nvSpPr>
          <p:cNvPr id="7" name="Tijdelijke aanduiding voor dianummer 6">
            <a:extLst>
              <a:ext uri="{FF2B5EF4-FFF2-40B4-BE49-F238E27FC236}">
                <a16:creationId xmlns:a16="http://schemas.microsoft.com/office/drawing/2014/main" id="{C9D8E168-D0C3-7BE7-3CB9-28E356C9A027}"/>
              </a:ext>
            </a:extLst>
          </p:cNvPr>
          <p:cNvSpPr>
            <a:spLocks noGrp="1"/>
          </p:cNvSpPr>
          <p:nvPr>
            <p:ph type="sldNum" sz="quarter" idx="12"/>
          </p:nvPr>
        </p:nvSpPr>
        <p:spPr/>
        <p:txBody>
          <a:bodyPr/>
          <a:lstStyle/>
          <a:p>
            <a:fld id="{DA22309C-7CF2-4773-BB72-C3594DBE980E}" type="slidenum">
              <a:rPr lang="nl-NL" smtClean="0"/>
              <a:t>11</a:t>
            </a:fld>
            <a:endParaRPr lang="nl-NL"/>
          </a:p>
        </p:txBody>
      </p:sp>
      <p:pic>
        <p:nvPicPr>
          <p:cNvPr id="8" name="Afbeelding 7" descr="Afbeelding met tekst, Lettertype, schermopname, Graphics">
            <a:extLst>
              <a:ext uri="{FF2B5EF4-FFF2-40B4-BE49-F238E27FC236}">
                <a16:creationId xmlns:a16="http://schemas.microsoft.com/office/drawing/2014/main" id="{48DD7DDD-5282-921A-A6FD-B0E9A6F3A1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1921" y="450449"/>
            <a:ext cx="2617693" cy="837662"/>
          </a:xfrm>
          <a:prstGeom prst="rect">
            <a:avLst/>
          </a:prstGeom>
        </p:spPr>
      </p:pic>
      <p:pic>
        <p:nvPicPr>
          <p:cNvPr id="9" name="Picture 1">
            <a:extLst>
              <a:ext uri="{FF2B5EF4-FFF2-40B4-BE49-F238E27FC236}">
                <a16:creationId xmlns:a16="http://schemas.microsoft.com/office/drawing/2014/main" id="{EE6050E2-44F3-D14A-6430-A2AB4076D2D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495607" y="1980926"/>
            <a:ext cx="2432843" cy="1143663"/>
          </a:xfrm>
          <a:prstGeom prst="rect">
            <a:avLst/>
          </a:prstGeom>
          <a:ln>
            <a:noFill/>
          </a:ln>
          <a:effectLst>
            <a:outerShdw blurRad="190500" algn="tl" rotWithShape="0">
              <a:srgbClr val="000000">
                <a:alpha val="70000"/>
              </a:srgbClr>
            </a:outerShdw>
          </a:effectLst>
        </p:spPr>
      </p:pic>
      <p:pic>
        <p:nvPicPr>
          <p:cNvPr id="10" name="Picture 5">
            <a:extLst>
              <a:ext uri="{FF2B5EF4-FFF2-40B4-BE49-F238E27FC236}">
                <a16:creationId xmlns:a16="http://schemas.microsoft.com/office/drawing/2014/main" id="{6E8BBA6F-1D65-42CC-336B-53F9F338CB5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922157" y="3656944"/>
            <a:ext cx="2481295" cy="1698536"/>
          </a:xfrm>
          <a:prstGeom prst="rect">
            <a:avLst/>
          </a:prstGeom>
          <a:ln>
            <a:noFill/>
          </a:ln>
          <a:effectLst>
            <a:outerShdw blurRad="190500" algn="tl" rotWithShape="0">
              <a:srgbClr val="000000">
                <a:alpha val="70000"/>
              </a:srgbClr>
            </a:outerShdw>
          </a:effectLst>
        </p:spPr>
      </p:pic>
      <p:pic>
        <p:nvPicPr>
          <p:cNvPr id="11" name="Picture 6">
            <a:extLst>
              <a:ext uri="{FF2B5EF4-FFF2-40B4-BE49-F238E27FC236}">
                <a16:creationId xmlns:a16="http://schemas.microsoft.com/office/drawing/2014/main" id="{E20A7FC3-5BF5-5721-CAD7-7F14C150A5E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701812" y="4139241"/>
            <a:ext cx="1838234" cy="1565613"/>
          </a:xfrm>
          <a:prstGeom prst="rect">
            <a:avLst/>
          </a:prstGeom>
          <a:ln>
            <a:noFill/>
          </a:ln>
          <a:effectLst>
            <a:outerShdw blurRad="190500" algn="tl" rotWithShape="0">
              <a:srgbClr val="000000">
                <a:alpha val="70000"/>
              </a:srgbClr>
            </a:outerShdw>
          </a:effectLst>
        </p:spPr>
      </p:pic>
      <p:pic>
        <p:nvPicPr>
          <p:cNvPr id="12" name="Picture 7">
            <a:extLst>
              <a:ext uri="{FF2B5EF4-FFF2-40B4-BE49-F238E27FC236}">
                <a16:creationId xmlns:a16="http://schemas.microsoft.com/office/drawing/2014/main" id="{1260F654-B4AC-27E1-6F93-5AB3932C106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078670" y="1786588"/>
            <a:ext cx="1666310" cy="2119153"/>
          </a:xfrm>
          <a:prstGeom prst="rect">
            <a:avLst/>
          </a:prstGeom>
          <a:ln>
            <a:noFill/>
          </a:ln>
          <a:effectLst>
            <a:outerShdw blurRad="190500" algn="tl" rotWithShape="0">
              <a:srgbClr val="000000">
                <a:alpha val="70000"/>
              </a:srgbClr>
            </a:outerShdw>
          </a:effectLst>
        </p:spPr>
      </p:pic>
      <p:pic>
        <p:nvPicPr>
          <p:cNvPr id="13" name="Picture 8">
            <a:extLst>
              <a:ext uri="{FF2B5EF4-FFF2-40B4-BE49-F238E27FC236}">
                <a16:creationId xmlns:a16="http://schemas.microsoft.com/office/drawing/2014/main" id="{F0D49B13-D272-ABA4-7589-C7BB7FE0843F}"/>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918317" y="2273748"/>
            <a:ext cx="1666308" cy="2651093"/>
          </a:xfrm>
          <a:prstGeom prst="rect">
            <a:avLst/>
          </a:prstGeom>
          <a:ln>
            <a:noFill/>
          </a:ln>
          <a:effectLst>
            <a:outerShdw blurRad="190500" algn="tl" rotWithShape="0">
              <a:srgbClr val="000000">
                <a:alpha val="70000"/>
              </a:srgbClr>
            </a:outerShdw>
          </a:effectLst>
        </p:spPr>
      </p:pic>
      <p:cxnSp>
        <p:nvCxnSpPr>
          <p:cNvPr id="14" name="Straight Arrow Connector 9">
            <a:extLst>
              <a:ext uri="{FF2B5EF4-FFF2-40B4-BE49-F238E27FC236}">
                <a16:creationId xmlns:a16="http://schemas.microsoft.com/office/drawing/2014/main" id="{EEC0C375-FB6A-4E2B-0E04-551F6673CF5B}"/>
              </a:ext>
              <a:ext uri="{C183D7F6-B498-43B3-948B-1728B52AA6E4}">
                <adec:decorative xmlns:adec="http://schemas.microsoft.com/office/drawing/2017/decorative" val="1"/>
              </a:ext>
            </a:extLst>
          </p:cNvPr>
          <p:cNvCxnSpPr>
            <a:cxnSpLocks/>
          </p:cNvCxnSpPr>
          <p:nvPr/>
        </p:nvCxnSpPr>
        <p:spPr>
          <a:xfrm>
            <a:off x="7078361" y="4156167"/>
            <a:ext cx="115117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0">
            <a:extLst>
              <a:ext uri="{FF2B5EF4-FFF2-40B4-BE49-F238E27FC236}">
                <a16:creationId xmlns:a16="http://schemas.microsoft.com/office/drawing/2014/main" id="{84B47235-6718-7DD2-F10D-CD8494ADE60E}"/>
              </a:ext>
              <a:ext uri="{C183D7F6-B498-43B3-948B-1728B52AA6E4}">
                <adec:decorative xmlns:adec="http://schemas.microsoft.com/office/drawing/2017/decorative" val="1"/>
              </a:ext>
            </a:extLst>
          </p:cNvPr>
          <p:cNvPicPr>
            <a:picLocks noChangeAspect="1"/>
          </p:cNvPicPr>
          <p:nvPr/>
        </p:nvPicPr>
        <p:blipFill rotWithShape="1">
          <a:blip r:embed="rId8"/>
          <a:srcRect t="982"/>
          <a:stretch/>
        </p:blipFill>
        <p:spPr>
          <a:xfrm>
            <a:off x="5049904" y="3000759"/>
            <a:ext cx="1778913" cy="2527149"/>
          </a:xfrm>
          <a:prstGeom prst="rect">
            <a:avLst/>
          </a:prstGeom>
          <a:ln>
            <a:noFill/>
          </a:ln>
          <a:effectLst>
            <a:outerShdw blurRad="190500" algn="tl" rotWithShape="0">
              <a:srgbClr val="000000">
                <a:alpha val="70000"/>
              </a:srgbClr>
            </a:outerShdw>
          </a:effectLst>
        </p:spPr>
      </p:pic>
      <p:pic>
        <p:nvPicPr>
          <p:cNvPr id="16" name="Picture 11">
            <a:extLst>
              <a:ext uri="{FF2B5EF4-FFF2-40B4-BE49-F238E27FC236}">
                <a16:creationId xmlns:a16="http://schemas.microsoft.com/office/drawing/2014/main" id="{342AC1F6-C4D4-B3C0-9624-2A2C86539CB8}"/>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096198" y="3627019"/>
            <a:ext cx="1797260" cy="249670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5369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8F129AFA-F583-053F-5625-B8F01045C81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18580" y="1343329"/>
            <a:ext cx="3203848" cy="834828"/>
          </a:xfrm>
          <a:prstGeom prst="rect">
            <a:avLst/>
          </a:prstGeom>
        </p:spPr>
      </p:pic>
      <p:sp>
        <p:nvSpPr>
          <p:cNvPr id="2" name="Titel 1">
            <a:extLst>
              <a:ext uri="{FF2B5EF4-FFF2-40B4-BE49-F238E27FC236}">
                <a16:creationId xmlns:a16="http://schemas.microsoft.com/office/drawing/2014/main" id="{E8A4A697-84DC-C2D5-029F-DB2A0D3806CD}"/>
              </a:ext>
              <a:ext uri="{C183D7F6-B498-43B3-948B-1728B52AA6E4}">
                <adec:decorative xmlns:adec="http://schemas.microsoft.com/office/drawing/2017/decorative" val="1"/>
              </a:ext>
            </a:extLst>
          </p:cNvPr>
          <p:cNvSpPr>
            <a:spLocks noGrp="1"/>
          </p:cNvSpPr>
          <p:nvPr>
            <p:ph type="title"/>
          </p:nvPr>
        </p:nvSpPr>
        <p:spPr/>
        <p:txBody>
          <a:bodyPr/>
          <a:lstStyle/>
          <a:p>
            <a:r>
              <a:rPr lang="nl-NL" b="1" dirty="0">
                <a:latin typeface="Verdana" panose="020B0604030504040204" pitchFamily="34" charset="0"/>
                <a:ea typeface="Verdana" panose="020B0604030504040204" pitchFamily="34" charset="0"/>
              </a:rPr>
              <a:t>Herziening Richtlijn</a:t>
            </a:r>
            <a:br>
              <a:rPr lang="nl-NL" b="1" dirty="0">
                <a:latin typeface="Verdana" panose="020B0604030504040204" pitchFamily="34" charset="0"/>
                <a:ea typeface="Verdana" panose="020B0604030504040204" pitchFamily="34" charset="0"/>
              </a:rPr>
            </a:br>
            <a:r>
              <a:rPr lang="nl-NL" b="1" dirty="0">
                <a:latin typeface="Verdana" panose="020B0604030504040204" pitchFamily="34" charset="0"/>
                <a:ea typeface="Verdana" panose="020B0604030504040204" pitchFamily="34" charset="0"/>
              </a:rPr>
              <a:t>Stedelijk Afvalwater</a:t>
            </a:r>
          </a:p>
        </p:txBody>
      </p:sp>
      <p:sp>
        <p:nvSpPr>
          <p:cNvPr id="5" name="Tijdelijke aanduiding voor datum 4">
            <a:extLst>
              <a:ext uri="{FF2B5EF4-FFF2-40B4-BE49-F238E27FC236}">
                <a16:creationId xmlns:a16="http://schemas.microsoft.com/office/drawing/2014/main" id="{1422E869-7259-DB8D-5FEC-B56346AF5D8A}"/>
              </a:ext>
              <a:ext uri="{C183D7F6-B498-43B3-948B-1728B52AA6E4}">
                <adec:decorative xmlns:adec="http://schemas.microsoft.com/office/drawing/2017/decorative" val="1"/>
              </a:ext>
            </a:extLst>
          </p:cNvPr>
          <p:cNvSpPr>
            <a:spLocks noGrp="1"/>
          </p:cNvSpPr>
          <p:nvPr>
            <p:ph type="dt" sz="half" idx="10"/>
          </p:nvPr>
        </p:nvSpPr>
        <p:spPr/>
        <p:txBody>
          <a:bodyPr/>
          <a:lstStyle/>
          <a:p>
            <a:fld id="{69CBB1FA-16A9-4E8E-8D1A-6F505250393B}" type="datetime1">
              <a:rPr lang="nl-NL" smtClean="0"/>
              <a:t>1-12-2025</a:t>
            </a:fld>
            <a:endParaRPr lang="nl-NL"/>
          </a:p>
        </p:txBody>
      </p:sp>
      <p:sp>
        <p:nvSpPr>
          <p:cNvPr id="6" name="Tijdelijke aanduiding voor voettekst 5">
            <a:extLst>
              <a:ext uri="{FF2B5EF4-FFF2-40B4-BE49-F238E27FC236}">
                <a16:creationId xmlns:a16="http://schemas.microsoft.com/office/drawing/2014/main" id="{4C17C7CC-FE67-7C08-2196-FAB5846327C0}"/>
              </a:ext>
              <a:ext uri="{C183D7F6-B498-43B3-948B-1728B52AA6E4}">
                <adec:decorative xmlns:adec="http://schemas.microsoft.com/office/drawing/2017/decorative" val="1"/>
              </a:ext>
            </a:extLst>
          </p:cNvPr>
          <p:cNvSpPr>
            <a:spLocks noGrp="1"/>
          </p:cNvSpPr>
          <p:nvPr>
            <p:ph type="ftr" sz="quarter" idx="11"/>
          </p:nvPr>
        </p:nvSpPr>
        <p:spPr/>
        <p:txBody>
          <a:bodyPr/>
          <a:lstStyle/>
          <a:p>
            <a:r>
              <a:rPr lang="nl-NL" dirty="0"/>
              <a:t>Source: Arnoud de Wilt, </a:t>
            </a:r>
            <a:r>
              <a:rPr lang="nl-NL" dirty="0" err="1"/>
              <a:t>Haskoning</a:t>
            </a:r>
            <a:endParaRPr lang="nl-NL" dirty="0"/>
          </a:p>
        </p:txBody>
      </p:sp>
      <p:sp>
        <p:nvSpPr>
          <p:cNvPr id="7" name="Tijdelijke aanduiding voor dianummer 6">
            <a:extLst>
              <a:ext uri="{FF2B5EF4-FFF2-40B4-BE49-F238E27FC236}">
                <a16:creationId xmlns:a16="http://schemas.microsoft.com/office/drawing/2014/main" id="{F30E4FD6-8FF8-CC92-3EF4-CF3338C7F7EE}"/>
              </a:ext>
              <a:ext uri="{C183D7F6-B498-43B3-948B-1728B52AA6E4}">
                <adec:decorative xmlns:adec="http://schemas.microsoft.com/office/drawing/2017/decorative" val="1"/>
              </a:ext>
            </a:extLst>
          </p:cNvPr>
          <p:cNvSpPr>
            <a:spLocks noGrp="1"/>
          </p:cNvSpPr>
          <p:nvPr>
            <p:ph type="sldNum" sz="quarter" idx="12"/>
          </p:nvPr>
        </p:nvSpPr>
        <p:spPr/>
        <p:txBody>
          <a:bodyPr/>
          <a:lstStyle/>
          <a:p>
            <a:fld id="{DA22309C-7CF2-4773-BB72-C3594DBE980E}" type="slidenum">
              <a:rPr lang="nl-NL" smtClean="0"/>
              <a:t>12</a:t>
            </a:fld>
            <a:endParaRPr lang="nl-NL"/>
          </a:p>
        </p:txBody>
      </p:sp>
      <p:pic>
        <p:nvPicPr>
          <p:cNvPr id="8" name="Afbeelding 7">
            <a:extLst>
              <a:ext uri="{FF2B5EF4-FFF2-40B4-BE49-F238E27FC236}">
                <a16:creationId xmlns:a16="http://schemas.microsoft.com/office/drawing/2014/main" id="{D824EB4E-BD6E-7FF2-C085-A11D8436934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1921" y="450449"/>
            <a:ext cx="2617693" cy="837662"/>
          </a:xfrm>
          <a:prstGeom prst="rect">
            <a:avLst/>
          </a:prstGeom>
        </p:spPr>
      </p:pic>
      <p:sp>
        <p:nvSpPr>
          <p:cNvPr id="9" name="Content Placeholder 2">
            <a:extLst>
              <a:ext uri="{FF2B5EF4-FFF2-40B4-BE49-F238E27FC236}">
                <a16:creationId xmlns:a16="http://schemas.microsoft.com/office/drawing/2014/main" id="{6D068DCA-A892-F8A9-10B6-C10DF4AD256A}"/>
              </a:ext>
              <a:ext uri="{C183D7F6-B498-43B3-948B-1728B52AA6E4}">
                <adec:decorative xmlns:adec="http://schemas.microsoft.com/office/drawing/2017/decorative" val="1"/>
              </a:ext>
            </a:extLst>
          </p:cNvPr>
          <p:cNvSpPr>
            <a:spLocks noGrp="1"/>
          </p:cNvSpPr>
          <p:nvPr>
            <p:ph idx="1"/>
          </p:nvPr>
        </p:nvSpPr>
        <p:spPr>
          <a:xfrm>
            <a:off x="394344" y="1915865"/>
            <a:ext cx="4401943" cy="3825415"/>
          </a:xfrm>
        </p:spPr>
        <p:txBody>
          <a:bodyPr>
            <a:noAutofit/>
          </a:bodyPr>
          <a:lstStyle/>
          <a:p>
            <a:r>
              <a:rPr lang="nl-NL" sz="1400" dirty="0"/>
              <a:t>Verplichte verwijdering microverontreinigingen</a:t>
            </a:r>
          </a:p>
          <a:p>
            <a:pPr lvl="1"/>
            <a:r>
              <a:rPr lang="nl-NL" sz="1400" dirty="0"/>
              <a:t>Alle </a:t>
            </a:r>
            <a:r>
              <a:rPr lang="nl-NL" sz="1400" dirty="0" err="1"/>
              <a:t>rwzi’s</a:t>
            </a:r>
            <a:r>
              <a:rPr lang="nl-NL" sz="1400" dirty="0"/>
              <a:t> &gt;150.000 i.e.</a:t>
            </a:r>
          </a:p>
          <a:p>
            <a:pPr lvl="1"/>
            <a:r>
              <a:rPr lang="nl-NL" sz="1400" dirty="0" err="1"/>
              <a:t>Rwzi’s</a:t>
            </a:r>
            <a:r>
              <a:rPr lang="nl-NL" sz="1400" dirty="0"/>
              <a:t> 10.000 – 150.000 i.e. o.b.v. risico analyse (lozen op kwetsbaar water)</a:t>
            </a:r>
          </a:p>
          <a:p>
            <a:endParaRPr lang="nl-NL" sz="1400" dirty="0"/>
          </a:p>
          <a:p>
            <a:r>
              <a:rPr lang="nl-NL" sz="1400" dirty="0"/>
              <a:t>Tijdlijn realisatie microverontreinigingen verwijdering</a:t>
            </a:r>
          </a:p>
          <a:p>
            <a:pPr lvl="1"/>
            <a:r>
              <a:rPr lang="nl-NL" sz="1400" dirty="0"/>
              <a:t>2033 20%</a:t>
            </a:r>
          </a:p>
          <a:p>
            <a:pPr lvl="1"/>
            <a:r>
              <a:rPr lang="nl-NL" sz="1400" dirty="0"/>
              <a:t>2039 60%</a:t>
            </a:r>
          </a:p>
          <a:p>
            <a:pPr lvl="1"/>
            <a:r>
              <a:rPr lang="nl-NL" sz="1400" dirty="0"/>
              <a:t>2045 100%</a:t>
            </a:r>
          </a:p>
          <a:p>
            <a:endParaRPr lang="nl-NL" sz="1400" dirty="0"/>
          </a:p>
          <a:p>
            <a:r>
              <a:rPr lang="nl-NL" sz="1400" dirty="0"/>
              <a:t>Status herziening RSA:</a:t>
            </a:r>
          </a:p>
          <a:p>
            <a:pPr lvl="1"/>
            <a:r>
              <a:rPr lang="nl-NL" sz="1400" dirty="0"/>
              <a:t>Aangenomen door EU-commissie (feb 2025)</a:t>
            </a:r>
          </a:p>
          <a:p>
            <a:pPr lvl="1"/>
            <a:r>
              <a:rPr lang="nl-NL" sz="1400" dirty="0"/>
              <a:t>Implementatie door lidstaten naar nationale wetgeving (2025 -2027)</a:t>
            </a:r>
            <a:endParaRPr lang="nl-NL" sz="1400" dirty="0">
              <a:highlight>
                <a:srgbClr val="FFFF00"/>
              </a:highlight>
            </a:endParaRPr>
          </a:p>
        </p:txBody>
      </p:sp>
      <p:sp>
        <p:nvSpPr>
          <p:cNvPr id="11" name="Content Placeholder 2">
            <a:extLst>
              <a:ext uri="{FF2B5EF4-FFF2-40B4-BE49-F238E27FC236}">
                <a16:creationId xmlns:a16="http://schemas.microsoft.com/office/drawing/2014/main" id="{6E5C61C2-2075-D15A-44E8-893C6B9848D2}"/>
              </a:ext>
              <a:ext uri="{C183D7F6-B498-43B3-948B-1728B52AA6E4}">
                <adec:decorative xmlns:adec="http://schemas.microsoft.com/office/drawing/2017/decorative" val="1"/>
              </a:ext>
            </a:extLst>
          </p:cNvPr>
          <p:cNvSpPr txBox="1">
            <a:spLocks/>
          </p:cNvSpPr>
          <p:nvPr/>
        </p:nvSpPr>
        <p:spPr>
          <a:xfrm>
            <a:off x="4473318" y="2354546"/>
            <a:ext cx="3326920" cy="3825415"/>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600" dirty="0"/>
              <a:t>Verplichte verwijdering microverontreinigingen</a:t>
            </a:r>
          </a:p>
          <a:p>
            <a:pPr lvl="1"/>
            <a:r>
              <a:rPr lang="nl-NL" sz="1600" dirty="0"/>
              <a:t>80% verwijderingsrendement van selectie stoffen</a:t>
            </a:r>
          </a:p>
          <a:p>
            <a:pPr lvl="1"/>
            <a:r>
              <a:rPr lang="nl-NL" sz="1600" dirty="0" err="1"/>
              <a:t>Influent</a:t>
            </a:r>
            <a:r>
              <a:rPr lang="nl-NL" sz="1600" dirty="0"/>
              <a:t> vs. effluent </a:t>
            </a:r>
            <a:r>
              <a:rPr lang="nl-NL" sz="1600" dirty="0" err="1"/>
              <a:t>rwzi</a:t>
            </a:r>
            <a:endParaRPr lang="nl-NL" sz="1600" dirty="0"/>
          </a:p>
          <a:p>
            <a:pPr lvl="1"/>
            <a:endParaRPr lang="nl-NL" sz="1600" dirty="0"/>
          </a:p>
          <a:p>
            <a:r>
              <a:rPr lang="nl-NL" sz="1600" dirty="0"/>
              <a:t>Monstername</a:t>
            </a:r>
          </a:p>
          <a:p>
            <a:pPr lvl="1"/>
            <a:r>
              <a:rPr lang="nl-NL" sz="1600" dirty="0"/>
              <a:t>Monstername bij droog weer condities</a:t>
            </a:r>
          </a:p>
          <a:p>
            <a:pPr lvl="1"/>
            <a:r>
              <a:rPr lang="nl-NL" sz="1600" dirty="0"/>
              <a:t>48-uurs monsters</a:t>
            </a:r>
          </a:p>
          <a:p>
            <a:pPr lvl="1"/>
            <a:r>
              <a:rPr lang="nl-NL" sz="1600" dirty="0"/>
              <a:t>Elk monster moet voldoen</a:t>
            </a:r>
          </a:p>
          <a:p>
            <a:pPr lvl="1"/>
            <a:r>
              <a:rPr lang="nl-NL" sz="1600" dirty="0"/>
              <a:t>&lt;50.000 i.e. 1 monster per maand</a:t>
            </a:r>
          </a:p>
          <a:p>
            <a:pPr lvl="2"/>
            <a:r>
              <a:rPr lang="nl-NL" sz="1600" dirty="0"/>
              <a:t>Tolerantie 2 monsters per jaar</a:t>
            </a:r>
          </a:p>
          <a:p>
            <a:pPr lvl="1"/>
            <a:r>
              <a:rPr lang="nl-NL" sz="1600" dirty="0"/>
              <a:t>&gt;50.000 i.e. 2 monsters per maand</a:t>
            </a:r>
          </a:p>
          <a:p>
            <a:pPr lvl="2"/>
            <a:r>
              <a:rPr lang="nl-NL" sz="1600" dirty="0"/>
              <a:t>Tolerantie 3 monsters per jaar </a:t>
            </a:r>
          </a:p>
        </p:txBody>
      </p:sp>
      <p:pic>
        <p:nvPicPr>
          <p:cNvPr id="12" name="Picture 2">
            <a:extLst>
              <a:ext uri="{FF2B5EF4-FFF2-40B4-BE49-F238E27FC236}">
                <a16:creationId xmlns:a16="http://schemas.microsoft.com/office/drawing/2014/main" id="{DC46E1DE-01BA-9648-D3CC-7CD037B257A3}"/>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130"/>
          <a:stretch/>
        </p:blipFill>
        <p:spPr bwMode="auto">
          <a:xfrm>
            <a:off x="7718683" y="2441584"/>
            <a:ext cx="4480931" cy="187124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2">
            <a:extLst>
              <a:ext uri="{FF2B5EF4-FFF2-40B4-BE49-F238E27FC236}">
                <a16:creationId xmlns:a16="http://schemas.microsoft.com/office/drawing/2014/main" id="{746F3223-4E56-CC83-3036-5BBCF50E8616}"/>
              </a:ext>
              <a:ext uri="{C183D7F6-B498-43B3-948B-1728B52AA6E4}">
                <adec:decorative xmlns:adec="http://schemas.microsoft.com/office/drawing/2017/decorative" val="1"/>
              </a:ext>
            </a:extLst>
          </p:cNvPr>
          <p:cNvSpPr txBox="1"/>
          <p:nvPr/>
        </p:nvSpPr>
        <p:spPr>
          <a:xfrm>
            <a:off x="7927677" y="4512197"/>
            <a:ext cx="4114800" cy="1169551"/>
          </a:xfrm>
          <a:prstGeom prst="rect">
            <a:avLst/>
          </a:prstGeom>
          <a:noFill/>
        </p:spPr>
        <p:txBody>
          <a:bodyPr wrap="square" rtlCol="0">
            <a:spAutoFit/>
          </a:bodyPr>
          <a:lstStyle/>
          <a:p>
            <a:pPr algn="l"/>
            <a:r>
              <a:rPr lang="nl-NL" sz="1400" b="1" dirty="0"/>
              <a:t>Rendement bepalen</a:t>
            </a:r>
          </a:p>
          <a:p>
            <a:pPr marL="285750" indent="-285750" algn="l">
              <a:buFont typeface="Arial" panose="020B0604020202020204" pitchFamily="34" charset="0"/>
              <a:buChar char="•"/>
            </a:pPr>
            <a:r>
              <a:rPr lang="nl-NL" sz="1400" dirty="0"/>
              <a:t>Gemiddelde verwijdering van ten minste 6 stoffen</a:t>
            </a:r>
          </a:p>
          <a:p>
            <a:pPr marL="285750" indent="-285750" algn="l">
              <a:buFont typeface="Arial" panose="020B0604020202020204" pitchFamily="34" charset="0"/>
              <a:buChar char="•"/>
            </a:pPr>
            <a:r>
              <a:rPr lang="nl-NL" sz="1400" dirty="0"/>
              <a:t>Verhouding 2:1 categorieën 1 en 2</a:t>
            </a:r>
          </a:p>
          <a:p>
            <a:pPr marL="285750" indent="-285750" algn="l">
              <a:buFont typeface="Arial" panose="020B0604020202020204" pitchFamily="34" charset="0"/>
              <a:buChar char="•"/>
            </a:pPr>
            <a:r>
              <a:rPr lang="nl-NL" sz="1400" dirty="0"/>
              <a:t>Ergo: 4 stoffen uit categorie 1 en 2 stoffen uit categorie 2</a:t>
            </a:r>
          </a:p>
        </p:txBody>
      </p:sp>
    </p:spTree>
    <p:extLst>
      <p:ext uri="{BB962C8B-B14F-4D97-AF65-F5344CB8AC3E}">
        <p14:creationId xmlns:p14="http://schemas.microsoft.com/office/powerpoint/2010/main" val="280885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Object 3" hidden="1">
            <a:extLs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806829552"/>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4" name="Object 3" hidden="1">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 name="Afbeelding 1">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845562"/>
            <a:ext cx="12192000" cy="7002754"/>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37170" y="5794751"/>
            <a:ext cx="3034494" cy="1030007"/>
          </a:xfrm>
          <a:prstGeom prst="rect">
            <a:avLst/>
          </a:prstGeom>
        </p:spPr>
      </p:pic>
      <p:sp>
        <p:nvSpPr>
          <p:cNvPr id="7" name="Titel 6"/>
          <p:cNvSpPr>
            <a:spLocks noGrp="1"/>
          </p:cNvSpPr>
          <p:nvPr>
            <p:ph type="title" idx="4294967295"/>
          </p:nvPr>
        </p:nvSpPr>
        <p:spPr>
          <a:xfrm>
            <a:off x="-456728" y="5162088"/>
            <a:ext cx="9721080" cy="489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0" fontAlgn="base" latinLnBrk="0" hangingPunct="0">
              <a:lnSpc>
                <a:spcPct val="115000"/>
              </a:lnSpc>
              <a:spcBef>
                <a:spcPct val="0"/>
              </a:spcBef>
              <a:spcAft>
                <a:spcPts val="0"/>
              </a:spcAft>
              <a:buClrTx/>
              <a:buSzTx/>
              <a:buFontTx/>
              <a:buNone/>
              <a:tabLst/>
              <a:defRPr/>
            </a:pPr>
            <a:r>
              <a:rPr kumimoji="0" lang="nl-NL" sz="2400" b="1" i="0" u="none" strike="noStrike" kern="1200" cap="none" spc="0" normalizeH="0" baseline="0" noProof="0" dirty="0">
                <a:ln>
                  <a:noFill/>
                </a:ln>
                <a:solidFill>
                  <a:prstClr val="black"/>
                </a:solidFill>
                <a:effectLst/>
                <a:uLnTx/>
                <a:uFillTx/>
                <a:latin typeface="Arial" pitchFamily="34" charset="0"/>
                <a:ea typeface="+mn-ea"/>
                <a:cs typeface="+mn-cs"/>
              </a:rPr>
              <a:t>Microverontreinigingen uit het water: wat kan wél!  </a:t>
            </a:r>
            <a:endParaRPr kumimoji="0" lang="nl-NL" sz="2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Afbeelding 4">
            <a:extLst>
              <a:ext uri="{FF2B5EF4-FFF2-40B4-BE49-F238E27FC236}">
                <a16:creationId xmlns:a16="http://schemas.microsoft.com/office/drawing/2014/main" id="{70238776-FAA3-4065-AC26-5FF408BBB89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625080" y="825218"/>
            <a:ext cx="8568952" cy="4820036"/>
          </a:xfrm>
          <a:prstGeom prst="rect">
            <a:avLst/>
          </a:prstGeom>
        </p:spPr>
      </p:pic>
      <p:sp>
        <p:nvSpPr>
          <p:cNvPr id="9" name="Tekstvak 8">
            <a:extLst>
              <a:ext uri="{FF2B5EF4-FFF2-40B4-BE49-F238E27FC236}">
                <a16:creationId xmlns:a16="http://schemas.microsoft.com/office/drawing/2014/main" id="{1318DFEA-F6F7-4087-AA9A-4EB9956EFA07}"/>
              </a:ext>
            </a:extLst>
          </p:cNvPr>
          <p:cNvSpPr txBox="1"/>
          <p:nvPr/>
        </p:nvSpPr>
        <p:spPr>
          <a:xfrm>
            <a:off x="8072869" y="5651837"/>
            <a:ext cx="2922314" cy="1017523"/>
          </a:xfrm>
          <a:prstGeom prst="rect">
            <a:avLst/>
          </a:prstGeom>
          <a:noFill/>
        </p:spPr>
        <p:txBody>
          <a:bodyPr wrap="square">
            <a:spAutoFit/>
          </a:bodyPr>
          <a:lstStyle/>
          <a:p>
            <a:pPr marL="0" marR="0" lvl="0" indent="0" algn="r" defTabSz="914400" rtl="0" eaLnBrk="0" fontAlgn="base" latinLnBrk="0" hangingPunct="0">
              <a:lnSpc>
                <a:spcPct val="115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Lato" panose="020F0502020204030203"/>
                <a:ea typeface="Calibri" panose="020F0502020204030204" pitchFamily="34" charset="0"/>
                <a:cs typeface="Times New Roman" panose="02020603050405020304" pitchFamily="18" charset="0"/>
              </a:rPr>
              <a:t>Hans Wouters</a:t>
            </a:r>
          </a:p>
          <a:p>
            <a:pPr marL="0" marR="0" lvl="0" indent="0" algn="r" defTabSz="914400" rtl="0" eaLnBrk="0" fontAlgn="base" latinLnBrk="0" hangingPunct="0">
              <a:lnSpc>
                <a:spcPct val="115000"/>
              </a:lnSpc>
              <a:spcBef>
                <a:spcPct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Lato" panose="020F0502020204030203"/>
                <a:ea typeface="Calibri" panose="020F0502020204030204" pitchFamily="34" charset="0"/>
                <a:cs typeface="Times New Roman" panose="02020603050405020304" pitchFamily="18" charset="0"/>
              </a:rPr>
              <a:t> hwo@brightwork.nl</a:t>
            </a:r>
            <a:endParaRPr kumimoji="0" lang="nl-NL" sz="1800" b="0" i="0" u="none" strike="noStrike" kern="1200" cap="none" spc="0" normalizeH="0" baseline="0" noProof="0" dirty="0">
              <a:ln>
                <a:noFill/>
              </a:ln>
              <a:solidFill>
                <a:prstClr val="black"/>
              </a:solidFill>
              <a:effectLst/>
              <a:uLnTx/>
              <a:uFillTx/>
              <a:latin typeface="Lato" panose="020F0502020204030203"/>
              <a:ea typeface="Calibri" panose="020F0502020204030204" pitchFamily="34" charset="0"/>
              <a:cs typeface="Times New Roman" panose="02020603050405020304" pitchFamily="18" charset="0"/>
            </a:endParaRPr>
          </a:p>
          <a:p>
            <a:pPr marL="0" marR="0" lvl="0" indent="0" algn="r" defTabSz="914400" rtl="0" eaLnBrk="0" fontAlgn="base" latinLnBrk="0" hangingPunct="0">
              <a:lnSpc>
                <a:spcPct val="115000"/>
              </a:lnSpc>
              <a:spcBef>
                <a:spcPct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Lato" panose="020F0502020204030203"/>
                <a:ea typeface="Calibri" panose="020F0502020204030204" pitchFamily="34" charset="0"/>
                <a:cs typeface="Times New Roman" panose="02020603050405020304" pitchFamily="18" charset="0"/>
              </a:rPr>
              <a:t>www.brightwork.nl</a:t>
            </a:r>
          </a:p>
        </p:txBody>
      </p:sp>
      <p:pic>
        <p:nvPicPr>
          <p:cNvPr id="6" name="Afbeelding 5">
            <a:extLst>
              <a:ext uri="{FF2B5EF4-FFF2-40B4-BE49-F238E27FC236}">
                <a16:creationId xmlns:a16="http://schemas.microsoft.com/office/drawing/2014/main" id="{033EBADA-8166-45DE-BCA4-CAF86286E4DC}"/>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11014779" y="5524701"/>
            <a:ext cx="1140051" cy="1146147"/>
          </a:xfrm>
          <a:prstGeom prst="rect">
            <a:avLst/>
          </a:prstGeom>
        </p:spPr>
      </p:pic>
    </p:spTree>
    <p:extLst>
      <p:ext uri="{BB962C8B-B14F-4D97-AF65-F5344CB8AC3E}">
        <p14:creationId xmlns:p14="http://schemas.microsoft.com/office/powerpoint/2010/main" val="2225429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658735524"/>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6" name="Object 5" hidden="1">
                        <a:extLs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platzhalter 1">
            <a:extLst>
              <a:ext uri="{C183D7F6-B498-43B3-948B-1728B52AA6E4}">
                <adec:decorative xmlns:adec="http://schemas.microsoft.com/office/drawing/2017/decorative" val="1"/>
              </a:ext>
            </a:extLst>
          </p:cNvPr>
          <p:cNvSpPr>
            <a:spLocks noGrp="1"/>
          </p:cNvSpPr>
          <p:nvPr>
            <p:ph idx="1"/>
          </p:nvPr>
        </p:nvSpPr>
        <p:spPr>
          <a:xfrm>
            <a:off x="352455" y="609600"/>
            <a:ext cx="9101110" cy="5510074"/>
          </a:xfrm>
        </p:spPr>
        <p:txBody>
          <a:bodyPr>
            <a:normAutofit/>
          </a:bodyPr>
          <a:lstStyle/>
          <a:p>
            <a:pPr marL="90125" indent="0">
              <a:lnSpc>
                <a:spcPct val="150000"/>
              </a:lnSpc>
              <a:spcBef>
                <a:spcPts val="0"/>
              </a:spcBef>
              <a:buClr>
                <a:srgbClr val="005395"/>
              </a:buClr>
              <a:buNone/>
            </a:pPr>
            <a:endParaRPr lang="en-US" sz="1800" b="1" dirty="0">
              <a:latin typeface="+mn-lt"/>
            </a:endParaRPr>
          </a:p>
          <a:p>
            <a:pPr marL="90125" indent="0">
              <a:spcBef>
                <a:spcPts val="0"/>
              </a:spcBef>
              <a:buClr>
                <a:srgbClr val="005395"/>
              </a:buClr>
              <a:buNone/>
            </a:pPr>
            <a:r>
              <a:rPr lang="nl-NL" sz="3200" dirty="0"/>
              <a:t>Bedrijfsprofiel</a:t>
            </a:r>
          </a:p>
          <a:p>
            <a:pPr marL="90125" indent="0">
              <a:spcBef>
                <a:spcPts val="0"/>
              </a:spcBef>
              <a:buClr>
                <a:srgbClr val="005395"/>
              </a:buClr>
              <a:buNone/>
            </a:pPr>
            <a:endParaRPr lang="en-US" sz="1800" b="1" dirty="0">
              <a:latin typeface="+mn-lt"/>
            </a:endParaRPr>
          </a:p>
          <a:p>
            <a:pPr marL="375875" indent="-285750">
              <a:spcBef>
                <a:spcPts val="0"/>
              </a:spcBef>
              <a:buClr>
                <a:srgbClr val="005395"/>
              </a:buClr>
              <a:buFont typeface="Wingdings" panose="05000000000000000000" pitchFamily="2" charset="2"/>
              <a:buChar char="Ø"/>
            </a:pPr>
            <a:r>
              <a:rPr lang="nl-NL" sz="1800" dirty="0"/>
              <a:t>Technologieleverancier in water- en afvalwaterzuivering</a:t>
            </a:r>
          </a:p>
          <a:p>
            <a:pPr marL="90125" indent="0">
              <a:spcBef>
                <a:spcPts val="0"/>
              </a:spcBef>
              <a:buClr>
                <a:srgbClr val="005395"/>
              </a:buClr>
              <a:buNone/>
            </a:pPr>
            <a:endParaRPr lang="nl-NL" sz="1800" dirty="0"/>
          </a:p>
          <a:p>
            <a:pPr marL="375875" indent="-285750">
              <a:spcBef>
                <a:spcPts val="0"/>
              </a:spcBef>
              <a:buClr>
                <a:srgbClr val="005395"/>
              </a:buClr>
              <a:buFont typeface="Wingdings" panose="05000000000000000000" pitchFamily="2" charset="2"/>
              <a:buChar char="Ø"/>
            </a:pPr>
            <a:r>
              <a:rPr lang="nl-NL" sz="1800" dirty="0"/>
              <a:t>Internationaal actief, lokaal gevestigd</a:t>
            </a:r>
          </a:p>
          <a:p>
            <a:pPr marL="90125" indent="0">
              <a:spcBef>
                <a:spcPts val="0"/>
              </a:spcBef>
              <a:buClr>
                <a:srgbClr val="005395"/>
              </a:buClr>
              <a:buNone/>
            </a:pPr>
            <a:endParaRPr lang="en-US" sz="1800" dirty="0">
              <a:latin typeface="+mn-lt"/>
            </a:endParaRPr>
          </a:p>
          <a:p>
            <a:pPr marL="375875" indent="-285750">
              <a:spcBef>
                <a:spcPts val="0"/>
              </a:spcBef>
              <a:buClr>
                <a:srgbClr val="005395"/>
              </a:buClr>
              <a:buFont typeface="Wingdings" panose="05000000000000000000" pitchFamily="2" charset="2"/>
              <a:buChar char="Ø"/>
            </a:pPr>
            <a:r>
              <a:rPr lang="nl-NL" sz="1800" dirty="0"/>
              <a:t>Oplossingen voor EU richtlijn Stedelijk Afvalwater</a:t>
            </a:r>
          </a:p>
          <a:p>
            <a:pPr marL="90125" indent="0">
              <a:spcBef>
                <a:spcPts val="0"/>
              </a:spcBef>
              <a:buClr>
                <a:srgbClr val="005395"/>
              </a:buClr>
              <a:buNone/>
            </a:pPr>
            <a:endParaRPr lang="nl-NL" sz="1800" dirty="0"/>
          </a:p>
          <a:p>
            <a:pPr marL="375875" indent="-285750">
              <a:spcBef>
                <a:spcPts val="0"/>
              </a:spcBef>
              <a:buClr>
                <a:srgbClr val="005395"/>
              </a:buClr>
              <a:buFont typeface="Wingdings" panose="05000000000000000000" pitchFamily="2" charset="2"/>
              <a:buChar char="Ø"/>
            </a:pPr>
            <a:r>
              <a:rPr lang="nl-NL" sz="1800" dirty="0"/>
              <a:t>Focus op tertiaire zuivering met continu-filtratie technologie</a:t>
            </a:r>
          </a:p>
          <a:p>
            <a:pPr marL="90125" indent="0">
              <a:spcBef>
                <a:spcPts val="0"/>
              </a:spcBef>
              <a:buClr>
                <a:srgbClr val="005395"/>
              </a:buClr>
              <a:buNone/>
            </a:pPr>
            <a:endParaRPr lang="en-US" sz="1800" dirty="0">
              <a:latin typeface="+mn-lt"/>
            </a:endParaRPr>
          </a:p>
          <a:p>
            <a:pPr marL="375875" indent="-285750">
              <a:spcBef>
                <a:spcPts val="0"/>
              </a:spcBef>
              <a:buClr>
                <a:srgbClr val="005395"/>
              </a:buClr>
              <a:buFont typeface="Wingdings" panose="05000000000000000000" pitchFamily="2" charset="2"/>
              <a:buChar char="Ø"/>
            </a:pPr>
            <a:r>
              <a:rPr lang="nl-NL" sz="1800" dirty="0"/>
              <a:t>Industriële opdrachtgevers en waterschappen</a:t>
            </a:r>
          </a:p>
          <a:p>
            <a:pPr marL="90125" indent="0">
              <a:spcBef>
                <a:spcPts val="0"/>
              </a:spcBef>
              <a:buClr>
                <a:srgbClr val="005395"/>
              </a:buClr>
              <a:buNone/>
            </a:pPr>
            <a:endParaRPr lang="en-US" sz="1800" dirty="0">
              <a:latin typeface="+mn-lt"/>
            </a:endParaRPr>
          </a:p>
          <a:p>
            <a:pPr marL="375875" indent="-285750">
              <a:spcBef>
                <a:spcPts val="0"/>
              </a:spcBef>
              <a:buClr>
                <a:srgbClr val="005395"/>
              </a:buClr>
              <a:buFont typeface="Wingdings" panose="05000000000000000000" pitchFamily="2" charset="2"/>
              <a:buChar char="Ø"/>
            </a:pPr>
            <a:r>
              <a:rPr lang="nl-NL" sz="1800" dirty="0"/>
              <a:t>Nieuwbouw, services, inspecties, renovaties</a:t>
            </a:r>
          </a:p>
          <a:p>
            <a:pPr marL="90125" indent="0">
              <a:spcBef>
                <a:spcPts val="0"/>
              </a:spcBef>
              <a:buClr>
                <a:srgbClr val="005395"/>
              </a:buClr>
              <a:buNone/>
            </a:pPr>
            <a:endParaRPr lang="en-US" sz="1800" dirty="0">
              <a:latin typeface="+mn-lt"/>
            </a:endParaRPr>
          </a:p>
          <a:p>
            <a:pPr marL="375875" indent="-285750">
              <a:spcBef>
                <a:spcPts val="0"/>
              </a:spcBef>
              <a:buClr>
                <a:srgbClr val="005395"/>
              </a:buClr>
              <a:buFont typeface="Wingdings" panose="05000000000000000000" pitchFamily="2" charset="2"/>
              <a:buChar char="Ø"/>
            </a:pPr>
            <a:r>
              <a:rPr lang="nl-NL" sz="1800" dirty="0"/>
              <a:t>Onderzoek &amp; ontwikkeling</a:t>
            </a:r>
          </a:p>
          <a:p>
            <a:pPr marL="90125" indent="0">
              <a:spcBef>
                <a:spcPts val="0"/>
              </a:spcBef>
              <a:buClr>
                <a:srgbClr val="005395"/>
              </a:buClr>
              <a:buNone/>
            </a:pPr>
            <a:endParaRPr lang="en-US" sz="1800" dirty="0">
              <a:latin typeface="+mn-lt"/>
            </a:endParaRPr>
          </a:p>
          <a:p>
            <a:pPr marL="375875" indent="-285750">
              <a:spcBef>
                <a:spcPts val="0"/>
              </a:spcBef>
              <a:buClr>
                <a:srgbClr val="005395"/>
              </a:buClr>
              <a:buFont typeface="Wingdings" panose="05000000000000000000" pitchFamily="2" charset="2"/>
              <a:buChar char="Ø"/>
            </a:pPr>
            <a:r>
              <a:rPr lang="nl-NL" sz="1800" dirty="0"/>
              <a:t>Verwijdering van nutriënten en microverontreinigingen</a:t>
            </a:r>
            <a:endParaRPr lang="en-US" sz="1800" dirty="0">
              <a:latin typeface="+mn-lt"/>
            </a:endParaRPr>
          </a:p>
          <a:p>
            <a:pPr marL="90125" indent="0">
              <a:spcBef>
                <a:spcPts val="0"/>
              </a:spcBef>
              <a:buClr>
                <a:srgbClr val="005395"/>
              </a:buClr>
              <a:buNone/>
            </a:pPr>
            <a:endParaRPr lang="en-US" sz="2000" b="1" dirty="0">
              <a:latin typeface="+mn-lt"/>
            </a:endParaRPr>
          </a:p>
          <a:p>
            <a:pPr marL="90125" indent="0">
              <a:spcBef>
                <a:spcPts val="0"/>
              </a:spcBef>
              <a:buClr>
                <a:srgbClr val="005395"/>
              </a:buClr>
              <a:buNone/>
            </a:pPr>
            <a:endParaRPr lang="en-US" sz="2000" dirty="0">
              <a:latin typeface="+mn-lt"/>
            </a:endParaRPr>
          </a:p>
          <a:p>
            <a:pPr marL="375875" indent="-285750">
              <a:spcBef>
                <a:spcPts val="0"/>
              </a:spcBef>
              <a:buClr>
                <a:srgbClr val="005395"/>
              </a:buClr>
              <a:buFont typeface="Wingdings" panose="05000000000000000000" pitchFamily="2" charset="2"/>
              <a:buChar char="§"/>
            </a:pPr>
            <a:endParaRPr lang="en-US" sz="2000" dirty="0">
              <a:latin typeface="+mn-lt"/>
            </a:endParaRPr>
          </a:p>
        </p:txBody>
      </p:sp>
      <p:pic>
        <p:nvPicPr>
          <p:cNvPr id="4" name="Afbeelding 3">
            <a:extLst>
              <a:ext uri="{FF2B5EF4-FFF2-40B4-BE49-F238E27FC236}">
                <a16:creationId xmlns:a16="http://schemas.microsoft.com/office/drawing/2014/main" id="{B7FF554A-2861-4E8A-B7FF-D2CDA526FCC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272464" y="341119"/>
            <a:ext cx="1567082" cy="531919"/>
          </a:xfrm>
          <a:prstGeom prst="rect">
            <a:avLst/>
          </a:prstGeom>
        </p:spPr>
      </p:pic>
      <p:pic>
        <p:nvPicPr>
          <p:cNvPr id="5" name="Afbeelding 4">
            <a:extLst>
              <a:ext uri="{FF2B5EF4-FFF2-40B4-BE49-F238E27FC236}">
                <a16:creationId xmlns:a16="http://schemas.microsoft.com/office/drawing/2014/main" id="{F76F2343-7EF5-4A3B-A3BD-E95E0415F60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8128" y="994799"/>
            <a:ext cx="4943872" cy="5282353"/>
          </a:xfrm>
          <a:prstGeom prst="rect">
            <a:avLst/>
          </a:prstGeom>
        </p:spPr>
      </p:pic>
      <p:sp>
        <p:nvSpPr>
          <p:cNvPr id="7" name="TextBox 6">
            <a:extLst>
              <a:ext uri="{FF2B5EF4-FFF2-40B4-BE49-F238E27FC236}">
                <a16:creationId xmlns:a16="http://schemas.microsoft.com/office/drawing/2014/main" id="{FC6FE103-9069-9B96-86A6-4C3F6A2285AF}"/>
              </a:ext>
              <a:ext uri="{C183D7F6-B498-43B3-948B-1728B52AA6E4}">
                <adec:decorative xmlns:adec="http://schemas.microsoft.com/office/drawing/2017/decorative" val="1"/>
              </a:ext>
            </a:extLst>
          </p:cNvPr>
          <p:cNvSpPr txBox="1"/>
          <p:nvPr/>
        </p:nvSpPr>
        <p:spPr>
          <a:xfrm>
            <a:off x="6672064" y="6332215"/>
            <a:ext cx="6048672" cy="307777"/>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Collaborating to help using our global water resources respectfully</a:t>
            </a:r>
            <a:endParaRPr kumimoji="0" lang="nl-NL" altLang="nl-NL" sz="1400" b="0" i="1" u="none" strike="noStrike" kern="1200" cap="none" spc="0" normalizeH="0" baseline="0" noProof="0" dirty="0">
              <a:ln>
                <a:noFill/>
              </a:ln>
              <a:solidFill>
                <a:srgbClr val="0591DC"/>
              </a:solidFill>
              <a:effectLst/>
              <a:uLnTx/>
              <a:uFillTx/>
              <a:latin typeface="Calibri"/>
              <a:ea typeface="Verdana" pitchFamily="34" charset="0"/>
              <a:cs typeface="Verdana" pitchFamily="34" charset="0"/>
            </a:endParaRPr>
          </a:p>
        </p:txBody>
      </p:sp>
      <p:sp>
        <p:nvSpPr>
          <p:cNvPr id="3" name="Titel 2">
            <a:extLst>
              <a:ext uri="{FF2B5EF4-FFF2-40B4-BE49-F238E27FC236}">
                <a16:creationId xmlns:a16="http://schemas.microsoft.com/office/drawing/2014/main" id="{ED264843-E277-493D-0DD8-58B64B429311}"/>
              </a:ext>
              <a:ext uri="{C183D7F6-B498-43B3-948B-1728B52AA6E4}">
                <adec:decorative xmlns:adec="http://schemas.microsoft.com/office/drawing/2017/decorative" val="1"/>
              </a:ext>
            </a:extLst>
          </p:cNvPr>
          <p:cNvSpPr>
            <a:spLocks noGrp="1"/>
          </p:cNvSpPr>
          <p:nvPr>
            <p:ph type="title"/>
          </p:nvPr>
        </p:nvSpPr>
        <p:spPr/>
        <p:txBody>
          <a:bodyPr/>
          <a:lstStyle/>
          <a:p>
            <a:r>
              <a:rPr lang="nl-NL" dirty="0">
                <a:solidFill>
                  <a:schemeClr val="bg1"/>
                </a:solidFill>
              </a:rPr>
              <a:t>Profiel</a:t>
            </a:r>
          </a:p>
        </p:txBody>
      </p:sp>
    </p:spTree>
    <p:extLst>
      <p:ext uri="{BB962C8B-B14F-4D97-AF65-F5344CB8AC3E}">
        <p14:creationId xmlns:p14="http://schemas.microsoft.com/office/powerpoint/2010/main" val="2824400185"/>
      </p:ext>
    </p:extLst>
  </p:cSld>
  <p:clrMapOvr>
    <a:masterClrMapping/>
  </p:clrMapOvr>
  <mc:AlternateContent xmlns:mc="http://schemas.openxmlformats.org/markup-compatibility/2006" xmlns:p14="http://schemas.microsoft.com/office/powerpoint/2010/main">
    <mc:Choice Requires="p14">
      <p:transition spd="med" p14:dur="700" advTm="2791">
        <p:fade/>
      </p:transition>
    </mc:Choice>
    <mc:Fallback xmlns="">
      <p:transition spd="med" advTm="2791">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DA572E-7E6C-E9B4-6B1C-C2DBD796EBE3}"/>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608B0DD-0634-BAE0-D999-9EF04BFAEB3A}"/>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619376311"/>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6" name="Object 5" hidden="1">
                        <a:extLst>
                          <a:ext uri="{FF2B5EF4-FFF2-40B4-BE49-F238E27FC236}">
                            <a16:creationId xmlns:a16="http://schemas.microsoft.com/office/drawing/2014/main" id="{B608B0DD-0634-BAE0-D999-9EF04BFAEB3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platzhalter 1">
            <a:extLst>
              <a:ext uri="{FF2B5EF4-FFF2-40B4-BE49-F238E27FC236}">
                <a16:creationId xmlns:a16="http://schemas.microsoft.com/office/drawing/2014/main" id="{AC448941-DD25-8264-4546-806FA6D971D4}"/>
              </a:ext>
            </a:extLst>
          </p:cNvPr>
          <p:cNvSpPr>
            <a:spLocks noGrp="1"/>
          </p:cNvSpPr>
          <p:nvPr>
            <p:ph type="title" idx="4294967295"/>
          </p:nvPr>
        </p:nvSpPr>
        <p:spPr bwMode="auto">
          <a:xfrm>
            <a:off x="352425" y="609600"/>
            <a:ext cx="9101138" cy="5510213"/>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90125" marR="0" lvl="0" indent="0" algn="l" defTabSz="914400" rtl="0" eaLnBrk="0" fontAlgn="base" latinLnBrk="0" hangingPunct="0">
              <a:lnSpc>
                <a:spcPct val="15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r>
              <a:rPr kumimoji="0" lang="nl-NL" sz="32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Technologie</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Continu filtratie, ononderbroken</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Eerste toepassing in 1980</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Standaard vulling met filterzand als filtratiemedium</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Combinatie van filtratie en biologie</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Veel toepassingen voor stikstof en fosfaatverwijdering</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Diverse capaciteiten, uitvoering in RVS en beton</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Sand-</a:t>
            </a:r>
            <a:r>
              <a:rPr kumimoji="0" lang="nl-NL" sz="1800" b="0" i="0" u="none" strike="noStrike" kern="1200" cap="none" spc="0" normalizeH="0" baseline="0" noProof="0" dirty="0" err="1">
                <a:ln>
                  <a:noFill/>
                </a:ln>
                <a:solidFill>
                  <a:schemeClr val="tx1"/>
                </a:solidFill>
                <a:effectLst/>
                <a:uLnTx/>
                <a:uFillTx/>
                <a:latin typeface="Lato" panose="020F0502020204030203" pitchFamily="34" charset="0"/>
                <a:ea typeface="Verdana" pitchFamily="34" charset="0"/>
                <a:cs typeface="Verdana" pitchFamily="34" charset="0"/>
              </a:rPr>
              <a:t>Cycle</a:t>
            </a: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 monitoring &amp; control</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p:txBody>
      </p:sp>
      <p:pic>
        <p:nvPicPr>
          <p:cNvPr id="4" name="Afbeelding 3" descr="Afbeelding met tekst, illustratie">
            <a:extLst>
              <a:ext uri="{FF2B5EF4-FFF2-40B4-BE49-F238E27FC236}">
                <a16:creationId xmlns:a16="http://schemas.microsoft.com/office/drawing/2014/main" id="{90169B4B-D11B-EC42-9446-ECB1F39C20AF}"/>
              </a:ext>
            </a:extLst>
          </p:cNvPr>
          <p:cNvPicPr>
            <a:picLocks noChangeAspect="1"/>
          </p:cNvPicPr>
          <p:nvPr/>
        </p:nvPicPr>
        <p:blipFill>
          <a:blip r:embed="rId6"/>
          <a:stretch>
            <a:fillRect/>
          </a:stretch>
        </p:blipFill>
        <p:spPr>
          <a:xfrm>
            <a:off x="10272464" y="341119"/>
            <a:ext cx="1567082" cy="531919"/>
          </a:xfrm>
          <a:prstGeom prst="rect">
            <a:avLst/>
          </a:prstGeom>
        </p:spPr>
      </p:pic>
      <p:pic>
        <p:nvPicPr>
          <p:cNvPr id="7" name="Picture 6">
            <a:extLst>
              <a:ext uri="{FF2B5EF4-FFF2-40B4-BE49-F238E27FC236}">
                <a16:creationId xmlns:a16="http://schemas.microsoft.com/office/drawing/2014/main" id="{733F53FE-4731-B765-E2D6-2F3E4C1FF0D9}"/>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rcRect l="4994" t="2681" r="5254" b="8871"/>
          <a:stretch>
            <a:fillRect/>
          </a:stretch>
        </p:blipFill>
        <p:spPr>
          <a:xfrm>
            <a:off x="7104112" y="1268760"/>
            <a:ext cx="5009159" cy="5510074"/>
          </a:xfrm>
          <a:prstGeom prst="rect">
            <a:avLst/>
          </a:prstGeom>
        </p:spPr>
      </p:pic>
    </p:spTree>
    <p:extLst>
      <p:ext uri="{BB962C8B-B14F-4D97-AF65-F5344CB8AC3E}">
        <p14:creationId xmlns:p14="http://schemas.microsoft.com/office/powerpoint/2010/main" val="2719753531"/>
      </p:ext>
    </p:extLst>
  </p:cSld>
  <p:clrMapOvr>
    <a:masterClrMapping/>
  </p:clrMapOvr>
  <mc:AlternateContent xmlns:mc="http://schemas.openxmlformats.org/markup-compatibility/2006" xmlns:p14="http://schemas.microsoft.com/office/powerpoint/2010/main">
    <mc:Choice Requires="p14">
      <p:transition spd="med" p14:dur="700" advTm="2791">
        <p:fade/>
      </p:transition>
    </mc:Choice>
    <mc:Fallback xmlns="">
      <p:transition spd="med" advTm="2791">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61E79-70BF-F181-3904-7FD62B45EF9E}"/>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0744704D-4D22-DFDC-A826-F87A305F5357}"/>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1319126977"/>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6" name="Object 5" hidden="1">
                        <a:extLst>
                          <a:ext uri="{FF2B5EF4-FFF2-40B4-BE49-F238E27FC236}">
                            <a16:creationId xmlns:a16="http://schemas.microsoft.com/office/drawing/2014/main" id="{0744704D-4D22-DFDC-A826-F87A305F5357}"/>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platzhalter 1">
            <a:extLst>
              <a:ext uri="{FF2B5EF4-FFF2-40B4-BE49-F238E27FC236}">
                <a16:creationId xmlns:a16="http://schemas.microsoft.com/office/drawing/2014/main" id="{B34DFF4D-3E4B-DA7A-BC22-8A4C9A87CBFE}"/>
              </a:ext>
            </a:extLst>
          </p:cNvPr>
          <p:cNvSpPr>
            <a:spLocks noGrp="1"/>
          </p:cNvSpPr>
          <p:nvPr>
            <p:ph type="title" idx="4294967295"/>
          </p:nvPr>
        </p:nvSpPr>
        <p:spPr bwMode="auto">
          <a:xfrm>
            <a:off x="352425" y="609600"/>
            <a:ext cx="9101138" cy="5510213"/>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90125" marR="0" lvl="0" indent="0" algn="l" defTabSz="914400" rtl="0" eaLnBrk="0" fontAlgn="base" latinLnBrk="0" hangingPunct="0">
              <a:lnSpc>
                <a:spcPct val="15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r>
              <a:rPr kumimoji="0" lang="nl-NL" sz="32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Ontwikkeling voor verwijdering micro’s</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Werkingsprincipe als continu-filter</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Filterzand vervangen door granulair actief kool</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Combinatie van functies:</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Fysische-chemische fosfaat verwijdering</a:t>
            </a: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Adsorptie van microverontreinigingen op het actief kool oppervlak</a:t>
            </a: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Aerobe biologische afbraak van organische stof</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Oplossing voor EU richtlijn Stedelijk Afvalwater</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Economische oplossing door combinatie van functies</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Testen in STOWA kader op RWZI Emmen succesvol (2022 – 2023)</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p:txBody>
      </p:sp>
      <p:pic>
        <p:nvPicPr>
          <p:cNvPr id="4" name="Afbeelding 3" descr="Afbeelding met tekst, illustratie">
            <a:extLst>
              <a:ext uri="{FF2B5EF4-FFF2-40B4-BE49-F238E27FC236}">
                <a16:creationId xmlns:a16="http://schemas.microsoft.com/office/drawing/2014/main" id="{9F5DCD9A-7049-C399-ACDB-76326DCD1689}"/>
              </a:ext>
            </a:extLst>
          </p:cNvPr>
          <p:cNvPicPr>
            <a:picLocks noChangeAspect="1"/>
          </p:cNvPicPr>
          <p:nvPr/>
        </p:nvPicPr>
        <p:blipFill>
          <a:blip r:embed="rId6"/>
          <a:stretch>
            <a:fillRect/>
          </a:stretch>
        </p:blipFill>
        <p:spPr>
          <a:xfrm>
            <a:off x="10272464" y="341119"/>
            <a:ext cx="1567082" cy="531919"/>
          </a:xfrm>
          <a:prstGeom prst="rect">
            <a:avLst/>
          </a:prstGeom>
        </p:spPr>
      </p:pic>
      <p:pic>
        <p:nvPicPr>
          <p:cNvPr id="11" name="Picture 1">
            <a:extLst>
              <a:ext uri="{FF2B5EF4-FFF2-40B4-BE49-F238E27FC236}">
                <a16:creationId xmlns:a16="http://schemas.microsoft.com/office/drawing/2014/main" id="{47A482D6-2C22-5915-B64A-FA3E106FBC76}"/>
              </a:ext>
              <a:ext uri="{C183D7F6-B498-43B3-948B-1728B52AA6E4}">
                <adec:decorative xmlns:adec="http://schemas.microsoft.com/office/drawing/2017/decorative" val="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56240" y="1124744"/>
            <a:ext cx="3853095" cy="5616624"/>
          </a:xfrm>
          <a:prstGeom prst="rect">
            <a:avLst/>
          </a:prstGeom>
          <a:noFill/>
          <a:ln w="9525">
            <a:noFill/>
            <a:miter lim="800000"/>
            <a:headEnd/>
            <a:tailEnd/>
          </a:ln>
        </p:spPr>
      </p:pic>
    </p:spTree>
    <p:extLst>
      <p:ext uri="{BB962C8B-B14F-4D97-AF65-F5344CB8AC3E}">
        <p14:creationId xmlns:p14="http://schemas.microsoft.com/office/powerpoint/2010/main" val="2275241443"/>
      </p:ext>
    </p:extLst>
  </p:cSld>
  <p:clrMapOvr>
    <a:masterClrMapping/>
  </p:clrMapOvr>
  <mc:AlternateContent xmlns:mc="http://schemas.openxmlformats.org/markup-compatibility/2006" xmlns:p14="http://schemas.microsoft.com/office/powerpoint/2010/main">
    <mc:Choice Requires="p14">
      <p:transition spd="med" p14:dur="700" advTm="2791">
        <p:fade/>
      </p:transition>
    </mc:Choice>
    <mc:Fallback xmlns="">
      <p:transition spd="med" advTm="2791">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45584-F41C-2EDA-792B-ABC2EBC2122C}"/>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2D8A550A-D1C0-5FF2-B77E-21B7ED7BA599}"/>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550953575"/>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6" name="Object 5" hidden="1">
                        <a:extLst>
                          <a:ext uri="{FF2B5EF4-FFF2-40B4-BE49-F238E27FC236}">
                            <a16:creationId xmlns:a16="http://schemas.microsoft.com/office/drawing/2014/main" id="{2D8A550A-D1C0-5FF2-B77E-21B7ED7BA599}"/>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platzhalter 1">
            <a:extLst>
              <a:ext uri="{FF2B5EF4-FFF2-40B4-BE49-F238E27FC236}">
                <a16:creationId xmlns:a16="http://schemas.microsoft.com/office/drawing/2014/main" id="{17E08B23-5CB4-D5E0-6E29-C75025D6369F}"/>
              </a:ext>
            </a:extLst>
          </p:cNvPr>
          <p:cNvSpPr>
            <a:spLocks noGrp="1"/>
          </p:cNvSpPr>
          <p:nvPr>
            <p:ph type="title" idx="4294967295"/>
          </p:nvPr>
        </p:nvSpPr>
        <p:spPr bwMode="auto">
          <a:xfrm>
            <a:off x="352425" y="609600"/>
            <a:ext cx="9101138" cy="5510213"/>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90125" marR="0" lvl="0" indent="0" algn="l" defTabSz="914400" rtl="0" eaLnBrk="0" fontAlgn="base" latinLnBrk="0" hangingPunct="0">
              <a:lnSpc>
                <a:spcPct val="15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r>
              <a:rPr kumimoji="0" lang="nl-NL" sz="32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STOWA onderzoek</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Haalbare en schaalbare technologie</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Scoort goed in economische vergelijking</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CO2 voetafdruk is concurrerend</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Verlaging </a:t>
            </a:r>
            <a:r>
              <a:rPr kumimoji="0" lang="nl-NL" sz="1800" b="0" i="0" u="none" strike="noStrike" kern="1200" cap="none" spc="0" normalizeH="0" baseline="0" noProof="0" dirty="0" err="1">
                <a:ln>
                  <a:noFill/>
                </a:ln>
                <a:solidFill>
                  <a:schemeClr val="tx1"/>
                </a:solidFill>
                <a:effectLst/>
                <a:uLnTx/>
                <a:uFillTx/>
                <a:latin typeface="Lato" panose="020F0502020204030203" pitchFamily="34" charset="0"/>
                <a:ea typeface="Verdana" pitchFamily="34" charset="0"/>
                <a:cs typeface="Verdana" pitchFamily="34" charset="0"/>
              </a:rPr>
              <a:t>ecotoxiciteit</a:t>
            </a: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 effluent</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Goede prestaties, voldoet aan EU richtlijn</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Veel interesse van waterschappen</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Ombouw van bestaande installaties mogelijk</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Modulaire nieuwbouw op grote schaal</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p:txBody>
      </p:sp>
      <p:pic>
        <p:nvPicPr>
          <p:cNvPr id="4" name="Afbeelding 3" descr="Afbeelding met tekst, illustratie">
            <a:extLst>
              <a:ext uri="{FF2B5EF4-FFF2-40B4-BE49-F238E27FC236}">
                <a16:creationId xmlns:a16="http://schemas.microsoft.com/office/drawing/2014/main" id="{8610EEC3-E881-D7A2-B2D9-528B47590898}"/>
              </a:ext>
            </a:extLst>
          </p:cNvPr>
          <p:cNvPicPr>
            <a:picLocks noChangeAspect="1"/>
          </p:cNvPicPr>
          <p:nvPr/>
        </p:nvPicPr>
        <p:blipFill>
          <a:blip r:embed="rId6"/>
          <a:stretch>
            <a:fillRect/>
          </a:stretch>
        </p:blipFill>
        <p:spPr>
          <a:xfrm>
            <a:off x="10272464" y="341119"/>
            <a:ext cx="1567082" cy="531919"/>
          </a:xfrm>
          <a:prstGeom prst="rect">
            <a:avLst/>
          </a:prstGeom>
        </p:spPr>
      </p:pic>
      <p:pic>
        <p:nvPicPr>
          <p:cNvPr id="7" name="Picture 6">
            <a:extLst>
              <a:ext uri="{FF2B5EF4-FFF2-40B4-BE49-F238E27FC236}">
                <a16:creationId xmlns:a16="http://schemas.microsoft.com/office/drawing/2014/main" id="{52A7531F-DD72-A408-B4FE-0F31B28A73D8}"/>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026361" y="7755"/>
            <a:ext cx="6195145" cy="6858000"/>
          </a:xfrm>
          <a:prstGeom prst="rect">
            <a:avLst/>
          </a:prstGeom>
        </p:spPr>
      </p:pic>
    </p:spTree>
    <p:extLst>
      <p:ext uri="{BB962C8B-B14F-4D97-AF65-F5344CB8AC3E}">
        <p14:creationId xmlns:p14="http://schemas.microsoft.com/office/powerpoint/2010/main" val="2160908669"/>
      </p:ext>
    </p:extLst>
  </p:cSld>
  <p:clrMapOvr>
    <a:masterClrMapping/>
  </p:clrMapOvr>
  <mc:AlternateContent xmlns:mc="http://schemas.openxmlformats.org/markup-compatibility/2006" xmlns:p14="http://schemas.microsoft.com/office/powerpoint/2010/main">
    <mc:Choice Requires="p14">
      <p:transition spd="med" p14:dur="700" advTm="2791">
        <p:fade/>
      </p:transition>
    </mc:Choice>
    <mc:Fallback xmlns="">
      <p:transition spd="med" advTm="2791">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92B1B-1E8F-2C48-5185-E4B1959C4ED4}"/>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C97A3E45-DE1B-B400-BB54-8B37391252D1}"/>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2802200455"/>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6" name="Object 5" hidden="1">
                        <a:extLst>
                          <a:ext uri="{FF2B5EF4-FFF2-40B4-BE49-F238E27FC236}">
                            <a16:creationId xmlns:a16="http://schemas.microsoft.com/office/drawing/2014/main" id="{C97A3E45-DE1B-B400-BB54-8B37391252D1}"/>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platzhalter 1">
            <a:extLst>
              <a:ext uri="{FF2B5EF4-FFF2-40B4-BE49-F238E27FC236}">
                <a16:creationId xmlns:a16="http://schemas.microsoft.com/office/drawing/2014/main" id="{4529A26D-40C4-5FA5-B0EB-F547B55122A8}"/>
              </a:ext>
            </a:extLst>
          </p:cNvPr>
          <p:cNvSpPr>
            <a:spLocks noGrp="1"/>
          </p:cNvSpPr>
          <p:nvPr>
            <p:ph type="title" idx="4294967295"/>
          </p:nvPr>
        </p:nvSpPr>
        <p:spPr bwMode="auto">
          <a:xfrm>
            <a:off x="352425" y="609600"/>
            <a:ext cx="9101138" cy="5510213"/>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90125" marR="0" lvl="0" indent="0" algn="l" defTabSz="914400" rtl="0" eaLnBrk="0" fontAlgn="base" latinLnBrk="0" hangingPunct="0">
              <a:lnSpc>
                <a:spcPct val="15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r>
              <a:rPr kumimoji="0" lang="nl-NL" sz="32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Perspectief (in Nederland)</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&gt; 25 bestaande installaties in Nederland voor ombouw</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&gt; 50 nieuwbouw installaties in Nederland</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&gt; 60.000 bestaande installaties in de wereld</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Waterschap Rijn &amp; </a:t>
            </a:r>
            <a:r>
              <a:rPr kumimoji="0" lang="nl-NL" sz="1800" b="0" i="0" u="none" strike="noStrike" kern="1200" cap="none" spc="0" normalizeH="0" baseline="0" noProof="0" dirty="0" err="1">
                <a:ln>
                  <a:noFill/>
                </a:ln>
                <a:solidFill>
                  <a:schemeClr val="tx1"/>
                </a:solidFill>
                <a:effectLst/>
                <a:uLnTx/>
                <a:uFillTx/>
                <a:latin typeface="Lato" panose="020F0502020204030203" pitchFamily="34" charset="0"/>
                <a:ea typeface="Verdana" pitchFamily="34" charset="0"/>
                <a:cs typeface="Verdana" pitchFamily="34" charset="0"/>
              </a:rPr>
              <a:t>Ijssel</a:t>
            </a: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RWZI Lichtenvoorde</a:t>
            </a: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RWZI Ruurlo</a:t>
            </a: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34290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err="1">
                <a:ln>
                  <a:noFill/>
                </a:ln>
                <a:solidFill>
                  <a:schemeClr val="tx1"/>
                </a:solidFill>
                <a:effectLst/>
                <a:uLnTx/>
                <a:uFillTx/>
                <a:latin typeface="Lato" panose="020F0502020204030203" pitchFamily="34" charset="0"/>
                <a:ea typeface="Verdana" pitchFamily="34" charset="0"/>
                <a:cs typeface="Verdana" pitchFamily="34" charset="0"/>
              </a:rPr>
              <a:t>Wetterskip</a:t>
            </a: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 Fryslân</a:t>
            </a:r>
          </a:p>
          <a:p>
            <a:pPr marL="375875" marR="0" lvl="0" indent="-34290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RWZI Franeker</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p:txBody>
      </p:sp>
      <p:pic>
        <p:nvPicPr>
          <p:cNvPr id="4" name="Afbeelding 3" descr="Afbeelding met tekst, illustratie">
            <a:extLst>
              <a:ext uri="{FF2B5EF4-FFF2-40B4-BE49-F238E27FC236}">
                <a16:creationId xmlns:a16="http://schemas.microsoft.com/office/drawing/2014/main" id="{7DA4191A-84C3-64C0-7A2F-38F5509FFE96}"/>
              </a:ext>
            </a:extLst>
          </p:cNvPr>
          <p:cNvPicPr>
            <a:picLocks noChangeAspect="1"/>
          </p:cNvPicPr>
          <p:nvPr/>
        </p:nvPicPr>
        <p:blipFill>
          <a:blip r:embed="rId6"/>
          <a:stretch>
            <a:fillRect/>
          </a:stretch>
        </p:blipFill>
        <p:spPr>
          <a:xfrm>
            <a:off x="10272464" y="341119"/>
            <a:ext cx="1567082" cy="531919"/>
          </a:xfrm>
          <a:prstGeom prst="rect">
            <a:avLst/>
          </a:prstGeom>
        </p:spPr>
      </p:pic>
      <p:pic>
        <p:nvPicPr>
          <p:cNvPr id="5" name="Afbeelding 6" descr="Afbeelding met grond, cement">
            <a:extLst>
              <a:ext uri="{FF2B5EF4-FFF2-40B4-BE49-F238E27FC236}">
                <a16:creationId xmlns:a16="http://schemas.microsoft.com/office/drawing/2014/main" id="{923EB3F9-12F5-AF07-D320-DE26CB8E6E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0331" y="1124744"/>
            <a:ext cx="5729075" cy="3168352"/>
          </a:xfrm>
          <a:prstGeom prst="rect">
            <a:avLst/>
          </a:prstGeom>
        </p:spPr>
      </p:pic>
      <p:pic>
        <p:nvPicPr>
          <p:cNvPr id="7" name="Afbeelding 13" descr="Afbeelding met tekst, gras, teken">
            <a:extLst>
              <a:ext uri="{FF2B5EF4-FFF2-40B4-BE49-F238E27FC236}">
                <a16:creationId xmlns:a16="http://schemas.microsoft.com/office/drawing/2014/main" id="{63549F36-1A3C-257B-4D10-D3013149570F}"/>
              </a:ext>
            </a:extLst>
          </p:cNvPr>
          <p:cNvPicPr>
            <a:picLocks noChangeAspect="1"/>
          </p:cNvPicPr>
          <p:nvPr/>
        </p:nvPicPr>
        <p:blipFill rotWithShape="1">
          <a:blip r:embed="rId8"/>
          <a:srcRect l="7606" t="17667" r="4375" b="32012"/>
          <a:stretch/>
        </p:blipFill>
        <p:spPr>
          <a:xfrm>
            <a:off x="6489966" y="4409728"/>
            <a:ext cx="5709806" cy="2448272"/>
          </a:xfrm>
          <a:prstGeom prst="rect">
            <a:avLst/>
          </a:prstGeom>
        </p:spPr>
      </p:pic>
    </p:spTree>
    <p:extLst>
      <p:ext uri="{BB962C8B-B14F-4D97-AF65-F5344CB8AC3E}">
        <p14:creationId xmlns:p14="http://schemas.microsoft.com/office/powerpoint/2010/main" val="29903235"/>
      </p:ext>
    </p:extLst>
  </p:cSld>
  <p:clrMapOvr>
    <a:masterClrMapping/>
  </p:clrMapOvr>
  <mc:AlternateContent xmlns:mc="http://schemas.openxmlformats.org/markup-compatibility/2006" xmlns:p14="http://schemas.microsoft.com/office/powerpoint/2010/main">
    <mc:Choice Requires="p14">
      <p:transition spd="med" p14:dur="700" advTm="2791">
        <p:fade/>
      </p:transition>
    </mc:Choice>
    <mc:Fallback xmlns="">
      <p:transition spd="med" advTm="2791">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BF26E-FA92-E18C-C738-C0D97FA427F8}"/>
            </a:ext>
          </a:extLst>
        </p:cNvPr>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9C5C47-A80D-948F-D2CF-1A730364EB1D}"/>
              </a:ext>
              <a:ext uri="{C183D7F6-B498-43B3-948B-1728B52AA6E4}">
                <adec:decorative xmlns:adec="http://schemas.microsoft.com/office/drawing/2017/decorative" val="1"/>
              </a:ext>
            </a:extLst>
          </p:cNvPr>
          <p:cNvGraphicFramePr>
            <a:graphicFrameLocks noChangeAspect="1"/>
          </p:cNvGraphicFramePr>
          <p:nvPr>
            <p:custDataLst>
              <p:tags r:id="rId1"/>
            </p:custDataLst>
            <p:extLst>
              <p:ext uri="{D42A27DB-BD31-4B8C-83A1-F6EECF244321}">
                <p14:modId xmlns:p14="http://schemas.microsoft.com/office/powerpoint/2010/main" val="41078822"/>
              </p:ext>
            </p:ext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4" imgW="360" imgH="360" progId="">
                  <p:embed/>
                </p:oleObj>
              </mc:Choice>
              <mc:Fallback>
                <p:oleObj name="think-cell Slide" r:id="rId4" imgW="360" imgH="360" progId="">
                  <p:embed/>
                  <p:pic>
                    <p:nvPicPr>
                      <p:cNvPr id="6" name="Object 5" hidden="1">
                        <a:extLst>
                          <a:ext uri="{FF2B5EF4-FFF2-40B4-BE49-F238E27FC236}">
                            <a16:creationId xmlns:a16="http://schemas.microsoft.com/office/drawing/2014/main" id="{379C5C47-A80D-948F-D2CF-1A730364EB1D}"/>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9"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extplatzhalter 1">
            <a:extLst>
              <a:ext uri="{FF2B5EF4-FFF2-40B4-BE49-F238E27FC236}">
                <a16:creationId xmlns:a16="http://schemas.microsoft.com/office/drawing/2014/main" id="{CE5A1481-3F25-F000-5D2B-A79F2F64CBF6}"/>
              </a:ext>
            </a:extLst>
          </p:cNvPr>
          <p:cNvSpPr>
            <a:spLocks noGrp="1"/>
          </p:cNvSpPr>
          <p:nvPr>
            <p:ph type="title" idx="4294967295"/>
          </p:nvPr>
        </p:nvSpPr>
        <p:spPr bwMode="auto">
          <a:xfrm>
            <a:off x="352425" y="609600"/>
            <a:ext cx="9101138" cy="5510213"/>
          </a:xfrm>
          <a:prstGeom prst="rect">
            <a:avLst/>
          </a:prstGeom>
          <a:noFill/>
          <a:ln w="9525">
            <a:noFill/>
            <a:prstDash/>
            <a:miter lim="800000"/>
            <a:headEnd/>
            <a:tailEn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90125" marR="0" lvl="0" indent="0" algn="l" defTabSz="914400" rtl="0" eaLnBrk="0" fontAlgn="base" latinLnBrk="0" hangingPunct="0">
              <a:lnSpc>
                <a:spcPct val="15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r>
              <a:rPr kumimoji="0" lang="nl-NL" sz="32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Opschaling</a:t>
            </a: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18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Modulaire systeemopzet</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err="1">
                <a:ln>
                  <a:noFill/>
                </a:ln>
                <a:solidFill>
                  <a:schemeClr val="tx1"/>
                </a:solidFill>
                <a:effectLst/>
                <a:uLnTx/>
                <a:uFillTx/>
                <a:latin typeface="Lato" panose="020F0502020204030203" pitchFamily="34" charset="0"/>
                <a:ea typeface="Verdana" pitchFamily="34" charset="0"/>
                <a:cs typeface="Verdana" pitchFamily="34" charset="0"/>
              </a:rPr>
              <a:t>Verdygo</a:t>
            </a: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 principe</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Prefabricatie proceselementen</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Korte implementatietijd</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Duurzaam materiaalgebruik</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Hergebruik na einde levensduur of bij verplaatsing</a:t>
            </a:r>
          </a:p>
          <a:p>
            <a:pPr marL="490175" marR="0" lvl="1"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375875" marR="0" lvl="0" indent="-34290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Waterschap Limburg</a:t>
            </a:r>
          </a:p>
          <a:p>
            <a:pPr marL="375875" marR="0" lvl="0" indent="-34290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775925" marR="0" lvl="1"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r>
              <a:rPr kumimoji="0" lang="nl-NL" sz="14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rPr>
              <a:t>RWZI Susteren</a:t>
            </a: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Ø"/>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nl-NL" sz="1800" b="0" i="0" u="none" strike="noStrike" kern="1200" cap="none" spc="0" normalizeH="0" baseline="0" noProof="0" dirty="0">
              <a:ln>
                <a:noFill/>
              </a:ln>
              <a:solidFill>
                <a:schemeClr val="tx1"/>
              </a:solidFill>
              <a:effectLst/>
              <a:uLnTx/>
              <a:uFillTx/>
              <a:latin typeface="Lato" panose="020F0502020204030203" pitchFamily="34" charset="0"/>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1"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90125" marR="0" lvl="0" indent="0" algn="l" defTabSz="914400" rtl="0" eaLnBrk="0" fontAlgn="base" latinLnBrk="0" hangingPunct="0">
              <a:lnSpc>
                <a:spcPct val="100000"/>
              </a:lnSpc>
              <a:spcBef>
                <a:spcPts val="0"/>
              </a:spcBef>
              <a:spcAft>
                <a:spcPct val="0"/>
              </a:spcAft>
              <a:buClr>
                <a:srgbClr val="005395"/>
              </a:buClr>
              <a:buSzTx/>
              <a:buFont typeface="Arial" pitchFamily="34" charset="0"/>
              <a:buNone/>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a:p>
            <a:pPr marL="375875" marR="0" lvl="0" indent="-285750" algn="l" defTabSz="914400" rtl="0" eaLnBrk="0" fontAlgn="base" latinLnBrk="0" hangingPunct="0">
              <a:lnSpc>
                <a:spcPct val="100000"/>
              </a:lnSpc>
              <a:spcBef>
                <a:spcPts val="0"/>
              </a:spcBef>
              <a:spcAft>
                <a:spcPct val="0"/>
              </a:spcAft>
              <a:buClr>
                <a:srgbClr val="005395"/>
              </a:buClr>
              <a:buSzTx/>
              <a:buFont typeface="Wingdings" panose="05000000000000000000" pitchFamily="2" charset="2"/>
              <a:buChar char="§"/>
              <a:tabLst/>
              <a:defRPr/>
            </a:pPr>
            <a:endParaRPr kumimoji="0" lang="en-US" sz="2000" b="0" i="0" u="none" strike="noStrike" kern="1200" cap="none" spc="0" normalizeH="0" baseline="0" noProof="0" dirty="0">
              <a:ln>
                <a:noFill/>
              </a:ln>
              <a:solidFill>
                <a:schemeClr val="tx1"/>
              </a:solidFill>
              <a:effectLst/>
              <a:uLnTx/>
              <a:uFillTx/>
              <a:latin typeface="+mn-lt"/>
              <a:ea typeface="Verdana" pitchFamily="34" charset="0"/>
              <a:cs typeface="Verdana" pitchFamily="34" charset="0"/>
            </a:endParaRPr>
          </a:p>
        </p:txBody>
      </p:sp>
      <p:pic>
        <p:nvPicPr>
          <p:cNvPr id="4" name="Afbeelding 3" descr="Afbeelding met tekst, illustratie">
            <a:extLst>
              <a:ext uri="{FF2B5EF4-FFF2-40B4-BE49-F238E27FC236}">
                <a16:creationId xmlns:a16="http://schemas.microsoft.com/office/drawing/2014/main" id="{BCD9BFAA-6A1E-E857-B5B8-9FCB510FD95E}"/>
              </a:ext>
            </a:extLst>
          </p:cNvPr>
          <p:cNvPicPr>
            <a:picLocks noChangeAspect="1"/>
          </p:cNvPicPr>
          <p:nvPr/>
        </p:nvPicPr>
        <p:blipFill>
          <a:blip r:embed="rId6"/>
          <a:stretch>
            <a:fillRect/>
          </a:stretch>
        </p:blipFill>
        <p:spPr>
          <a:xfrm>
            <a:off x="10272464" y="341119"/>
            <a:ext cx="1567082" cy="531919"/>
          </a:xfrm>
          <a:prstGeom prst="rect">
            <a:avLst/>
          </a:prstGeom>
        </p:spPr>
      </p:pic>
      <p:pic>
        <p:nvPicPr>
          <p:cNvPr id="3" name="Picture 2" descr="A group of black tanks&#10;&#10;AI-generated content may be incorrect.">
            <a:extLst>
              <a:ext uri="{FF2B5EF4-FFF2-40B4-BE49-F238E27FC236}">
                <a16:creationId xmlns:a16="http://schemas.microsoft.com/office/drawing/2014/main" id="{58C4A22B-CA23-EF54-3192-9370DE66E363}"/>
              </a:ext>
            </a:extLst>
          </p:cNvPr>
          <p:cNvPicPr>
            <a:picLocks noChangeAspect="1"/>
          </p:cNvPicPr>
          <p:nvPr/>
        </p:nvPicPr>
        <p:blipFill>
          <a:blip r:embed="rId7">
            <a:extLst>
              <a:ext uri="{28A0092B-C50C-407E-A947-70E740481C1C}">
                <a14:useLocalDpi xmlns:a14="http://schemas.microsoft.com/office/drawing/2010/main" val="0"/>
              </a:ext>
            </a:extLst>
          </a:blip>
          <a:srcRect l="4649" r="8736"/>
          <a:stretch>
            <a:fillRect/>
          </a:stretch>
        </p:blipFill>
        <p:spPr bwMode="auto">
          <a:xfrm>
            <a:off x="6414267" y="2204864"/>
            <a:ext cx="5777733" cy="4680520"/>
          </a:xfrm>
          <a:prstGeom prst="rect">
            <a:avLst/>
          </a:prstGeom>
          <a:noFill/>
          <a:ln>
            <a:noFill/>
          </a:ln>
        </p:spPr>
      </p:pic>
      <p:pic>
        <p:nvPicPr>
          <p:cNvPr id="8" name="Afbeelding 9">
            <a:extLst>
              <a:ext uri="{FF2B5EF4-FFF2-40B4-BE49-F238E27FC236}">
                <a16:creationId xmlns:a16="http://schemas.microsoft.com/office/drawing/2014/main" id="{C25A3D58-2FF9-9821-27A2-9B411DCD992A}"/>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2738435" y="607078"/>
            <a:ext cx="4464496" cy="2512022"/>
          </a:xfrm>
          <a:prstGeom prst="rect">
            <a:avLst/>
          </a:prstGeom>
        </p:spPr>
      </p:pic>
    </p:spTree>
    <p:extLst>
      <p:ext uri="{BB962C8B-B14F-4D97-AF65-F5344CB8AC3E}">
        <p14:creationId xmlns:p14="http://schemas.microsoft.com/office/powerpoint/2010/main" val="2028483690"/>
      </p:ext>
    </p:extLst>
  </p:cSld>
  <p:clrMapOvr>
    <a:masterClrMapping/>
  </p:clrMapOvr>
  <mc:AlternateContent xmlns:mc="http://schemas.openxmlformats.org/markup-compatibility/2006" xmlns:p14="http://schemas.microsoft.com/office/powerpoint/2010/main">
    <mc:Choice Requires="p14">
      <p:transition spd="med" p14:dur="700" advTm="2791">
        <p:fade/>
      </p:transition>
    </mc:Choice>
    <mc:Fallback xmlns="">
      <p:transition spd="med" advTm="2791">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EE5407-24CE-4715-9BA3-2259A3AA43F4}"/>
              </a:ext>
            </a:extLst>
          </p:cNvPr>
          <p:cNvSpPr>
            <a:spLocks noGrp="1"/>
          </p:cNvSpPr>
          <p:nvPr>
            <p:ph type="ctrTitle"/>
          </p:nvPr>
        </p:nvSpPr>
        <p:spPr/>
        <p:txBody>
          <a:bodyPr/>
          <a:lstStyle/>
          <a:p>
            <a:r>
              <a:rPr lang="nl-NL" b="1" dirty="0">
                <a:latin typeface="Verdana" panose="020B0604030504040204" pitchFamily="34" charset="0"/>
                <a:ea typeface="Verdana" panose="020B0604030504040204" pitchFamily="34" charset="0"/>
                <a:cs typeface="Ebrima" panose="02000000000000000000" pitchFamily="2" charset="0"/>
              </a:rPr>
              <a:t>Water Alliance</a:t>
            </a:r>
          </a:p>
        </p:txBody>
      </p:sp>
      <p:sp>
        <p:nvSpPr>
          <p:cNvPr id="3" name="Ondertitel 2">
            <a:extLst>
              <a:ext uri="{FF2B5EF4-FFF2-40B4-BE49-F238E27FC236}">
                <a16:creationId xmlns:a16="http://schemas.microsoft.com/office/drawing/2014/main" id="{774FAC8E-277F-4064-8452-BA73A5EA13E3}"/>
              </a:ext>
            </a:extLst>
          </p:cNvPr>
          <p:cNvSpPr>
            <a:spLocks noGrp="1"/>
          </p:cNvSpPr>
          <p:nvPr>
            <p:ph type="subTitle" idx="1"/>
          </p:nvPr>
        </p:nvSpPr>
        <p:spPr/>
        <p:txBody>
          <a:bodyPr/>
          <a:lstStyle/>
          <a:p>
            <a:pPr algn="r"/>
            <a:r>
              <a:rPr lang="nl-NL" dirty="0">
                <a:latin typeface="Ebrima" panose="02000000000000000000" pitchFamily="2" charset="0"/>
                <a:ea typeface="Ebrima" panose="02000000000000000000" pitchFamily="2" charset="0"/>
                <a:cs typeface="Ebrima" panose="02000000000000000000" pitchFamily="2" charset="0"/>
              </a:rPr>
              <a:t>Microverontreinigingen uit het water, wat kan wél!</a:t>
            </a:r>
          </a:p>
          <a:p>
            <a:pPr algn="r"/>
            <a:endParaRPr lang="nl-NL" dirty="0">
              <a:latin typeface="Ebrima" panose="02000000000000000000" pitchFamily="2" charset="0"/>
              <a:ea typeface="Ebrima" panose="02000000000000000000" pitchFamily="2" charset="0"/>
              <a:cs typeface="Ebrima" panose="02000000000000000000" pitchFamily="2" charset="0"/>
            </a:endParaRPr>
          </a:p>
        </p:txBody>
      </p:sp>
      <p:pic>
        <p:nvPicPr>
          <p:cNvPr id="6" name="Afbeelding 5">
            <a:extLst>
              <a:ext uri="{FF2B5EF4-FFF2-40B4-BE49-F238E27FC236}">
                <a16:creationId xmlns:a16="http://schemas.microsoft.com/office/drawing/2014/main" id="{C7ABB585-FAB6-AF75-99AE-C5CC68DCF0EC}"/>
              </a:ext>
              <a:ext uri="{C183D7F6-B498-43B3-948B-1728B52AA6E4}">
                <adec:decorative xmlns:adec="http://schemas.microsoft.com/office/drawing/2017/decorative" val="1"/>
              </a:ext>
            </a:extLst>
          </p:cNvPr>
          <p:cNvPicPr>
            <a:picLocks noChangeAspect="1"/>
          </p:cNvPicPr>
          <p:nvPr/>
        </p:nvPicPr>
        <p:blipFill>
          <a:blip r:embed="rId2"/>
          <a:srcRect r="23739" b="34950"/>
          <a:stretch/>
        </p:blipFill>
        <p:spPr>
          <a:xfrm>
            <a:off x="7378212" y="794823"/>
            <a:ext cx="4561742" cy="1368083"/>
          </a:xfrm>
          <a:prstGeom prst="rect">
            <a:avLst/>
          </a:prstGeom>
        </p:spPr>
      </p:pic>
      <p:pic>
        <p:nvPicPr>
          <p:cNvPr id="4" name="Afbeelding 3" descr="Afbeelding met tekst, Lettertype, schermopname, Graphics">
            <a:extLst>
              <a:ext uri="{FF2B5EF4-FFF2-40B4-BE49-F238E27FC236}">
                <a16:creationId xmlns:a16="http://schemas.microsoft.com/office/drawing/2014/main" id="{CC47A13A-5E59-9622-544E-5937C7DB6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558" y="1147089"/>
            <a:ext cx="3895974" cy="1246712"/>
          </a:xfrm>
          <a:prstGeom prst="rect">
            <a:avLst/>
          </a:prstGeom>
        </p:spPr>
      </p:pic>
      <p:pic>
        <p:nvPicPr>
          <p:cNvPr id="5" name="Afbeelding 4">
            <a:extLst>
              <a:ext uri="{FF2B5EF4-FFF2-40B4-BE49-F238E27FC236}">
                <a16:creationId xmlns:a16="http://schemas.microsoft.com/office/drawing/2014/main" id="{F9280877-9D58-53D5-628A-06E525AA139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81155" y="3521166"/>
            <a:ext cx="3519577" cy="1979762"/>
          </a:xfrm>
          <a:prstGeom prst="rect">
            <a:avLst/>
          </a:prstGeom>
        </p:spPr>
      </p:pic>
    </p:spTree>
    <p:extLst>
      <p:ext uri="{BB962C8B-B14F-4D97-AF65-F5344CB8AC3E}">
        <p14:creationId xmlns:p14="http://schemas.microsoft.com/office/powerpoint/2010/main" val="247543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73B971-8D17-4F04-D154-EF3BBD387E6B}"/>
              </a:ext>
              <a:ext uri="{C183D7F6-B498-43B3-948B-1728B52AA6E4}">
                <adec:decorative xmlns:adec="http://schemas.microsoft.com/office/drawing/2017/decorative" val="1"/>
              </a:ext>
            </a:extLst>
          </p:cNvPr>
          <p:cNvSpPr>
            <a:spLocks noGrp="1"/>
          </p:cNvSpPr>
          <p:nvPr>
            <p:ph type="ctrTitle"/>
          </p:nvPr>
        </p:nvSpPr>
        <p:spPr/>
        <p:txBody>
          <a:bodyPr/>
          <a:lstStyle/>
          <a:p>
            <a:r>
              <a:rPr lang="nl-NL" dirty="0"/>
              <a:t>Meer weten</a:t>
            </a:r>
          </a:p>
        </p:txBody>
      </p:sp>
      <p:sp>
        <p:nvSpPr>
          <p:cNvPr id="3" name="Tijdelijke aanduiding voor tekst 2">
            <a:extLst>
              <a:ext uri="{FF2B5EF4-FFF2-40B4-BE49-F238E27FC236}">
                <a16:creationId xmlns:a16="http://schemas.microsoft.com/office/drawing/2014/main" id="{D1FDC984-745A-D3B2-F603-EA61E9F0100E}"/>
              </a:ext>
              <a:ext uri="{C183D7F6-B498-43B3-948B-1728B52AA6E4}">
                <adec:decorative xmlns:adec="http://schemas.microsoft.com/office/drawing/2017/decorative" val="1"/>
              </a:ext>
            </a:extLst>
          </p:cNvPr>
          <p:cNvSpPr>
            <a:spLocks noGrp="1"/>
          </p:cNvSpPr>
          <p:nvPr>
            <p:ph type="body" sz="quarter" idx="10"/>
          </p:nvPr>
        </p:nvSpPr>
        <p:spPr/>
        <p:txBody>
          <a:bodyPr/>
          <a:lstStyle/>
          <a:p>
            <a:r>
              <a:rPr lang="nl-NL" dirty="0"/>
              <a:t>Iplo.nl</a:t>
            </a:r>
          </a:p>
        </p:txBody>
      </p:sp>
      <p:pic>
        <p:nvPicPr>
          <p:cNvPr id="8" name="Picture Placeholder 7">
            <a:extLst>
              <a:ext uri="{FF2B5EF4-FFF2-40B4-BE49-F238E27FC236}">
                <a16:creationId xmlns:a16="http://schemas.microsoft.com/office/drawing/2014/main" id="{8B800B06-DAF6-707F-AA6E-A621CC943FBB}"/>
              </a:ext>
              <a:ext uri="{C183D7F6-B498-43B3-948B-1728B52AA6E4}">
                <adec:decorative xmlns:adec="http://schemas.microsoft.com/office/drawing/2017/decorative" val="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a:fillRect/>
          </a:stretch>
        </p:blipFill>
        <p:spPr/>
      </p:pic>
      <p:sp>
        <p:nvSpPr>
          <p:cNvPr id="9" name="TextBox 8">
            <a:extLst>
              <a:ext uri="{FF2B5EF4-FFF2-40B4-BE49-F238E27FC236}">
                <a16:creationId xmlns:a16="http://schemas.microsoft.com/office/drawing/2014/main" id="{95536727-F4FD-4B35-2D6C-F9F7CC2E84C6}"/>
              </a:ext>
              <a:ext uri="{C183D7F6-B498-43B3-948B-1728B52AA6E4}">
                <adec:decorative xmlns:adec="http://schemas.microsoft.com/office/drawing/2017/decorative" val="1"/>
              </a:ext>
            </a:extLst>
          </p:cNvPr>
          <p:cNvSpPr txBox="1"/>
          <p:nvPr/>
        </p:nvSpPr>
        <p:spPr>
          <a:xfrm>
            <a:off x="1152939" y="308775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dirty="0">
              <a:ln>
                <a:noFill/>
              </a:ln>
              <a:solidFill>
                <a:srgbClr val="000000"/>
              </a:solidFill>
              <a:effectLst/>
              <a:uLnTx/>
              <a:uFillTx/>
              <a:latin typeface="Asap"/>
              <a:ea typeface="+mn-ea"/>
              <a:cs typeface="+mn-cs"/>
            </a:endParaRPr>
          </a:p>
        </p:txBody>
      </p:sp>
      <p:sp>
        <p:nvSpPr>
          <p:cNvPr id="12" name="Oval 11">
            <a:extLst>
              <a:ext uri="{FF2B5EF4-FFF2-40B4-BE49-F238E27FC236}">
                <a16:creationId xmlns:a16="http://schemas.microsoft.com/office/drawing/2014/main" id="{9F99E276-6F3B-B77D-09FE-05B6AB32DEA4}"/>
              </a:ext>
              <a:ext uri="{C183D7F6-B498-43B3-948B-1728B52AA6E4}">
                <adec:decorative xmlns:adec="http://schemas.microsoft.com/office/drawing/2017/decorative" val="1"/>
              </a:ext>
            </a:extLst>
          </p:cNvPr>
          <p:cNvSpPr/>
          <p:nvPr/>
        </p:nvSpPr>
        <p:spPr>
          <a:xfrm>
            <a:off x="-162167" y="1641541"/>
            <a:ext cx="3631096" cy="363109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Asap"/>
              <a:ea typeface="+mn-ea"/>
              <a:cs typeface="+mn-cs"/>
            </a:endParaRPr>
          </a:p>
        </p:txBody>
      </p:sp>
    </p:spTree>
    <p:extLst>
      <p:ext uri="{BB962C8B-B14F-4D97-AF65-F5344CB8AC3E}">
        <p14:creationId xmlns:p14="http://schemas.microsoft.com/office/powerpoint/2010/main" val="28247226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15A91F-67B9-4C85-9542-9DEB29CC8D40}"/>
              </a:ext>
            </a:extLst>
          </p:cNvPr>
          <p:cNvSpPr>
            <a:spLocks noGrp="1"/>
          </p:cNvSpPr>
          <p:nvPr>
            <p:ph type="title"/>
          </p:nvPr>
        </p:nvSpPr>
        <p:spPr>
          <a:xfrm>
            <a:off x="838200" y="12700"/>
            <a:ext cx="10515600" cy="1325563"/>
          </a:xfrm>
        </p:spPr>
        <p:txBody>
          <a:bodyPr>
            <a:normAutofit/>
          </a:bodyPr>
          <a:lstStyle/>
          <a:p>
            <a:r>
              <a:rPr lang="nl-NL" sz="3600" b="1" dirty="0" err="1">
                <a:latin typeface="Verdana" panose="020B0604030504040204" pitchFamily="34" charset="0"/>
                <a:ea typeface="Verdana" panose="020B0604030504040204" pitchFamily="34" charset="0"/>
                <a:cs typeface="Ebrima" panose="02000000000000000000" pitchFamily="2" charset="0"/>
              </a:rPr>
              <a:t>WaterCampus</a:t>
            </a:r>
            <a:r>
              <a:rPr lang="nl-NL" sz="3600" b="1" dirty="0">
                <a:latin typeface="Verdana" panose="020B0604030504040204" pitchFamily="34" charset="0"/>
                <a:ea typeface="Verdana" panose="020B0604030504040204" pitchFamily="34" charset="0"/>
                <a:cs typeface="Ebrima" panose="02000000000000000000" pitchFamily="2" charset="0"/>
              </a:rPr>
              <a:t> Leeuwarden</a:t>
            </a:r>
          </a:p>
        </p:txBody>
      </p:sp>
      <p:pic>
        <p:nvPicPr>
          <p:cNvPr id="5" name="Tijdelijke aanduiding voor inhoud 4">
            <a:extLst>
              <a:ext uri="{FF2B5EF4-FFF2-40B4-BE49-F238E27FC236}">
                <a16:creationId xmlns:a16="http://schemas.microsoft.com/office/drawing/2014/main" id="{573EFFD0-E217-EC08-A202-121BB257EBC7}"/>
              </a:ext>
              <a:ext uri="{C183D7F6-B498-43B3-948B-1728B52AA6E4}">
                <adec:decorative xmlns:adec="http://schemas.microsoft.com/office/drawing/2017/decorative" val="1"/>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948637" y="1429270"/>
            <a:ext cx="7848508" cy="5220339"/>
          </a:xfrm>
          <a:prstGeom prst="rect">
            <a:avLst/>
          </a:prstGeom>
          <a:ln>
            <a:noFill/>
          </a:ln>
          <a:effectLst>
            <a:softEdge rad="112500"/>
          </a:effectLst>
        </p:spPr>
      </p:pic>
      <p:sp>
        <p:nvSpPr>
          <p:cNvPr id="9" name="Tijdelijke aanduiding voor datum 8">
            <a:extLst>
              <a:ext uri="{FF2B5EF4-FFF2-40B4-BE49-F238E27FC236}">
                <a16:creationId xmlns:a16="http://schemas.microsoft.com/office/drawing/2014/main" id="{391AFB40-7E51-4440-9C6D-7D719769C0B9}"/>
              </a:ext>
            </a:extLst>
          </p:cNvPr>
          <p:cNvSpPr>
            <a:spLocks noGrp="1"/>
          </p:cNvSpPr>
          <p:nvPr>
            <p:ph type="dt" sz="half" idx="10"/>
          </p:nvPr>
        </p:nvSpPr>
        <p:spPr/>
        <p:txBody>
          <a:bodyPr/>
          <a:lstStyle/>
          <a:p>
            <a:fld id="{718B8462-82D6-4F26-8E5D-DD2E45DBF604}" type="datetime1">
              <a:rPr lang="nl-NL" smtClean="0">
                <a:latin typeface="Ebrima" panose="02000000000000000000" pitchFamily="2" charset="0"/>
                <a:ea typeface="Ebrima" panose="02000000000000000000" pitchFamily="2" charset="0"/>
                <a:cs typeface="Ebrima" panose="02000000000000000000" pitchFamily="2" charset="0"/>
              </a:rPr>
              <a:t>1-12-2025</a:t>
            </a:fld>
            <a:endParaRPr lang="nl-NL" dirty="0">
              <a:latin typeface="Ebrima" panose="02000000000000000000" pitchFamily="2" charset="0"/>
              <a:ea typeface="Ebrima" panose="02000000000000000000" pitchFamily="2" charset="0"/>
              <a:cs typeface="Ebrima" panose="02000000000000000000" pitchFamily="2" charset="0"/>
            </a:endParaRPr>
          </a:p>
        </p:txBody>
      </p:sp>
      <p:sp>
        <p:nvSpPr>
          <p:cNvPr id="10" name="Tijdelijke aanduiding voor voettekst 9">
            <a:extLst>
              <a:ext uri="{FF2B5EF4-FFF2-40B4-BE49-F238E27FC236}">
                <a16:creationId xmlns:a16="http://schemas.microsoft.com/office/drawing/2014/main" id="{162449FA-5D54-4B4A-B981-0C240A3629B5}"/>
              </a:ext>
            </a:extLst>
          </p:cNvPr>
          <p:cNvSpPr>
            <a:spLocks noGrp="1"/>
          </p:cNvSpPr>
          <p:nvPr>
            <p:ph type="ftr" sz="quarter" idx="11"/>
          </p:nvPr>
        </p:nvSpPr>
        <p:spPr/>
        <p:txBody>
          <a:bodyPr/>
          <a:lstStyle/>
          <a:p>
            <a:endParaRPr lang="nl-NL">
              <a:latin typeface="Ebrima" panose="02000000000000000000" pitchFamily="2" charset="0"/>
              <a:ea typeface="Ebrima" panose="02000000000000000000" pitchFamily="2" charset="0"/>
              <a:cs typeface="Ebrima" panose="02000000000000000000" pitchFamily="2" charset="0"/>
            </a:endParaRPr>
          </a:p>
        </p:txBody>
      </p:sp>
      <p:sp>
        <p:nvSpPr>
          <p:cNvPr id="11" name="Tijdelijke aanduiding voor dianummer 10">
            <a:extLst>
              <a:ext uri="{FF2B5EF4-FFF2-40B4-BE49-F238E27FC236}">
                <a16:creationId xmlns:a16="http://schemas.microsoft.com/office/drawing/2014/main" id="{FCBBBEB7-A68F-4354-866E-14DE71CD9C07}"/>
              </a:ext>
            </a:extLst>
          </p:cNvPr>
          <p:cNvSpPr>
            <a:spLocks noGrp="1"/>
          </p:cNvSpPr>
          <p:nvPr>
            <p:ph type="sldNum" sz="quarter" idx="12"/>
          </p:nvPr>
        </p:nvSpPr>
        <p:spPr/>
        <p:txBody>
          <a:bodyPr/>
          <a:lstStyle/>
          <a:p>
            <a:fld id="{DA22309C-7CF2-4773-BB72-C3594DBE980E}" type="slidenum">
              <a:rPr lang="nl-NL" smtClean="0">
                <a:latin typeface="Ebrima" panose="02000000000000000000" pitchFamily="2" charset="0"/>
                <a:ea typeface="Ebrima" panose="02000000000000000000" pitchFamily="2" charset="0"/>
                <a:cs typeface="Ebrima" panose="02000000000000000000" pitchFamily="2" charset="0"/>
              </a:rPr>
              <a:t>3</a:t>
            </a:fld>
            <a:endParaRPr lang="nl-NL">
              <a:latin typeface="Ebrima" panose="02000000000000000000" pitchFamily="2" charset="0"/>
              <a:ea typeface="Ebrima" panose="02000000000000000000" pitchFamily="2" charset="0"/>
              <a:cs typeface="Ebrima" panose="02000000000000000000" pitchFamily="2" charset="0"/>
            </a:endParaRPr>
          </a:p>
        </p:txBody>
      </p:sp>
      <p:pic>
        <p:nvPicPr>
          <p:cNvPr id="20" name="Afbeelding 19">
            <a:extLst>
              <a:ext uri="{FF2B5EF4-FFF2-40B4-BE49-F238E27FC236}">
                <a16:creationId xmlns:a16="http://schemas.microsoft.com/office/drawing/2014/main" id="{3BF6082B-A2AC-4A51-F077-B602DCDF468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0254" y="5001977"/>
            <a:ext cx="2021494" cy="1534387"/>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cxnSp>
        <p:nvCxnSpPr>
          <p:cNvPr id="4" name="Rechte verbindingslijn met pijl 3">
            <a:extLst>
              <a:ext uri="{FF2B5EF4-FFF2-40B4-BE49-F238E27FC236}">
                <a16:creationId xmlns:a16="http://schemas.microsoft.com/office/drawing/2014/main" id="{EF7ABABB-D2C8-DE7B-E7F4-D705E8A889AD}"/>
              </a:ext>
              <a:ext uri="{C183D7F6-B498-43B3-948B-1728B52AA6E4}">
                <adec:decorative xmlns:adec="http://schemas.microsoft.com/office/drawing/2017/decorative" val="1"/>
              </a:ext>
            </a:extLst>
          </p:cNvPr>
          <p:cNvCxnSpPr>
            <a:cxnSpLocks/>
            <a:stCxn id="7" idx="1"/>
          </p:cNvCxnSpPr>
          <p:nvPr/>
        </p:nvCxnSpPr>
        <p:spPr>
          <a:xfrm flipH="1" flipV="1">
            <a:off x="6473536" y="4270664"/>
            <a:ext cx="2169380" cy="453927"/>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Rechte verbindingslijn met pijl 5">
            <a:extLst>
              <a:ext uri="{FF2B5EF4-FFF2-40B4-BE49-F238E27FC236}">
                <a16:creationId xmlns:a16="http://schemas.microsoft.com/office/drawing/2014/main" id="{6A7EAF94-51FD-DF0B-DA48-48FF43B7F6A0}"/>
              </a:ext>
              <a:ext uri="{C183D7F6-B498-43B3-948B-1728B52AA6E4}">
                <adec:decorative xmlns:adec="http://schemas.microsoft.com/office/drawing/2017/decorative" val="1"/>
              </a:ext>
            </a:extLst>
          </p:cNvPr>
          <p:cNvCxnSpPr>
            <a:cxnSpLocks/>
            <a:stCxn id="14" idx="1"/>
          </p:cNvCxnSpPr>
          <p:nvPr/>
        </p:nvCxnSpPr>
        <p:spPr>
          <a:xfrm flipH="1">
            <a:off x="6571748" y="3233875"/>
            <a:ext cx="2066443" cy="891316"/>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Rechte verbindingslijn met pijl 12">
            <a:extLst>
              <a:ext uri="{FF2B5EF4-FFF2-40B4-BE49-F238E27FC236}">
                <a16:creationId xmlns:a16="http://schemas.microsoft.com/office/drawing/2014/main" id="{CDDB4534-323D-8022-61DA-591B7995F947}"/>
              </a:ext>
              <a:ext uri="{C183D7F6-B498-43B3-948B-1728B52AA6E4}">
                <adec:decorative xmlns:adec="http://schemas.microsoft.com/office/drawing/2017/decorative" val="1"/>
              </a:ext>
            </a:extLst>
          </p:cNvPr>
          <p:cNvCxnSpPr>
            <a:cxnSpLocks/>
            <a:stCxn id="22" idx="1"/>
          </p:cNvCxnSpPr>
          <p:nvPr/>
        </p:nvCxnSpPr>
        <p:spPr>
          <a:xfrm flipH="1">
            <a:off x="5933209" y="2000303"/>
            <a:ext cx="969659" cy="750189"/>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Rechte verbindingslijn met pijl 15">
            <a:extLst>
              <a:ext uri="{FF2B5EF4-FFF2-40B4-BE49-F238E27FC236}">
                <a16:creationId xmlns:a16="http://schemas.microsoft.com/office/drawing/2014/main" id="{1A0FC836-EA44-49C4-87DB-DF7B58CFAA2B}"/>
              </a:ext>
              <a:ext uri="{C183D7F6-B498-43B3-948B-1728B52AA6E4}">
                <adec:decorative xmlns:adec="http://schemas.microsoft.com/office/drawing/2017/decorative" val="1"/>
              </a:ext>
            </a:extLst>
          </p:cNvPr>
          <p:cNvCxnSpPr>
            <a:cxnSpLocks/>
          </p:cNvCxnSpPr>
          <p:nvPr/>
        </p:nvCxnSpPr>
        <p:spPr>
          <a:xfrm flipV="1">
            <a:off x="2522926" y="4270664"/>
            <a:ext cx="2236110" cy="1166533"/>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Rechte verbindingslijn met pijl 20">
            <a:extLst>
              <a:ext uri="{FF2B5EF4-FFF2-40B4-BE49-F238E27FC236}">
                <a16:creationId xmlns:a16="http://schemas.microsoft.com/office/drawing/2014/main" id="{2B1B8030-265C-BA8F-5A31-80B9D5DEDCFC}"/>
              </a:ext>
              <a:ext uri="{C183D7F6-B498-43B3-948B-1728B52AA6E4}">
                <adec:decorative xmlns:adec="http://schemas.microsoft.com/office/drawing/2017/decorative" val="1"/>
              </a:ext>
            </a:extLst>
          </p:cNvPr>
          <p:cNvCxnSpPr>
            <a:cxnSpLocks/>
            <a:stCxn id="8" idx="3"/>
          </p:cNvCxnSpPr>
          <p:nvPr/>
        </p:nvCxnSpPr>
        <p:spPr>
          <a:xfrm>
            <a:off x="3231732" y="3620433"/>
            <a:ext cx="1392223" cy="577494"/>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Rechte verbindingslijn met pijl 24">
            <a:extLst>
              <a:ext uri="{FF2B5EF4-FFF2-40B4-BE49-F238E27FC236}">
                <a16:creationId xmlns:a16="http://schemas.microsoft.com/office/drawing/2014/main" id="{F5A049CC-F969-18B4-2BAD-DB874364B56F}"/>
              </a:ext>
              <a:ext uri="{C183D7F6-B498-43B3-948B-1728B52AA6E4}">
                <adec:decorative xmlns:adec="http://schemas.microsoft.com/office/drawing/2017/decorative" val="1"/>
              </a:ext>
            </a:extLst>
          </p:cNvPr>
          <p:cNvCxnSpPr>
            <a:cxnSpLocks/>
            <a:stCxn id="12" idx="3"/>
          </p:cNvCxnSpPr>
          <p:nvPr/>
        </p:nvCxnSpPr>
        <p:spPr>
          <a:xfrm>
            <a:off x="3233382" y="2076289"/>
            <a:ext cx="257963" cy="261666"/>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3" name="Afbeelding 2">
            <a:extLst>
              <a:ext uri="{FF2B5EF4-FFF2-40B4-BE49-F238E27FC236}">
                <a16:creationId xmlns:a16="http://schemas.microsoft.com/office/drawing/2014/main" id="{1D61F854-068A-9D84-DE06-71253B4261E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76" y="4484436"/>
            <a:ext cx="2390775" cy="1914525"/>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pic>
        <p:nvPicPr>
          <p:cNvPr id="8" name="Afbeelding 7">
            <a:extLst>
              <a:ext uri="{FF2B5EF4-FFF2-40B4-BE49-F238E27FC236}">
                <a16:creationId xmlns:a16="http://schemas.microsoft.com/office/drawing/2014/main" id="{34EFA372-1BC3-6A04-F8C1-9CB460CC6467}"/>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82" y="2882245"/>
            <a:ext cx="3105150" cy="1476375"/>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pic>
        <p:nvPicPr>
          <p:cNvPr id="12" name="Afbeelding 11">
            <a:extLst>
              <a:ext uri="{FF2B5EF4-FFF2-40B4-BE49-F238E27FC236}">
                <a16:creationId xmlns:a16="http://schemas.microsoft.com/office/drawing/2014/main" id="{B9D05404-99D9-AFD0-7049-8A35F5A207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582" y="1402086"/>
            <a:ext cx="3106800" cy="1348406"/>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pic>
        <p:nvPicPr>
          <p:cNvPr id="22" name="Afbeelding 21">
            <a:extLst>
              <a:ext uri="{FF2B5EF4-FFF2-40B4-BE49-F238E27FC236}">
                <a16:creationId xmlns:a16="http://schemas.microsoft.com/office/drawing/2014/main" id="{F78CFA48-05AB-669B-FDB0-5267A3929180}"/>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2868" y="1557390"/>
            <a:ext cx="5153025" cy="885825"/>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pic>
        <p:nvPicPr>
          <p:cNvPr id="14" name="Afbeelding 13">
            <a:extLst>
              <a:ext uri="{FF2B5EF4-FFF2-40B4-BE49-F238E27FC236}">
                <a16:creationId xmlns:a16="http://schemas.microsoft.com/office/drawing/2014/main" id="{BAE12076-B9B7-9AB7-BE04-7D6BB1355BC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8191" y="2570715"/>
            <a:ext cx="3410535" cy="1326319"/>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pic>
        <p:nvPicPr>
          <p:cNvPr id="7" name="Afbeelding 6">
            <a:extLst>
              <a:ext uri="{FF2B5EF4-FFF2-40B4-BE49-F238E27FC236}">
                <a16:creationId xmlns:a16="http://schemas.microsoft.com/office/drawing/2014/main" id="{5A3954FB-DA06-E219-FD26-99569533097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42916" y="4034059"/>
            <a:ext cx="3409200" cy="1381064"/>
          </a:xfrm>
          <a:prstGeom prst="rect">
            <a:avLst/>
          </a:prstGeom>
          <a:ln w="38100" cap="sq">
            <a:noFill/>
            <a:prstDash val="solid"/>
            <a:miter lim="800000"/>
          </a:ln>
          <a:effectLst>
            <a:outerShdw blurRad="50800" dist="38100" dir="2700000" algn="tl" rotWithShape="0">
              <a:srgbClr val="000000">
                <a:alpha val="43000"/>
              </a:srgbClr>
            </a:outerShdw>
            <a:softEdge rad="31750"/>
          </a:effectLst>
        </p:spPr>
      </p:pic>
    </p:spTree>
    <p:extLst>
      <p:ext uri="{BB962C8B-B14F-4D97-AF65-F5344CB8AC3E}">
        <p14:creationId xmlns:p14="http://schemas.microsoft.com/office/powerpoint/2010/main" val="1546546440"/>
      </p:ext>
    </p:extLst>
  </p:cSld>
  <p:clrMapOvr>
    <a:masterClrMapping/>
  </p:clrMapOvr>
  <mc:AlternateContent xmlns:mc="http://schemas.openxmlformats.org/markup-compatibility/2006" xmlns:p14="http://schemas.microsoft.com/office/powerpoint/2010/main">
    <mc:Choice Requires="p14">
      <p:transition spd="slow" p14:dur="20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1+#ppt_w/2"/>
                                          </p:val>
                                        </p:tav>
                                        <p:tav tm="100000">
                                          <p:val>
                                            <p:strVal val="#ppt_x"/>
                                          </p:val>
                                        </p:tav>
                                      </p:tavLst>
                                    </p:anim>
                                    <p:anim calcmode="lin" valueType="num">
                                      <p:cBhvr additive="base">
                                        <p:cTn id="15" dur="500" fill="hold"/>
                                        <p:tgtEl>
                                          <p:spTgt spid="22"/>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1+#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0-#ppt_w/2"/>
                                          </p:val>
                                        </p:tav>
                                        <p:tav tm="100000">
                                          <p:val>
                                            <p:strVal val="#ppt_x"/>
                                          </p:val>
                                        </p:tav>
                                      </p:tavLst>
                                    </p:anim>
                                    <p:anim calcmode="lin" valueType="num">
                                      <p:cBhvr additive="base">
                                        <p:cTn id="41" dur="500" fill="hold"/>
                                        <p:tgtEl>
                                          <p:spTgt spid="25"/>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additive="base">
                                        <p:cTn id="48" dur="500" fill="hold"/>
                                        <p:tgtEl>
                                          <p:spTgt spid="16"/>
                                        </p:tgtEl>
                                        <p:attrNameLst>
                                          <p:attrName>ppt_x</p:attrName>
                                        </p:attrNameLst>
                                      </p:cBhvr>
                                      <p:tavLst>
                                        <p:tav tm="0">
                                          <p:val>
                                            <p:strVal val="0-#ppt_w/2"/>
                                          </p:val>
                                        </p:tav>
                                        <p:tav tm="100000">
                                          <p:val>
                                            <p:strVal val="#ppt_x"/>
                                          </p:val>
                                        </p:tav>
                                      </p:tavLst>
                                    </p:anim>
                                    <p:anim calcmode="lin" valueType="num">
                                      <p:cBhvr additive="base">
                                        <p:cTn id="49" dur="500" fill="hold"/>
                                        <p:tgtEl>
                                          <p:spTgt spid="16"/>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additive="base">
                                        <p:cTn id="52" dur="500" fill="hold"/>
                                        <p:tgtEl>
                                          <p:spTgt spid="12"/>
                                        </p:tgtEl>
                                        <p:attrNameLst>
                                          <p:attrName>ppt_x</p:attrName>
                                        </p:attrNameLst>
                                      </p:cBhvr>
                                      <p:tavLst>
                                        <p:tav tm="0">
                                          <p:val>
                                            <p:strVal val="0-#ppt_w/2"/>
                                          </p:val>
                                        </p:tav>
                                        <p:tav tm="100000">
                                          <p:val>
                                            <p:strVal val="#ppt_x"/>
                                          </p:val>
                                        </p:tav>
                                      </p:tavLst>
                                    </p:anim>
                                    <p:anim calcmode="lin" valueType="num">
                                      <p:cBhvr additive="base">
                                        <p:cTn id="53" dur="500" fill="hold"/>
                                        <p:tgtEl>
                                          <p:spTgt spid="12"/>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additive="base">
                                        <p:cTn id="56" dur="500" fill="hold"/>
                                        <p:tgtEl>
                                          <p:spTgt spid="8"/>
                                        </p:tgtEl>
                                        <p:attrNameLst>
                                          <p:attrName>ppt_x</p:attrName>
                                        </p:attrNameLst>
                                      </p:cBhvr>
                                      <p:tavLst>
                                        <p:tav tm="0">
                                          <p:val>
                                            <p:strVal val="0-#ppt_w/2"/>
                                          </p:val>
                                        </p:tav>
                                        <p:tav tm="100000">
                                          <p:val>
                                            <p:strVal val="#ppt_x"/>
                                          </p:val>
                                        </p:tav>
                                      </p:tavLst>
                                    </p:anim>
                                    <p:anim calcmode="lin" valueType="num">
                                      <p:cBhvr additive="base">
                                        <p:cTn id="57" dur="500" fill="hold"/>
                                        <p:tgtEl>
                                          <p:spTgt spid="8"/>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 calcmode="lin" valueType="num">
                                      <p:cBhvr additive="base">
                                        <p:cTn id="60" dur="500" fill="hold"/>
                                        <p:tgtEl>
                                          <p:spTgt spid="3"/>
                                        </p:tgtEl>
                                        <p:attrNameLst>
                                          <p:attrName>ppt_x</p:attrName>
                                        </p:attrNameLst>
                                      </p:cBhvr>
                                      <p:tavLst>
                                        <p:tav tm="0">
                                          <p:val>
                                            <p:strVal val="0-#ppt_w/2"/>
                                          </p:val>
                                        </p:tav>
                                        <p:tav tm="100000">
                                          <p:val>
                                            <p:strVal val="#ppt_x"/>
                                          </p:val>
                                        </p:tav>
                                      </p:tavLst>
                                    </p:anim>
                                    <p:anim calcmode="lin" valueType="num">
                                      <p:cBhvr additive="base">
                                        <p:cTn id="6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16">
            <a:extLst>
              <a:ext uri="{FF2B5EF4-FFF2-40B4-BE49-F238E27FC236}">
                <a16:creationId xmlns:a16="http://schemas.microsoft.com/office/drawing/2014/main" id="{738CB6BE-E95B-FBEE-FFA8-D735C93358BD}"/>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8554" y="5734593"/>
            <a:ext cx="1101814" cy="110181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D25EE68-AC0A-2E11-C2B5-636196C5DD13}"/>
              </a:ext>
              <a:ext uri="{C183D7F6-B498-43B3-948B-1728B52AA6E4}">
                <adec:decorative xmlns:adec="http://schemas.microsoft.com/office/drawing/2017/decorative" val="1"/>
              </a:ext>
            </a:extLst>
          </p:cNvPr>
          <p:cNvSpPr>
            <a:spLocks noGrp="1"/>
          </p:cNvSpPr>
          <p:nvPr>
            <p:ph type="title"/>
          </p:nvPr>
        </p:nvSpPr>
        <p:spPr>
          <a:xfrm>
            <a:off x="838200" y="12700"/>
            <a:ext cx="10515600" cy="1325563"/>
          </a:xfrm>
        </p:spPr>
        <p:txBody>
          <a:bodyPr>
            <a:normAutofit/>
          </a:bodyPr>
          <a:lstStyle/>
          <a:p>
            <a:r>
              <a:rPr lang="nl-NL" sz="3600" b="1" dirty="0" err="1">
                <a:latin typeface="Verdana" panose="020B0604030504040204" pitchFamily="34" charset="0"/>
                <a:ea typeface="Verdana" panose="020B0604030504040204" pitchFamily="34" charset="0"/>
              </a:rPr>
              <a:t>WaterCampus</a:t>
            </a:r>
            <a:r>
              <a:rPr lang="nl-NL" sz="3600" b="1" dirty="0">
                <a:latin typeface="Verdana" panose="020B0604030504040204" pitchFamily="34" charset="0"/>
                <a:ea typeface="Verdana" panose="020B0604030504040204" pitchFamily="34" charset="0"/>
              </a:rPr>
              <a:t> inhoudelijk</a:t>
            </a:r>
          </a:p>
        </p:txBody>
      </p:sp>
      <p:sp>
        <p:nvSpPr>
          <p:cNvPr id="4" name="Tijdelijke aanduiding voor datum 3">
            <a:extLst>
              <a:ext uri="{FF2B5EF4-FFF2-40B4-BE49-F238E27FC236}">
                <a16:creationId xmlns:a16="http://schemas.microsoft.com/office/drawing/2014/main" id="{68E8EC3B-C3C6-3F20-F687-3D2A6AE8E766}"/>
              </a:ext>
              <a:ext uri="{C183D7F6-B498-43B3-948B-1728B52AA6E4}">
                <adec:decorative xmlns:adec="http://schemas.microsoft.com/office/drawing/2017/decorative" val="1"/>
              </a:ext>
            </a:extLst>
          </p:cNvPr>
          <p:cNvSpPr>
            <a:spLocks noGrp="1"/>
          </p:cNvSpPr>
          <p:nvPr>
            <p:ph type="dt" sz="half" idx="10"/>
          </p:nvPr>
        </p:nvSpPr>
        <p:spPr/>
        <p:txBody>
          <a:bodyPr/>
          <a:lstStyle/>
          <a:p>
            <a:fld id="{7AF9F15B-9C34-419C-89AB-982333D57F8D}" type="datetime1">
              <a:rPr lang="nl-NL" smtClean="0"/>
              <a:t>1-12-2025</a:t>
            </a:fld>
            <a:endParaRPr lang="nl-NL" dirty="0"/>
          </a:p>
        </p:txBody>
      </p:sp>
      <p:sp>
        <p:nvSpPr>
          <p:cNvPr id="5" name="Tijdelijke aanduiding voor voettekst 4">
            <a:extLst>
              <a:ext uri="{FF2B5EF4-FFF2-40B4-BE49-F238E27FC236}">
                <a16:creationId xmlns:a16="http://schemas.microsoft.com/office/drawing/2014/main" id="{67BCEDE1-CFA8-BCA1-C3DA-B2EC5B6E1C47}"/>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dirty="0"/>
          </a:p>
        </p:txBody>
      </p:sp>
      <p:sp>
        <p:nvSpPr>
          <p:cNvPr id="6" name="Tijdelijke aanduiding voor dianummer 5">
            <a:extLst>
              <a:ext uri="{FF2B5EF4-FFF2-40B4-BE49-F238E27FC236}">
                <a16:creationId xmlns:a16="http://schemas.microsoft.com/office/drawing/2014/main" id="{152A6D77-8526-EB5C-8C73-F2D9BCC4C06D}"/>
              </a:ext>
              <a:ext uri="{C183D7F6-B498-43B3-948B-1728B52AA6E4}">
                <adec:decorative xmlns:adec="http://schemas.microsoft.com/office/drawing/2017/decorative" val="1"/>
              </a:ext>
            </a:extLst>
          </p:cNvPr>
          <p:cNvSpPr>
            <a:spLocks noGrp="1"/>
          </p:cNvSpPr>
          <p:nvPr>
            <p:ph type="sldNum" sz="quarter" idx="12"/>
          </p:nvPr>
        </p:nvSpPr>
        <p:spPr/>
        <p:txBody>
          <a:bodyPr/>
          <a:lstStyle/>
          <a:p>
            <a:fld id="{DA22309C-7CF2-4773-BB72-C3594DBE980E}" type="slidenum">
              <a:rPr lang="nl-NL" smtClean="0"/>
              <a:t>4</a:t>
            </a:fld>
            <a:endParaRPr lang="nl-NL"/>
          </a:p>
        </p:txBody>
      </p:sp>
      <p:pic>
        <p:nvPicPr>
          <p:cNvPr id="12" name="Afbeelding 11">
            <a:extLst>
              <a:ext uri="{FF2B5EF4-FFF2-40B4-BE49-F238E27FC236}">
                <a16:creationId xmlns:a16="http://schemas.microsoft.com/office/drawing/2014/main" id="{FD93DBAF-7043-768D-7D27-0FA0C9833BB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567" t="3281" r="2214" b="2309"/>
          <a:stretch/>
        </p:blipFill>
        <p:spPr>
          <a:xfrm>
            <a:off x="3581400" y="1415777"/>
            <a:ext cx="5120640" cy="5077098"/>
          </a:xfrm>
          <a:prstGeom prst="rect">
            <a:avLst/>
          </a:prstGeom>
        </p:spPr>
      </p:pic>
      <p:pic>
        <p:nvPicPr>
          <p:cNvPr id="13" name="Afbeelding 12">
            <a:extLst>
              <a:ext uri="{FF2B5EF4-FFF2-40B4-BE49-F238E27FC236}">
                <a16:creationId xmlns:a16="http://schemas.microsoft.com/office/drawing/2014/main" id="{BD2E4CC2-222F-BE4F-E437-A1D88D6458C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9977" y="3350525"/>
            <a:ext cx="1459575" cy="1107870"/>
          </a:xfrm>
          <a:prstGeom prst="ellipse">
            <a:avLst/>
          </a:prstGeom>
          <a:ln>
            <a:noFill/>
          </a:ln>
          <a:effectLst/>
        </p:spPr>
      </p:pic>
      <p:sp>
        <p:nvSpPr>
          <p:cNvPr id="14" name="Ovaal 13">
            <a:extLst>
              <a:ext uri="{FF2B5EF4-FFF2-40B4-BE49-F238E27FC236}">
                <a16:creationId xmlns:a16="http://schemas.microsoft.com/office/drawing/2014/main" id="{323AD4C6-7426-8717-5098-86F1CDC22197}"/>
              </a:ext>
              <a:ext uri="{C183D7F6-B498-43B3-948B-1728B52AA6E4}">
                <adec:decorative xmlns:adec="http://schemas.microsoft.com/office/drawing/2017/decorative" val="1"/>
              </a:ext>
            </a:extLst>
          </p:cNvPr>
          <p:cNvSpPr/>
          <p:nvPr/>
        </p:nvSpPr>
        <p:spPr>
          <a:xfrm>
            <a:off x="1738911" y="1183189"/>
            <a:ext cx="5431909" cy="435133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Ovaal 14">
            <a:extLst>
              <a:ext uri="{FF2B5EF4-FFF2-40B4-BE49-F238E27FC236}">
                <a16:creationId xmlns:a16="http://schemas.microsoft.com/office/drawing/2014/main" id="{F5427F83-B3B8-51BA-AA75-5080C5C15C11}"/>
              </a:ext>
              <a:ext uri="{C183D7F6-B498-43B3-948B-1728B52AA6E4}">
                <adec:decorative xmlns:adec="http://schemas.microsoft.com/office/drawing/2017/decorative" val="1"/>
              </a:ext>
            </a:extLst>
          </p:cNvPr>
          <p:cNvSpPr/>
          <p:nvPr/>
        </p:nvSpPr>
        <p:spPr>
          <a:xfrm>
            <a:off x="3910263" y="3248526"/>
            <a:ext cx="4572000" cy="347294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Ovaal 15">
            <a:extLst>
              <a:ext uri="{FF2B5EF4-FFF2-40B4-BE49-F238E27FC236}">
                <a16:creationId xmlns:a16="http://schemas.microsoft.com/office/drawing/2014/main" id="{E1586BA0-D864-0E25-5FC7-9F8CAC6A28E7}"/>
              </a:ext>
              <a:ext uri="{C183D7F6-B498-43B3-948B-1728B52AA6E4}">
                <adec:decorative xmlns:adec="http://schemas.microsoft.com/office/drawing/2017/decorative" val="1"/>
              </a:ext>
            </a:extLst>
          </p:cNvPr>
          <p:cNvSpPr/>
          <p:nvPr/>
        </p:nvSpPr>
        <p:spPr>
          <a:xfrm>
            <a:off x="5399977" y="1158831"/>
            <a:ext cx="5422661" cy="4038778"/>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2" name="Afbeelding 21">
            <a:extLst>
              <a:ext uri="{FF2B5EF4-FFF2-40B4-BE49-F238E27FC236}">
                <a16:creationId xmlns:a16="http://schemas.microsoft.com/office/drawing/2014/main" id="{5D3DE295-92C6-FBE6-D6F5-EC190F0A6F2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8289" y="3186152"/>
            <a:ext cx="1912376" cy="328745"/>
          </a:xfrm>
          <a:prstGeom prst="rect">
            <a:avLst/>
          </a:prstGeom>
        </p:spPr>
      </p:pic>
      <p:pic>
        <p:nvPicPr>
          <p:cNvPr id="23" name="Afbeelding 22">
            <a:extLst>
              <a:ext uri="{FF2B5EF4-FFF2-40B4-BE49-F238E27FC236}">
                <a16:creationId xmlns:a16="http://schemas.microsoft.com/office/drawing/2014/main" id="{8335AD08-E1D9-F8A2-529A-F9F3D667F2A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94868" y="5841624"/>
            <a:ext cx="1278290" cy="554800"/>
          </a:xfrm>
          <a:prstGeom prst="rect">
            <a:avLst/>
          </a:prstGeom>
          <a:ln w="228600" cap="sq" cmpd="thickThin">
            <a:noFill/>
            <a:prstDash val="solid"/>
            <a:miter lim="800000"/>
          </a:ln>
          <a:effectLst/>
        </p:spPr>
      </p:pic>
      <p:pic>
        <p:nvPicPr>
          <p:cNvPr id="24" name="Afbeelding 23">
            <a:extLst>
              <a:ext uri="{FF2B5EF4-FFF2-40B4-BE49-F238E27FC236}">
                <a16:creationId xmlns:a16="http://schemas.microsoft.com/office/drawing/2014/main" id="{7DC4055D-C86D-9C7B-6585-60FB914D217C}"/>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2564" y="6217094"/>
            <a:ext cx="1245080" cy="504381"/>
          </a:xfrm>
          <a:prstGeom prst="rect">
            <a:avLst/>
          </a:prstGeom>
          <a:solidFill>
            <a:srgbClr val="FFFFFF">
              <a:shade val="85000"/>
            </a:srgbClr>
          </a:solidFill>
          <a:ln w="88900" cap="sq">
            <a:solidFill>
              <a:srgbClr val="FFFFFF"/>
            </a:solidFill>
            <a:miter lim="800000"/>
          </a:ln>
          <a:effectLst/>
        </p:spPr>
      </p:pic>
      <p:pic>
        <p:nvPicPr>
          <p:cNvPr id="25" name="Afbeelding 24">
            <a:extLst>
              <a:ext uri="{FF2B5EF4-FFF2-40B4-BE49-F238E27FC236}">
                <a16:creationId xmlns:a16="http://schemas.microsoft.com/office/drawing/2014/main" id="{3871250F-7438-79B0-A941-3B237A48E537}"/>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3436" y="2815656"/>
            <a:ext cx="2025157" cy="787561"/>
          </a:xfrm>
          <a:prstGeom prst="rect">
            <a:avLst/>
          </a:prstGeom>
          <a:solidFill>
            <a:srgbClr val="FFFFFF">
              <a:shade val="85000"/>
            </a:srgbClr>
          </a:solidFill>
          <a:ln w="88900" cap="sq">
            <a:solidFill>
              <a:srgbClr val="FFFFFF"/>
            </a:solidFill>
            <a:miter lim="800000"/>
          </a:ln>
          <a:effectLst/>
        </p:spPr>
      </p:pic>
      <p:pic>
        <p:nvPicPr>
          <p:cNvPr id="26" name="Afbeelding 25">
            <a:extLst>
              <a:ext uri="{FF2B5EF4-FFF2-40B4-BE49-F238E27FC236}">
                <a16:creationId xmlns:a16="http://schemas.microsoft.com/office/drawing/2014/main" id="{1200FC04-1858-7778-CC1B-8814E419972A}"/>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2638" y="4213488"/>
            <a:ext cx="1030190" cy="489814"/>
          </a:xfrm>
          <a:prstGeom prst="rect">
            <a:avLst/>
          </a:prstGeom>
          <a:solidFill>
            <a:srgbClr val="FFFFFF">
              <a:shade val="85000"/>
            </a:srgbClr>
          </a:solidFill>
          <a:ln w="88900" cap="sq">
            <a:solidFill>
              <a:srgbClr val="FFFFFF"/>
            </a:solidFill>
            <a:miter lim="800000"/>
          </a:ln>
          <a:effectLst/>
        </p:spPr>
      </p:pic>
      <p:pic>
        <p:nvPicPr>
          <p:cNvPr id="27" name="Afbeelding 26">
            <a:extLst>
              <a:ext uri="{FF2B5EF4-FFF2-40B4-BE49-F238E27FC236}">
                <a16:creationId xmlns:a16="http://schemas.microsoft.com/office/drawing/2014/main" id="{E985C173-71BD-D765-A3ED-E44D4F957276}"/>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4125" y="5142011"/>
            <a:ext cx="682361" cy="546432"/>
          </a:xfrm>
          <a:prstGeom prst="rect">
            <a:avLst/>
          </a:prstGeom>
          <a:solidFill>
            <a:srgbClr val="FFFFFF">
              <a:shade val="85000"/>
            </a:srgbClr>
          </a:solidFill>
          <a:ln w="88900" cap="sq">
            <a:solidFill>
              <a:srgbClr val="FFFFFF"/>
            </a:solidFill>
            <a:miter lim="800000"/>
          </a:ln>
          <a:effectLst/>
        </p:spPr>
      </p:pic>
      <mc:AlternateContent xmlns:mc="http://schemas.openxmlformats.org/markup-compatibility/2006" xmlns:p14="http://schemas.microsoft.com/office/powerpoint/2010/main">
        <mc:Choice Requires="p14">
          <p:contentPart p14:bwMode="auto" r:id="rId11">
            <p14:nvContentPartPr>
              <p14:cNvPr id="28" name="Inkt 27">
                <a:extLst>
                  <a:ext uri="{FF2B5EF4-FFF2-40B4-BE49-F238E27FC236}">
                    <a16:creationId xmlns:a16="http://schemas.microsoft.com/office/drawing/2014/main" id="{63A9CCAC-A9C6-1C00-61D9-02AD3A7D4EBE}"/>
                  </a:ext>
                  <a:ext uri="{C183D7F6-B498-43B3-948B-1728B52AA6E4}">
                    <adec:decorative xmlns:adec="http://schemas.microsoft.com/office/drawing/2017/decorative" val="1"/>
                  </a:ext>
                </a:extLst>
              </p14:cNvPr>
              <p14:cNvContentPartPr/>
              <p14:nvPr/>
            </p14:nvContentPartPr>
            <p14:xfrm>
              <a:off x="5516452" y="3332081"/>
              <a:ext cx="1663200" cy="1264320"/>
            </p14:xfrm>
          </p:contentPart>
        </mc:Choice>
        <mc:Fallback xmlns="">
          <p:pic>
            <p:nvPicPr>
              <p:cNvPr id="28" name="Inkt 27">
                <a:extLst>
                  <a:ext uri="{FF2B5EF4-FFF2-40B4-BE49-F238E27FC236}">
                    <a16:creationId xmlns:a16="http://schemas.microsoft.com/office/drawing/2014/main" id="{63A9CCAC-A9C6-1C00-61D9-02AD3A7D4EBE}"/>
                  </a:ext>
                  <a:ext uri="{C183D7F6-B498-43B3-948B-1728B52AA6E4}">
                    <adec:decorative xmlns:adec="http://schemas.microsoft.com/office/drawing/2017/decorative" val="1"/>
                  </a:ext>
                </a:extLst>
              </p:cNvPr>
              <p:cNvPicPr/>
              <p:nvPr/>
            </p:nvPicPr>
            <p:blipFill>
              <a:blip r:embed="rId12"/>
              <a:stretch>
                <a:fillRect/>
              </a:stretch>
            </p:blipFill>
            <p:spPr>
              <a:xfrm>
                <a:off x="5462452" y="3224050"/>
                <a:ext cx="1770840" cy="1480021"/>
              </a:xfrm>
              <a:prstGeom prst="rect">
                <a:avLst/>
              </a:prstGeom>
            </p:spPr>
          </p:pic>
        </mc:Fallback>
      </mc:AlternateContent>
      <p:pic>
        <p:nvPicPr>
          <p:cNvPr id="8" name="Afbeelding 7">
            <a:extLst>
              <a:ext uri="{FF2B5EF4-FFF2-40B4-BE49-F238E27FC236}">
                <a16:creationId xmlns:a16="http://schemas.microsoft.com/office/drawing/2014/main" id="{D8C0C861-0100-0B97-6E14-FC213FA84158}"/>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5387644" y="3100664"/>
            <a:ext cx="1925955" cy="1743075"/>
          </a:xfrm>
          <a:prstGeom prst="rect">
            <a:avLst/>
          </a:prstGeom>
        </p:spPr>
      </p:pic>
      <p:pic>
        <p:nvPicPr>
          <p:cNvPr id="9" name="Afbeelding 8">
            <a:extLst>
              <a:ext uri="{FF2B5EF4-FFF2-40B4-BE49-F238E27FC236}">
                <a16:creationId xmlns:a16="http://schemas.microsoft.com/office/drawing/2014/main" id="{24AAACB3-9599-21E5-F1E8-51968B988DEF}"/>
              </a:ext>
              <a:ext uri="{C183D7F6-B498-43B3-948B-1728B52AA6E4}">
                <adec:decorative xmlns:adec="http://schemas.microsoft.com/office/drawing/2017/decorative" val="1"/>
              </a:ext>
            </a:extLst>
          </p:cNvPr>
          <p:cNvPicPr>
            <a:picLocks noChangeAspect="1"/>
          </p:cNvPicPr>
          <p:nvPr/>
        </p:nvPicPr>
        <p:blipFill>
          <a:blip r:embed="rId14"/>
          <a:stretch>
            <a:fillRect/>
          </a:stretch>
        </p:blipFill>
        <p:spPr>
          <a:xfrm>
            <a:off x="11237054" y="4912112"/>
            <a:ext cx="693939" cy="693939"/>
          </a:xfrm>
          <a:prstGeom prst="rect">
            <a:avLst/>
          </a:prstGeom>
        </p:spPr>
      </p:pic>
      <p:pic>
        <p:nvPicPr>
          <p:cNvPr id="10" name="Picture 8">
            <a:extLst>
              <a:ext uri="{FF2B5EF4-FFF2-40B4-BE49-F238E27FC236}">
                <a16:creationId xmlns:a16="http://schemas.microsoft.com/office/drawing/2014/main" id="{C5DFC967-FD05-5EA2-E84C-FCA7B552AF3C}"/>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64004" y="5142546"/>
            <a:ext cx="956720" cy="9567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4">
            <a:extLst>
              <a:ext uri="{FF2B5EF4-FFF2-40B4-BE49-F238E27FC236}">
                <a16:creationId xmlns:a16="http://schemas.microsoft.com/office/drawing/2014/main" id="{022D4FE8-50EB-94CD-4A7D-283F01511484}"/>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65556" y="5988161"/>
            <a:ext cx="1135753" cy="60647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8">
            <a:extLst>
              <a:ext uri="{FF2B5EF4-FFF2-40B4-BE49-F238E27FC236}">
                <a16:creationId xmlns:a16="http://schemas.microsoft.com/office/drawing/2014/main" id="{C6C75F86-CF0D-3247-DE3B-EBA8C43D0E2F}"/>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118554" y="4553578"/>
            <a:ext cx="736063" cy="7360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a:extLst>
              <a:ext uri="{FF2B5EF4-FFF2-40B4-BE49-F238E27FC236}">
                <a16:creationId xmlns:a16="http://schemas.microsoft.com/office/drawing/2014/main" id="{633BB24C-A241-AE91-19FE-1A8DA727E89A}"/>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35306" y="2496058"/>
            <a:ext cx="1008671" cy="6475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a:extLst>
              <a:ext uri="{FF2B5EF4-FFF2-40B4-BE49-F238E27FC236}">
                <a16:creationId xmlns:a16="http://schemas.microsoft.com/office/drawing/2014/main" id="{0A164C02-2E62-8AE8-A0BC-7B5D853E4FFE}"/>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0698972" y="3603217"/>
            <a:ext cx="1527197" cy="57296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a:extLst>
              <a:ext uri="{FF2B5EF4-FFF2-40B4-BE49-F238E27FC236}">
                <a16:creationId xmlns:a16="http://schemas.microsoft.com/office/drawing/2014/main" id="{1C65969C-0F26-4C39-3AFE-F209F175D288}"/>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54689" y="721289"/>
            <a:ext cx="1018989" cy="8319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6">
            <a:extLst>
              <a:ext uri="{FF2B5EF4-FFF2-40B4-BE49-F238E27FC236}">
                <a16:creationId xmlns:a16="http://schemas.microsoft.com/office/drawing/2014/main" id="{8546BF61-7F73-489E-0437-89C182B9139C}"/>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96045" y="5390478"/>
            <a:ext cx="1226785" cy="58508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2">
            <a:extLst>
              <a:ext uri="{FF2B5EF4-FFF2-40B4-BE49-F238E27FC236}">
                <a16:creationId xmlns:a16="http://schemas.microsoft.com/office/drawing/2014/main" id="{512CCCC4-9507-293D-CF49-36F3BBDA124F}"/>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58789" y="5143464"/>
            <a:ext cx="885276" cy="78497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BA5E3937-42D2-2265-E986-8C6AB7C1F59C}"/>
              </a:ext>
              <a:ext uri="{C183D7F6-B498-43B3-948B-1728B52AA6E4}">
                <adec:decorative xmlns:adec="http://schemas.microsoft.com/office/drawing/2017/decorative" val="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170938" y="6067597"/>
            <a:ext cx="875015" cy="2179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4">
            <a:extLst>
              <a:ext uri="{FF2B5EF4-FFF2-40B4-BE49-F238E27FC236}">
                <a16:creationId xmlns:a16="http://schemas.microsoft.com/office/drawing/2014/main" id="{49EB85C0-3CCB-E4BD-CC2C-8FAE681AD5AB}"/>
              </a:ext>
              <a:ext uri="{C183D7F6-B498-43B3-948B-1728B52AA6E4}">
                <adec:decorative xmlns:adec="http://schemas.microsoft.com/office/drawing/2017/decorative" val="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2397" y="3874697"/>
            <a:ext cx="1008671" cy="64042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a:extLst>
              <a:ext uri="{FF2B5EF4-FFF2-40B4-BE49-F238E27FC236}">
                <a16:creationId xmlns:a16="http://schemas.microsoft.com/office/drawing/2014/main" id="{E9683BA8-56D2-CD06-C2B0-D22EB9D591DF}"/>
              </a:ext>
              <a:ext uri="{C183D7F6-B498-43B3-948B-1728B52AA6E4}">
                <adec:decorative xmlns:adec="http://schemas.microsoft.com/office/drawing/2017/decorative" val="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922830" y="5674356"/>
            <a:ext cx="1079483" cy="30120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E86C6289-D16F-23F3-28BA-28134915B125}"/>
              </a:ext>
              <a:ext uri="{C183D7F6-B498-43B3-948B-1728B52AA6E4}">
                <adec:decorative xmlns:adec="http://schemas.microsoft.com/office/drawing/2017/decorative" val="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457967" y="1677384"/>
            <a:ext cx="1471950" cy="360321"/>
          </a:xfrm>
          <a:prstGeom prst="rect">
            <a:avLst/>
          </a:prstGeom>
          <a:noFill/>
          <a:extLst>
            <a:ext uri="{909E8E84-426E-40DD-AFC4-6F175D3DCCD1}">
              <a14:hiddenFill xmlns:a14="http://schemas.microsoft.com/office/drawing/2010/main">
                <a:solidFill>
                  <a:srgbClr val="FFFFFF"/>
                </a:solidFill>
              </a14:hiddenFill>
            </a:ext>
          </a:extLst>
        </p:spPr>
      </p:pic>
      <p:pic>
        <p:nvPicPr>
          <p:cNvPr id="42" name="Tijdelijke aanduiding voor inhoud 41">
            <a:extLst>
              <a:ext uri="{FF2B5EF4-FFF2-40B4-BE49-F238E27FC236}">
                <a16:creationId xmlns:a16="http://schemas.microsoft.com/office/drawing/2014/main" id="{1007469B-A827-B13B-8757-94A0EDDBF600}"/>
              </a:ext>
              <a:ext uri="{C183D7F6-B498-43B3-948B-1728B52AA6E4}">
                <adec:decorative xmlns:adec="http://schemas.microsoft.com/office/drawing/2017/decorative" val="1"/>
              </a:ext>
            </a:extLst>
          </p:cNvPr>
          <p:cNvPicPr>
            <a:picLocks noGrp="1" noChangeAspect="1"/>
          </p:cNvPicPr>
          <p:nvPr>
            <p:ph idx="1"/>
          </p:nvPr>
        </p:nvPicPr>
        <p:blipFill>
          <a:blip r:embed="rId27">
            <a:extLst>
              <a:ext uri="{28A0092B-C50C-407E-A947-70E740481C1C}">
                <a14:useLocalDpi xmlns:a14="http://schemas.microsoft.com/office/drawing/2010/main" val="0"/>
              </a:ext>
            </a:extLst>
          </a:blip>
          <a:stretch>
            <a:fillRect/>
          </a:stretch>
        </p:blipFill>
        <p:spPr>
          <a:xfrm>
            <a:off x="9286958" y="775658"/>
            <a:ext cx="1106666" cy="469864"/>
          </a:xfrm>
        </p:spPr>
      </p:pic>
      <p:pic>
        <p:nvPicPr>
          <p:cNvPr id="44" name="Afbeelding 43">
            <a:extLst>
              <a:ext uri="{FF2B5EF4-FFF2-40B4-BE49-F238E27FC236}">
                <a16:creationId xmlns:a16="http://schemas.microsoft.com/office/drawing/2014/main" id="{26C31252-927C-9C9C-0849-8E0E75DE3845}"/>
              </a:ext>
              <a:ext uri="{C183D7F6-B498-43B3-948B-1728B52AA6E4}">
                <adec:decorative xmlns:adec="http://schemas.microsoft.com/office/drawing/2017/decorative" val="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64494" y="1112031"/>
            <a:ext cx="934275" cy="332756"/>
          </a:xfrm>
          <a:prstGeom prst="rect">
            <a:avLst/>
          </a:prstGeom>
        </p:spPr>
      </p:pic>
      <p:pic>
        <p:nvPicPr>
          <p:cNvPr id="46" name="Afbeelding 45">
            <a:extLst>
              <a:ext uri="{FF2B5EF4-FFF2-40B4-BE49-F238E27FC236}">
                <a16:creationId xmlns:a16="http://schemas.microsoft.com/office/drawing/2014/main" id="{1D67F487-4869-E91F-9ADB-32DC39E0529B}"/>
              </a:ext>
              <a:ext uri="{C183D7F6-B498-43B3-948B-1728B52AA6E4}">
                <adec:decorative xmlns:adec="http://schemas.microsoft.com/office/drawing/2017/decorative" val="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419033" y="886786"/>
            <a:ext cx="984624" cy="984624"/>
          </a:xfrm>
          <a:prstGeom prst="rect">
            <a:avLst/>
          </a:prstGeom>
        </p:spPr>
      </p:pic>
      <p:pic>
        <p:nvPicPr>
          <p:cNvPr id="48" name="Afbeelding 47">
            <a:extLst>
              <a:ext uri="{FF2B5EF4-FFF2-40B4-BE49-F238E27FC236}">
                <a16:creationId xmlns:a16="http://schemas.microsoft.com/office/drawing/2014/main" id="{1B89EC02-2F8D-01F2-B344-E0A66276C95F}"/>
              </a:ext>
              <a:ext uri="{C183D7F6-B498-43B3-948B-1728B52AA6E4}">
                <adec:decorative xmlns:adec="http://schemas.microsoft.com/office/drawing/2017/decorative" val="1"/>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97159" y="1527650"/>
            <a:ext cx="863726" cy="863726"/>
          </a:xfrm>
          <a:prstGeom prst="rect">
            <a:avLst/>
          </a:prstGeom>
        </p:spPr>
      </p:pic>
      <p:pic>
        <p:nvPicPr>
          <p:cNvPr id="50" name="Afbeelding 49">
            <a:extLst>
              <a:ext uri="{FF2B5EF4-FFF2-40B4-BE49-F238E27FC236}">
                <a16:creationId xmlns:a16="http://schemas.microsoft.com/office/drawing/2014/main" id="{4029FBAD-8487-2754-ADA8-CDAECD2B9402}"/>
              </a:ext>
              <a:ext uri="{C183D7F6-B498-43B3-948B-1728B52AA6E4}">
                <adec:decorative xmlns:adec="http://schemas.microsoft.com/office/drawing/2017/decorative" val="1"/>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119495" y="1605842"/>
            <a:ext cx="834606" cy="834606"/>
          </a:xfrm>
          <a:prstGeom prst="rect">
            <a:avLst/>
          </a:prstGeom>
        </p:spPr>
      </p:pic>
    </p:spTree>
    <p:extLst>
      <p:ext uri="{BB962C8B-B14F-4D97-AF65-F5344CB8AC3E}">
        <p14:creationId xmlns:p14="http://schemas.microsoft.com/office/powerpoint/2010/main" val="2715964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anim calcmode="lin" valueType="num">
                                      <p:cBhvr additive="base">
                                        <p:cTn id="39" dur="500" fill="hold"/>
                                        <p:tgtEl>
                                          <p:spTgt spid="19"/>
                                        </p:tgtEl>
                                        <p:attrNameLst>
                                          <p:attrName>ppt_x</p:attrName>
                                        </p:attrNameLst>
                                      </p:cBhvr>
                                      <p:tavLst>
                                        <p:tav tm="0">
                                          <p:val>
                                            <p:strVal val="#ppt_x"/>
                                          </p:val>
                                        </p:tav>
                                        <p:tav tm="100000">
                                          <p:val>
                                            <p:strVal val="#ppt_x"/>
                                          </p:val>
                                        </p:tav>
                                      </p:tavLst>
                                    </p:anim>
                                    <p:anim calcmode="lin" valueType="num">
                                      <p:cBhvr additive="base">
                                        <p:cTn id="40" dur="500" fill="hold"/>
                                        <p:tgtEl>
                                          <p:spTgt spid="19"/>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3"/>
                                        </p:tgtEl>
                                        <p:attrNameLst>
                                          <p:attrName>style.visibility</p:attrName>
                                        </p:attrNameLst>
                                      </p:cBhvr>
                                      <p:to>
                                        <p:strVal val="visible"/>
                                      </p:to>
                                    </p:set>
                                    <p:anim calcmode="lin" valueType="num">
                                      <p:cBhvr additive="base">
                                        <p:cTn id="59" dur="500" fill="hold"/>
                                        <p:tgtEl>
                                          <p:spTgt spid="33"/>
                                        </p:tgtEl>
                                        <p:attrNameLst>
                                          <p:attrName>ppt_x</p:attrName>
                                        </p:attrNameLst>
                                      </p:cBhvr>
                                      <p:tavLst>
                                        <p:tav tm="0">
                                          <p:val>
                                            <p:strVal val="#ppt_x"/>
                                          </p:val>
                                        </p:tav>
                                        <p:tav tm="100000">
                                          <p:val>
                                            <p:strVal val="#ppt_x"/>
                                          </p:val>
                                        </p:tav>
                                      </p:tavLst>
                                    </p:anim>
                                    <p:anim calcmode="lin" valueType="num">
                                      <p:cBhvr additive="base">
                                        <p:cTn id="60" dur="500" fill="hold"/>
                                        <p:tgtEl>
                                          <p:spTgt spid="3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34"/>
                                        </p:tgtEl>
                                        <p:attrNameLst>
                                          <p:attrName>style.visibility</p:attrName>
                                        </p:attrNameLst>
                                      </p:cBhvr>
                                      <p:to>
                                        <p:strVal val="visible"/>
                                      </p:to>
                                    </p:set>
                                    <p:anim calcmode="lin" valueType="num">
                                      <p:cBhvr additive="base">
                                        <p:cTn id="63" dur="500" fill="hold"/>
                                        <p:tgtEl>
                                          <p:spTgt spid="34"/>
                                        </p:tgtEl>
                                        <p:attrNameLst>
                                          <p:attrName>ppt_x</p:attrName>
                                        </p:attrNameLst>
                                      </p:cBhvr>
                                      <p:tavLst>
                                        <p:tav tm="0">
                                          <p:val>
                                            <p:strVal val="#ppt_x"/>
                                          </p:val>
                                        </p:tav>
                                        <p:tav tm="100000">
                                          <p:val>
                                            <p:strVal val="#ppt_x"/>
                                          </p:val>
                                        </p:tav>
                                      </p:tavLst>
                                    </p:anim>
                                    <p:anim calcmode="lin" valueType="num">
                                      <p:cBhvr additive="base">
                                        <p:cTn id="64" dur="500" fill="hold"/>
                                        <p:tgtEl>
                                          <p:spTgt spid="3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additive="base">
                                        <p:cTn id="67" dur="500" fill="hold"/>
                                        <p:tgtEl>
                                          <p:spTgt spid="36"/>
                                        </p:tgtEl>
                                        <p:attrNameLst>
                                          <p:attrName>ppt_x</p:attrName>
                                        </p:attrNameLst>
                                      </p:cBhvr>
                                      <p:tavLst>
                                        <p:tav tm="0">
                                          <p:val>
                                            <p:strVal val="#ppt_x"/>
                                          </p:val>
                                        </p:tav>
                                        <p:tav tm="100000">
                                          <p:val>
                                            <p:strVal val="#ppt_x"/>
                                          </p:val>
                                        </p:tav>
                                      </p:tavLst>
                                    </p:anim>
                                    <p:anim calcmode="lin" valueType="num">
                                      <p:cBhvr additive="base">
                                        <p:cTn id="68" dur="500" fill="hold"/>
                                        <p:tgtEl>
                                          <p:spTgt spid="3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 calcmode="lin" valueType="num">
                                      <p:cBhvr additive="base">
                                        <p:cTn id="71" dur="500" fill="hold"/>
                                        <p:tgtEl>
                                          <p:spTgt spid="37"/>
                                        </p:tgtEl>
                                        <p:attrNameLst>
                                          <p:attrName>ppt_x</p:attrName>
                                        </p:attrNameLst>
                                      </p:cBhvr>
                                      <p:tavLst>
                                        <p:tav tm="0">
                                          <p:val>
                                            <p:strVal val="#ppt_x"/>
                                          </p:val>
                                        </p:tav>
                                        <p:tav tm="100000">
                                          <p:val>
                                            <p:strVal val="#ppt_x"/>
                                          </p:val>
                                        </p:tav>
                                      </p:tavLst>
                                    </p:anim>
                                    <p:anim calcmode="lin" valueType="num">
                                      <p:cBhvr additive="base">
                                        <p:cTn id="7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5000"/>
                                        <p:tgtEl>
                                          <p:spTgt spid="28"/>
                                        </p:tgtEl>
                                      </p:cBhvr>
                                    </p:animEffect>
                                  </p:childTnLst>
                                </p:cTn>
                              </p:par>
                            </p:childTnLst>
                          </p:cTn>
                        </p:par>
                        <p:par>
                          <p:cTn id="78" fill="hold">
                            <p:stCondLst>
                              <p:cond delay="5000"/>
                            </p:stCondLst>
                            <p:childTnLst>
                              <p:par>
                                <p:cTn id="79" presetID="1" presetClass="entr" presetSubtype="0" fill="hold" nodeType="after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fbeelding 12">
            <a:extLst>
              <a:ext uri="{FF2B5EF4-FFF2-40B4-BE49-F238E27FC236}">
                <a16:creationId xmlns:a16="http://schemas.microsoft.com/office/drawing/2014/main" id="{BD2E4CC2-222F-BE4F-E437-A1D88D6458C0}"/>
              </a:ext>
              <a:ext uri="{C183D7F6-B498-43B3-948B-1728B52AA6E4}">
                <adec:decorative xmlns:adec="http://schemas.microsoft.com/office/drawing/2017/decorative" val="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498155" y="1709131"/>
            <a:ext cx="5881878" cy="4464558"/>
          </a:xfrm>
          <a:prstGeom prst="ellipse">
            <a:avLst/>
          </a:prstGeom>
          <a:ln>
            <a:noFill/>
          </a:ln>
          <a:effectLst/>
        </p:spPr>
      </p:pic>
      <p:pic>
        <p:nvPicPr>
          <p:cNvPr id="9" name="Afbeelding 8">
            <a:extLst>
              <a:ext uri="{FF2B5EF4-FFF2-40B4-BE49-F238E27FC236}">
                <a16:creationId xmlns:a16="http://schemas.microsoft.com/office/drawing/2014/main" id="{A39BE8E1-855B-21A6-71D5-232CB2909C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427046" y="729154"/>
            <a:ext cx="7266799" cy="6576912"/>
          </a:xfrm>
          <a:prstGeom prst="rect">
            <a:avLst/>
          </a:prstGeom>
        </p:spPr>
      </p:pic>
      <p:sp>
        <p:nvSpPr>
          <p:cNvPr id="2" name="Titel 1">
            <a:extLst>
              <a:ext uri="{FF2B5EF4-FFF2-40B4-BE49-F238E27FC236}">
                <a16:creationId xmlns:a16="http://schemas.microsoft.com/office/drawing/2014/main" id="{6D25EE68-AC0A-2E11-C2B5-636196C5DD13}"/>
              </a:ext>
              <a:ext uri="{C183D7F6-B498-43B3-948B-1728B52AA6E4}">
                <adec:decorative xmlns:adec="http://schemas.microsoft.com/office/drawing/2017/decorative" val="1"/>
              </a:ext>
            </a:extLst>
          </p:cNvPr>
          <p:cNvSpPr>
            <a:spLocks noGrp="1"/>
          </p:cNvSpPr>
          <p:nvPr>
            <p:ph type="title"/>
          </p:nvPr>
        </p:nvSpPr>
        <p:spPr>
          <a:xfrm>
            <a:off x="838200" y="22225"/>
            <a:ext cx="10515600" cy="1325563"/>
          </a:xfrm>
        </p:spPr>
        <p:txBody>
          <a:bodyPr>
            <a:normAutofit/>
          </a:bodyPr>
          <a:lstStyle/>
          <a:p>
            <a:r>
              <a:rPr lang="nl-NL" sz="3600" b="1" dirty="0" err="1">
                <a:latin typeface="Verdana" panose="020B0604030504040204" pitchFamily="34" charset="0"/>
                <a:ea typeface="Verdana" panose="020B0604030504040204" pitchFamily="34" charset="0"/>
              </a:rPr>
              <a:t>WaterCampus</a:t>
            </a:r>
            <a:r>
              <a:rPr lang="nl-NL" sz="3600" b="1" dirty="0">
                <a:latin typeface="Verdana" panose="020B0604030504040204" pitchFamily="34" charset="0"/>
                <a:ea typeface="Verdana" panose="020B0604030504040204" pitchFamily="34" charset="0"/>
              </a:rPr>
              <a:t> take-a-way</a:t>
            </a:r>
          </a:p>
        </p:txBody>
      </p:sp>
      <p:sp>
        <p:nvSpPr>
          <p:cNvPr id="4" name="Tijdelijke aanduiding voor datum 3">
            <a:extLst>
              <a:ext uri="{FF2B5EF4-FFF2-40B4-BE49-F238E27FC236}">
                <a16:creationId xmlns:a16="http://schemas.microsoft.com/office/drawing/2014/main" id="{68E8EC3B-C3C6-3F20-F687-3D2A6AE8E766}"/>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F9F15B-9C34-419C-89AB-982333D57F8D}" type="datetime1">
              <a:rPr kumimoji="0" lang="nl-NL" sz="1200" b="0" i="0" u="none" strike="noStrike" kern="1200" cap="none" spc="0" normalizeH="0" baseline="0" noProof="0" smtClean="0">
                <a:ln>
                  <a:noFill/>
                </a:ln>
                <a:solidFill>
                  <a:prstClr val="black">
                    <a:lumMod val="50000"/>
                    <a:lumOff val="50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nl-NL" sz="12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5" name="Tijdelijke aanduiding voor voettekst 4">
            <a:extLst>
              <a:ext uri="{FF2B5EF4-FFF2-40B4-BE49-F238E27FC236}">
                <a16:creationId xmlns:a16="http://schemas.microsoft.com/office/drawing/2014/main" id="{67BCEDE1-CFA8-BCA1-C3DA-B2EC5B6E1C47}"/>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jdelijke aanduiding voor dianummer 5">
            <a:extLst>
              <a:ext uri="{FF2B5EF4-FFF2-40B4-BE49-F238E27FC236}">
                <a16:creationId xmlns:a16="http://schemas.microsoft.com/office/drawing/2014/main" id="{152A6D77-8526-EB5C-8C73-F2D9BCC4C06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2309C-7CF2-4773-BB72-C3594DBE980E}"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jdelijke aanduiding voor inhoud 2">
            <a:extLst>
              <a:ext uri="{FF2B5EF4-FFF2-40B4-BE49-F238E27FC236}">
                <a16:creationId xmlns:a16="http://schemas.microsoft.com/office/drawing/2014/main" id="{5E24FD96-78F1-2F69-2E11-CA5188232283}"/>
              </a:ext>
              <a:ext uri="{C183D7F6-B498-43B3-948B-1728B52AA6E4}">
                <adec:decorative xmlns:adec="http://schemas.microsoft.com/office/drawing/2017/decorative" val="1"/>
              </a:ext>
            </a:extLst>
          </p:cNvPr>
          <p:cNvSpPr>
            <a:spLocks noGrp="1"/>
          </p:cNvSpPr>
          <p:nvPr>
            <p:ph idx="1"/>
          </p:nvPr>
        </p:nvSpPr>
        <p:spPr>
          <a:xfrm>
            <a:off x="3524250" y="1395413"/>
            <a:ext cx="5121061" cy="4351338"/>
          </a:xfrm>
        </p:spPr>
        <p:txBody>
          <a:bodyPr>
            <a:normAutofit fontScale="92500" lnSpcReduction="20000"/>
          </a:bodyPr>
          <a:lstStyle/>
          <a:p>
            <a:r>
              <a:rPr lang="nl-NL" sz="3200" b="1" dirty="0">
                <a:latin typeface="Verdana" panose="020B0604030504040204" pitchFamily="34" charset="0"/>
                <a:ea typeface="Verdana" panose="020B0604030504040204" pitchFamily="34" charset="0"/>
              </a:rPr>
              <a:t>Onderzoek</a:t>
            </a:r>
          </a:p>
          <a:p>
            <a:r>
              <a:rPr lang="nl-NL" sz="3200" b="1" dirty="0">
                <a:latin typeface="Verdana" panose="020B0604030504040204" pitchFamily="34" charset="0"/>
                <a:ea typeface="Verdana" panose="020B0604030504040204" pitchFamily="34" charset="0"/>
              </a:rPr>
              <a:t>Opleiding</a:t>
            </a:r>
          </a:p>
          <a:p>
            <a:r>
              <a:rPr lang="nl-NL" sz="3200" b="1" dirty="0">
                <a:latin typeface="Verdana" panose="020B0604030504040204" pitchFamily="34" charset="0"/>
                <a:ea typeface="Verdana" panose="020B0604030504040204" pitchFamily="34" charset="0"/>
              </a:rPr>
              <a:t>Ondernemerschap</a:t>
            </a:r>
          </a:p>
          <a:p>
            <a:r>
              <a:rPr lang="nl-NL" sz="3200" b="1" dirty="0">
                <a:latin typeface="Verdana" panose="020B0604030504040204" pitchFamily="34" charset="0"/>
                <a:ea typeface="Verdana" panose="020B0604030504040204" pitchFamily="34" charset="0"/>
              </a:rPr>
              <a:t>Business</a:t>
            </a:r>
          </a:p>
          <a:p>
            <a:r>
              <a:rPr lang="nl-NL" sz="3200" b="1" dirty="0">
                <a:latin typeface="Verdana" panose="020B0604030504040204" pitchFamily="34" charset="0"/>
                <a:ea typeface="Verdana" panose="020B0604030504040204" pitchFamily="34" charset="0"/>
              </a:rPr>
              <a:t>Faciliteiten</a:t>
            </a:r>
          </a:p>
          <a:p>
            <a:r>
              <a:rPr lang="nl-NL" sz="3200" b="1" dirty="0">
                <a:latin typeface="Verdana" panose="020B0604030504040204" pitchFamily="34" charset="0"/>
                <a:ea typeface="Verdana" panose="020B0604030504040204" pitchFamily="34" charset="0"/>
              </a:rPr>
              <a:t>Netwerk(en!)…</a:t>
            </a:r>
          </a:p>
          <a:p>
            <a:endParaRPr lang="nl-NL" sz="3200" b="1" dirty="0">
              <a:latin typeface="Verdana" panose="020B0604030504040204" pitchFamily="34" charset="0"/>
              <a:ea typeface="Verdana" panose="020B0604030504040204" pitchFamily="34" charset="0"/>
            </a:endParaRPr>
          </a:p>
          <a:p>
            <a:pPr marL="457200" lvl="1" indent="0">
              <a:buNone/>
            </a:pPr>
            <a:r>
              <a:rPr lang="nl-NL" sz="3200" b="1" dirty="0">
                <a:latin typeface="Verdana" panose="020B0604030504040204" pitchFamily="34" charset="0"/>
                <a:ea typeface="Verdana" panose="020B0604030504040204" pitchFamily="34" charset="0"/>
              </a:rPr>
              <a:t>Hulp bij het verder 	brengen van de 	organisatie!</a:t>
            </a:r>
          </a:p>
        </p:txBody>
      </p:sp>
      <p:pic>
        <p:nvPicPr>
          <p:cNvPr id="7" name="Afbeelding 6">
            <a:extLst>
              <a:ext uri="{FF2B5EF4-FFF2-40B4-BE49-F238E27FC236}">
                <a16:creationId xmlns:a16="http://schemas.microsoft.com/office/drawing/2014/main" id="{0C14EDF6-7E8B-D8AA-8013-1746EA465D7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60" y="2601371"/>
            <a:ext cx="3312064" cy="569357"/>
          </a:xfrm>
          <a:prstGeom prst="rect">
            <a:avLst/>
          </a:prstGeom>
        </p:spPr>
      </p:pic>
      <p:sp>
        <p:nvSpPr>
          <p:cNvPr id="8" name="Pijl: rechts 7">
            <a:extLst>
              <a:ext uri="{FF2B5EF4-FFF2-40B4-BE49-F238E27FC236}">
                <a16:creationId xmlns:a16="http://schemas.microsoft.com/office/drawing/2014/main" id="{548C6F72-6694-37C5-AF1B-18652DB6BCB8}"/>
              </a:ext>
              <a:ext uri="{C183D7F6-B498-43B3-948B-1728B52AA6E4}">
                <adec:decorative xmlns:adec="http://schemas.microsoft.com/office/drawing/2017/decorative" val="1"/>
              </a:ext>
            </a:extLst>
          </p:cNvPr>
          <p:cNvSpPr/>
          <p:nvPr/>
        </p:nvSpPr>
        <p:spPr>
          <a:xfrm>
            <a:off x="3403012" y="2732173"/>
            <a:ext cx="351693" cy="339620"/>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25557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4D5F96-0A37-498F-81C3-74E71608A74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nl-NL" sz="3600" b="1" dirty="0">
                <a:latin typeface="Verdana" panose="020B0604030504040204" pitchFamily="34" charset="0"/>
                <a:ea typeface="Verdana" panose="020B0604030504040204" pitchFamily="34" charset="0"/>
                <a:cs typeface="Ebrima" panose="02000000000000000000" pitchFamily="2" charset="0"/>
              </a:rPr>
              <a:t> 						Focus</a:t>
            </a:r>
          </a:p>
        </p:txBody>
      </p:sp>
      <p:sp>
        <p:nvSpPr>
          <p:cNvPr id="7" name="Tijdelijke aanduiding voor datum 6">
            <a:extLst>
              <a:ext uri="{FF2B5EF4-FFF2-40B4-BE49-F238E27FC236}">
                <a16:creationId xmlns:a16="http://schemas.microsoft.com/office/drawing/2014/main" id="{E681912A-D738-4623-A6CF-8579B0D78DF3}"/>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02ED22-A197-403C-81F4-140E28FC9E7E}" type="datetime1">
              <a:rPr kumimoji="0" lang="nl-NL" sz="1200" b="0" i="0" u="none" strike="noStrike" kern="1200" cap="none" spc="0" normalizeH="0" baseline="0" noProof="0" smtClean="0">
                <a:ln>
                  <a:noFill/>
                </a:ln>
                <a:solidFill>
                  <a:prstClr val="black">
                    <a:lumMod val="50000"/>
                    <a:lumOff val="50000"/>
                  </a:prstClr>
                </a:solidFill>
                <a:effectLst/>
                <a:uLnTx/>
                <a:uFillTx/>
                <a:latin typeface="Ebrima" panose="02000000000000000000" pitchFamily="2" charset="0"/>
                <a:ea typeface="Ebrima" panose="02000000000000000000" pitchFamily="2" charset="0"/>
                <a:cs typeface="Ebrima"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nl-NL" sz="1200" b="0" i="0" u="none" strike="noStrike" kern="1200" cap="none" spc="0" normalizeH="0" baseline="0" noProof="0">
              <a:ln>
                <a:noFill/>
              </a:ln>
              <a:solidFill>
                <a:prstClr val="black">
                  <a:lumMod val="50000"/>
                  <a:lumOff val="50000"/>
                </a:prstClr>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8" name="Tijdelijke aanduiding voor voettekst 7">
            <a:extLst>
              <a:ext uri="{FF2B5EF4-FFF2-40B4-BE49-F238E27FC236}">
                <a16:creationId xmlns:a16="http://schemas.microsoft.com/office/drawing/2014/main" id="{6B425F26-87EE-4966-A891-87E3FCC7766F}"/>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9" name="Tijdelijke aanduiding voor dianummer 8">
            <a:extLst>
              <a:ext uri="{FF2B5EF4-FFF2-40B4-BE49-F238E27FC236}">
                <a16:creationId xmlns:a16="http://schemas.microsoft.com/office/drawing/2014/main" id="{7F2AAD45-642E-47B4-B69C-80B1B32D28F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2309C-7CF2-4773-BB72-C3594DBE980E}" type="slidenum">
              <a:rPr kumimoji="0" lang="nl-NL" sz="1200" b="0" i="0" u="none" strike="noStrike" kern="1200" cap="none" spc="0" normalizeH="0" baseline="0" noProof="0" smtClean="0">
                <a:ln>
                  <a:noFill/>
                </a:ln>
                <a:solidFill>
                  <a:prstClr val="black">
                    <a:tint val="75000"/>
                  </a:prstClr>
                </a:solidFill>
                <a:effectLst/>
                <a:uLnTx/>
                <a:uFillTx/>
                <a:latin typeface="Ebrima" panose="02000000000000000000" pitchFamily="2" charset="0"/>
                <a:ea typeface="Ebrima" panose="02000000000000000000" pitchFamily="2" charset="0"/>
                <a:cs typeface="Ebrima"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tint val="75000"/>
                </a:prstClr>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13" name="Afbeelding 12">
            <a:extLst>
              <a:ext uri="{FF2B5EF4-FFF2-40B4-BE49-F238E27FC236}">
                <a16:creationId xmlns:a16="http://schemas.microsoft.com/office/drawing/2014/main" id="{633ED0F7-1D20-5F97-BFFE-77946C24DE9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826" y="501800"/>
            <a:ext cx="4646188" cy="798698"/>
          </a:xfrm>
          <a:prstGeom prst="rect">
            <a:avLst/>
          </a:prstGeom>
        </p:spPr>
      </p:pic>
      <p:sp>
        <p:nvSpPr>
          <p:cNvPr id="14" name="Rechthoek 13">
            <a:extLst>
              <a:ext uri="{FF2B5EF4-FFF2-40B4-BE49-F238E27FC236}">
                <a16:creationId xmlns:a16="http://schemas.microsoft.com/office/drawing/2014/main" id="{89DC0C98-79D9-AEA7-48AE-474F99A79180}"/>
              </a:ext>
              <a:ext uri="{C183D7F6-B498-43B3-948B-1728B52AA6E4}">
                <adec:decorative xmlns:adec="http://schemas.microsoft.com/office/drawing/2017/decorative" val="1"/>
              </a:ext>
            </a:extLst>
          </p:cNvPr>
          <p:cNvSpPr/>
          <p:nvPr/>
        </p:nvSpPr>
        <p:spPr>
          <a:xfrm>
            <a:off x="4293263" y="3366759"/>
            <a:ext cx="3605474" cy="830997"/>
          </a:xfrm>
          <a:prstGeom prst="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8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Verdana" panose="020B0604030504040204" pitchFamily="34" charset="0"/>
                <a:ea typeface="Verdana" panose="020B0604030504040204" pitchFamily="34" charset="0"/>
              </a:rPr>
              <a:t>209 leden</a:t>
            </a:r>
          </a:p>
        </p:txBody>
      </p:sp>
      <p:sp>
        <p:nvSpPr>
          <p:cNvPr id="4" name="Tijdelijke aanduiding voor inhoud 3">
            <a:extLst>
              <a:ext uri="{FF2B5EF4-FFF2-40B4-BE49-F238E27FC236}">
                <a16:creationId xmlns:a16="http://schemas.microsoft.com/office/drawing/2014/main" id="{05520148-7055-7F4A-FEEE-4A643E97CDCE}"/>
              </a:ext>
              <a:ext uri="{C183D7F6-B498-43B3-948B-1728B52AA6E4}">
                <adec:decorative xmlns:adec="http://schemas.microsoft.com/office/drawing/2017/decorative" val="1"/>
              </a:ext>
            </a:extLst>
          </p:cNvPr>
          <p:cNvSpPr>
            <a:spLocks noGrp="1"/>
          </p:cNvSpPr>
          <p:nvPr>
            <p:ph sz="half" idx="1"/>
          </p:nvPr>
        </p:nvSpPr>
        <p:spPr>
          <a:xfrm>
            <a:off x="838200" y="4501661"/>
            <a:ext cx="10720754" cy="1675301"/>
          </a:xfrm>
        </p:spPr>
        <p:txBody>
          <a:bodyPr>
            <a:normAutofit/>
          </a:bodyPr>
          <a:lstStyle/>
          <a:p>
            <a:pPr marL="0" indent="0">
              <a:buNone/>
            </a:pPr>
            <a:r>
              <a:rPr lang="nl-NL" sz="3700" dirty="0">
                <a:latin typeface="Verdana" panose="020B0604030504040204" pitchFamily="34" charset="0"/>
                <a:ea typeface="Verdana" panose="020B0604030504040204" pitchFamily="34" charset="0"/>
              </a:rPr>
              <a:t>Water- en milieutechnologie gerelateerde partijen actief in allerlei sectoren en met allerlei producten en diensten.</a:t>
            </a:r>
          </a:p>
        </p:txBody>
      </p:sp>
    </p:spTree>
    <p:extLst>
      <p:ext uri="{BB962C8B-B14F-4D97-AF65-F5344CB8AC3E}">
        <p14:creationId xmlns:p14="http://schemas.microsoft.com/office/powerpoint/2010/main" val="174870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ijdelijke aanduiding voor inhoud 9">
            <a:extLst>
              <a:ext uri="{FF2B5EF4-FFF2-40B4-BE49-F238E27FC236}">
                <a16:creationId xmlns:a16="http://schemas.microsoft.com/office/drawing/2014/main" id="{D31410D3-2804-A73F-D1AD-E93FB34DB5A4}"/>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1354283778"/>
              </p:ext>
            </p:extLst>
          </p:nvPr>
        </p:nvGraphicFramePr>
        <p:xfrm>
          <a:off x="838200" y="1467853"/>
          <a:ext cx="10515600" cy="472114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5C4D5F96-0A37-498F-81C3-74E71608A74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nl-NL" sz="3600" b="1" dirty="0">
                <a:latin typeface="Verdana" panose="020B0604030504040204" pitchFamily="34" charset="0"/>
                <a:ea typeface="Verdana" panose="020B0604030504040204" pitchFamily="34" charset="0"/>
                <a:cs typeface="Ebrima" panose="02000000000000000000" pitchFamily="2" charset="0"/>
              </a:rPr>
              <a:t>						Sectoren</a:t>
            </a:r>
          </a:p>
        </p:txBody>
      </p:sp>
      <p:sp>
        <p:nvSpPr>
          <p:cNvPr id="7" name="Tijdelijke aanduiding voor datum 6">
            <a:extLst>
              <a:ext uri="{FF2B5EF4-FFF2-40B4-BE49-F238E27FC236}">
                <a16:creationId xmlns:a16="http://schemas.microsoft.com/office/drawing/2014/main" id="{E681912A-D738-4623-A6CF-8579B0D78DF3}"/>
              </a:ext>
              <a:ext uri="{C183D7F6-B498-43B3-948B-1728B52AA6E4}">
                <adec:decorative xmlns:adec="http://schemas.microsoft.com/office/drawing/2017/decorative" val="1"/>
              </a:ext>
            </a:extLst>
          </p:cNvPr>
          <p:cNvSpPr>
            <a:spLocks noGrp="1"/>
          </p:cNvSpPr>
          <p:nvPr>
            <p:ph type="dt" sz="half" idx="10"/>
          </p:nvPr>
        </p:nvSpPr>
        <p:spPr/>
        <p:txBody>
          <a:bodyPr/>
          <a:lstStyle/>
          <a:p>
            <a:fld id="{1702ED22-A197-403C-81F4-140E28FC9E7E}" type="datetime1">
              <a:rPr lang="nl-NL" smtClean="0">
                <a:latin typeface="Ebrima" panose="02000000000000000000" pitchFamily="2" charset="0"/>
                <a:ea typeface="Ebrima" panose="02000000000000000000" pitchFamily="2" charset="0"/>
                <a:cs typeface="Ebrima" panose="02000000000000000000" pitchFamily="2" charset="0"/>
              </a:rPr>
              <a:t>1-12-2025</a:t>
            </a:fld>
            <a:endParaRPr lang="nl-NL">
              <a:latin typeface="Ebrima" panose="02000000000000000000" pitchFamily="2" charset="0"/>
              <a:ea typeface="Ebrima" panose="02000000000000000000" pitchFamily="2" charset="0"/>
              <a:cs typeface="Ebrima" panose="02000000000000000000" pitchFamily="2" charset="0"/>
            </a:endParaRPr>
          </a:p>
        </p:txBody>
      </p:sp>
      <p:sp>
        <p:nvSpPr>
          <p:cNvPr id="8" name="Tijdelijke aanduiding voor voettekst 7">
            <a:extLst>
              <a:ext uri="{FF2B5EF4-FFF2-40B4-BE49-F238E27FC236}">
                <a16:creationId xmlns:a16="http://schemas.microsoft.com/office/drawing/2014/main" id="{6B425F26-87EE-4966-A891-87E3FCC7766F}"/>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a:latin typeface="Ebrima" panose="02000000000000000000" pitchFamily="2" charset="0"/>
              <a:ea typeface="Ebrima" panose="02000000000000000000" pitchFamily="2" charset="0"/>
              <a:cs typeface="Ebrima" panose="02000000000000000000" pitchFamily="2" charset="0"/>
            </a:endParaRPr>
          </a:p>
        </p:txBody>
      </p:sp>
      <p:sp>
        <p:nvSpPr>
          <p:cNvPr id="9" name="Tijdelijke aanduiding voor dianummer 8">
            <a:extLst>
              <a:ext uri="{FF2B5EF4-FFF2-40B4-BE49-F238E27FC236}">
                <a16:creationId xmlns:a16="http://schemas.microsoft.com/office/drawing/2014/main" id="{7F2AAD45-642E-47B4-B69C-80B1B32D28F5}"/>
              </a:ext>
              <a:ext uri="{C183D7F6-B498-43B3-948B-1728B52AA6E4}">
                <adec:decorative xmlns:adec="http://schemas.microsoft.com/office/drawing/2017/decorative" val="1"/>
              </a:ext>
            </a:extLst>
          </p:cNvPr>
          <p:cNvSpPr>
            <a:spLocks noGrp="1"/>
          </p:cNvSpPr>
          <p:nvPr>
            <p:ph type="sldNum" sz="quarter" idx="12"/>
          </p:nvPr>
        </p:nvSpPr>
        <p:spPr/>
        <p:txBody>
          <a:bodyPr/>
          <a:lstStyle/>
          <a:p>
            <a:fld id="{DA22309C-7CF2-4773-BB72-C3594DBE980E}" type="slidenum">
              <a:rPr lang="nl-NL" smtClean="0">
                <a:latin typeface="Ebrima" panose="02000000000000000000" pitchFamily="2" charset="0"/>
                <a:ea typeface="Ebrima" panose="02000000000000000000" pitchFamily="2" charset="0"/>
                <a:cs typeface="Ebrima" panose="02000000000000000000" pitchFamily="2" charset="0"/>
              </a:rPr>
              <a:t>7</a:t>
            </a:fld>
            <a:endParaRPr lang="nl-NL">
              <a:latin typeface="Ebrima" panose="02000000000000000000" pitchFamily="2" charset="0"/>
              <a:ea typeface="Ebrima" panose="02000000000000000000" pitchFamily="2" charset="0"/>
              <a:cs typeface="Ebrima" panose="02000000000000000000" pitchFamily="2" charset="0"/>
            </a:endParaRPr>
          </a:p>
        </p:txBody>
      </p:sp>
      <p:pic>
        <p:nvPicPr>
          <p:cNvPr id="13" name="Afbeelding 12">
            <a:extLst>
              <a:ext uri="{FF2B5EF4-FFF2-40B4-BE49-F238E27FC236}">
                <a16:creationId xmlns:a16="http://schemas.microsoft.com/office/drawing/2014/main" id="{633ED0F7-1D20-5F97-BFFE-77946C24DE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26" y="501800"/>
            <a:ext cx="4646188" cy="798698"/>
          </a:xfrm>
          <a:prstGeom prst="rect">
            <a:avLst/>
          </a:prstGeom>
        </p:spPr>
      </p:pic>
      <p:sp>
        <p:nvSpPr>
          <p:cNvPr id="14" name="Rechthoek 13">
            <a:extLst>
              <a:ext uri="{FF2B5EF4-FFF2-40B4-BE49-F238E27FC236}">
                <a16:creationId xmlns:a16="http://schemas.microsoft.com/office/drawing/2014/main" id="{89DC0C98-79D9-AEA7-48AE-474F99A79180}"/>
              </a:ext>
              <a:ext uri="{C183D7F6-B498-43B3-948B-1728B52AA6E4}">
                <adec:decorative xmlns:adec="http://schemas.microsoft.com/office/drawing/2017/decorative" val="1"/>
              </a:ext>
            </a:extLst>
          </p:cNvPr>
          <p:cNvSpPr/>
          <p:nvPr/>
        </p:nvSpPr>
        <p:spPr>
          <a:xfrm>
            <a:off x="4293263" y="3366759"/>
            <a:ext cx="3605474" cy="83099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algn="ctr"/>
            <a:r>
              <a:rPr lang="nl-NL"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rPr>
              <a:t>209 leden</a:t>
            </a:r>
          </a:p>
        </p:txBody>
      </p:sp>
    </p:spTree>
    <p:extLst>
      <p:ext uri="{BB962C8B-B14F-4D97-AF65-F5344CB8AC3E}">
        <p14:creationId xmlns:p14="http://schemas.microsoft.com/office/powerpoint/2010/main" val="52830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ijdelijke aanduiding voor inhoud 9">
            <a:extLst>
              <a:ext uri="{FF2B5EF4-FFF2-40B4-BE49-F238E27FC236}">
                <a16:creationId xmlns:a16="http://schemas.microsoft.com/office/drawing/2014/main" id="{D31410D3-2804-A73F-D1AD-E93FB34DB5A4}"/>
              </a:ext>
              <a:ext uri="{C183D7F6-B498-43B3-948B-1728B52AA6E4}">
                <adec:decorative xmlns:adec="http://schemas.microsoft.com/office/drawing/2017/decorative" val="1"/>
              </a:ext>
            </a:extLst>
          </p:cNvPr>
          <p:cNvGraphicFramePr>
            <a:graphicFrameLocks noGrp="1"/>
          </p:cNvGraphicFramePr>
          <p:nvPr>
            <p:ph sz="half" idx="1"/>
            <p:extLst>
              <p:ext uri="{D42A27DB-BD31-4B8C-83A1-F6EECF244321}">
                <p14:modId xmlns:p14="http://schemas.microsoft.com/office/powerpoint/2010/main" val="2691979872"/>
              </p:ext>
            </p:extLst>
          </p:nvPr>
        </p:nvGraphicFramePr>
        <p:xfrm>
          <a:off x="838200" y="1467853"/>
          <a:ext cx="10515600" cy="472114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5C4D5F96-0A37-498F-81C3-74E71608A741}"/>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nl-NL" sz="3600" b="1" dirty="0">
                <a:latin typeface="Verdana" panose="020B0604030504040204" pitchFamily="34" charset="0"/>
                <a:ea typeface="Verdana" panose="020B0604030504040204" pitchFamily="34" charset="0"/>
                <a:cs typeface="Ebrima" panose="02000000000000000000" pitchFamily="2" charset="0"/>
              </a:rPr>
              <a:t>						Expertgroepen</a:t>
            </a:r>
          </a:p>
        </p:txBody>
      </p:sp>
      <p:sp>
        <p:nvSpPr>
          <p:cNvPr id="7" name="Tijdelijke aanduiding voor datum 6">
            <a:extLst>
              <a:ext uri="{FF2B5EF4-FFF2-40B4-BE49-F238E27FC236}">
                <a16:creationId xmlns:a16="http://schemas.microsoft.com/office/drawing/2014/main" id="{E681912A-D738-4623-A6CF-8579B0D78DF3}"/>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702ED22-A197-403C-81F4-140E28FC9E7E}" type="datetime1">
              <a:rPr kumimoji="0" lang="nl-NL" sz="1200" b="0" i="0" u="none" strike="noStrike" kern="1200" cap="none" spc="0" normalizeH="0" baseline="0" noProof="0" smtClean="0">
                <a:ln>
                  <a:noFill/>
                </a:ln>
                <a:solidFill>
                  <a:prstClr val="black">
                    <a:lumMod val="50000"/>
                    <a:lumOff val="50000"/>
                  </a:prstClr>
                </a:solidFill>
                <a:effectLst/>
                <a:uLnTx/>
                <a:uFillTx/>
                <a:latin typeface="Ebrima" panose="02000000000000000000" pitchFamily="2" charset="0"/>
                <a:ea typeface="Ebrima" panose="02000000000000000000" pitchFamily="2" charset="0"/>
                <a:cs typeface="Ebrima"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1-12-2025</a:t>
            </a:fld>
            <a:endParaRPr kumimoji="0" lang="nl-NL" sz="1200" b="0" i="0" u="none" strike="noStrike" kern="1200" cap="none" spc="0" normalizeH="0" baseline="0" noProof="0">
              <a:ln>
                <a:noFill/>
              </a:ln>
              <a:solidFill>
                <a:prstClr val="black">
                  <a:lumMod val="50000"/>
                  <a:lumOff val="50000"/>
                </a:prstClr>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8" name="Tijdelijke aanduiding voor voettekst 7">
            <a:extLst>
              <a:ext uri="{FF2B5EF4-FFF2-40B4-BE49-F238E27FC236}">
                <a16:creationId xmlns:a16="http://schemas.microsoft.com/office/drawing/2014/main" id="{6B425F26-87EE-4966-A891-87E3FCC7766F}"/>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200" b="0" i="0" u="none" strike="noStrike" kern="1200" cap="none" spc="0" normalizeH="0" baseline="0" noProof="0">
              <a:ln>
                <a:noFill/>
              </a:ln>
              <a:solidFill>
                <a:prstClr val="black">
                  <a:tint val="75000"/>
                </a:prstClr>
              </a:solidFill>
              <a:effectLst/>
              <a:uLnTx/>
              <a:uFillTx/>
              <a:latin typeface="Ebrima" panose="02000000000000000000" pitchFamily="2" charset="0"/>
              <a:ea typeface="Ebrima" panose="02000000000000000000" pitchFamily="2" charset="0"/>
              <a:cs typeface="Ebrima" panose="02000000000000000000" pitchFamily="2" charset="0"/>
            </a:endParaRPr>
          </a:p>
        </p:txBody>
      </p:sp>
      <p:sp>
        <p:nvSpPr>
          <p:cNvPr id="9" name="Tijdelijke aanduiding voor dianummer 8">
            <a:extLst>
              <a:ext uri="{FF2B5EF4-FFF2-40B4-BE49-F238E27FC236}">
                <a16:creationId xmlns:a16="http://schemas.microsoft.com/office/drawing/2014/main" id="{7F2AAD45-642E-47B4-B69C-80B1B32D28F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22309C-7CF2-4773-BB72-C3594DBE980E}" type="slidenum">
              <a:rPr kumimoji="0" lang="nl-NL" sz="1200" b="0" i="0" u="none" strike="noStrike" kern="1200" cap="none" spc="0" normalizeH="0" baseline="0" noProof="0" smtClean="0">
                <a:ln>
                  <a:noFill/>
                </a:ln>
                <a:solidFill>
                  <a:prstClr val="black">
                    <a:tint val="75000"/>
                  </a:prstClr>
                </a:solidFill>
                <a:effectLst/>
                <a:uLnTx/>
                <a:uFillTx/>
                <a:latin typeface="Ebrima" panose="02000000000000000000" pitchFamily="2" charset="0"/>
                <a:ea typeface="Ebrima" panose="02000000000000000000" pitchFamily="2" charset="0"/>
                <a:cs typeface="Ebrima" panose="020000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tint val="75000"/>
                </a:prstClr>
              </a:solidFill>
              <a:effectLst/>
              <a:uLnTx/>
              <a:uFillTx/>
              <a:latin typeface="Ebrima" panose="02000000000000000000" pitchFamily="2" charset="0"/>
              <a:ea typeface="Ebrima" panose="02000000000000000000" pitchFamily="2" charset="0"/>
              <a:cs typeface="Ebrima" panose="02000000000000000000" pitchFamily="2" charset="0"/>
            </a:endParaRPr>
          </a:p>
        </p:txBody>
      </p:sp>
      <p:pic>
        <p:nvPicPr>
          <p:cNvPr id="13" name="Afbeelding 12">
            <a:extLst>
              <a:ext uri="{FF2B5EF4-FFF2-40B4-BE49-F238E27FC236}">
                <a16:creationId xmlns:a16="http://schemas.microsoft.com/office/drawing/2014/main" id="{633ED0F7-1D20-5F97-BFFE-77946C24DE9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26" y="501800"/>
            <a:ext cx="4646188" cy="798698"/>
          </a:xfrm>
          <a:prstGeom prst="rect">
            <a:avLst/>
          </a:prstGeom>
        </p:spPr>
      </p:pic>
      <p:sp>
        <p:nvSpPr>
          <p:cNvPr id="4" name="Rechthoek 3">
            <a:extLst>
              <a:ext uri="{FF2B5EF4-FFF2-40B4-BE49-F238E27FC236}">
                <a16:creationId xmlns:a16="http://schemas.microsoft.com/office/drawing/2014/main" id="{A5787513-66E5-7D3D-6117-AF3B20D15243}"/>
              </a:ext>
              <a:ext uri="{C183D7F6-B498-43B3-948B-1728B52AA6E4}">
                <adec:decorative xmlns:adec="http://schemas.microsoft.com/office/drawing/2017/decorative" val="1"/>
              </a:ext>
            </a:extLst>
          </p:cNvPr>
          <p:cNvSpPr/>
          <p:nvPr/>
        </p:nvSpPr>
        <p:spPr>
          <a:xfrm>
            <a:off x="4293263" y="3366759"/>
            <a:ext cx="3605474" cy="830997"/>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bodyPr>
          <a:lstStyle/>
          <a:p>
            <a:pPr algn="ctr"/>
            <a:r>
              <a:rPr lang="nl-NL"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Verdana" panose="020B0604030504040204" pitchFamily="34" charset="0"/>
                <a:ea typeface="Verdana" panose="020B0604030504040204" pitchFamily="34" charset="0"/>
              </a:rPr>
              <a:t>209 leden</a:t>
            </a:r>
          </a:p>
        </p:txBody>
      </p:sp>
      <p:pic>
        <p:nvPicPr>
          <p:cNvPr id="5" name="Afbeelding 4">
            <a:extLst>
              <a:ext uri="{FF2B5EF4-FFF2-40B4-BE49-F238E27FC236}">
                <a16:creationId xmlns:a16="http://schemas.microsoft.com/office/drawing/2014/main" id="{8D35A5EC-EA74-7569-6A0D-78397374A2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27645" y="4161389"/>
            <a:ext cx="2847254" cy="1946381"/>
          </a:xfrm>
          <a:prstGeom prst="rect">
            <a:avLst/>
          </a:prstGeom>
        </p:spPr>
      </p:pic>
      <p:pic>
        <p:nvPicPr>
          <p:cNvPr id="11" name="Afbeelding 10">
            <a:extLst>
              <a:ext uri="{FF2B5EF4-FFF2-40B4-BE49-F238E27FC236}">
                <a16:creationId xmlns:a16="http://schemas.microsoft.com/office/drawing/2014/main" id="{707AC07B-9D18-DBCC-3027-FBBA67BE729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7157" y="4179534"/>
            <a:ext cx="931946" cy="621601"/>
          </a:xfrm>
          <a:prstGeom prst="rect">
            <a:avLst/>
          </a:prstGeom>
        </p:spPr>
      </p:pic>
      <p:pic>
        <p:nvPicPr>
          <p:cNvPr id="6" name="Afbeelding 5">
            <a:extLst>
              <a:ext uri="{FF2B5EF4-FFF2-40B4-BE49-F238E27FC236}">
                <a16:creationId xmlns:a16="http://schemas.microsoft.com/office/drawing/2014/main" id="{9A52D811-5E3E-6058-C749-D4C12FB26DB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101" y="1467853"/>
            <a:ext cx="3349896" cy="1071967"/>
          </a:xfrm>
          <a:prstGeom prst="rect">
            <a:avLst/>
          </a:prstGeom>
        </p:spPr>
      </p:pic>
      <p:pic>
        <p:nvPicPr>
          <p:cNvPr id="1026" name="Picture 2">
            <a:extLst>
              <a:ext uri="{FF2B5EF4-FFF2-40B4-BE49-F238E27FC236}">
                <a16:creationId xmlns:a16="http://schemas.microsoft.com/office/drawing/2014/main" id="{28C2369D-D8DA-7F64-39B9-769CEC2A6016}"/>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865" y="2557196"/>
            <a:ext cx="1245433" cy="871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863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69FBDD-2712-8312-B814-3886B4529683}"/>
              </a:ext>
              <a:ext uri="{C183D7F6-B498-43B3-948B-1728B52AA6E4}">
                <adec:decorative xmlns:adec="http://schemas.microsoft.com/office/drawing/2017/decorative" val="1"/>
              </a:ext>
            </a:extLst>
          </p:cNvPr>
          <p:cNvSpPr>
            <a:spLocks noGrp="1"/>
          </p:cNvSpPr>
          <p:nvPr>
            <p:ph type="title"/>
          </p:nvPr>
        </p:nvSpPr>
        <p:spPr/>
        <p:txBody>
          <a:bodyPr/>
          <a:lstStyle/>
          <a:p>
            <a:r>
              <a:rPr lang="nl-NL" b="1" dirty="0">
                <a:latin typeface="Verdana" panose="020B0604030504040204" pitchFamily="34" charset="0"/>
                <a:ea typeface="Verdana" panose="020B0604030504040204" pitchFamily="34" charset="0"/>
              </a:rPr>
              <a:t>									Leden</a:t>
            </a:r>
          </a:p>
        </p:txBody>
      </p:sp>
      <p:sp>
        <p:nvSpPr>
          <p:cNvPr id="5" name="Tijdelijke aanduiding voor datum 4">
            <a:extLst>
              <a:ext uri="{FF2B5EF4-FFF2-40B4-BE49-F238E27FC236}">
                <a16:creationId xmlns:a16="http://schemas.microsoft.com/office/drawing/2014/main" id="{949A99A0-153E-0B62-326F-B1C90DAF018F}"/>
              </a:ext>
              <a:ext uri="{C183D7F6-B498-43B3-948B-1728B52AA6E4}">
                <adec:decorative xmlns:adec="http://schemas.microsoft.com/office/drawing/2017/decorative" val="1"/>
              </a:ext>
            </a:extLst>
          </p:cNvPr>
          <p:cNvSpPr>
            <a:spLocks noGrp="1"/>
          </p:cNvSpPr>
          <p:nvPr>
            <p:ph type="dt" sz="half" idx="10"/>
          </p:nvPr>
        </p:nvSpPr>
        <p:spPr/>
        <p:txBody>
          <a:bodyPr/>
          <a:lstStyle/>
          <a:p>
            <a:fld id="{69CBB1FA-16A9-4E8E-8D1A-6F505250393B}" type="datetime1">
              <a:rPr lang="nl-NL" smtClean="0"/>
              <a:t>1-12-2025</a:t>
            </a:fld>
            <a:endParaRPr lang="nl-NL"/>
          </a:p>
        </p:txBody>
      </p:sp>
      <p:sp>
        <p:nvSpPr>
          <p:cNvPr id="6" name="Tijdelijke aanduiding voor voettekst 5">
            <a:extLst>
              <a:ext uri="{FF2B5EF4-FFF2-40B4-BE49-F238E27FC236}">
                <a16:creationId xmlns:a16="http://schemas.microsoft.com/office/drawing/2014/main" id="{37103559-221C-99F6-B1A5-FEC16942695D}"/>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FE1C764B-CE2B-8A98-EE86-F6EC8528CB0C}"/>
              </a:ext>
              <a:ext uri="{C183D7F6-B498-43B3-948B-1728B52AA6E4}">
                <adec:decorative xmlns:adec="http://schemas.microsoft.com/office/drawing/2017/decorative" val="1"/>
              </a:ext>
            </a:extLst>
          </p:cNvPr>
          <p:cNvSpPr>
            <a:spLocks noGrp="1"/>
          </p:cNvSpPr>
          <p:nvPr>
            <p:ph type="sldNum" sz="quarter" idx="12"/>
          </p:nvPr>
        </p:nvSpPr>
        <p:spPr/>
        <p:txBody>
          <a:bodyPr/>
          <a:lstStyle/>
          <a:p>
            <a:fld id="{DA22309C-7CF2-4773-BB72-C3594DBE980E}" type="slidenum">
              <a:rPr lang="nl-NL" smtClean="0"/>
              <a:t>9</a:t>
            </a:fld>
            <a:endParaRPr lang="nl-NL"/>
          </a:p>
        </p:txBody>
      </p:sp>
      <p:pic>
        <p:nvPicPr>
          <p:cNvPr id="8" name="Afbeelding 7">
            <a:extLst>
              <a:ext uri="{FF2B5EF4-FFF2-40B4-BE49-F238E27FC236}">
                <a16:creationId xmlns:a16="http://schemas.microsoft.com/office/drawing/2014/main" id="{C15009EA-C052-2E7D-15AD-BF478D8E177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501" y="618721"/>
            <a:ext cx="4646188" cy="798698"/>
          </a:xfrm>
          <a:prstGeom prst="rect">
            <a:avLst/>
          </a:prstGeom>
        </p:spPr>
      </p:pic>
      <p:pic>
        <p:nvPicPr>
          <p:cNvPr id="9" name="Afbeelding 8">
            <a:extLst>
              <a:ext uri="{FF2B5EF4-FFF2-40B4-BE49-F238E27FC236}">
                <a16:creationId xmlns:a16="http://schemas.microsoft.com/office/drawing/2014/main" id="{03DCF86A-C71F-9376-E84B-4130CE37D53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463" y="510619"/>
            <a:ext cx="3349896" cy="1071967"/>
          </a:xfrm>
          <a:prstGeom prst="rect">
            <a:avLst/>
          </a:prstGeom>
        </p:spPr>
      </p:pic>
      <p:pic>
        <p:nvPicPr>
          <p:cNvPr id="11" name="Afbeelding 10">
            <a:extLst>
              <a:ext uri="{FF2B5EF4-FFF2-40B4-BE49-F238E27FC236}">
                <a16:creationId xmlns:a16="http://schemas.microsoft.com/office/drawing/2014/main" id="{8ED703B2-70B0-B412-AFED-22FF8CFDBD1D}"/>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6961" y="1640573"/>
            <a:ext cx="2257425" cy="1028700"/>
          </a:xfrm>
          <a:prstGeom prst="rect">
            <a:avLst/>
          </a:prstGeom>
        </p:spPr>
      </p:pic>
      <p:pic>
        <p:nvPicPr>
          <p:cNvPr id="13" name="Afbeelding 12">
            <a:extLst>
              <a:ext uri="{FF2B5EF4-FFF2-40B4-BE49-F238E27FC236}">
                <a16:creationId xmlns:a16="http://schemas.microsoft.com/office/drawing/2014/main" id="{2721A863-CB8E-6F9C-DEA6-966D54C70F9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5464" y="2515715"/>
            <a:ext cx="2165410" cy="899970"/>
          </a:xfrm>
          <a:prstGeom prst="rect">
            <a:avLst/>
          </a:prstGeom>
        </p:spPr>
      </p:pic>
      <p:pic>
        <p:nvPicPr>
          <p:cNvPr id="15" name="Afbeelding 14">
            <a:extLst>
              <a:ext uri="{FF2B5EF4-FFF2-40B4-BE49-F238E27FC236}">
                <a16:creationId xmlns:a16="http://schemas.microsoft.com/office/drawing/2014/main" id="{4933A407-7AB2-5E2B-4800-97D909667F1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664" y="3045125"/>
            <a:ext cx="1590136" cy="1590136"/>
          </a:xfrm>
          <a:prstGeom prst="rect">
            <a:avLst/>
          </a:prstGeom>
        </p:spPr>
      </p:pic>
      <p:pic>
        <p:nvPicPr>
          <p:cNvPr id="17" name="Afbeelding 16">
            <a:extLst>
              <a:ext uri="{FF2B5EF4-FFF2-40B4-BE49-F238E27FC236}">
                <a16:creationId xmlns:a16="http://schemas.microsoft.com/office/drawing/2014/main" id="{D4262D5A-FB18-773E-3E56-D72B4388820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68273" y="3063760"/>
            <a:ext cx="1863665" cy="618737"/>
          </a:xfrm>
          <a:prstGeom prst="rect">
            <a:avLst/>
          </a:prstGeom>
        </p:spPr>
      </p:pic>
      <p:pic>
        <p:nvPicPr>
          <p:cNvPr id="19" name="Afbeelding 18">
            <a:extLst>
              <a:ext uri="{FF2B5EF4-FFF2-40B4-BE49-F238E27FC236}">
                <a16:creationId xmlns:a16="http://schemas.microsoft.com/office/drawing/2014/main" id="{D459FFE0-30AA-593E-001D-29E501134B9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43690" y="3496234"/>
            <a:ext cx="959498" cy="945791"/>
          </a:xfrm>
          <a:prstGeom prst="rect">
            <a:avLst/>
          </a:prstGeom>
        </p:spPr>
      </p:pic>
      <p:pic>
        <p:nvPicPr>
          <p:cNvPr id="21" name="Afbeelding 20">
            <a:extLst>
              <a:ext uri="{FF2B5EF4-FFF2-40B4-BE49-F238E27FC236}">
                <a16:creationId xmlns:a16="http://schemas.microsoft.com/office/drawing/2014/main" id="{FF721CA6-E9DB-073F-F763-0889CE1D5F2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9664" y="4338084"/>
            <a:ext cx="1863665" cy="1045854"/>
          </a:xfrm>
          <a:prstGeom prst="rect">
            <a:avLst/>
          </a:prstGeom>
        </p:spPr>
      </p:pic>
      <p:pic>
        <p:nvPicPr>
          <p:cNvPr id="23" name="Afbeelding 22">
            <a:extLst>
              <a:ext uri="{FF2B5EF4-FFF2-40B4-BE49-F238E27FC236}">
                <a16:creationId xmlns:a16="http://schemas.microsoft.com/office/drawing/2014/main" id="{45723776-7459-6809-AC62-82B17E54FBAB}"/>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03863" y="4409392"/>
            <a:ext cx="1275707" cy="1275707"/>
          </a:xfrm>
          <a:prstGeom prst="rect">
            <a:avLst/>
          </a:prstGeom>
        </p:spPr>
      </p:pic>
      <p:pic>
        <p:nvPicPr>
          <p:cNvPr id="25" name="Afbeelding 24">
            <a:extLst>
              <a:ext uri="{FF2B5EF4-FFF2-40B4-BE49-F238E27FC236}">
                <a16:creationId xmlns:a16="http://schemas.microsoft.com/office/drawing/2014/main" id="{5A41B94E-7206-CE14-A3DB-F74372988C8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36953" y="4527633"/>
            <a:ext cx="1966104" cy="519613"/>
          </a:xfrm>
          <a:prstGeom prst="rect">
            <a:avLst/>
          </a:prstGeom>
        </p:spPr>
      </p:pic>
      <p:pic>
        <p:nvPicPr>
          <p:cNvPr id="27" name="Afbeelding 26">
            <a:extLst>
              <a:ext uri="{FF2B5EF4-FFF2-40B4-BE49-F238E27FC236}">
                <a16:creationId xmlns:a16="http://schemas.microsoft.com/office/drawing/2014/main" id="{46AC19F0-86F0-685E-A4CA-B450A87D0E20}"/>
              </a:ex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13157" y="4797826"/>
            <a:ext cx="1275707" cy="605557"/>
          </a:xfrm>
          <a:prstGeom prst="rect">
            <a:avLst/>
          </a:prstGeom>
        </p:spPr>
      </p:pic>
      <p:pic>
        <p:nvPicPr>
          <p:cNvPr id="31" name="Afbeelding 30">
            <a:extLst>
              <a:ext uri="{FF2B5EF4-FFF2-40B4-BE49-F238E27FC236}">
                <a16:creationId xmlns:a16="http://schemas.microsoft.com/office/drawing/2014/main" id="{13DA5B80-8603-B709-9450-474ECF4C7D5E}"/>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13229" y="1682318"/>
            <a:ext cx="1676634" cy="628738"/>
          </a:xfrm>
          <a:prstGeom prst="rect">
            <a:avLst/>
          </a:prstGeom>
        </p:spPr>
      </p:pic>
      <p:pic>
        <p:nvPicPr>
          <p:cNvPr id="33" name="Afbeelding 32">
            <a:extLst>
              <a:ext uri="{FF2B5EF4-FFF2-40B4-BE49-F238E27FC236}">
                <a16:creationId xmlns:a16="http://schemas.microsoft.com/office/drawing/2014/main" id="{1318A795-E517-F57B-FA74-FA6903D81FDD}"/>
              </a:ex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051011" y="1546316"/>
            <a:ext cx="1585359" cy="612069"/>
          </a:xfrm>
          <a:prstGeom prst="rect">
            <a:avLst/>
          </a:prstGeom>
        </p:spPr>
      </p:pic>
      <p:pic>
        <p:nvPicPr>
          <p:cNvPr id="35" name="Afbeelding 34">
            <a:extLst>
              <a:ext uri="{FF2B5EF4-FFF2-40B4-BE49-F238E27FC236}">
                <a16:creationId xmlns:a16="http://schemas.microsoft.com/office/drawing/2014/main" id="{5775B639-2715-240B-60F1-E090924BE503}"/>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52705" y="5303883"/>
            <a:ext cx="1982713" cy="919979"/>
          </a:xfrm>
          <a:prstGeom prst="rect">
            <a:avLst/>
          </a:prstGeom>
        </p:spPr>
      </p:pic>
      <p:pic>
        <p:nvPicPr>
          <p:cNvPr id="37" name="Afbeelding 36">
            <a:extLst>
              <a:ext uri="{FF2B5EF4-FFF2-40B4-BE49-F238E27FC236}">
                <a16:creationId xmlns:a16="http://schemas.microsoft.com/office/drawing/2014/main" id="{BD2E83B7-D0B1-0EE0-348D-D21F0E101A18}"/>
              </a:ex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90411" y="3918667"/>
            <a:ext cx="1362075" cy="314325"/>
          </a:xfrm>
          <a:prstGeom prst="rect">
            <a:avLst/>
          </a:prstGeom>
        </p:spPr>
      </p:pic>
      <p:pic>
        <p:nvPicPr>
          <p:cNvPr id="39" name="Afbeelding 38">
            <a:extLst>
              <a:ext uri="{FF2B5EF4-FFF2-40B4-BE49-F238E27FC236}">
                <a16:creationId xmlns:a16="http://schemas.microsoft.com/office/drawing/2014/main" id="{D7267ADE-0177-64DB-F056-CFD724515ACD}"/>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580083" y="5469627"/>
            <a:ext cx="2112573" cy="754235"/>
          </a:xfrm>
          <a:prstGeom prst="rect">
            <a:avLst/>
          </a:prstGeom>
        </p:spPr>
      </p:pic>
      <p:pic>
        <p:nvPicPr>
          <p:cNvPr id="41" name="Afbeelding 40">
            <a:extLst>
              <a:ext uri="{FF2B5EF4-FFF2-40B4-BE49-F238E27FC236}">
                <a16:creationId xmlns:a16="http://schemas.microsoft.com/office/drawing/2014/main" id="{DC64F230-8963-3368-28B7-CABDEAEF5D33}"/>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58030" y="5289102"/>
            <a:ext cx="1863665" cy="825391"/>
          </a:xfrm>
          <a:prstGeom prst="rect">
            <a:avLst/>
          </a:prstGeom>
        </p:spPr>
      </p:pic>
      <p:pic>
        <p:nvPicPr>
          <p:cNvPr id="43" name="Afbeelding 42">
            <a:extLst>
              <a:ext uri="{FF2B5EF4-FFF2-40B4-BE49-F238E27FC236}">
                <a16:creationId xmlns:a16="http://schemas.microsoft.com/office/drawing/2014/main" id="{11FEA0B1-4B48-0493-499B-9D09FAA080B1}"/>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61119" y="2774362"/>
            <a:ext cx="1982714" cy="578292"/>
          </a:xfrm>
          <a:prstGeom prst="rect">
            <a:avLst/>
          </a:prstGeom>
        </p:spPr>
      </p:pic>
      <p:pic>
        <p:nvPicPr>
          <p:cNvPr id="45" name="Afbeelding 44">
            <a:extLst>
              <a:ext uri="{FF2B5EF4-FFF2-40B4-BE49-F238E27FC236}">
                <a16:creationId xmlns:a16="http://schemas.microsoft.com/office/drawing/2014/main" id="{C8EACFA6-BFB8-2566-AF4D-BE4D7CE10EE6}"/>
              </a:ex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833974" y="3977425"/>
            <a:ext cx="2117229" cy="406758"/>
          </a:xfrm>
          <a:prstGeom prst="rect">
            <a:avLst/>
          </a:prstGeom>
        </p:spPr>
      </p:pic>
    </p:spTree>
    <p:extLst>
      <p:ext uri="{BB962C8B-B14F-4D97-AF65-F5344CB8AC3E}">
        <p14:creationId xmlns:p14="http://schemas.microsoft.com/office/powerpoint/2010/main" val="3840639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 template v1.2" id="{F857C310-221B-49D4-B4FD-B180E4391C5E}" vid="{DB3E41FD-EBD3-453B-9521-7A03B8341BEE}"/>
    </a:ext>
  </a:extLst>
</a:theme>
</file>

<file path=ppt/theme/theme2.xml><?xml version="1.0" encoding="utf-8"?>
<a:theme xmlns:a="http://schemas.openxmlformats.org/drawingml/2006/main" name="2012-05-11 Cora Uijterlinde (STOWA) YWP ppt">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Kantoorthema">
  <a:themeElements>
    <a:clrScheme name="IPLO Kleuren">
      <a:dk1>
        <a:srgbClr val="000000"/>
      </a:dk1>
      <a:lt1>
        <a:sysClr val="window" lastClr="FFFFFF"/>
      </a:lt1>
      <a:dk2>
        <a:srgbClr val="35577E"/>
      </a:dk2>
      <a:lt2>
        <a:srgbClr val="FFFFFF"/>
      </a:lt2>
      <a:accent1>
        <a:srgbClr val="34573A"/>
      </a:accent1>
      <a:accent2>
        <a:srgbClr val="35577E"/>
      </a:accent2>
      <a:accent3>
        <a:srgbClr val="D3752B"/>
      </a:accent3>
      <a:accent4>
        <a:srgbClr val="97B550"/>
      </a:accent4>
      <a:accent5>
        <a:srgbClr val="D6DDE5"/>
      </a:accent5>
      <a:accent6>
        <a:srgbClr val="F6E3D4"/>
      </a:accent6>
      <a:hlink>
        <a:srgbClr val="35577E"/>
      </a:hlink>
      <a:folHlink>
        <a:srgbClr val="35577E"/>
      </a:folHlink>
    </a:clrScheme>
    <a:fontScheme name="IPLO">
      <a:majorFont>
        <a:latin typeface="Asap SemiBold"/>
        <a:ea typeface=""/>
        <a:cs typeface=""/>
      </a:majorFont>
      <a:minorFont>
        <a:latin typeface="Asap"/>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hakeldag 2025 PowerPoint Template Digitaal Toegankelijk" id="{12406DB1-8DB9-44A6-A2E2-8685FD0B3BB7}" vid="{B6CCD726-C29C-401D-99DF-A0EFF5529559}"/>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9C74C8DD54C044C80C6CD0C016F5588" ma:contentTypeVersion="21" ma:contentTypeDescription="Een nieuw document maken." ma:contentTypeScope="" ma:versionID="67efe45f62322a8899c5387e57b6b68b">
  <xsd:schema xmlns:xsd="http://www.w3.org/2001/XMLSchema" xmlns:xs="http://www.w3.org/2001/XMLSchema" xmlns:p="http://schemas.microsoft.com/office/2006/metadata/properties" xmlns:ns2="d865e685-83f8-4a30-a2b2-e8a30b8c40cd" xmlns:ns3="c5d8c67a-0181-456a-9a0a-22175beb71d3" targetNamespace="http://schemas.microsoft.com/office/2006/metadata/properties" ma:root="true" ma:fieldsID="928ca3436b4421df99675ef5688e79fd" ns2:_="" ns3:_="">
    <xsd:import namespace="d865e685-83f8-4a30-a2b2-e8a30b8c40cd"/>
    <xsd:import namespace="c5d8c67a-0181-456a-9a0a-22175beb71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65e685-83f8-4a30-a2b2-e8a30b8c40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Afbeeldingtags" ma:readOnly="false" ma:fieldId="{5cf76f15-5ced-4ddc-b409-7134ff3c332f}" ma:taxonomyMulti="true" ma:sspId="d96d5552-42b0-4591-9988-05e54c69447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5d8c67a-0181-456a-9a0a-22175beb71d3"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1" nillable="true" ma:displayName="Taxonomy Catch All Column" ma:hidden="true" ma:list="{2b4e8adb-51cc-4a09-a770-8f538063baba}" ma:internalName="TaxCatchAll" ma:showField="CatchAllData" ma:web="c5d8c67a-0181-456a-9a0a-22175beb71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5d8c67a-0181-456a-9a0a-22175beb71d3" xsi:nil="true"/>
    <lcf76f155ced4ddcb4097134ff3c332f xmlns="d865e685-83f8-4a30-a2b2-e8a30b8c40cd">
      <Terms xmlns="http://schemas.microsoft.com/office/infopath/2007/PartnerControls"/>
    </lcf76f155ced4ddcb4097134ff3c332f>
    <SharedWithUsers xmlns="c5d8c67a-0181-456a-9a0a-22175beb71d3">
      <UserInfo>
        <DisplayName>Andre Mepschen</DisplayName>
        <AccountId>16</AccountId>
        <AccountType/>
      </UserInfo>
      <UserInfo>
        <DisplayName>Rixt Sinnema</DisplayName>
        <AccountId>239</AccountId>
        <AccountType/>
      </UserInfo>
    </SharedWithUsers>
  </documentManagement>
</p:properties>
</file>

<file path=customXml/itemProps1.xml><?xml version="1.0" encoding="utf-8"?>
<ds:datastoreItem xmlns:ds="http://schemas.openxmlformats.org/officeDocument/2006/customXml" ds:itemID="{43937947-D5AC-4B70-BB10-3B3339E15224}">
  <ds:schemaRefs>
    <ds:schemaRef ds:uri="http://schemas.microsoft.com/sharepoint/v3/contenttype/forms"/>
  </ds:schemaRefs>
</ds:datastoreItem>
</file>

<file path=customXml/itemProps2.xml><?xml version="1.0" encoding="utf-8"?>
<ds:datastoreItem xmlns:ds="http://schemas.openxmlformats.org/officeDocument/2006/customXml" ds:itemID="{9757060B-5AC9-4076-92C1-0CF1A5EC81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65e685-83f8-4a30-a2b2-e8a30b8c40cd"/>
    <ds:schemaRef ds:uri="c5d8c67a-0181-456a-9a0a-22175beb71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FB2911-208E-4DAF-B591-0C9DB3EC8080}">
  <ds:schemaRefs>
    <ds:schemaRef ds:uri="http://www.w3.org/XML/1998/namespace"/>
    <ds:schemaRef ds:uri="http://purl.org/dc/terms/"/>
    <ds:schemaRef ds:uri="http://purl.org/dc/dcmitype/"/>
    <ds:schemaRef ds:uri="c5d8c67a-0181-456a-9a0a-22175beb71d3"/>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schemas.microsoft.com/office/infopath/2007/PartnerControls"/>
    <ds:schemaRef ds:uri="d865e685-83f8-4a30-a2b2-e8a30b8c40cd"/>
  </ds:schemaRefs>
</ds:datastoreItem>
</file>

<file path=docMetadata/LabelInfo.xml><?xml version="1.0" encoding="utf-8"?>
<clbl:labelList xmlns:clbl="http://schemas.microsoft.com/office/2020/mipLabelMetadata">
  <clbl:label id="{37276b06-72c2-4081-996b-9af57fe26b63}" enabled="1" method="Standard" siteId="{ac843cea-7a2b-4dc6-9f37-919c3e210fed}" contentBits="0" removed="0"/>
</clbl:labelList>
</file>

<file path=docProps/app.xml><?xml version="1.0" encoding="utf-8"?>
<Properties xmlns="http://schemas.openxmlformats.org/officeDocument/2006/extended-properties" xmlns:vt="http://schemas.openxmlformats.org/officeDocument/2006/docPropsVTypes">
  <Template>Presentatie template v1.3</Template>
  <TotalTime>1254</TotalTime>
  <Words>667</Words>
  <Application>Microsoft Office PowerPoint</Application>
  <PresentationFormat>Breedbeeld</PresentationFormat>
  <Paragraphs>240</Paragraphs>
  <Slides>20</Slides>
  <Notes>8</Notes>
  <HiddenSlides>0</HiddenSlides>
  <MMClips>0</MMClips>
  <ScaleCrop>false</ScaleCrop>
  <HeadingPairs>
    <vt:vector size="8" baseType="variant">
      <vt:variant>
        <vt:lpstr>Gebruikte lettertypen</vt:lpstr>
      </vt:variant>
      <vt:variant>
        <vt:i4>11</vt:i4>
      </vt:variant>
      <vt:variant>
        <vt:lpstr>Thema</vt:lpstr>
      </vt:variant>
      <vt:variant>
        <vt:i4>3</vt:i4>
      </vt:variant>
      <vt:variant>
        <vt:lpstr>Ingesloten OLE-bronprogramma's</vt:lpstr>
      </vt:variant>
      <vt:variant>
        <vt:i4>1</vt:i4>
      </vt:variant>
      <vt:variant>
        <vt:lpstr>Diatitels</vt:lpstr>
      </vt:variant>
      <vt:variant>
        <vt:i4>20</vt:i4>
      </vt:variant>
    </vt:vector>
  </HeadingPairs>
  <TitlesOfParts>
    <vt:vector size="35" baseType="lpstr">
      <vt:lpstr>Abadi Extra Light</vt:lpstr>
      <vt:lpstr>Arial</vt:lpstr>
      <vt:lpstr>Asap</vt:lpstr>
      <vt:lpstr>Asap SemiBold</vt:lpstr>
      <vt:lpstr>Calibri</vt:lpstr>
      <vt:lpstr>Calibri Light</vt:lpstr>
      <vt:lpstr>Ebrima</vt:lpstr>
      <vt:lpstr>Lato</vt:lpstr>
      <vt:lpstr>Lato Black</vt:lpstr>
      <vt:lpstr>Verdana</vt:lpstr>
      <vt:lpstr>Wingdings</vt:lpstr>
      <vt:lpstr>Kantoorthema</vt:lpstr>
      <vt:lpstr>2012-05-11 Cora Uijterlinde (STOWA) YWP ppt</vt:lpstr>
      <vt:lpstr>1_Kantoorthema</vt:lpstr>
      <vt:lpstr>think-cell Slide</vt:lpstr>
      <vt:lpstr>Openingsslide</vt:lpstr>
      <vt:lpstr>Water Alliance</vt:lpstr>
      <vt:lpstr>WaterCampus Leeuwarden</vt:lpstr>
      <vt:lpstr>WaterCampus inhoudelijk</vt:lpstr>
      <vt:lpstr>WaterCampus take-a-way</vt:lpstr>
      <vt:lpstr>       Focus</vt:lpstr>
      <vt:lpstr>      Sectoren</vt:lpstr>
      <vt:lpstr>      Expertgroepen</vt:lpstr>
      <vt:lpstr>         Leden</vt:lpstr>
      <vt:lpstr>Microverontreinigingen</vt:lpstr>
      <vt:lpstr>Microverontreinigingen bedreigen mens &amp; milieu</vt:lpstr>
      <vt:lpstr>Herziening Richtlijn Stedelijk Afvalwater</vt:lpstr>
      <vt:lpstr>Microverontreinigingen uit het water: wat kan wél!  </vt:lpstr>
      <vt:lpstr>Profiel</vt:lpstr>
      <vt:lpstr> Technologie  Continu filtratie, ononderbroken  Eerste toepassing in 1980  Standaard vulling met filterzand als filtratiemedium  Combinatie van filtratie en biologie  Veel toepassingen voor stikstof en fosfaatverwijdering  Diverse capaciteiten, uitvoering in RVS en beton  Sand-Cycle monitoring &amp; control   </vt:lpstr>
      <vt:lpstr> Ontwikkeling voor verwijdering micro’s  Werkingsprincipe als continu-filter  Filterzand vervangen door granulair actief kool  Combinatie van functies:  Fysische-chemische fosfaat verwijdering  Adsorptie van microverontreinigingen op het actief kool oppervlak  Aerobe biologische afbraak van organische stof  Oplossing voor EU richtlijn Stedelijk Afvalwater  Economische oplossing door combinatie van functies  Testen in STOWA kader op RWZI Emmen succesvol (2022 – 2023)   </vt:lpstr>
      <vt:lpstr> STOWA onderzoek  Haalbare en schaalbare technologie  Scoort goed in economische vergelijking  CO2 voetafdruk is concurrerend  Verlaging ecotoxiciteit effluent  Goede prestaties, voldoet aan EU richtlijn  Veel interesse van waterschappen  Ombouw van bestaande installaties mogelijk  Modulaire nieuwbouw op grote schaal    </vt:lpstr>
      <vt:lpstr> Perspectief (in Nederland)  &gt; 25 bestaande installaties in Nederland voor ombouw  &gt; 50 nieuwbouw installaties in Nederland  &gt; 60.000 bestaande installaties in de wereld  Waterschap Rijn &amp; Ijssel  RWZI Lichtenvoorde  RWZI Ruurlo  Wetterskip Fryslân  RWZI Franeker     </vt:lpstr>
      <vt:lpstr> Opschaling  Modulaire systeemopzet  Verdygo principe  Prefabricatie proceselementen  Korte implementatietijd  Duurzaam materiaalgebruik  Hergebruik na einde levensduur of bij verplaatsing  Waterschap Limburg  RWZI Susteren     </vt:lpstr>
      <vt:lpstr>Meer weten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 Mepschen</dc:creator>
  <cp:lastModifiedBy>Jonkers, Henk (RWS WVL)</cp:lastModifiedBy>
  <cp:revision>51</cp:revision>
  <dcterms:created xsi:type="dcterms:W3CDTF">2024-10-08T14:02:25Z</dcterms:created>
  <dcterms:modified xsi:type="dcterms:W3CDTF">2025-12-01T13:26:19Z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0x010100F9C74C8DD54C044C80C6CD0C016F5588</vt:lpwstr>
  </property>
  <property fmtid="{D5CDD505-2E9C-101B-9397-08002B2CF9AE}" pid="3" name="MediaServiceImageTags">
    <vt:lpwstr/>
  </property>
</Properties>
</file>