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86" r:id="rId3"/>
    <p:sldId id="292" r:id="rId4"/>
    <p:sldId id="293" r:id="rId5"/>
    <p:sldId id="261" r:id="rId6"/>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5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5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2701" autoAdjust="0"/>
  </p:normalViewPr>
  <p:slideViewPr>
    <p:cSldViewPr snapToGrid="0" showGuides="1">
      <p:cViewPr varScale="1">
        <p:scale>
          <a:sx n="96" d="100"/>
          <a:sy n="96" d="100"/>
        </p:scale>
        <p:origin x="96" y="72"/>
      </p:cViewPr>
      <p:guideLst>
        <p:guide pos="3840"/>
        <p:guide orient="horz" pos="355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BEB59695-2CA7-400E-896D-210B5153E9FD}" type="datetimeFigureOut">
              <a:rPr lang="nl-NL" smtClean="0"/>
              <a:t>1-12-2025</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62F04C93-797C-4EBB-9AAD-63C2F3576D20}" type="slidenum">
              <a:rPr lang="nl-NL" smtClean="0"/>
              <a:t>‹nr.›</a:t>
            </a:fld>
            <a:endParaRPr lang="nl-NL"/>
          </a:p>
        </p:txBody>
      </p:sp>
    </p:spTree>
    <p:extLst>
      <p:ext uri="{BB962C8B-B14F-4D97-AF65-F5344CB8AC3E}">
        <p14:creationId xmlns:p14="http://schemas.microsoft.com/office/powerpoint/2010/main" val="138883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4</a:t>
            </a:fld>
            <a:endParaRPr lang="nl-NL"/>
          </a:p>
        </p:txBody>
      </p:sp>
    </p:spTree>
    <p:extLst>
      <p:ext uri="{BB962C8B-B14F-4D97-AF65-F5344CB8AC3E}">
        <p14:creationId xmlns:p14="http://schemas.microsoft.com/office/powerpoint/2010/main" val="150867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2F04C93-797C-4EBB-9AAD-63C2F3576D20}" type="slidenum">
              <a:rPr lang="nl-NL" smtClean="0"/>
              <a:t>5</a:t>
            </a:fld>
            <a:endParaRPr lang="nl-NL"/>
          </a:p>
        </p:txBody>
      </p:sp>
    </p:spTree>
    <p:extLst>
      <p:ext uri="{BB962C8B-B14F-4D97-AF65-F5344CB8AC3E}">
        <p14:creationId xmlns:p14="http://schemas.microsoft.com/office/powerpoint/2010/main" val="3889492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p:nvPr>
        </p:nvSpPr>
        <p:spPr>
          <a:xfrm>
            <a:off x="571500" y="2327770"/>
            <a:ext cx="5380037" cy="1312423"/>
          </a:xfrm>
        </p:spPr>
        <p:txBody>
          <a:bodyPr anchor="b">
            <a:noAutofit/>
          </a:bodyPr>
          <a:lstStyle>
            <a:lvl1pPr algn="l">
              <a:lnSpc>
                <a:spcPts val="4800"/>
              </a:lnSpc>
              <a:defRPr sz="4800">
                <a:solidFill>
                  <a:schemeClr val="accent1"/>
                </a:solidFill>
              </a:defRPr>
            </a:lvl1pPr>
          </a:lstStyle>
          <a:p>
            <a:r>
              <a:rPr lang="nl-NL" dirty="0"/>
              <a:t>Klik om stijl te bewerken</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p:nvPr>
        </p:nvSpPr>
        <p:spPr>
          <a:xfrm>
            <a:off x="571500" y="3821295"/>
            <a:ext cx="5380037" cy="67259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a:xfrm>
            <a:off x="571500" y="6324037"/>
            <a:ext cx="5380037" cy="180000"/>
          </a:xfrm>
        </p:spPr>
        <p:txBody>
          <a:bodyPr/>
          <a:lstStyle/>
          <a:p>
            <a:r>
              <a:rPr lang="nl-NL"/>
              <a:t>invoegen &gt; Koptekst en voettekst</a:t>
            </a:r>
            <a:endParaRPr lang="nl-NL" dirty="0"/>
          </a:p>
        </p:txBody>
      </p:sp>
      <p:pic>
        <p:nvPicPr>
          <p:cNvPr id="9" name="Graphic 8">
            <a:extLst>
              <a:ext uri="{FF2B5EF4-FFF2-40B4-BE49-F238E27FC236}">
                <a16:creationId xmlns:a16="http://schemas.microsoft.com/office/drawing/2014/main" id="{5700EAFD-ACD8-8E83-310B-BDDC6421D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3882" y="386556"/>
            <a:ext cx="1663255" cy="360000"/>
          </a:xfrm>
          <a:prstGeom prst="rect">
            <a:avLst/>
          </a:prstGeom>
        </p:spPr>
      </p:pic>
      <p:pic>
        <p:nvPicPr>
          <p:cNvPr id="11" name="Graphic 10">
            <a:extLst>
              <a:ext uri="{FF2B5EF4-FFF2-40B4-BE49-F238E27FC236}">
                <a16:creationId xmlns:a16="http://schemas.microsoft.com/office/drawing/2014/main" id="{6055F990-61A8-0786-78A7-F0D3C04C5DA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25671" y="10400"/>
            <a:ext cx="6896065" cy="3420000"/>
          </a:xfrm>
          <a:prstGeom prst="rect">
            <a:avLst/>
          </a:prstGeom>
        </p:spPr>
      </p:pic>
      <p:sp>
        <p:nvSpPr>
          <p:cNvPr id="14" name="Tijdelijke aanduiding voor afbeelding 13">
            <a:extLst>
              <a:ext uri="{FF2B5EF4-FFF2-40B4-BE49-F238E27FC236}">
                <a16:creationId xmlns:a16="http://schemas.microsoft.com/office/drawing/2014/main" id="{62D6F59B-43A4-9275-111B-9050F0A3B7A5}"/>
              </a:ext>
            </a:extLst>
          </p:cNvPr>
          <p:cNvSpPr>
            <a:spLocks noGrp="1"/>
          </p:cNvSpPr>
          <p:nvPr>
            <p:ph type="pic" sz="quarter" idx="12" hasCustomPrompt="1"/>
          </p:nvPr>
        </p:nvSpPr>
        <p:spPr>
          <a:xfrm>
            <a:off x="5294400" y="3398800"/>
            <a:ext cx="6897600" cy="6897600"/>
          </a:xfrm>
          <a:prstGeom prst="ellipse">
            <a:avLst/>
          </a:prstGeom>
          <a:solidFill>
            <a:schemeClr val="accent5"/>
          </a:solidFill>
        </p:spPr>
        <p:txBody>
          <a:bodyPr tIns="468000" bIns="0"/>
          <a:lstStyle>
            <a:lvl1pPr marL="0" indent="0" algn="ctr">
              <a:buNone/>
              <a:defRPr>
                <a:solidFill>
                  <a:schemeClr val="tx2"/>
                </a:solidFill>
              </a:defRPr>
            </a:lvl1pPr>
          </a:lstStyle>
          <a:p>
            <a:r>
              <a:rPr lang="nl-NL" dirty="0"/>
              <a:t>Afbeelding</a:t>
            </a:r>
          </a:p>
        </p:txBody>
      </p:sp>
    </p:spTree>
    <p:extLst>
      <p:ext uri="{BB962C8B-B14F-4D97-AF65-F5344CB8AC3E}">
        <p14:creationId xmlns:p14="http://schemas.microsoft.com/office/powerpoint/2010/main" val="349168970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0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BEF4368-5F82-CF1A-D5D2-4AC66AAAD8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24136" y="10400"/>
            <a:ext cx="6897600" cy="3420761"/>
          </a:xfrm>
          <a:prstGeom prst="rect">
            <a:avLst/>
          </a:prstGeom>
        </p:spPr>
      </p:pic>
      <p:sp>
        <p:nvSpPr>
          <p:cNvPr id="2" name="Titel 1">
            <a:extLst>
              <a:ext uri="{FF2B5EF4-FFF2-40B4-BE49-F238E27FC236}">
                <a16:creationId xmlns:a16="http://schemas.microsoft.com/office/drawing/2014/main" id="{85ECE853-2255-F7B8-67E5-DAAFAECFA9F7}"/>
              </a:ext>
            </a:extLst>
          </p:cNvPr>
          <p:cNvSpPr>
            <a:spLocks noGrp="1"/>
          </p:cNvSpPr>
          <p:nvPr>
            <p:ph type="ctrTitle"/>
          </p:nvPr>
        </p:nvSpPr>
        <p:spPr>
          <a:xfrm>
            <a:off x="571500" y="2327770"/>
            <a:ext cx="5380037" cy="1312423"/>
          </a:xfrm>
        </p:spPr>
        <p:txBody>
          <a:bodyPr anchor="b">
            <a:noAutofit/>
          </a:bodyPr>
          <a:lstStyle>
            <a:lvl1pPr algn="l">
              <a:lnSpc>
                <a:spcPts val="4800"/>
              </a:lnSpc>
              <a:defRPr sz="4800">
                <a:solidFill>
                  <a:schemeClr val="accent1"/>
                </a:solidFill>
              </a:defRPr>
            </a:lvl1pPr>
          </a:lstStyle>
          <a:p>
            <a:r>
              <a:rPr lang="nl-NL" dirty="0"/>
              <a:t>Klik om stijl te bewerken</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p:nvPr>
        </p:nvSpPr>
        <p:spPr>
          <a:xfrm>
            <a:off x="571500" y="3821295"/>
            <a:ext cx="5380037" cy="67259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a:xfrm>
            <a:off x="571500" y="6324037"/>
            <a:ext cx="5380037" cy="180000"/>
          </a:xfrm>
        </p:spPr>
        <p:txBody>
          <a:bodyPr/>
          <a:lstStyle/>
          <a:p>
            <a:r>
              <a:rPr lang="nl-NL"/>
              <a:t>invoegen &gt; Koptekst en voettekst</a:t>
            </a:r>
            <a:endParaRPr lang="nl-NL" dirty="0"/>
          </a:p>
        </p:txBody>
      </p:sp>
      <p:pic>
        <p:nvPicPr>
          <p:cNvPr id="9" name="Graphic 8">
            <a:extLst>
              <a:ext uri="{FF2B5EF4-FFF2-40B4-BE49-F238E27FC236}">
                <a16:creationId xmlns:a16="http://schemas.microsoft.com/office/drawing/2014/main" id="{5700EAFD-ACD8-8E83-310B-BDDC6421DC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3882" y="386556"/>
            <a:ext cx="1663255" cy="360000"/>
          </a:xfrm>
          <a:prstGeom prst="rect">
            <a:avLst/>
          </a:prstGeom>
        </p:spPr>
      </p:pic>
      <p:sp>
        <p:nvSpPr>
          <p:cNvPr id="14" name="Tijdelijke aanduiding voor afbeelding 13">
            <a:extLst>
              <a:ext uri="{FF2B5EF4-FFF2-40B4-BE49-F238E27FC236}">
                <a16:creationId xmlns:a16="http://schemas.microsoft.com/office/drawing/2014/main" id="{62D6F59B-43A4-9275-111B-9050F0A3B7A5}"/>
              </a:ext>
            </a:extLst>
          </p:cNvPr>
          <p:cNvSpPr>
            <a:spLocks noGrp="1"/>
          </p:cNvSpPr>
          <p:nvPr>
            <p:ph type="pic" sz="quarter" idx="12" hasCustomPrompt="1"/>
          </p:nvPr>
        </p:nvSpPr>
        <p:spPr>
          <a:xfrm>
            <a:off x="5294400" y="3398800"/>
            <a:ext cx="6897600" cy="6897600"/>
          </a:xfrm>
          <a:prstGeom prst="ellipse">
            <a:avLst/>
          </a:prstGeom>
          <a:solidFill>
            <a:schemeClr val="accent5"/>
          </a:solidFill>
        </p:spPr>
        <p:txBody>
          <a:bodyPr tIns="468000" bIns="0"/>
          <a:lstStyle>
            <a:lvl1pPr marL="0" indent="0" algn="ctr">
              <a:buNone/>
              <a:defRPr>
                <a:solidFill>
                  <a:schemeClr val="tx2"/>
                </a:solidFill>
              </a:defRPr>
            </a:lvl1pPr>
          </a:lstStyle>
          <a:p>
            <a:r>
              <a:rPr lang="nl-NL" dirty="0"/>
              <a:t>Afbeelding</a:t>
            </a:r>
          </a:p>
        </p:txBody>
      </p:sp>
    </p:spTree>
    <p:extLst>
      <p:ext uri="{BB962C8B-B14F-4D97-AF65-F5344CB8AC3E}">
        <p14:creationId xmlns:p14="http://schemas.microsoft.com/office/powerpoint/2010/main" val="389829516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 Copy + Afbeeldin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6BB8BF2D-6A06-B916-F03C-CD87D42F5E18}"/>
              </a:ext>
            </a:extLst>
          </p:cNvPr>
          <p:cNvSpPr>
            <a:spLocks noGrp="1"/>
          </p:cNvSpPr>
          <p:nvPr>
            <p:ph type="pic" sz="quarter" idx="13" hasCustomPrompt="1"/>
          </p:nvPr>
        </p:nvSpPr>
        <p:spPr>
          <a:xfrm>
            <a:off x="6246813" y="0"/>
            <a:ext cx="5945187" cy="6714000"/>
          </a:xfrm>
          <a:solidFill>
            <a:schemeClr val="accent5"/>
          </a:solidFill>
        </p:spPr>
        <p:txBody>
          <a:bodyPr tIns="864000" bIns="0" anchor="ctr"/>
          <a:lstStyle>
            <a:lvl1pPr marL="0" indent="0" algn="ctr">
              <a:buNone/>
              <a:defRPr>
                <a:solidFill>
                  <a:schemeClr val="tx2"/>
                </a:solidFill>
              </a:defRPr>
            </a:lvl1pPr>
          </a:lstStyle>
          <a:p>
            <a:r>
              <a:rPr lang="nl-NL" dirty="0"/>
              <a:t>Afbeelding</a:t>
            </a:r>
          </a:p>
        </p:txBody>
      </p:sp>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336544"/>
            <a:ext cx="5380038" cy="492131"/>
          </a:xfrm>
        </p:spPr>
        <p:txBody>
          <a:bodyPr anchor="t">
            <a:noAutofit/>
          </a:bodyPr>
          <a:lstStyle>
            <a:lvl1pPr algn="l">
              <a:lnSpc>
                <a:spcPts val="5000"/>
              </a:lnSpc>
              <a:defRPr sz="5000">
                <a:solidFill>
                  <a:schemeClr val="accent1"/>
                </a:solidFill>
              </a:defRPr>
            </a:lvl1pPr>
          </a:lstStyle>
          <a:p>
            <a:r>
              <a:rPr lang="nl-NL" dirty="0"/>
              <a:t>Titel</a:t>
            </a:r>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p:txBody>
          <a:bodyPr/>
          <a:lstStyle/>
          <a:p>
            <a:r>
              <a:rPr lang="nl-NL"/>
              <a:t>invoegen &gt; Koptekst en voettekst</a:t>
            </a:r>
            <a:endParaRPr lang="nl-NL" dirty="0"/>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6">
            <a:extLst>
              <a:ext uri="{FF2B5EF4-FFF2-40B4-BE49-F238E27FC236}">
                <a16:creationId xmlns:a16="http://schemas.microsoft.com/office/drawing/2014/main" id="{DBBEF311-9598-06EB-1101-383CDDE62962}"/>
              </a:ext>
            </a:extLst>
          </p:cNvPr>
          <p:cNvSpPr>
            <a:spLocks noGrp="1"/>
          </p:cNvSpPr>
          <p:nvPr>
            <p:ph type="body" sz="quarter" idx="14"/>
          </p:nvPr>
        </p:nvSpPr>
        <p:spPr>
          <a:xfrm>
            <a:off x="571500" y="1212850"/>
            <a:ext cx="5380038" cy="4786313"/>
          </a:xfrm>
        </p:spPr>
        <p:txBody>
          <a:bodyPr/>
          <a:lstStyle>
            <a:lvl1pPr>
              <a:buClr>
                <a:schemeClr val="accent1"/>
              </a:buClr>
              <a:buSzPct val="120000"/>
              <a:defRPr>
                <a:latin typeface="+mn-lt"/>
              </a:defRPr>
            </a:lvl1pPr>
            <a:lvl2pPr>
              <a:buClr>
                <a:schemeClr val="accent1"/>
              </a:buClr>
              <a:buSzPct val="120000"/>
              <a:defRPr>
                <a:latin typeface="+mn-lt"/>
              </a:defRPr>
            </a:lvl2pPr>
            <a:lvl3pPr>
              <a:buClr>
                <a:schemeClr val="accent1"/>
              </a:buClr>
              <a:buSzPct val="120000"/>
              <a:defRPr>
                <a:latin typeface="+mn-lt"/>
              </a:defRPr>
            </a:lvl3pPr>
            <a:lvl4pPr>
              <a:buClr>
                <a:schemeClr val="accent1"/>
              </a:buClr>
              <a:buSzPct val="120000"/>
              <a:defRPr>
                <a:latin typeface="+mn-lt"/>
              </a:defRPr>
            </a:lvl4pPr>
            <a:lvl5pPr>
              <a:buClr>
                <a:schemeClr val="accent1"/>
              </a:buClr>
              <a:buSzPct val="12000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9541419"/>
      </p:ext>
    </p:extLst>
  </p:cSld>
  <p:clrMapOvr>
    <a:masterClrMapping/>
  </p:clrMapOvr>
  <p:extLst>
    <p:ext uri="{DCECCB84-F9BA-43D5-87BE-67443E8EF086}">
      <p15:sldGuideLst xmlns:p15="http://schemas.microsoft.com/office/powerpoint/2012/main">
        <p15:guide id="2" pos="3840">
          <p15:clr>
            <a:srgbClr val="FBAE40"/>
          </p15:clr>
        </p15:guide>
        <p15:guide id="3" orient="horz" pos="7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beelding + Titel + Copy">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6BB8BF2D-6A06-B916-F03C-CD87D42F5E18}"/>
              </a:ext>
            </a:extLst>
          </p:cNvPr>
          <p:cNvSpPr>
            <a:spLocks noGrp="1"/>
          </p:cNvSpPr>
          <p:nvPr>
            <p:ph type="pic" sz="quarter" idx="13" hasCustomPrompt="1"/>
          </p:nvPr>
        </p:nvSpPr>
        <p:spPr>
          <a:xfrm>
            <a:off x="6351" y="0"/>
            <a:ext cx="5945187" cy="6714000"/>
          </a:xfrm>
          <a:solidFill>
            <a:schemeClr val="accent5"/>
          </a:solidFill>
        </p:spPr>
        <p:txBody>
          <a:bodyPr tIns="864000" bIns="0" anchor="ctr"/>
          <a:lstStyle>
            <a:lvl1pPr marL="0" indent="0" algn="ctr">
              <a:buNone/>
              <a:defRPr>
                <a:solidFill>
                  <a:schemeClr val="tx2"/>
                </a:solidFill>
              </a:defRPr>
            </a:lvl1pPr>
          </a:lstStyle>
          <a:p>
            <a:r>
              <a:rPr lang="nl-NL" dirty="0"/>
              <a:t>Afbeelding</a:t>
            </a:r>
          </a:p>
        </p:txBody>
      </p:sp>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6246813" y="336544"/>
            <a:ext cx="5380038" cy="492131"/>
          </a:xfrm>
        </p:spPr>
        <p:txBody>
          <a:bodyPr anchor="t">
            <a:noAutofit/>
          </a:bodyPr>
          <a:lstStyle>
            <a:lvl1pPr algn="l">
              <a:lnSpc>
                <a:spcPts val="5000"/>
              </a:lnSpc>
              <a:defRPr sz="5000">
                <a:solidFill>
                  <a:schemeClr val="accent1"/>
                </a:solidFill>
              </a:defRPr>
            </a:lvl1pPr>
          </a:lstStyle>
          <a:p>
            <a:r>
              <a:rPr lang="nl-NL" dirty="0"/>
              <a:t>Titel</a:t>
            </a:r>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p:txBody>
          <a:bodyPr/>
          <a:lstStyle/>
          <a:p>
            <a:r>
              <a:rPr lang="nl-NL"/>
              <a:t>invoegen &gt; Koptekst en voettekst</a:t>
            </a:r>
            <a:endParaRPr lang="nl-NL" dirty="0"/>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 Placeholder 6">
            <a:extLst>
              <a:ext uri="{FF2B5EF4-FFF2-40B4-BE49-F238E27FC236}">
                <a16:creationId xmlns:a16="http://schemas.microsoft.com/office/drawing/2014/main" id="{4B2A9A29-C479-E3E1-C91D-9E4F735E796E}"/>
              </a:ext>
            </a:extLst>
          </p:cNvPr>
          <p:cNvSpPr>
            <a:spLocks noGrp="1"/>
          </p:cNvSpPr>
          <p:nvPr>
            <p:ph type="body" sz="quarter" idx="14"/>
          </p:nvPr>
        </p:nvSpPr>
        <p:spPr>
          <a:xfrm>
            <a:off x="6246812" y="1212850"/>
            <a:ext cx="5368925" cy="4786313"/>
          </a:xfrm>
        </p:spPr>
        <p:txBody>
          <a:bodyPr/>
          <a:lstStyle>
            <a:lvl1pPr>
              <a:buClr>
                <a:schemeClr val="accent1"/>
              </a:buClr>
              <a:buSzPct val="120000"/>
              <a:defRPr>
                <a:latin typeface="+mn-lt"/>
              </a:defRPr>
            </a:lvl1pPr>
            <a:lvl2pPr>
              <a:buClr>
                <a:schemeClr val="accent1"/>
              </a:buClr>
              <a:buSzPct val="120000"/>
              <a:defRPr>
                <a:latin typeface="+mn-lt"/>
              </a:defRPr>
            </a:lvl2pPr>
            <a:lvl3pPr>
              <a:buClr>
                <a:schemeClr val="accent1"/>
              </a:buClr>
              <a:buSzPct val="120000"/>
              <a:defRPr>
                <a:latin typeface="+mn-lt"/>
              </a:defRPr>
            </a:lvl3pPr>
            <a:lvl4pPr>
              <a:buClr>
                <a:schemeClr val="accent1"/>
              </a:buClr>
              <a:buSzPct val="120000"/>
              <a:defRPr>
                <a:latin typeface="+mn-lt"/>
              </a:defRPr>
            </a:lvl4pPr>
            <a:lvl5pPr>
              <a:buClr>
                <a:schemeClr val="accent1"/>
              </a:buClr>
              <a:buSzPct val="12000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340107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 + ABC Cop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6246813" y="1513304"/>
            <a:ext cx="5368925" cy="528222"/>
          </a:xfrm>
        </p:spPr>
        <p:txBody>
          <a:bodyPr anchor="t">
            <a:noAutofit/>
          </a:bodyPr>
          <a:lstStyle>
            <a:lvl1pPr algn="l">
              <a:lnSpc>
                <a:spcPts val="5000"/>
              </a:lnSpc>
              <a:defRPr sz="5000">
                <a:solidFill>
                  <a:schemeClr val="accent1"/>
                </a:solidFill>
              </a:defRPr>
            </a:lvl1pPr>
          </a:lstStyle>
          <a:p>
            <a:r>
              <a:rPr lang="nl-NL" dirty="0"/>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hasCustomPrompt="1"/>
          </p:nvPr>
        </p:nvSpPr>
        <p:spPr>
          <a:xfrm>
            <a:off x="6246814" y="2304359"/>
            <a:ext cx="5359500" cy="1002738"/>
          </a:xfrm>
        </p:spPr>
        <p:txBody>
          <a:bodyPr/>
          <a:lstStyle>
            <a:lvl1pPr marL="0" indent="0" algn="l">
              <a:lnSpc>
                <a:spcPct val="100000"/>
              </a:lnSpc>
              <a:buClr>
                <a:schemeClr val="accent1"/>
              </a:buClr>
              <a:buFont typeface="Abadi Extra Light" panose="020B0204020104020204" pitchFamily="34" charset="0"/>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Duis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r>
              <a:rPr lang="nl-NL" dirty="0"/>
              <a:t> </a:t>
            </a:r>
            <a:r>
              <a:rPr lang="nl-NL" dirty="0" err="1"/>
              <a:t>eu</a:t>
            </a:r>
            <a:r>
              <a:rPr lang="nl-NL" dirty="0"/>
              <a:t> </a:t>
            </a:r>
            <a:r>
              <a:rPr lang="nl-NL" dirty="0" err="1"/>
              <a:t>fugiat</a:t>
            </a:r>
            <a:r>
              <a:rPr lang="nl-NL" dirty="0"/>
              <a:t> </a:t>
            </a:r>
            <a:r>
              <a:rPr lang="nl-NL" dirty="0" err="1"/>
              <a:t>nulla</a:t>
            </a:r>
            <a:r>
              <a:rPr lang="nl-NL" dirty="0"/>
              <a:t> </a:t>
            </a:r>
            <a:r>
              <a:rPr lang="nl-NL" dirty="0" err="1"/>
              <a:t>pariatur</a:t>
            </a:r>
            <a:r>
              <a:rPr lang="nl-NL" dirty="0"/>
              <a:t>. </a:t>
            </a:r>
            <a:r>
              <a:rPr lang="nl-NL" dirty="0" err="1"/>
              <a:t>Excepteur</a:t>
            </a:r>
            <a:r>
              <a:rPr lang="nl-NL" dirty="0"/>
              <a:t> sint </a:t>
            </a:r>
            <a:r>
              <a:rPr lang="nl-NL" dirty="0" err="1"/>
              <a:t>occaecat</a:t>
            </a:r>
            <a:r>
              <a:rPr lang="nl-NL" dirty="0"/>
              <a:t> </a:t>
            </a:r>
            <a:r>
              <a:rPr lang="nl-NL" dirty="0" err="1"/>
              <a:t>cupidatat</a:t>
            </a:r>
            <a:r>
              <a:rPr lang="nl-NL" dirty="0"/>
              <a:t> non </a:t>
            </a:r>
            <a:r>
              <a:rPr lang="nl-NL" dirty="0" err="1"/>
              <a:t>proident</a:t>
            </a:r>
            <a:r>
              <a:rPr lang="nl-NL" dirty="0"/>
              <a:t>, </a:t>
            </a:r>
            <a:r>
              <a:rPr lang="nl-NL" dirty="0" err="1"/>
              <a:t>sunt</a:t>
            </a:r>
            <a:r>
              <a:rPr lang="nl-NL" dirty="0"/>
              <a:t> in culpa </a:t>
            </a:r>
            <a:r>
              <a:rPr lang="nl-NL" dirty="0" err="1"/>
              <a:t>qui</a:t>
            </a:r>
            <a:r>
              <a:rPr lang="nl-NL" dirty="0"/>
              <a:t> officia </a:t>
            </a:r>
            <a:r>
              <a:rPr lang="nl-NL" dirty="0" err="1"/>
              <a:t>deserunt</a:t>
            </a:r>
            <a:r>
              <a:rPr lang="nl-NL" dirty="0"/>
              <a:t> </a:t>
            </a:r>
            <a:r>
              <a:rPr lang="nl-NL" dirty="0" err="1"/>
              <a:t>mollit</a:t>
            </a:r>
            <a:r>
              <a:rPr lang="nl-NL" dirty="0"/>
              <a:t> </a:t>
            </a:r>
            <a:r>
              <a:rPr lang="nl-NL" dirty="0" err="1"/>
              <a:t>anim</a:t>
            </a:r>
            <a:r>
              <a:rPr lang="nl-NL" dirty="0"/>
              <a:t> </a:t>
            </a:r>
            <a:r>
              <a:rPr lang="nl-NL" dirty="0" err="1"/>
              <a:t>id</a:t>
            </a:r>
            <a:r>
              <a:rPr lang="nl-NL" dirty="0"/>
              <a:t> </a:t>
            </a:r>
            <a:r>
              <a:rPr lang="nl-NL" dirty="0" err="1"/>
              <a:t>est</a:t>
            </a:r>
            <a:r>
              <a:rPr lang="nl-NL" dirty="0"/>
              <a:t> </a:t>
            </a:r>
            <a:r>
              <a:rPr lang="nl-NL" dirty="0" err="1"/>
              <a:t>laborum</a:t>
            </a:r>
            <a:r>
              <a:rPr lang="nl-NL" dirty="0"/>
              <a:t>.</a:t>
            </a:r>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p:txBody>
          <a:bodyPr/>
          <a:lstStyle/>
          <a:p>
            <a:r>
              <a:rPr lang="nl-NL"/>
              <a:t>invoegen &gt; Koptekst en voettekst</a:t>
            </a:r>
            <a:endParaRPr lang="nl-NL" dirty="0"/>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ijdelijke aanduiding voor tekst 22">
            <a:extLst>
              <a:ext uri="{FF2B5EF4-FFF2-40B4-BE49-F238E27FC236}">
                <a16:creationId xmlns:a16="http://schemas.microsoft.com/office/drawing/2014/main" id="{72689890-0AA5-3E4A-1FFD-5A39EBF6BD9E}"/>
              </a:ext>
            </a:extLst>
          </p:cNvPr>
          <p:cNvSpPr>
            <a:spLocks noGrp="1"/>
          </p:cNvSpPr>
          <p:nvPr>
            <p:ph type="body" sz="quarter" idx="13" hasCustomPrompt="1"/>
          </p:nvPr>
        </p:nvSpPr>
        <p:spPr>
          <a:xfrm>
            <a:off x="6246813" y="3614451"/>
            <a:ext cx="540000" cy="612000"/>
          </a:xfrm>
        </p:spPr>
        <p:txBody>
          <a:bodyPr/>
          <a:lstStyle>
            <a:lvl1pPr marL="0" indent="0">
              <a:buNone/>
              <a:defRPr sz="4800">
                <a:solidFill>
                  <a:schemeClr val="tx2"/>
                </a:solidFill>
                <a:latin typeface="+mj-lt"/>
              </a:defRPr>
            </a:lvl1pPr>
          </a:lstStyle>
          <a:p>
            <a:pPr lvl="0"/>
            <a:r>
              <a:rPr lang="nl-NL" dirty="0"/>
              <a:t>A</a:t>
            </a:r>
          </a:p>
        </p:txBody>
      </p:sp>
      <p:sp>
        <p:nvSpPr>
          <p:cNvPr id="25" name="Tijdelijke aanduiding voor tekst 24">
            <a:extLst>
              <a:ext uri="{FF2B5EF4-FFF2-40B4-BE49-F238E27FC236}">
                <a16:creationId xmlns:a16="http://schemas.microsoft.com/office/drawing/2014/main" id="{4DEA1DA3-1493-C2AF-4B1D-FAE45B7C051C}"/>
              </a:ext>
            </a:extLst>
          </p:cNvPr>
          <p:cNvSpPr>
            <a:spLocks noGrp="1"/>
          </p:cNvSpPr>
          <p:nvPr>
            <p:ph type="body" sz="quarter" idx="14" hasCustomPrompt="1"/>
          </p:nvPr>
        </p:nvSpPr>
        <p:spPr>
          <a:xfrm>
            <a:off x="6786813" y="3614450"/>
            <a:ext cx="4819501" cy="611999"/>
          </a:xfrm>
        </p:spPr>
        <p:txBody>
          <a:bodyPr anchor="ctr"/>
          <a:lstStyle>
            <a:lvl1pPr marL="0" indent="0">
              <a:buNone/>
              <a:defRPr/>
            </a:lvl1pPr>
          </a:lstStyle>
          <a:p>
            <a:pPr lvl="0"/>
            <a:r>
              <a:rPr lang="nl-NL" dirty="0"/>
              <a:t>Duis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endParaRPr lang="nl-NL" dirty="0"/>
          </a:p>
        </p:txBody>
      </p:sp>
      <p:sp>
        <p:nvSpPr>
          <p:cNvPr id="26" name="Tijdelijke aanduiding voor tekst 22">
            <a:extLst>
              <a:ext uri="{FF2B5EF4-FFF2-40B4-BE49-F238E27FC236}">
                <a16:creationId xmlns:a16="http://schemas.microsoft.com/office/drawing/2014/main" id="{14305B85-52EE-C81A-CFC2-8B2A3AE37B01}"/>
              </a:ext>
            </a:extLst>
          </p:cNvPr>
          <p:cNvSpPr>
            <a:spLocks noGrp="1"/>
          </p:cNvSpPr>
          <p:nvPr>
            <p:ph type="body" sz="quarter" idx="15" hasCustomPrompt="1"/>
          </p:nvPr>
        </p:nvSpPr>
        <p:spPr>
          <a:xfrm>
            <a:off x="6249094" y="4355264"/>
            <a:ext cx="540000" cy="612000"/>
          </a:xfrm>
        </p:spPr>
        <p:txBody>
          <a:bodyPr/>
          <a:lstStyle>
            <a:lvl1pPr marL="0" indent="0">
              <a:buNone/>
              <a:defRPr sz="4800">
                <a:solidFill>
                  <a:schemeClr val="accent3"/>
                </a:solidFill>
                <a:latin typeface="+mj-lt"/>
              </a:defRPr>
            </a:lvl1pPr>
          </a:lstStyle>
          <a:p>
            <a:pPr lvl="0"/>
            <a:r>
              <a:rPr lang="nl-NL" dirty="0"/>
              <a:t>B</a:t>
            </a:r>
          </a:p>
        </p:txBody>
      </p:sp>
      <p:sp>
        <p:nvSpPr>
          <p:cNvPr id="27" name="Tijdelijke aanduiding voor tekst 24">
            <a:extLst>
              <a:ext uri="{FF2B5EF4-FFF2-40B4-BE49-F238E27FC236}">
                <a16:creationId xmlns:a16="http://schemas.microsoft.com/office/drawing/2014/main" id="{AB1F7EE0-4907-3BCC-91C8-78DF27065A60}"/>
              </a:ext>
            </a:extLst>
          </p:cNvPr>
          <p:cNvSpPr>
            <a:spLocks noGrp="1"/>
          </p:cNvSpPr>
          <p:nvPr>
            <p:ph type="body" sz="quarter" idx="16" hasCustomPrompt="1"/>
          </p:nvPr>
        </p:nvSpPr>
        <p:spPr>
          <a:xfrm>
            <a:off x="6789094" y="4355263"/>
            <a:ext cx="4819501" cy="611999"/>
          </a:xfrm>
        </p:spPr>
        <p:txBody>
          <a:bodyPr anchor="ctr"/>
          <a:lstStyle>
            <a:lvl1pPr marL="0" indent="0">
              <a:buNone/>
              <a:defRPr/>
            </a:lvl1pPr>
          </a:lstStyle>
          <a:p>
            <a:pPr lvl="0"/>
            <a:r>
              <a:rPr lang="nl-NL" dirty="0"/>
              <a:t>Duis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endParaRPr lang="nl-NL" dirty="0"/>
          </a:p>
        </p:txBody>
      </p:sp>
      <p:sp>
        <p:nvSpPr>
          <p:cNvPr id="28" name="Tijdelijke aanduiding voor tekst 22">
            <a:extLst>
              <a:ext uri="{FF2B5EF4-FFF2-40B4-BE49-F238E27FC236}">
                <a16:creationId xmlns:a16="http://schemas.microsoft.com/office/drawing/2014/main" id="{2743486A-E445-509B-635A-F53B50CC0C14}"/>
              </a:ext>
            </a:extLst>
          </p:cNvPr>
          <p:cNvSpPr>
            <a:spLocks noGrp="1"/>
          </p:cNvSpPr>
          <p:nvPr>
            <p:ph type="body" sz="quarter" idx="17" hasCustomPrompt="1"/>
          </p:nvPr>
        </p:nvSpPr>
        <p:spPr>
          <a:xfrm>
            <a:off x="6251475" y="5088212"/>
            <a:ext cx="540000" cy="612000"/>
          </a:xfrm>
        </p:spPr>
        <p:txBody>
          <a:bodyPr/>
          <a:lstStyle>
            <a:lvl1pPr marL="0" indent="0">
              <a:buNone/>
              <a:defRPr sz="4800">
                <a:solidFill>
                  <a:schemeClr val="accent4"/>
                </a:solidFill>
                <a:latin typeface="+mj-lt"/>
              </a:defRPr>
            </a:lvl1pPr>
          </a:lstStyle>
          <a:p>
            <a:pPr lvl="0"/>
            <a:r>
              <a:rPr lang="nl-NL" dirty="0"/>
              <a:t>C</a:t>
            </a:r>
          </a:p>
        </p:txBody>
      </p:sp>
      <p:sp>
        <p:nvSpPr>
          <p:cNvPr id="29" name="Tijdelijke aanduiding voor tekst 24">
            <a:extLst>
              <a:ext uri="{FF2B5EF4-FFF2-40B4-BE49-F238E27FC236}">
                <a16:creationId xmlns:a16="http://schemas.microsoft.com/office/drawing/2014/main" id="{422BFDF2-EE78-C84F-801E-B690D0AC184A}"/>
              </a:ext>
            </a:extLst>
          </p:cNvPr>
          <p:cNvSpPr>
            <a:spLocks noGrp="1"/>
          </p:cNvSpPr>
          <p:nvPr>
            <p:ph type="body" sz="quarter" idx="18" hasCustomPrompt="1"/>
          </p:nvPr>
        </p:nvSpPr>
        <p:spPr>
          <a:xfrm>
            <a:off x="6791475" y="5088211"/>
            <a:ext cx="4819501" cy="611999"/>
          </a:xfrm>
        </p:spPr>
        <p:txBody>
          <a:bodyPr anchor="ctr"/>
          <a:lstStyle>
            <a:lvl1pPr marL="0" indent="0">
              <a:buNone/>
              <a:defRPr/>
            </a:lvl1pPr>
          </a:lstStyle>
          <a:p>
            <a:pPr lvl="0"/>
            <a:r>
              <a:rPr lang="nl-NL" dirty="0"/>
              <a:t>Duis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endParaRPr lang="nl-NL" dirty="0"/>
          </a:p>
        </p:txBody>
      </p:sp>
      <p:sp>
        <p:nvSpPr>
          <p:cNvPr id="31" name="Tijdelijke aanduiding voor afbeelding 30">
            <a:extLst>
              <a:ext uri="{FF2B5EF4-FFF2-40B4-BE49-F238E27FC236}">
                <a16:creationId xmlns:a16="http://schemas.microsoft.com/office/drawing/2014/main" id="{FC04DBAC-CC27-1756-73A3-BA0FAC1EB2DC}"/>
              </a:ext>
            </a:extLst>
          </p:cNvPr>
          <p:cNvSpPr>
            <a:spLocks noGrp="1"/>
          </p:cNvSpPr>
          <p:nvPr>
            <p:ph type="pic" sz="quarter" idx="19" hasCustomPrompt="1"/>
          </p:nvPr>
        </p:nvSpPr>
        <p:spPr>
          <a:xfrm>
            <a:off x="-826861" y="-899885"/>
            <a:ext cx="6480000" cy="6480000"/>
          </a:xfrm>
          <a:prstGeom prst="round2DiagRect">
            <a:avLst>
              <a:gd name="adj1" fmla="val 40669"/>
              <a:gd name="adj2" fmla="val 0"/>
            </a:avLst>
          </a:prstGeom>
          <a:solidFill>
            <a:schemeClr val="accent5"/>
          </a:solidFill>
        </p:spPr>
        <p:txBody>
          <a:bodyPr tIns="1008000" anchor="ctr"/>
          <a:lstStyle>
            <a:lvl1pPr marL="0" indent="0" algn="ctr">
              <a:buNone/>
              <a:defRPr>
                <a:solidFill>
                  <a:schemeClr val="tx2"/>
                </a:solidFill>
              </a:defRPr>
            </a:lvl1pPr>
          </a:lstStyle>
          <a:p>
            <a:r>
              <a:rPr lang="nl-NL" dirty="0"/>
              <a:t>Afbeelding</a:t>
            </a:r>
          </a:p>
        </p:txBody>
      </p:sp>
    </p:spTree>
    <p:extLst>
      <p:ext uri="{BB962C8B-B14F-4D97-AF65-F5344CB8AC3E}">
        <p14:creationId xmlns:p14="http://schemas.microsoft.com/office/powerpoint/2010/main" val="2054669879"/>
      </p:ext>
    </p:extLst>
  </p:cSld>
  <p:clrMapOvr>
    <a:masterClrMapping/>
  </p:clrMapOvr>
  <p:extLst>
    <p:ext uri="{DCECCB84-F9BA-43D5-87BE-67443E8EF086}">
      <p15:sldGuideLst xmlns:p15="http://schemas.microsoft.com/office/powerpoint/2012/main">
        <p15:guide id="1" orient="horz" pos="353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C Copy +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1513304"/>
            <a:ext cx="5368925" cy="528222"/>
          </a:xfrm>
        </p:spPr>
        <p:txBody>
          <a:bodyPr anchor="t">
            <a:noAutofit/>
          </a:bodyPr>
          <a:lstStyle>
            <a:lvl1pPr algn="l">
              <a:lnSpc>
                <a:spcPts val="5000"/>
              </a:lnSpc>
              <a:defRPr sz="5000">
                <a:solidFill>
                  <a:schemeClr val="accent1"/>
                </a:solidFill>
              </a:defRPr>
            </a:lvl1pPr>
          </a:lstStyle>
          <a:p>
            <a:r>
              <a:rPr lang="nl-NL" dirty="0"/>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hasCustomPrompt="1"/>
          </p:nvPr>
        </p:nvSpPr>
        <p:spPr>
          <a:xfrm>
            <a:off x="571501" y="2304359"/>
            <a:ext cx="5359500" cy="1002738"/>
          </a:xfrm>
        </p:spPr>
        <p:txBody>
          <a:bodyPr/>
          <a:lstStyle>
            <a:lvl1pPr marL="0" indent="0" algn="l">
              <a:lnSpc>
                <a:spcPct val="100000"/>
              </a:lnSpc>
              <a:buClr>
                <a:schemeClr val="accent1"/>
              </a:buClr>
              <a:buFont typeface="Abadi Extra Light" panose="020B0204020104020204" pitchFamily="34" charset="0"/>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Duis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r>
              <a:rPr lang="nl-NL" dirty="0"/>
              <a:t> </a:t>
            </a:r>
            <a:r>
              <a:rPr lang="nl-NL" dirty="0" err="1"/>
              <a:t>eu</a:t>
            </a:r>
            <a:r>
              <a:rPr lang="nl-NL" dirty="0"/>
              <a:t> </a:t>
            </a:r>
            <a:r>
              <a:rPr lang="nl-NL" dirty="0" err="1"/>
              <a:t>fugiat</a:t>
            </a:r>
            <a:r>
              <a:rPr lang="nl-NL" dirty="0"/>
              <a:t> </a:t>
            </a:r>
            <a:r>
              <a:rPr lang="nl-NL" dirty="0" err="1"/>
              <a:t>nulla</a:t>
            </a:r>
            <a:r>
              <a:rPr lang="nl-NL" dirty="0"/>
              <a:t> </a:t>
            </a:r>
            <a:r>
              <a:rPr lang="nl-NL" dirty="0" err="1"/>
              <a:t>pariatur</a:t>
            </a:r>
            <a:r>
              <a:rPr lang="nl-NL" dirty="0"/>
              <a:t>. </a:t>
            </a:r>
            <a:r>
              <a:rPr lang="nl-NL" dirty="0" err="1"/>
              <a:t>Excepteur</a:t>
            </a:r>
            <a:r>
              <a:rPr lang="nl-NL" dirty="0"/>
              <a:t> sint </a:t>
            </a:r>
            <a:r>
              <a:rPr lang="nl-NL" dirty="0" err="1"/>
              <a:t>occaecat</a:t>
            </a:r>
            <a:r>
              <a:rPr lang="nl-NL" dirty="0"/>
              <a:t> </a:t>
            </a:r>
            <a:r>
              <a:rPr lang="nl-NL" dirty="0" err="1"/>
              <a:t>cupidatat</a:t>
            </a:r>
            <a:r>
              <a:rPr lang="nl-NL" dirty="0"/>
              <a:t> non </a:t>
            </a:r>
            <a:r>
              <a:rPr lang="nl-NL" dirty="0" err="1"/>
              <a:t>proident</a:t>
            </a:r>
            <a:r>
              <a:rPr lang="nl-NL" dirty="0"/>
              <a:t>, </a:t>
            </a:r>
            <a:r>
              <a:rPr lang="nl-NL" dirty="0" err="1"/>
              <a:t>sunt</a:t>
            </a:r>
            <a:r>
              <a:rPr lang="nl-NL" dirty="0"/>
              <a:t> in culpa </a:t>
            </a:r>
            <a:r>
              <a:rPr lang="nl-NL" dirty="0" err="1"/>
              <a:t>qui</a:t>
            </a:r>
            <a:r>
              <a:rPr lang="nl-NL" dirty="0"/>
              <a:t> officia </a:t>
            </a:r>
            <a:r>
              <a:rPr lang="nl-NL" dirty="0" err="1"/>
              <a:t>deserunt</a:t>
            </a:r>
            <a:r>
              <a:rPr lang="nl-NL" dirty="0"/>
              <a:t> </a:t>
            </a:r>
            <a:r>
              <a:rPr lang="nl-NL" dirty="0" err="1"/>
              <a:t>mollit</a:t>
            </a:r>
            <a:r>
              <a:rPr lang="nl-NL" dirty="0"/>
              <a:t> </a:t>
            </a:r>
            <a:r>
              <a:rPr lang="nl-NL" dirty="0" err="1"/>
              <a:t>anim</a:t>
            </a:r>
            <a:r>
              <a:rPr lang="nl-NL" dirty="0"/>
              <a:t> </a:t>
            </a:r>
            <a:r>
              <a:rPr lang="nl-NL" dirty="0" err="1"/>
              <a:t>id</a:t>
            </a:r>
            <a:r>
              <a:rPr lang="nl-NL" dirty="0"/>
              <a:t> </a:t>
            </a:r>
            <a:r>
              <a:rPr lang="nl-NL" dirty="0" err="1"/>
              <a:t>est</a:t>
            </a:r>
            <a:r>
              <a:rPr lang="nl-NL" dirty="0"/>
              <a:t> </a:t>
            </a:r>
            <a:r>
              <a:rPr lang="nl-NL" dirty="0" err="1"/>
              <a:t>laborum</a:t>
            </a:r>
            <a:r>
              <a:rPr lang="nl-NL" dirty="0"/>
              <a:t>.</a:t>
            </a:r>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p:txBody>
          <a:bodyPr/>
          <a:lstStyle/>
          <a:p>
            <a:r>
              <a:rPr lang="nl-NL"/>
              <a:t>invoegen &gt; Koptekst en voettekst</a:t>
            </a:r>
            <a:endParaRPr lang="nl-NL" dirty="0"/>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ijdelijke aanduiding voor tekst 22">
            <a:extLst>
              <a:ext uri="{FF2B5EF4-FFF2-40B4-BE49-F238E27FC236}">
                <a16:creationId xmlns:a16="http://schemas.microsoft.com/office/drawing/2014/main" id="{72689890-0AA5-3E4A-1FFD-5A39EBF6BD9E}"/>
              </a:ext>
            </a:extLst>
          </p:cNvPr>
          <p:cNvSpPr>
            <a:spLocks noGrp="1"/>
          </p:cNvSpPr>
          <p:nvPr>
            <p:ph type="body" sz="quarter" idx="13" hasCustomPrompt="1"/>
          </p:nvPr>
        </p:nvSpPr>
        <p:spPr>
          <a:xfrm>
            <a:off x="571500" y="3614451"/>
            <a:ext cx="540000" cy="612000"/>
          </a:xfrm>
        </p:spPr>
        <p:txBody>
          <a:bodyPr/>
          <a:lstStyle>
            <a:lvl1pPr marL="0" indent="0">
              <a:buNone/>
              <a:defRPr sz="4800">
                <a:solidFill>
                  <a:schemeClr val="tx2"/>
                </a:solidFill>
                <a:latin typeface="+mj-lt"/>
              </a:defRPr>
            </a:lvl1pPr>
          </a:lstStyle>
          <a:p>
            <a:pPr lvl="0"/>
            <a:r>
              <a:rPr lang="nl-NL" dirty="0"/>
              <a:t>A</a:t>
            </a:r>
          </a:p>
        </p:txBody>
      </p:sp>
      <p:sp>
        <p:nvSpPr>
          <p:cNvPr id="25" name="Tijdelijke aanduiding voor tekst 24">
            <a:extLst>
              <a:ext uri="{FF2B5EF4-FFF2-40B4-BE49-F238E27FC236}">
                <a16:creationId xmlns:a16="http://schemas.microsoft.com/office/drawing/2014/main" id="{4DEA1DA3-1493-C2AF-4B1D-FAE45B7C051C}"/>
              </a:ext>
            </a:extLst>
          </p:cNvPr>
          <p:cNvSpPr>
            <a:spLocks noGrp="1"/>
          </p:cNvSpPr>
          <p:nvPr>
            <p:ph type="body" sz="quarter" idx="14" hasCustomPrompt="1"/>
          </p:nvPr>
        </p:nvSpPr>
        <p:spPr>
          <a:xfrm>
            <a:off x="1111500" y="3614450"/>
            <a:ext cx="4819501" cy="611999"/>
          </a:xfrm>
        </p:spPr>
        <p:txBody>
          <a:bodyPr anchor="ctr"/>
          <a:lstStyle>
            <a:lvl1pPr marL="0" indent="0">
              <a:buNone/>
              <a:defRPr/>
            </a:lvl1pPr>
          </a:lstStyle>
          <a:p>
            <a:pPr lvl="0"/>
            <a:r>
              <a:rPr lang="nl-NL" dirty="0"/>
              <a:t>Duis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endParaRPr lang="nl-NL" dirty="0"/>
          </a:p>
        </p:txBody>
      </p:sp>
      <p:sp>
        <p:nvSpPr>
          <p:cNvPr id="26" name="Tijdelijke aanduiding voor tekst 22">
            <a:extLst>
              <a:ext uri="{FF2B5EF4-FFF2-40B4-BE49-F238E27FC236}">
                <a16:creationId xmlns:a16="http://schemas.microsoft.com/office/drawing/2014/main" id="{14305B85-52EE-C81A-CFC2-8B2A3AE37B01}"/>
              </a:ext>
            </a:extLst>
          </p:cNvPr>
          <p:cNvSpPr>
            <a:spLocks noGrp="1"/>
          </p:cNvSpPr>
          <p:nvPr>
            <p:ph type="body" sz="quarter" idx="15" hasCustomPrompt="1"/>
          </p:nvPr>
        </p:nvSpPr>
        <p:spPr>
          <a:xfrm>
            <a:off x="573781" y="4355264"/>
            <a:ext cx="540000" cy="612000"/>
          </a:xfrm>
        </p:spPr>
        <p:txBody>
          <a:bodyPr/>
          <a:lstStyle>
            <a:lvl1pPr marL="0" indent="0">
              <a:buNone/>
              <a:defRPr sz="4800">
                <a:solidFill>
                  <a:schemeClr val="accent3"/>
                </a:solidFill>
                <a:latin typeface="+mj-lt"/>
              </a:defRPr>
            </a:lvl1pPr>
          </a:lstStyle>
          <a:p>
            <a:pPr lvl="0"/>
            <a:r>
              <a:rPr lang="nl-NL" dirty="0"/>
              <a:t>B</a:t>
            </a:r>
          </a:p>
        </p:txBody>
      </p:sp>
      <p:sp>
        <p:nvSpPr>
          <p:cNvPr id="27" name="Tijdelijke aanduiding voor tekst 24">
            <a:extLst>
              <a:ext uri="{FF2B5EF4-FFF2-40B4-BE49-F238E27FC236}">
                <a16:creationId xmlns:a16="http://schemas.microsoft.com/office/drawing/2014/main" id="{AB1F7EE0-4907-3BCC-91C8-78DF27065A60}"/>
              </a:ext>
            </a:extLst>
          </p:cNvPr>
          <p:cNvSpPr>
            <a:spLocks noGrp="1"/>
          </p:cNvSpPr>
          <p:nvPr>
            <p:ph type="body" sz="quarter" idx="16" hasCustomPrompt="1"/>
          </p:nvPr>
        </p:nvSpPr>
        <p:spPr>
          <a:xfrm>
            <a:off x="1113781" y="4355263"/>
            <a:ext cx="4819501" cy="611999"/>
          </a:xfrm>
        </p:spPr>
        <p:txBody>
          <a:bodyPr anchor="ctr"/>
          <a:lstStyle>
            <a:lvl1pPr marL="0" indent="0">
              <a:buNone/>
              <a:defRPr/>
            </a:lvl1pPr>
          </a:lstStyle>
          <a:p>
            <a:pPr lvl="0"/>
            <a:r>
              <a:rPr lang="nl-NL" dirty="0"/>
              <a:t>Duis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endParaRPr lang="nl-NL" dirty="0"/>
          </a:p>
        </p:txBody>
      </p:sp>
      <p:sp>
        <p:nvSpPr>
          <p:cNvPr id="28" name="Tijdelijke aanduiding voor tekst 22">
            <a:extLst>
              <a:ext uri="{FF2B5EF4-FFF2-40B4-BE49-F238E27FC236}">
                <a16:creationId xmlns:a16="http://schemas.microsoft.com/office/drawing/2014/main" id="{2743486A-E445-509B-635A-F53B50CC0C14}"/>
              </a:ext>
            </a:extLst>
          </p:cNvPr>
          <p:cNvSpPr>
            <a:spLocks noGrp="1"/>
          </p:cNvSpPr>
          <p:nvPr>
            <p:ph type="body" sz="quarter" idx="17" hasCustomPrompt="1"/>
          </p:nvPr>
        </p:nvSpPr>
        <p:spPr>
          <a:xfrm>
            <a:off x="576162" y="5088212"/>
            <a:ext cx="540000" cy="612000"/>
          </a:xfrm>
        </p:spPr>
        <p:txBody>
          <a:bodyPr/>
          <a:lstStyle>
            <a:lvl1pPr marL="0" indent="0">
              <a:buNone/>
              <a:defRPr sz="4800">
                <a:solidFill>
                  <a:schemeClr val="accent4"/>
                </a:solidFill>
                <a:latin typeface="+mj-lt"/>
              </a:defRPr>
            </a:lvl1pPr>
          </a:lstStyle>
          <a:p>
            <a:pPr lvl="0"/>
            <a:r>
              <a:rPr lang="nl-NL" dirty="0"/>
              <a:t>C</a:t>
            </a:r>
          </a:p>
        </p:txBody>
      </p:sp>
      <p:sp>
        <p:nvSpPr>
          <p:cNvPr id="29" name="Tijdelijke aanduiding voor tekst 24">
            <a:extLst>
              <a:ext uri="{FF2B5EF4-FFF2-40B4-BE49-F238E27FC236}">
                <a16:creationId xmlns:a16="http://schemas.microsoft.com/office/drawing/2014/main" id="{422BFDF2-EE78-C84F-801E-B690D0AC184A}"/>
              </a:ext>
            </a:extLst>
          </p:cNvPr>
          <p:cNvSpPr>
            <a:spLocks noGrp="1"/>
          </p:cNvSpPr>
          <p:nvPr>
            <p:ph type="body" sz="quarter" idx="18" hasCustomPrompt="1"/>
          </p:nvPr>
        </p:nvSpPr>
        <p:spPr>
          <a:xfrm>
            <a:off x="1116162" y="5088211"/>
            <a:ext cx="4819501" cy="611999"/>
          </a:xfrm>
        </p:spPr>
        <p:txBody>
          <a:bodyPr anchor="ctr"/>
          <a:lstStyle>
            <a:lvl1pPr marL="0" indent="0">
              <a:buNone/>
              <a:defRPr/>
            </a:lvl1pPr>
          </a:lstStyle>
          <a:p>
            <a:pPr lvl="0"/>
            <a:r>
              <a:rPr lang="nl-NL" dirty="0"/>
              <a:t>Duis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endParaRPr lang="nl-NL" dirty="0"/>
          </a:p>
        </p:txBody>
      </p:sp>
      <p:sp>
        <p:nvSpPr>
          <p:cNvPr id="31" name="Tijdelijke aanduiding voor afbeelding 30">
            <a:extLst>
              <a:ext uri="{FF2B5EF4-FFF2-40B4-BE49-F238E27FC236}">
                <a16:creationId xmlns:a16="http://schemas.microsoft.com/office/drawing/2014/main" id="{FC04DBAC-CC27-1756-73A3-BA0FAC1EB2DC}"/>
              </a:ext>
            </a:extLst>
          </p:cNvPr>
          <p:cNvSpPr>
            <a:spLocks noGrp="1"/>
          </p:cNvSpPr>
          <p:nvPr>
            <p:ph type="pic" sz="quarter" idx="19" hasCustomPrompt="1"/>
          </p:nvPr>
        </p:nvSpPr>
        <p:spPr>
          <a:xfrm flipH="1">
            <a:off x="6258719" y="-865012"/>
            <a:ext cx="6969601" cy="6480000"/>
          </a:xfrm>
          <a:prstGeom prst="round2DiagRect">
            <a:avLst>
              <a:gd name="adj1" fmla="val 40669"/>
              <a:gd name="adj2" fmla="val 0"/>
            </a:avLst>
          </a:prstGeom>
          <a:solidFill>
            <a:schemeClr val="accent5"/>
          </a:solidFill>
        </p:spPr>
        <p:txBody>
          <a:bodyPr tIns="1008000" anchor="ctr"/>
          <a:lstStyle>
            <a:lvl1pPr marL="0" indent="0" algn="ctr">
              <a:buNone/>
              <a:defRPr>
                <a:solidFill>
                  <a:schemeClr val="tx2"/>
                </a:solidFill>
              </a:defRPr>
            </a:lvl1pPr>
          </a:lstStyle>
          <a:p>
            <a:r>
              <a:rPr lang="nl-NL" dirty="0"/>
              <a:t>Afbeelding</a:t>
            </a:r>
          </a:p>
        </p:txBody>
      </p:sp>
    </p:spTree>
    <p:extLst>
      <p:ext uri="{BB962C8B-B14F-4D97-AF65-F5344CB8AC3E}">
        <p14:creationId xmlns:p14="http://schemas.microsoft.com/office/powerpoint/2010/main" val="2704863263"/>
      </p:ext>
    </p:extLst>
  </p:cSld>
  <p:clrMapOvr>
    <a:masterClrMapping/>
  </p:clrMapOvr>
  <p:extLst>
    <p:ext uri="{DCECCB84-F9BA-43D5-87BE-67443E8EF086}">
      <p15:sldGuideLst xmlns:p15="http://schemas.microsoft.com/office/powerpoint/2012/main">
        <p15:guide id="1" orient="horz" pos="353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C Cop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336507"/>
            <a:ext cx="5368925" cy="528222"/>
          </a:xfrm>
        </p:spPr>
        <p:txBody>
          <a:bodyPr anchor="t">
            <a:noAutofit/>
          </a:bodyPr>
          <a:lstStyle>
            <a:lvl1pPr algn="l">
              <a:lnSpc>
                <a:spcPts val="5000"/>
              </a:lnSpc>
              <a:defRPr sz="5000">
                <a:solidFill>
                  <a:schemeClr val="accent1"/>
                </a:solidFill>
              </a:defRPr>
            </a:lvl1pPr>
          </a:lstStyle>
          <a:p>
            <a:r>
              <a:rPr lang="nl-NL" dirty="0"/>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hasCustomPrompt="1"/>
          </p:nvPr>
        </p:nvSpPr>
        <p:spPr>
          <a:xfrm>
            <a:off x="571501" y="1127562"/>
            <a:ext cx="5359500" cy="1002738"/>
          </a:xfrm>
        </p:spPr>
        <p:txBody>
          <a:bodyPr/>
          <a:lstStyle>
            <a:lvl1pPr marL="0" indent="0" algn="l">
              <a:lnSpc>
                <a:spcPct val="100000"/>
              </a:lnSpc>
              <a:buClr>
                <a:schemeClr val="accent1"/>
              </a:buClr>
              <a:buFont typeface="Abadi Extra Light" panose="020B0204020104020204" pitchFamily="34" charset="0"/>
              <a:buNone/>
              <a:defRPr sz="16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Duis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r>
              <a:rPr lang="nl-NL" dirty="0"/>
              <a:t> </a:t>
            </a:r>
            <a:r>
              <a:rPr lang="nl-NL" dirty="0" err="1"/>
              <a:t>eu</a:t>
            </a:r>
            <a:r>
              <a:rPr lang="nl-NL" dirty="0"/>
              <a:t> </a:t>
            </a:r>
            <a:r>
              <a:rPr lang="nl-NL" dirty="0" err="1"/>
              <a:t>fugiat</a:t>
            </a:r>
            <a:r>
              <a:rPr lang="nl-NL" dirty="0"/>
              <a:t> </a:t>
            </a:r>
            <a:r>
              <a:rPr lang="nl-NL" dirty="0" err="1"/>
              <a:t>nulla</a:t>
            </a:r>
            <a:r>
              <a:rPr lang="nl-NL" dirty="0"/>
              <a:t> </a:t>
            </a:r>
            <a:r>
              <a:rPr lang="nl-NL" dirty="0" err="1"/>
              <a:t>pariatur</a:t>
            </a:r>
            <a:r>
              <a:rPr lang="nl-NL" dirty="0"/>
              <a:t>. </a:t>
            </a:r>
            <a:r>
              <a:rPr lang="nl-NL" dirty="0" err="1"/>
              <a:t>Excepteur</a:t>
            </a:r>
            <a:r>
              <a:rPr lang="nl-NL" dirty="0"/>
              <a:t> sint </a:t>
            </a:r>
            <a:r>
              <a:rPr lang="nl-NL" dirty="0" err="1"/>
              <a:t>occaecat</a:t>
            </a:r>
            <a:r>
              <a:rPr lang="nl-NL" dirty="0"/>
              <a:t> </a:t>
            </a:r>
            <a:r>
              <a:rPr lang="nl-NL" dirty="0" err="1"/>
              <a:t>cupidatat</a:t>
            </a:r>
            <a:r>
              <a:rPr lang="nl-NL" dirty="0"/>
              <a:t> non </a:t>
            </a:r>
            <a:r>
              <a:rPr lang="nl-NL" dirty="0" err="1"/>
              <a:t>proident</a:t>
            </a:r>
            <a:r>
              <a:rPr lang="nl-NL" dirty="0"/>
              <a:t>, </a:t>
            </a:r>
            <a:r>
              <a:rPr lang="nl-NL" dirty="0" err="1"/>
              <a:t>sunt</a:t>
            </a:r>
            <a:r>
              <a:rPr lang="nl-NL" dirty="0"/>
              <a:t> in culpa </a:t>
            </a:r>
            <a:r>
              <a:rPr lang="nl-NL" dirty="0" err="1"/>
              <a:t>qui</a:t>
            </a:r>
            <a:r>
              <a:rPr lang="nl-NL" dirty="0"/>
              <a:t> officia </a:t>
            </a:r>
            <a:r>
              <a:rPr lang="nl-NL" dirty="0" err="1"/>
              <a:t>deserunt</a:t>
            </a:r>
            <a:r>
              <a:rPr lang="nl-NL" dirty="0"/>
              <a:t> </a:t>
            </a:r>
            <a:r>
              <a:rPr lang="nl-NL" dirty="0" err="1"/>
              <a:t>mollit</a:t>
            </a:r>
            <a:r>
              <a:rPr lang="nl-NL" dirty="0"/>
              <a:t> </a:t>
            </a:r>
            <a:r>
              <a:rPr lang="nl-NL" dirty="0" err="1"/>
              <a:t>anim</a:t>
            </a:r>
            <a:r>
              <a:rPr lang="nl-NL" dirty="0"/>
              <a:t> </a:t>
            </a:r>
            <a:r>
              <a:rPr lang="nl-NL" dirty="0" err="1"/>
              <a:t>id</a:t>
            </a:r>
            <a:r>
              <a:rPr lang="nl-NL" dirty="0"/>
              <a:t> </a:t>
            </a:r>
            <a:r>
              <a:rPr lang="nl-NL" dirty="0" err="1"/>
              <a:t>est</a:t>
            </a:r>
            <a:r>
              <a:rPr lang="nl-NL" dirty="0"/>
              <a:t> </a:t>
            </a:r>
            <a:r>
              <a:rPr lang="nl-NL" dirty="0" err="1"/>
              <a:t>laborum</a:t>
            </a:r>
            <a:r>
              <a:rPr lang="nl-NL" dirty="0"/>
              <a:t>.</a:t>
            </a:r>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p:txBody>
          <a:bodyPr/>
          <a:lstStyle/>
          <a:p>
            <a:r>
              <a:rPr lang="nl-NL"/>
              <a:t>invoegen &gt; Koptekst en voettekst</a:t>
            </a:r>
            <a:endParaRPr lang="nl-NL" dirty="0"/>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ijdelijke aanduiding voor tekst 22">
            <a:extLst>
              <a:ext uri="{FF2B5EF4-FFF2-40B4-BE49-F238E27FC236}">
                <a16:creationId xmlns:a16="http://schemas.microsoft.com/office/drawing/2014/main" id="{72689890-0AA5-3E4A-1FFD-5A39EBF6BD9E}"/>
              </a:ext>
            </a:extLst>
          </p:cNvPr>
          <p:cNvSpPr>
            <a:spLocks noGrp="1"/>
          </p:cNvSpPr>
          <p:nvPr>
            <p:ph type="body" sz="quarter" idx="13" hasCustomPrompt="1"/>
          </p:nvPr>
        </p:nvSpPr>
        <p:spPr>
          <a:xfrm>
            <a:off x="571500" y="2437654"/>
            <a:ext cx="540000" cy="612000"/>
          </a:xfrm>
        </p:spPr>
        <p:txBody>
          <a:bodyPr/>
          <a:lstStyle>
            <a:lvl1pPr marL="0" indent="0">
              <a:buNone/>
              <a:defRPr sz="4800">
                <a:solidFill>
                  <a:schemeClr val="tx2"/>
                </a:solidFill>
                <a:latin typeface="+mj-lt"/>
              </a:defRPr>
            </a:lvl1pPr>
          </a:lstStyle>
          <a:p>
            <a:pPr lvl="0"/>
            <a:r>
              <a:rPr lang="nl-NL" dirty="0"/>
              <a:t>A</a:t>
            </a:r>
          </a:p>
        </p:txBody>
      </p:sp>
      <p:sp>
        <p:nvSpPr>
          <p:cNvPr id="25" name="Tijdelijke aanduiding voor tekst 24">
            <a:extLst>
              <a:ext uri="{FF2B5EF4-FFF2-40B4-BE49-F238E27FC236}">
                <a16:creationId xmlns:a16="http://schemas.microsoft.com/office/drawing/2014/main" id="{4DEA1DA3-1493-C2AF-4B1D-FAE45B7C051C}"/>
              </a:ext>
            </a:extLst>
          </p:cNvPr>
          <p:cNvSpPr>
            <a:spLocks noGrp="1"/>
          </p:cNvSpPr>
          <p:nvPr>
            <p:ph type="body" sz="quarter" idx="14" hasCustomPrompt="1"/>
          </p:nvPr>
        </p:nvSpPr>
        <p:spPr>
          <a:xfrm>
            <a:off x="1111500" y="2437653"/>
            <a:ext cx="4819501" cy="611999"/>
          </a:xfrm>
        </p:spPr>
        <p:txBody>
          <a:bodyPr anchor="ctr"/>
          <a:lstStyle>
            <a:lvl1pPr marL="0" indent="0">
              <a:buNone/>
              <a:defRPr/>
            </a:lvl1pPr>
          </a:lstStyle>
          <a:p>
            <a:pPr lvl="0"/>
            <a:r>
              <a:rPr lang="nl-NL" dirty="0"/>
              <a:t>Duis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endParaRPr lang="nl-NL" dirty="0"/>
          </a:p>
        </p:txBody>
      </p:sp>
      <p:sp>
        <p:nvSpPr>
          <p:cNvPr id="26" name="Tijdelijke aanduiding voor tekst 22">
            <a:extLst>
              <a:ext uri="{FF2B5EF4-FFF2-40B4-BE49-F238E27FC236}">
                <a16:creationId xmlns:a16="http://schemas.microsoft.com/office/drawing/2014/main" id="{14305B85-52EE-C81A-CFC2-8B2A3AE37B01}"/>
              </a:ext>
            </a:extLst>
          </p:cNvPr>
          <p:cNvSpPr>
            <a:spLocks noGrp="1"/>
          </p:cNvSpPr>
          <p:nvPr>
            <p:ph type="body" sz="quarter" idx="15" hasCustomPrompt="1"/>
          </p:nvPr>
        </p:nvSpPr>
        <p:spPr>
          <a:xfrm>
            <a:off x="573781" y="3178467"/>
            <a:ext cx="540000" cy="612000"/>
          </a:xfrm>
        </p:spPr>
        <p:txBody>
          <a:bodyPr/>
          <a:lstStyle>
            <a:lvl1pPr marL="0" indent="0">
              <a:buNone/>
              <a:defRPr sz="4800">
                <a:solidFill>
                  <a:schemeClr val="accent3"/>
                </a:solidFill>
                <a:latin typeface="+mj-lt"/>
              </a:defRPr>
            </a:lvl1pPr>
          </a:lstStyle>
          <a:p>
            <a:pPr lvl="0"/>
            <a:r>
              <a:rPr lang="nl-NL" dirty="0"/>
              <a:t>B</a:t>
            </a:r>
          </a:p>
        </p:txBody>
      </p:sp>
      <p:sp>
        <p:nvSpPr>
          <p:cNvPr id="27" name="Tijdelijke aanduiding voor tekst 24">
            <a:extLst>
              <a:ext uri="{FF2B5EF4-FFF2-40B4-BE49-F238E27FC236}">
                <a16:creationId xmlns:a16="http://schemas.microsoft.com/office/drawing/2014/main" id="{AB1F7EE0-4907-3BCC-91C8-78DF27065A60}"/>
              </a:ext>
            </a:extLst>
          </p:cNvPr>
          <p:cNvSpPr>
            <a:spLocks noGrp="1"/>
          </p:cNvSpPr>
          <p:nvPr>
            <p:ph type="body" sz="quarter" idx="16" hasCustomPrompt="1"/>
          </p:nvPr>
        </p:nvSpPr>
        <p:spPr>
          <a:xfrm>
            <a:off x="1113781" y="3178466"/>
            <a:ext cx="4819501" cy="611999"/>
          </a:xfrm>
        </p:spPr>
        <p:txBody>
          <a:bodyPr anchor="ctr"/>
          <a:lstStyle>
            <a:lvl1pPr marL="0" indent="0">
              <a:buNone/>
              <a:defRPr/>
            </a:lvl1pPr>
          </a:lstStyle>
          <a:p>
            <a:pPr lvl="0"/>
            <a:r>
              <a:rPr lang="nl-NL" dirty="0"/>
              <a:t>Duis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endParaRPr lang="nl-NL" dirty="0"/>
          </a:p>
        </p:txBody>
      </p:sp>
      <p:sp>
        <p:nvSpPr>
          <p:cNvPr id="28" name="Tijdelijke aanduiding voor tekst 22">
            <a:extLst>
              <a:ext uri="{FF2B5EF4-FFF2-40B4-BE49-F238E27FC236}">
                <a16:creationId xmlns:a16="http://schemas.microsoft.com/office/drawing/2014/main" id="{2743486A-E445-509B-635A-F53B50CC0C14}"/>
              </a:ext>
            </a:extLst>
          </p:cNvPr>
          <p:cNvSpPr>
            <a:spLocks noGrp="1"/>
          </p:cNvSpPr>
          <p:nvPr>
            <p:ph type="body" sz="quarter" idx="17" hasCustomPrompt="1"/>
          </p:nvPr>
        </p:nvSpPr>
        <p:spPr>
          <a:xfrm>
            <a:off x="576162" y="3911415"/>
            <a:ext cx="540000" cy="612000"/>
          </a:xfrm>
        </p:spPr>
        <p:txBody>
          <a:bodyPr/>
          <a:lstStyle>
            <a:lvl1pPr marL="0" indent="0">
              <a:buNone/>
              <a:defRPr sz="4800">
                <a:solidFill>
                  <a:schemeClr val="accent4"/>
                </a:solidFill>
                <a:latin typeface="+mj-lt"/>
              </a:defRPr>
            </a:lvl1pPr>
          </a:lstStyle>
          <a:p>
            <a:pPr lvl="0"/>
            <a:r>
              <a:rPr lang="nl-NL" dirty="0"/>
              <a:t>C</a:t>
            </a:r>
          </a:p>
        </p:txBody>
      </p:sp>
      <p:sp>
        <p:nvSpPr>
          <p:cNvPr id="29" name="Tijdelijke aanduiding voor tekst 24">
            <a:extLst>
              <a:ext uri="{FF2B5EF4-FFF2-40B4-BE49-F238E27FC236}">
                <a16:creationId xmlns:a16="http://schemas.microsoft.com/office/drawing/2014/main" id="{422BFDF2-EE78-C84F-801E-B690D0AC184A}"/>
              </a:ext>
            </a:extLst>
          </p:cNvPr>
          <p:cNvSpPr>
            <a:spLocks noGrp="1"/>
          </p:cNvSpPr>
          <p:nvPr>
            <p:ph type="body" sz="quarter" idx="18" hasCustomPrompt="1"/>
          </p:nvPr>
        </p:nvSpPr>
        <p:spPr>
          <a:xfrm>
            <a:off x="1116162" y="3911414"/>
            <a:ext cx="4819501" cy="611999"/>
          </a:xfrm>
        </p:spPr>
        <p:txBody>
          <a:bodyPr anchor="ctr"/>
          <a:lstStyle>
            <a:lvl1pPr marL="0" indent="0">
              <a:buNone/>
              <a:defRPr/>
            </a:lvl1pPr>
          </a:lstStyle>
          <a:p>
            <a:pPr lvl="0"/>
            <a:r>
              <a:rPr lang="nl-NL" dirty="0"/>
              <a:t>Duis </a:t>
            </a:r>
            <a:r>
              <a:rPr lang="nl-NL" dirty="0" err="1"/>
              <a:t>aute</a:t>
            </a:r>
            <a:r>
              <a:rPr lang="nl-NL" dirty="0"/>
              <a:t> </a:t>
            </a:r>
            <a:r>
              <a:rPr lang="nl-NL" dirty="0" err="1"/>
              <a:t>irure</a:t>
            </a:r>
            <a:r>
              <a:rPr lang="nl-NL" dirty="0"/>
              <a:t> </a:t>
            </a:r>
            <a:r>
              <a:rPr lang="nl-NL" dirty="0" err="1"/>
              <a:t>dolor</a:t>
            </a:r>
            <a:r>
              <a:rPr lang="nl-NL" dirty="0"/>
              <a:t> in </a:t>
            </a:r>
            <a:r>
              <a:rPr lang="nl-NL" dirty="0" err="1"/>
              <a:t>reprehenderit</a:t>
            </a:r>
            <a:r>
              <a:rPr lang="nl-NL" dirty="0"/>
              <a:t> in </a:t>
            </a:r>
            <a:r>
              <a:rPr lang="nl-NL" dirty="0" err="1"/>
              <a:t>voluptate</a:t>
            </a:r>
            <a:r>
              <a:rPr lang="nl-NL" dirty="0"/>
              <a:t> </a:t>
            </a:r>
            <a:r>
              <a:rPr lang="nl-NL" dirty="0" err="1"/>
              <a:t>velit</a:t>
            </a:r>
            <a:r>
              <a:rPr lang="nl-NL" dirty="0"/>
              <a:t> </a:t>
            </a:r>
            <a:r>
              <a:rPr lang="nl-NL" dirty="0" err="1"/>
              <a:t>esse</a:t>
            </a:r>
            <a:r>
              <a:rPr lang="nl-NL" dirty="0"/>
              <a:t> </a:t>
            </a:r>
            <a:r>
              <a:rPr lang="nl-NL" dirty="0" err="1"/>
              <a:t>cillum</a:t>
            </a:r>
            <a:r>
              <a:rPr lang="nl-NL" dirty="0"/>
              <a:t> </a:t>
            </a:r>
            <a:r>
              <a:rPr lang="nl-NL" dirty="0" err="1"/>
              <a:t>dolore</a:t>
            </a:r>
            <a:endParaRPr lang="nl-NL" dirty="0"/>
          </a:p>
        </p:txBody>
      </p:sp>
    </p:spTree>
    <p:extLst>
      <p:ext uri="{BB962C8B-B14F-4D97-AF65-F5344CB8AC3E}">
        <p14:creationId xmlns:p14="http://schemas.microsoft.com/office/powerpoint/2010/main" val="1435764976"/>
      </p:ext>
    </p:extLst>
  </p:cSld>
  <p:clrMapOvr>
    <a:masterClrMapping/>
  </p:clrMapOvr>
  <p:extLst>
    <p:ext uri="{DCECCB84-F9BA-43D5-87BE-67443E8EF086}">
      <p15:sldGuideLst xmlns:p15="http://schemas.microsoft.com/office/powerpoint/2012/main">
        <p15:guide id="1" orient="horz" pos="353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336544"/>
            <a:ext cx="11044238" cy="492131"/>
          </a:xfrm>
        </p:spPr>
        <p:txBody>
          <a:bodyPr anchor="t">
            <a:noAutofit/>
          </a:bodyPr>
          <a:lstStyle>
            <a:lvl1pPr algn="l">
              <a:lnSpc>
                <a:spcPts val="5000"/>
              </a:lnSpc>
              <a:defRPr sz="5000">
                <a:solidFill>
                  <a:schemeClr val="accent1"/>
                </a:solidFill>
              </a:defRPr>
            </a:lvl1pPr>
          </a:lstStyle>
          <a:p>
            <a:r>
              <a:rPr lang="nl-NL" dirty="0"/>
              <a:t>Titel</a:t>
            </a:r>
          </a:p>
        </p:txBody>
      </p:sp>
      <p:sp>
        <p:nvSpPr>
          <p:cNvPr id="5" name="Tijdelijke aanduiding voor voettekst 4">
            <a:extLst>
              <a:ext uri="{FF2B5EF4-FFF2-40B4-BE49-F238E27FC236}">
                <a16:creationId xmlns:a16="http://schemas.microsoft.com/office/drawing/2014/main" id="{50745F0E-5B56-504F-F9F9-F047CE4A0B0D}"/>
              </a:ext>
            </a:extLst>
          </p:cNvPr>
          <p:cNvSpPr>
            <a:spLocks noGrp="1"/>
          </p:cNvSpPr>
          <p:nvPr>
            <p:ph type="ftr" sz="quarter" idx="11"/>
          </p:nvPr>
        </p:nvSpPr>
        <p:spPr/>
        <p:txBody>
          <a:bodyPr/>
          <a:lstStyle/>
          <a:p>
            <a:r>
              <a:rPr lang="nl-NL"/>
              <a:t>invoegen &gt; Koptekst en voettekst</a:t>
            </a:r>
            <a:endParaRPr lang="nl-NL" dirty="0"/>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 Placeholder 6">
            <a:extLst>
              <a:ext uri="{FF2B5EF4-FFF2-40B4-BE49-F238E27FC236}">
                <a16:creationId xmlns:a16="http://schemas.microsoft.com/office/drawing/2014/main" id="{9B703E03-2C1C-CC7C-3E21-AFECEDBAC890}"/>
              </a:ext>
            </a:extLst>
          </p:cNvPr>
          <p:cNvSpPr>
            <a:spLocks noGrp="1"/>
          </p:cNvSpPr>
          <p:nvPr>
            <p:ph type="body" sz="quarter" idx="14"/>
          </p:nvPr>
        </p:nvSpPr>
        <p:spPr>
          <a:xfrm>
            <a:off x="571499" y="1212850"/>
            <a:ext cx="11044237" cy="4786313"/>
          </a:xfrm>
        </p:spPr>
        <p:txBody>
          <a:bodyPr/>
          <a:lstStyle>
            <a:lvl1pPr>
              <a:buClr>
                <a:schemeClr val="accent1"/>
              </a:buClr>
              <a:buSzPct val="120000"/>
              <a:defRPr>
                <a:latin typeface="+mn-lt"/>
              </a:defRPr>
            </a:lvl1pPr>
            <a:lvl2pPr>
              <a:buClr>
                <a:schemeClr val="accent1"/>
              </a:buClr>
              <a:buSzPct val="120000"/>
              <a:defRPr>
                <a:latin typeface="+mn-lt"/>
              </a:defRPr>
            </a:lvl2pPr>
            <a:lvl3pPr>
              <a:buClr>
                <a:schemeClr val="accent1"/>
              </a:buClr>
              <a:buSzPct val="120000"/>
              <a:defRPr>
                <a:latin typeface="+mn-lt"/>
              </a:defRPr>
            </a:lvl3pPr>
            <a:lvl4pPr>
              <a:buClr>
                <a:schemeClr val="accent1"/>
              </a:buClr>
              <a:buSzPct val="120000"/>
              <a:defRPr>
                <a:latin typeface="+mn-lt"/>
              </a:defRPr>
            </a:lvl4pPr>
            <a:lvl5pPr>
              <a:buClr>
                <a:schemeClr val="accent1"/>
              </a:buClr>
              <a:buSzPct val="12000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624783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r weten?">
    <p:bg>
      <p:bgPr>
        <a:solidFill>
          <a:schemeClr val="tx2"/>
        </a:solidFill>
        <a:effectLst/>
      </p:bgPr>
    </p:bg>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161DBC0C-CECC-92E8-7621-0A1B8B342E61}"/>
              </a:ext>
            </a:extLst>
          </p:cNvPr>
          <p:cNvSpPr/>
          <p:nvPr userDrawn="1"/>
        </p:nvSpPr>
        <p:spPr>
          <a:xfrm>
            <a:off x="-742156" y="1077118"/>
            <a:ext cx="4791075" cy="479107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7740333" y="2181859"/>
            <a:ext cx="3875405" cy="438151"/>
          </a:xfrm>
        </p:spPr>
        <p:txBody>
          <a:bodyPr anchor="b">
            <a:noAutofit/>
          </a:bodyPr>
          <a:lstStyle>
            <a:lvl1pPr algn="l">
              <a:lnSpc>
                <a:spcPts val="4800"/>
              </a:lnSpc>
              <a:defRPr sz="3200">
                <a:solidFill>
                  <a:schemeClr val="bg1"/>
                </a:solidFill>
              </a:defRPr>
            </a:lvl1pPr>
          </a:lstStyle>
          <a:p>
            <a:r>
              <a:rPr lang="nl-NL" dirty="0"/>
              <a:t>Meer weten?</a:t>
            </a:r>
          </a:p>
        </p:txBody>
      </p:sp>
      <p:pic>
        <p:nvPicPr>
          <p:cNvPr id="7" name="Graphic 6">
            <a:extLst>
              <a:ext uri="{FF2B5EF4-FFF2-40B4-BE49-F238E27FC236}">
                <a16:creationId xmlns:a16="http://schemas.microsoft.com/office/drawing/2014/main" id="{22A3E3DB-68DA-97CF-92B0-2073EEF14E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46813" y="2847967"/>
            <a:ext cx="5368925" cy="1162066"/>
          </a:xfrm>
          <a:prstGeom prst="rect">
            <a:avLst/>
          </a:prstGeom>
        </p:spPr>
      </p:pic>
      <p:sp>
        <p:nvSpPr>
          <p:cNvPr id="12" name="Tijdelijke aanduiding voor tekst 11">
            <a:extLst>
              <a:ext uri="{FF2B5EF4-FFF2-40B4-BE49-F238E27FC236}">
                <a16:creationId xmlns:a16="http://schemas.microsoft.com/office/drawing/2014/main" id="{28452839-26B7-D7C9-A728-0C766FEE6C4B}"/>
              </a:ext>
            </a:extLst>
          </p:cNvPr>
          <p:cNvSpPr>
            <a:spLocks noGrp="1"/>
          </p:cNvSpPr>
          <p:nvPr>
            <p:ph type="body" sz="quarter" idx="10" hasCustomPrompt="1"/>
          </p:nvPr>
        </p:nvSpPr>
        <p:spPr>
          <a:xfrm>
            <a:off x="7740332" y="4217035"/>
            <a:ext cx="3875405" cy="332105"/>
          </a:xfrm>
        </p:spPr>
        <p:txBody>
          <a:bodyPr/>
          <a:lstStyle>
            <a:lvl1pPr marL="0" indent="0">
              <a:buNone/>
              <a:defRPr sz="2400">
                <a:solidFill>
                  <a:schemeClr val="accent4"/>
                </a:solidFill>
                <a:latin typeface="+mj-lt"/>
              </a:defRPr>
            </a:lvl1pPr>
          </a:lstStyle>
          <a:p>
            <a:pPr lvl="0"/>
            <a:r>
              <a:rPr lang="nl-NL" dirty="0"/>
              <a:t>Iplo.nl</a:t>
            </a:r>
          </a:p>
        </p:txBody>
      </p:sp>
      <p:sp>
        <p:nvSpPr>
          <p:cNvPr id="17" name="Tijdelijke aanduiding voor afbeelding 16">
            <a:extLst>
              <a:ext uri="{FF2B5EF4-FFF2-40B4-BE49-F238E27FC236}">
                <a16:creationId xmlns:a16="http://schemas.microsoft.com/office/drawing/2014/main" id="{4559956D-9DEE-6A75-53D3-552461F16E7D}"/>
              </a:ext>
            </a:extLst>
          </p:cNvPr>
          <p:cNvSpPr>
            <a:spLocks noGrp="1"/>
          </p:cNvSpPr>
          <p:nvPr>
            <p:ph type="pic" sz="quarter" idx="11" hasCustomPrompt="1"/>
          </p:nvPr>
        </p:nvSpPr>
        <p:spPr>
          <a:xfrm>
            <a:off x="-2219325" y="-400051"/>
            <a:ext cx="7745413" cy="7745413"/>
          </a:xfrm>
          <a:prstGeom prst="donut">
            <a:avLst>
              <a:gd name="adj" fmla="val 27202"/>
            </a:avLst>
          </a:prstGeom>
          <a:solidFill>
            <a:schemeClr val="accent5"/>
          </a:solidFill>
        </p:spPr>
        <p:txBody>
          <a:bodyPr lIns="0" tIns="756000" bIns="0" anchor="ctr"/>
          <a:lstStyle>
            <a:lvl1pPr marL="0" indent="0" algn="ctr">
              <a:buNone/>
              <a:defRPr>
                <a:solidFill>
                  <a:schemeClr val="tx2"/>
                </a:solidFill>
              </a:defRPr>
            </a:lvl1pPr>
          </a:lstStyle>
          <a:p>
            <a:r>
              <a:rPr lang="nl-NL" dirty="0"/>
              <a:t>Afbeelding</a:t>
            </a:r>
          </a:p>
        </p:txBody>
      </p:sp>
    </p:spTree>
    <p:extLst>
      <p:ext uri="{BB962C8B-B14F-4D97-AF65-F5344CB8AC3E}">
        <p14:creationId xmlns:p14="http://schemas.microsoft.com/office/powerpoint/2010/main" val="401769303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7F57F3-AECE-D976-3559-F251AC81AA51}"/>
              </a:ext>
            </a:extLst>
          </p:cNvPr>
          <p:cNvSpPr>
            <a:spLocks noGrp="1"/>
          </p:cNvSpPr>
          <p:nvPr>
            <p:ph type="title"/>
          </p:nvPr>
        </p:nvSpPr>
        <p:spPr>
          <a:xfrm>
            <a:off x="571500" y="384176"/>
            <a:ext cx="11044238" cy="1006213"/>
          </a:xfrm>
          <a:prstGeom prst="rect">
            <a:avLst/>
          </a:prstGeom>
        </p:spPr>
        <p:txBody>
          <a:bodyPr vert="horz" lIns="0" tIns="0" rIns="0" bIns="0" rtlCol="0" anchor="ctr">
            <a:normAutofit/>
          </a:bodyPr>
          <a:lstStyle/>
          <a:p>
            <a:r>
              <a:rPr lang="nl-NL" dirty="0"/>
              <a:t>Klik om stijl te </a:t>
            </a:r>
            <a:br>
              <a:rPr lang="nl-NL" dirty="0"/>
            </a:br>
            <a:r>
              <a:rPr lang="nl-NL" dirty="0"/>
              <a:t>bewerken</a:t>
            </a:r>
          </a:p>
        </p:txBody>
      </p:sp>
      <p:sp>
        <p:nvSpPr>
          <p:cNvPr id="3" name="Tijdelijke aanduiding voor tekst 2">
            <a:extLst>
              <a:ext uri="{FF2B5EF4-FFF2-40B4-BE49-F238E27FC236}">
                <a16:creationId xmlns:a16="http://schemas.microsoft.com/office/drawing/2014/main" id="{293F2252-11EA-B059-326C-39132E1E5064}"/>
              </a:ext>
            </a:extLst>
          </p:cNvPr>
          <p:cNvSpPr>
            <a:spLocks noGrp="1"/>
          </p:cNvSpPr>
          <p:nvPr>
            <p:ph type="body" idx="1"/>
          </p:nvPr>
        </p:nvSpPr>
        <p:spPr>
          <a:xfrm>
            <a:off x="571500" y="1774565"/>
            <a:ext cx="11044238" cy="4224598"/>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273D8C75-6249-66BB-CC2C-0CAD1C42FB10}"/>
              </a:ext>
            </a:extLst>
          </p:cNvPr>
          <p:cNvSpPr>
            <a:spLocks noGrp="1"/>
          </p:cNvSpPr>
          <p:nvPr>
            <p:ph type="ftr" sz="quarter" idx="3"/>
          </p:nvPr>
        </p:nvSpPr>
        <p:spPr>
          <a:xfrm>
            <a:off x="1062038" y="6324037"/>
            <a:ext cx="4889499" cy="180000"/>
          </a:xfrm>
          <a:prstGeom prst="rect">
            <a:avLst/>
          </a:prstGeom>
        </p:spPr>
        <p:txBody>
          <a:bodyPr vert="horz" lIns="0" tIns="0" rIns="0" bIns="0" rtlCol="0" anchor="b"/>
          <a:lstStyle>
            <a:lvl1pPr algn="l">
              <a:lnSpc>
                <a:spcPts val="1000"/>
              </a:lnSpc>
              <a:defRPr sz="1000">
                <a:solidFill>
                  <a:schemeClr val="tx1"/>
                </a:solidFill>
                <a:latin typeface="+mn-lt"/>
              </a:defRPr>
            </a:lvl1pPr>
          </a:lstStyle>
          <a:p>
            <a:r>
              <a:rPr lang="nl-NL"/>
              <a:t>invoegen &gt; Koptekst en voettekst</a:t>
            </a:r>
            <a:endParaRPr lang="nl-NL" dirty="0"/>
          </a:p>
        </p:txBody>
      </p:sp>
      <p:sp>
        <p:nvSpPr>
          <p:cNvPr id="6" name="Tijdelijke aanduiding voor dianummer 5">
            <a:extLst>
              <a:ext uri="{FF2B5EF4-FFF2-40B4-BE49-F238E27FC236}">
                <a16:creationId xmlns:a16="http://schemas.microsoft.com/office/drawing/2014/main" id="{8B072843-F20D-EC0F-D21A-7E685A9CF726}"/>
              </a:ext>
            </a:extLst>
          </p:cNvPr>
          <p:cNvSpPr>
            <a:spLocks noGrp="1"/>
          </p:cNvSpPr>
          <p:nvPr>
            <p:ph type="sldNum" sz="quarter" idx="4"/>
          </p:nvPr>
        </p:nvSpPr>
        <p:spPr>
          <a:xfrm>
            <a:off x="571500" y="6324037"/>
            <a:ext cx="360000" cy="180000"/>
          </a:xfrm>
          <a:prstGeom prst="rect">
            <a:avLst/>
          </a:prstGeom>
        </p:spPr>
        <p:txBody>
          <a:bodyPr vert="horz" lIns="0" tIns="0" rIns="0" bIns="0" rtlCol="0" anchor="b"/>
          <a:lstStyle>
            <a:lvl1pPr algn="l">
              <a:lnSpc>
                <a:spcPts val="1000"/>
              </a:lnSpc>
              <a:defRPr sz="1050">
                <a:solidFill>
                  <a:schemeClr val="tx1"/>
                </a:solidFill>
                <a:latin typeface="+mn-lt"/>
              </a:defRPr>
            </a:lvl1pPr>
          </a:lstStyle>
          <a:p>
            <a:fld id="{1B71BB4A-7DC0-41F9-B589-288E53C2F0C1}" type="slidenum">
              <a:rPr lang="nl-NL" smtClean="0"/>
              <a:pPr/>
              <a:t>‹nr.›</a:t>
            </a:fld>
            <a:endParaRPr lang="nl-NL" dirty="0"/>
          </a:p>
        </p:txBody>
      </p:sp>
    </p:spTree>
    <p:extLst>
      <p:ext uri="{BB962C8B-B14F-4D97-AF65-F5344CB8AC3E}">
        <p14:creationId xmlns:p14="http://schemas.microsoft.com/office/powerpoint/2010/main" val="358824837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2" r:id="rId5"/>
    <p:sldLayoutId id="2147483655" r:id="rId6"/>
    <p:sldLayoutId id="2147483657" r:id="rId7"/>
    <p:sldLayoutId id="2147483656" r:id="rId8"/>
    <p:sldLayoutId id="2147483653" r:id="rId9"/>
  </p:sldLayoutIdLst>
  <p:hf hdr="0" dt="0"/>
  <p:txStyles>
    <p:titleStyle>
      <a:lvl1pPr algn="l" defTabSz="914400" rtl="0" eaLnBrk="1" latinLnBrk="0" hangingPunct="1">
        <a:lnSpc>
          <a:spcPts val="5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sap"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sap"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sap"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sap"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77" userDrawn="1">
          <p15:clr>
            <a:srgbClr val="F26B43"/>
          </p15:clr>
        </p15:guide>
        <p15:guide id="2" pos="3749" userDrawn="1">
          <p15:clr>
            <a:srgbClr val="F26B43"/>
          </p15:clr>
        </p15:guide>
        <p15:guide id="3" pos="7317" userDrawn="1">
          <p15:clr>
            <a:srgbClr val="F26B43"/>
          </p15:clr>
        </p15:guide>
        <p15:guide id="4" pos="360" userDrawn="1">
          <p15:clr>
            <a:srgbClr val="F26B43"/>
          </p15:clr>
        </p15:guide>
        <p15:guide id="5" pos="3935" userDrawn="1">
          <p15:clr>
            <a:srgbClr val="F26B43"/>
          </p15:clr>
        </p15:guide>
        <p15:guide id="7" orient="horz" pos="242" userDrawn="1">
          <p15:clr>
            <a:srgbClr val="F26B43"/>
          </p15:clr>
        </p15:guide>
        <p15:guide id="8" orient="horz" pos="37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www.linkedin.com/company/informatiepunt-leefomgeving-iplo/posts/?feedView=all" TargetMode="External"/><Relationship Id="rId5" Type="http://schemas.openxmlformats.org/officeDocument/2006/relationships/hyperlink" Target="https://iplo.nl/nieuwsbrief/" TargetMode="External"/><Relationship Id="rId4" Type="http://schemas.openxmlformats.org/officeDocument/2006/relationships/hyperlink" Target="https://iplo.nl/thema/geluid/iplo-update-gelui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44AC8-8CD1-C95C-A1B0-0873C1528B64}"/>
              </a:ext>
            </a:extLst>
          </p:cNvPr>
          <p:cNvSpPr>
            <a:spLocks noGrp="1"/>
          </p:cNvSpPr>
          <p:nvPr>
            <p:ph type="ctrTitle"/>
          </p:nvPr>
        </p:nvSpPr>
        <p:spPr/>
        <p:txBody>
          <a:bodyPr/>
          <a:lstStyle/>
          <a:p>
            <a:r>
              <a:rPr lang="nl-NL" dirty="0"/>
              <a:t>Nieuwe regels over geluid in omgevingsplan</a:t>
            </a:r>
          </a:p>
        </p:txBody>
      </p:sp>
      <p:sp>
        <p:nvSpPr>
          <p:cNvPr id="3" name="Ondertitel 2">
            <a:extLst>
              <a:ext uri="{FF2B5EF4-FFF2-40B4-BE49-F238E27FC236}">
                <a16:creationId xmlns:a16="http://schemas.microsoft.com/office/drawing/2014/main" id="{8A4D444E-EB53-FA99-B39F-7A0B1685362B}"/>
              </a:ext>
            </a:extLst>
          </p:cNvPr>
          <p:cNvSpPr>
            <a:spLocks noGrp="1"/>
          </p:cNvSpPr>
          <p:nvPr>
            <p:ph type="subTitle" idx="1"/>
          </p:nvPr>
        </p:nvSpPr>
        <p:spPr/>
        <p:txBody>
          <a:bodyPr/>
          <a:lstStyle/>
          <a:p>
            <a:r>
              <a:rPr lang="nl-NL" dirty="0"/>
              <a:t>Toepassingsbereik</a:t>
            </a:r>
          </a:p>
        </p:txBody>
      </p:sp>
      <p:pic>
        <p:nvPicPr>
          <p:cNvPr id="12" name="Picture Placeholder 11" descr="Two sheep standing in a field&#10;&#10;AI-generated content may be incorrect.">
            <a:extLst>
              <a:ext uri="{FF2B5EF4-FFF2-40B4-BE49-F238E27FC236}">
                <a16:creationId xmlns:a16="http://schemas.microsoft.com/office/drawing/2014/main" id="{56F4A6CE-5DDB-A300-2B9A-B7AA4F9F8351}"/>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a:off x="5294400" y="3436508"/>
            <a:ext cx="6897600" cy="6897600"/>
          </a:xfrm>
        </p:spPr>
      </p:pic>
    </p:spTree>
    <p:extLst>
      <p:ext uri="{BB962C8B-B14F-4D97-AF65-F5344CB8AC3E}">
        <p14:creationId xmlns:p14="http://schemas.microsoft.com/office/powerpoint/2010/main" val="296121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15E116-E945-95B3-81A3-BC37096DC796}"/>
              </a:ext>
            </a:extLst>
          </p:cNvPr>
          <p:cNvSpPr>
            <a:spLocks noGrp="1"/>
          </p:cNvSpPr>
          <p:nvPr>
            <p:ph type="ctrTitle"/>
          </p:nvPr>
        </p:nvSpPr>
        <p:spPr/>
        <p:txBody>
          <a:bodyPr/>
          <a:lstStyle/>
          <a:p>
            <a:r>
              <a:rPr lang="nl-NL" dirty="0"/>
              <a:t>Beschrijving sessie</a:t>
            </a:r>
          </a:p>
        </p:txBody>
      </p:sp>
      <p:sp>
        <p:nvSpPr>
          <p:cNvPr id="4" name="Tijdelijke aanduiding voor dianummer 3">
            <a:extLst>
              <a:ext uri="{FF2B5EF4-FFF2-40B4-BE49-F238E27FC236}">
                <a16:creationId xmlns:a16="http://schemas.microsoft.com/office/drawing/2014/main" id="{204237E5-37B6-387A-E3F9-B69647EE1264}"/>
              </a:ext>
            </a:extLst>
          </p:cNvPr>
          <p:cNvSpPr>
            <a:spLocks noGrp="1"/>
          </p:cNvSpPr>
          <p:nvPr>
            <p:ph type="sldNum" sz="quarter" idx="12"/>
          </p:nvPr>
        </p:nvSpPr>
        <p:spPr/>
        <p:txBody>
          <a:bodyPr/>
          <a:lstStyle/>
          <a:p>
            <a:fld id="{1B71BB4A-7DC0-41F9-B589-288E53C2F0C1}" type="slidenum">
              <a:rPr lang="nl-NL" smtClean="0"/>
              <a:t>2</a:t>
            </a:fld>
            <a:endParaRPr lang="nl-NL"/>
          </a:p>
        </p:txBody>
      </p:sp>
      <p:sp>
        <p:nvSpPr>
          <p:cNvPr id="5" name="Tijdelijke aanduiding voor tekst 4">
            <a:extLst>
              <a:ext uri="{FF2B5EF4-FFF2-40B4-BE49-F238E27FC236}">
                <a16:creationId xmlns:a16="http://schemas.microsoft.com/office/drawing/2014/main" id="{F12032A0-8C96-EAF3-2F97-496EDF2059AE}"/>
              </a:ext>
            </a:extLst>
          </p:cNvPr>
          <p:cNvSpPr>
            <a:spLocks noGrp="1"/>
          </p:cNvSpPr>
          <p:nvPr>
            <p:ph type="body" sz="quarter" idx="14"/>
          </p:nvPr>
        </p:nvSpPr>
        <p:spPr/>
        <p:txBody>
          <a:bodyPr/>
          <a:lstStyle/>
          <a:p>
            <a:pPr marL="0" indent="0">
              <a:buNone/>
            </a:pPr>
            <a:r>
              <a:rPr lang="nl-NL" sz="2400" dirty="0"/>
              <a:t>Iedere gemeente heeft uiterlijk in 2032 eigen regels over geluid door activiteiten. Die regels moeten allereerst passen binnen de wettelijke kaders. Verder moeten ze goed werken voor allerlei activiteiten op allerlei locaties en in verschillende gebieden en wil iedereen (bedrijven, burgers maar ook de gemeente zelf) dat deze regels helder en makkelijk te vinden zijn. In deze sessie krijgen de deelnemers inzicht in relevante keuzes, valkuilen, mogelijkheden en kansen bij het opstellen van deze regels door sec te kijken naar het toepassingsbereik van regels over geluid.</a:t>
            </a:r>
          </a:p>
          <a:p>
            <a:pPr marL="0" indent="0">
              <a:buNone/>
            </a:pPr>
            <a:endParaRPr lang="nl-NL" sz="2400" dirty="0"/>
          </a:p>
          <a:p>
            <a:pPr marL="0" indent="0">
              <a:buNone/>
            </a:pPr>
            <a:r>
              <a:rPr lang="nl-NL" sz="2400" dirty="0"/>
              <a:t>Deelnemers van de sessie ontvangen de sheets die zijn gepresenteerd per mail.</a:t>
            </a:r>
          </a:p>
        </p:txBody>
      </p:sp>
    </p:spTree>
    <p:extLst>
      <p:ext uri="{BB962C8B-B14F-4D97-AF65-F5344CB8AC3E}">
        <p14:creationId xmlns:p14="http://schemas.microsoft.com/office/powerpoint/2010/main" val="62825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5A972-4C67-A876-A63A-981D2712B50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3859F6-9AC9-144B-6964-A3154C0C6A1E}"/>
              </a:ext>
            </a:extLst>
          </p:cNvPr>
          <p:cNvSpPr>
            <a:spLocks noGrp="1"/>
          </p:cNvSpPr>
          <p:nvPr>
            <p:ph type="ctrTitle"/>
          </p:nvPr>
        </p:nvSpPr>
        <p:spPr/>
        <p:txBody>
          <a:bodyPr/>
          <a:lstStyle/>
          <a:p>
            <a:r>
              <a:rPr lang="nl-NL" dirty="0"/>
              <a:t>Belangrijkste punten</a:t>
            </a:r>
          </a:p>
        </p:txBody>
      </p:sp>
      <p:sp>
        <p:nvSpPr>
          <p:cNvPr id="4" name="Tijdelijke aanduiding voor dianummer 3">
            <a:extLst>
              <a:ext uri="{FF2B5EF4-FFF2-40B4-BE49-F238E27FC236}">
                <a16:creationId xmlns:a16="http://schemas.microsoft.com/office/drawing/2014/main" id="{E9D604CD-0CD4-765F-3209-5145006551E9}"/>
              </a:ext>
            </a:extLst>
          </p:cNvPr>
          <p:cNvSpPr>
            <a:spLocks noGrp="1"/>
          </p:cNvSpPr>
          <p:nvPr>
            <p:ph type="sldNum" sz="quarter" idx="12"/>
          </p:nvPr>
        </p:nvSpPr>
        <p:spPr/>
        <p:txBody>
          <a:bodyPr/>
          <a:lstStyle/>
          <a:p>
            <a:fld id="{1B71BB4A-7DC0-41F9-B589-288E53C2F0C1}" type="slidenum">
              <a:rPr lang="nl-NL" smtClean="0"/>
              <a:t>3</a:t>
            </a:fld>
            <a:endParaRPr lang="nl-NL"/>
          </a:p>
        </p:txBody>
      </p:sp>
      <p:sp>
        <p:nvSpPr>
          <p:cNvPr id="5" name="Tijdelijke aanduiding voor tekst 4">
            <a:extLst>
              <a:ext uri="{FF2B5EF4-FFF2-40B4-BE49-F238E27FC236}">
                <a16:creationId xmlns:a16="http://schemas.microsoft.com/office/drawing/2014/main" id="{01766CBB-D36C-210B-E228-07FD54F01085}"/>
              </a:ext>
            </a:extLst>
          </p:cNvPr>
          <p:cNvSpPr>
            <a:spLocks noGrp="1"/>
          </p:cNvSpPr>
          <p:nvPr>
            <p:ph type="body" sz="quarter" idx="14"/>
          </p:nvPr>
        </p:nvSpPr>
        <p:spPr>
          <a:xfrm>
            <a:off x="534483" y="1318281"/>
            <a:ext cx="11044237" cy="4786313"/>
          </a:xfrm>
        </p:spPr>
        <p:txBody>
          <a:bodyPr/>
          <a:lstStyle/>
          <a:p>
            <a:pPr marL="457200" indent="-457200">
              <a:buAutoNum type="arabicPeriod"/>
            </a:pPr>
            <a:r>
              <a:rPr lang="nl-NL" sz="2400" b="1" dirty="0">
                <a:solidFill>
                  <a:schemeClr val="accent4">
                    <a:lumMod val="50000"/>
                  </a:schemeClr>
                </a:solidFill>
              </a:rPr>
              <a:t>Geluid is gedecentraliseerd. Het omgevingsplan is het instrument</a:t>
            </a:r>
          </a:p>
          <a:p>
            <a:pPr marL="457200" indent="-457200">
              <a:buAutoNum type="arabicPeriod"/>
            </a:pPr>
            <a:r>
              <a:rPr lang="nl-NL" sz="2400" b="1" dirty="0">
                <a:solidFill>
                  <a:schemeClr val="accent4">
                    <a:lumMod val="50000"/>
                  </a:schemeClr>
                </a:solidFill>
              </a:rPr>
              <a:t>Regels over geluid door activiteiten zijn vaak een resultante van ruimtelijke inpassing</a:t>
            </a:r>
          </a:p>
          <a:p>
            <a:pPr lvl="1">
              <a:buFont typeface="Wingdings" panose="05000000000000000000" pitchFamily="2" charset="2"/>
              <a:buChar char="Ø"/>
            </a:pPr>
            <a:r>
              <a:rPr lang="nl-NL" dirty="0"/>
              <a:t>Naast aandacht voor beschermen geluidgevoelige gebouwen ook aandacht aan belangen bedrijven</a:t>
            </a:r>
          </a:p>
          <a:p>
            <a:pPr lvl="1">
              <a:buFont typeface="Wingdings" panose="05000000000000000000" pitchFamily="2" charset="2"/>
              <a:buChar char="Ø"/>
            </a:pPr>
            <a:r>
              <a:rPr lang="nl-NL" dirty="0"/>
              <a:t>Aandacht voor bestaande situatie (ruimtelijke regels, maatwerkvoorschriften, vergunningvoorschriften milieu)</a:t>
            </a:r>
          </a:p>
          <a:p>
            <a:pPr marL="457200" indent="-457200">
              <a:buFont typeface="+mj-lt"/>
              <a:buAutoNum type="arabicPeriod"/>
            </a:pPr>
            <a:r>
              <a:rPr lang="nl-NL" sz="2400" b="1" dirty="0">
                <a:solidFill>
                  <a:schemeClr val="accent4">
                    <a:lumMod val="50000"/>
                  </a:schemeClr>
                </a:solidFill>
              </a:rPr>
              <a:t>Regels werken alleen goed met een juist toepassingsbereik</a:t>
            </a:r>
          </a:p>
          <a:p>
            <a:pPr lvl="1">
              <a:buFont typeface="Wingdings" panose="05000000000000000000" pitchFamily="2" charset="2"/>
              <a:buChar char="Ø"/>
            </a:pPr>
            <a:r>
              <a:rPr lang="nl-NL" dirty="0"/>
              <a:t>Veel verschillende activiteiten met verschillen per locatie </a:t>
            </a:r>
          </a:p>
          <a:p>
            <a:pPr lvl="1">
              <a:buFont typeface="Wingdings" panose="05000000000000000000" pitchFamily="2" charset="2"/>
              <a:buChar char="Ø"/>
            </a:pPr>
            <a:r>
              <a:rPr lang="nl-NL" dirty="0"/>
              <a:t>Terughoudend zijn om regels het hele grondgebied als werkingsgebied te geven</a:t>
            </a:r>
          </a:p>
          <a:p>
            <a:pPr marL="457200" indent="-457200">
              <a:buFont typeface="+mj-lt"/>
              <a:buAutoNum type="arabicPeriod"/>
            </a:pPr>
            <a:r>
              <a:rPr lang="nl-NL" sz="2400" b="1" dirty="0">
                <a:solidFill>
                  <a:schemeClr val="accent4">
                    <a:lumMod val="50000"/>
                  </a:schemeClr>
                </a:solidFill>
              </a:rPr>
              <a:t>Regels over geluid door activiteiten zijn onderdeel van regels over activiteiten</a:t>
            </a:r>
          </a:p>
          <a:p>
            <a:pPr lvl="1">
              <a:buFont typeface="Wingdings" panose="05000000000000000000" pitchFamily="2" charset="2"/>
              <a:buChar char="Ø"/>
            </a:pPr>
            <a:r>
              <a:rPr lang="nl-NL" dirty="0"/>
              <a:t>Zoveel mogelijk uniformiteit in systematiek en toepassingsbereik regels voor de verschillende thema’s (geur, geluid)</a:t>
            </a:r>
          </a:p>
          <a:p>
            <a:pPr lvl="1">
              <a:buFont typeface="Wingdings" panose="05000000000000000000" pitchFamily="2" charset="2"/>
              <a:buChar char="Ø"/>
            </a:pPr>
            <a:r>
              <a:rPr lang="nl-NL" dirty="0"/>
              <a:t>Aandacht voor samenhang van de verschillende regels voor een activiteit of binnen een bepaald gebied.</a:t>
            </a:r>
          </a:p>
          <a:p>
            <a:pPr marL="457200" indent="-457200">
              <a:buFont typeface="+mj-lt"/>
              <a:buAutoNum type="arabicPeriod"/>
            </a:pPr>
            <a:r>
              <a:rPr lang="nl-NL" sz="2400" b="1" dirty="0">
                <a:solidFill>
                  <a:schemeClr val="accent4">
                    <a:lumMod val="50000"/>
                  </a:schemeClr>
                </a:solidFill>
              </a:rPr>
              <a:t>Zorg dat de regels goed vindbaar en toepasbaar zijn</a:t>
            </a:r>
          </a:p>
          <a:p>
            <a:pPr lvl="1">
              <a:buFont typeface="Wingdings" panose="05000000000000000000" pitchFamily="2" charset="2"/>
              <a:buChar char="Ø"/>
            </a:pPr>
            <a:r>
              <a:rPr lang="nl-NL" dirty="0"/>
              <a:t>Denk hierbij aan regels op de kaart en de toepassing in het Omgevingsloket</a:t>
            </a:r>
          </a:p>
          <a:p>
            <a:pPr lvl="1">
              <a:buFont typeface="Wingdings" panose="05000000000000000000" pitchFamily="2" charset="2"/>
              <a:buChar char="Ø"/>
            </a:pPr>
            <a:r>
              <a:rPr lang="nl-NL" dirty="0"/>
              <a:t>Hiervan profiteert zowel de burger en/of gebruiker (de </a:t>
            </a:r>
            <a:r>
              <a:rPr lang="nl-NL" dirty="0" err="1"/>
              <a:t>normadressaat</a:t>
            </a:r>
            <a:r>
              <a:rPr lang="nl-NL" dirty="0"/>
              <a:t>) alsook jij als bevoegd gezag</a:t>
            </a:r>
            <a:endParaRPr lang="nl-NL" sz="2000" dirty="0"/>
          </a:p>
          <a:p>
            <a:pPr marL="0" indent="0">
              <a:buNone/>
            </a:pPr>
            <a:endParaRPr lang="nl-NL" sz="2000" dirty="0"/>
          </a:p>
        </p:txBody>
      </p:sp>
    </p:spTree>
    <p:extLst>
      <p:ext uri="{BB962C8B-B14F-4D97-AF65-F5344CB8AC3E}">
        <p14:creationId xmlns:p14="http://schemas.microsoft.com/office/powerpoint/2010/main" val="300214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31E45-91B5-3867-3D47-5687725CD11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9D112A-54C1-8F5E-CD93-1219DA9FC021}"/>
              </a:ext>
            </a:extLst>
          </p:cNvPr>
          <p:cNvSpPr>
            <a:spLocks noGrp="1"/>
          </p:cNvSpPr>
          <p:nvPr>
            <p:ph type="ctrTitle"/>
          </p:nvPr>
        </p:nvSpPr>
        <p:spPr/>
        <p:txBody>
          <a:bodyPr/>
          <a:lstStyle/>
          <a:p>
            <a:r>
              <a:rPr lang="nl-NL" dirty="0"/>
              <a:t>Wat je doet als je regels opstelt</a:t>
            </a:r>
            <a:endParaRPr lang="nl-NL" sz="2800" dirty="0"/>
          </a:p>
        </p:txBody>
      </p:sp>
      <p:sp>
        <p:nvSpPr>
          <p:cNvPr id="4" name="Tijdelijke aanduiding voor dianummer 3">
            <a:extLst>
              <a:ext uri="{FF2B5EF4-FFF2-40B4-BE49-F238E27FC236}">
                <a16:creationId xmlns:a16="http://schemas.microsoft.com/office/drawing/2014/main" id="{43631467-64B1-D7B8-8679-0BCAC1A82051}"/>
              </a:ext>
            </a:extLst>
          </p:cNvPr>
          <p:cNvSpPr>
            <a:spLocks noGrp="1"/>
          </p:cNvSpPr>
          <p:nvPr>
            <p:ph type="sldNum" sz="quarter" idx="12"/>
          </p:nvPr>
        </p:nvSpPr>
        <p:spPr/>
        <p:txBody>
          <a:bodyPr/>
          <a:lstStyle/>
          <a:p>
            <a:fld id="{1B71BB4A-7DC0-41F9-B589-288E53C2F0C1}" type="slidenum">
              <a:rPr lang="nl-NL" smtClean="0"/>
              <a:t>4</a:t>
            </a:fld>
            <a:endParaRPr lang="nl-NL"/>
          </a:p>
        </p:txBody>
      </p:sp>
      <p:sp>
        <p:nvSpPr>
          <p:cNvPr id="5" name="Tijdelijke aanduiding voor tekst 4">
            <a:extLst>
              <a:ext uri="{FF2B5EF4-FFF2-40B4-BE49-F238E27FC236}">
                <a16:creationId xmlns:a16="http://schemas.microsoft.com/office/drawing/2014/main" id="{FBBBAD4F-62C0-9FA8-0A86-AFE4E4E3E2E8}"/>
              </a:ext>
            </a:extLst>
          </p:cNvPr>
          <p:cNvSpPr>
            <a:spLocks noGrp="1"/>
          </p:cNvSpPr>
          <p:nvPr>
            <p:ph type="body" sz="quarter" idx="14"/>
          </p:nvPr>
        </p:nvSpPr>
        <p:spPr/>
        <p:txBody>
          <a:bodyPr/>
          <a:lstStyle/>
          <a:p>
            <a:r>
              <a:rPr lang="nl-NL" sz="2400" dirty="0"/>
              <a:t>Ga uit van de kenmerken van je gemeente en neem beleidsontwikkelingen mee</a:t>
            </a:r>
          </a:p>
          <a:p>
            <a:r>
              <a:rPr lang="nl-NL" sz="2400" dirty="0"/>
              <a:t>Ga bewust om met toepassingsbereik. Dat leidt tot duidelijke regels, efficiënte besluitvorming en eenvoudig kader voor handhaving</a:t>
            </a:r>
          </a:p>
          <a:p>
            <a:r>
              <a:rPr lang="nl-NL" sz="2400" dirty="0"/>
              <a:t>Heb niet alleen aandacht voor een aanvaardbaar geluid maar ook voor de belangen van bedrijven.</a:t>
            </a:r>
          </a:p>
          <a:p>
            <a:pPr lvl="1"/>
            <a:r>
              <a:rPr lang="nl-NL" dirty="0"/>
              <a:t>Ga bij bedrijven uit van een toegelaten activiteit en niet een feitelijke activiteit</a:t>
            </a:r>
          </a:p>
          <a:p>
            <a:pPr lvl="1"/>
            <a:r>
              <a:rPr lang="nl-NL" dirty="0"/>
              <a:t>Het onderbouwen van aanvaardbaar geluid gaat beter per gebiedstype of locatie</a:t>
            </a:r>
            <a:endParaRPr lang="nl-NL" sz="2400" dirty="0"/>
          </a:p>
          <a:p>
            <a:r>
              <a:rPr lang="nl-NL" sz="2400" dirty="0"/>
              <a:t>Maak samen met collega’s (planjuristen, handhavers, regelanalisten) regels</a:t>
            </a:r>
          </a:p>
          <a:p>
            <a:pPr lvl="1"/>
            <a:r>
              <a:rPr lang="nl-NL" dirty="0"/>
              <a:t>Dit voorkomt onnodige verschillen in systematiek en toepassingsbereik regels voor de verschillende thema’s</a:t>
            </a:r>
          </a:p>
          <a:p>
            <a:pPr lvl="1"/>
            <a:r>
              <a:rPr lang="nl-NL" dirty="0"/>
              <a:t>Dit geeft duidelijke en begrijpelijke regels op de kaart en een goede werking in het Omgevingsloket</a:t>
            </a:r>
          </a:p>
          <a:p>
            <a:r>
              <a:rPr lang="nl-NL" sz="2400" dirty="0"/>
              <a:t>Ga uit van het gebied, niet van de bruidsschat. Gebruik bruidsschat als inspiratie.</a:t>
            </a:r>
          </a:p>
          <a:p>
            <a:pPr lvl="1"/>
            <a:r>
              <a:rPr lang="nl-NL" dirty="0"/>
              <a:t>Een oordeel over aanvaardbaarheid van geluid heeft bij de bruidsschat omgevingsplan nooit plaatsgevonden</a:t>
            </a:r>
          </a:p>
          <a:p>
            <a:pPr lvl="1"/>
            <a:r>
              <a:rPr lang="nl-NL" dirty="0"/>
              <a:t>Een aantal regels is niet in lijn met de instructieregels uit het </a:t>
            </a:r>
            <a:r>
              <a:rPr lang="nl-NL" dirty="0" err="1"/>
              <a:t>Bkl</a:t>
            </a:r>
            <a:r>
              <a:rPr lang="nl-NL" dirty="0"/>
              <a:t>. Zoals regels over het stemgeluid</a:t>
            </a:r>
          </a:p>
        </p:txBody>
      </p:sp>
    </p:spTree>
    <p:extLst>
      <p:ext uri="{BB962C8B-B14F-4D97-AF65-F5344CB8AC3E}">
        <p14:creationId xmlns:p14="http://schemas.microsoft.com/office/powerpoint/2010/main" val="114257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B800B06-DAF6-707F-AA6E-A621CC943FBB}"/>
              </a:ext>
              <a:ext uri="{C183D7F6-B498-43B3-948B-1728B52AA6E4}">
                <adec:decorative xmlns:adec="http://schemas.microsoft.com/office/drawing/2017/decorative" val="1"/>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95536727-F4FD-4B35-2D6C-F9F7CC2E84C6}"/>
              </a:ext>
              <a:ext uri="{C183D7F6-B498-43B3-948B-1728B52AA6E4}">
                <adec:decorative xmlns:adec="http://schemas.microsoft.com/office/drawing/2017/decorative" val="1"/>
              </a:ext>
            </a:extLst>
          </p:cNvPr>
          <p:cNvSpPr txBox="1"/>
          <p:nvPr/>
        </p:nvSpPr>
        <p:spPr>
          <a:xfrm>
            <a:off x="1152939" y="3087757"/>
            <a:ext cx="184731" cy="369332"/>
          </a:xfrm>
          <a:prstGeom prst="rect">
            <a:avLst/>
          </a:prstGeom>
          <a:noFill/>
        </p:spPr>
        <p:txBody>
          <a:bodyPr wrap="none" rtlCol="0">
            <a:spAutoFit/>
          </a:bodyPr>
          <a:lstStyle/>
          <a:p>
            <a:endParaRPr lang="en-NL" dirty="0"/>
          </a:p>
        </p:txBody>
      </p:sp>
      <p:sp>
        <p:nvSpPr>
          <p:cNvPr id="12" name="Oval 11">
            <a:extLst>
              <a:ext uri="{FF2B5EF4-FFF2-40B4-BE49-F238E27FC236}">
                <a16:creationId xmlns:a16="http://schemas.microsoft.com/office/drawing/2014/main" id="{9F99E276-6F3B-B77D-09FE-05B6AB32DEA4}"/>
              </a:ext>
              <a:ext uri="{C183D7F6-B498-43B3-948B-1728B52AA6E4}">
                <adec:decorative xmlns:adec="http://schemas.microsoft.com/office/drawing/2017/decorative" val="1"/>
              </a:ext>
            </a:extLst>
          </p:cNvPr>
          <p:cNvSpPr/>
          <p:nvPr/>
        </p:nvSpPr>
        <p:spPr>
          <a:xfrm>
            <a:off x="-162167" y="1641541"/>
            <a:ext cx="3631096" cy="363109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Titel 12">
            <a:extLst>
              <a:ext uri="{FF2B5EF4-FFF2-40B4-BE49-F238E27FC236}">
                <a16:creationId xmlns:a16="http://schemas.microsoft.com/office/drawing/2014/main" id="{A0E30863-E56C-B726-B3A1-BB6788AA40B6}"/>
              </a:ext>
              <a:ext uri="{C183D7F6-B498-43B3-948B-1728B52AA6E4}">
                <adec:decorative xmlns:adec="http://schemas.microsoft.com/office/drawing/2017/decorative" val="1"/>
              </a:ext>
            </a:extLst>
          </p:cNvPr>
          <p:cNvSpPr txBox="1">
            <a:spLocks noGrp="1"/>
          </p:cNvSpPr>
          <p:nvPr>
            <p:ph type="title" idx="4294967295"/>
          </p:nvPr>
        </p:nvSpPr>
        <p:spPr>
          <a:xfrm>
            <a:off x="7683500" y="4432300"/>
            <a:ext cx="4140814" cy="203132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chemeClr val="bg1"/>
                </a:solidFill>
                <a:effectLst/>
                <a:uLnTx/>
                <a:uFillTx/>
                <a:latin typeface="+mn-lt"/>
                <a:ea typeface="+mn-ea"/>
                <a:cs typeface="+mn-cs"/>
              </a:rPr>
              <a:t>Blijf op de hoogte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chemeClr val="bg1"/>
                </a:solidFill>
                <a:effectLst/>
                <a:uLnTx/>
                <a:uFillTx/>
                <a:latin typeface="+mn-lt"/>
                <a:ea typeface="+mn-ea"/>
                <a:cs typeface="+mn-cs"/>
              </a:rPr>
              <a:t>Nieuwsbrief </a:t>
            </a:r>
            <a:r>
              <a:rPr kumimoji="0" lang="nl-NL" sz="2400" b="0" i="0" u="none" strike="noStrike" kern="1200" cap="none" spc="0" normalizeH="0" baseline="0" noProof="0" dirty="0">
                <a:ln>
                  <a:noFill/>
                </a:ln>
                <a:solidFill>
                  <a:schemeClr val="bg1"/>
                </a:solidFill>
                <a:effectLst/>
                <a:uLnTx/>
                <a:uFillTx/>
                <a:latin typeface="+mn-lt"/>
                <a:ea typeface="+mn-ea"/>
                <a:cs typeface="+mn-cs"/>
                <a:hlinkClick r:id="rId4">
                  <a:extLst>
                    <a:ext uri="{A12FA001-AC4F-418D-AE19-62706E023703}">
                      <ahyp:hlinkClr xmlns:ahyp="http://schemas.microsoft.com/office/drawing/2018/hyperlinkcolor" val="tx"/>
                    </a:ext>
                  </a:extLst>
                </a:hlinkClick>
              </a:rPr>
              <a:t>IPLO Update geluid</a:t>
            </a:r>
            <a:endParaRPr kumimoji="0" lang="nl-NL" sz="24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chemeClr val="bg1"/>
                </a:solidFill>
                <a:effectLst/>
                <a:uLnTx/>
                <a:uFillTx/>
                <a:latin typeface="+mn-lt"/>
                <a:ea typeface="+mn-ea"/>
                <a:cs typeface="+mn-cs"/>
              </a:rPr>
              <a:t>Nieuwsbrief </a:t>
            </a:r>
            <a:r>
              <a:rPr kumimoji="0" lang="nl-NL" sz="2400" b="0" i="0" u="none" strike="noStrike" kern="1200" cap="none" spc="0" normalizeH="0" baseline="0" noProof="0" dirty="0">
                <a:ln>
                  <a:noFill/>
                </a:ln>
                <a:solidFill>
                  <a:schemeClr val="bg1"/>
                </a:solidFill>
                <a:effectLst/>
                <a:uLnTx/>
                <a:uFillTx/>
                <a:latin typeface="+mn-lt"/>
                <a:ea typeface="+mn-ea"/>
                <a:cs typeface="+mn-cs"/>
                <a:hlinkClick r:id="rId5">
                  <a:extLst>
                    <a:ext uri="{A12FA001-AC4F-418D-AE19-62706E023703}">
                      <ahyp:hlinkClr xmlns:ahyp="http://schemas.microsoft.com/office/drawing/2018/hyperlinkcolor" val="tx"/>
                    </a:ext>
                  </a:extLst>
                </a:hlinkClick>
              </a:rPr>
              <a:t>IPLO Nieuws</a:t>
            </a:r>
            <a:r>
              <a:rPr kumimoji="0" lang="nl-NL" sz="2400" b="0" i="0" u="none" strike="noStrike" kern="1200" cap="none" spc="0" normalizeH="0" baseline="0" noProof="0" dirty="0">
                <a:ln>
                  <a:noFill/>
                </a:ln>
                <a:solidFill>
                  <a:schemeClr val="bg1"/>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chemeClr val="bg1"/>
                </a:solidFill>
                <a:effectLst/>
                <a:uLnTx/>
                <a:uFillTx/>
                <a:latin typeface="+mn-lt"/>
                <a:ea typeface="+mn-ea"/>
                <a:cs typeface="+mn-cs"/>
              </a:rPr>
              <a:t>IPLO op </a:t>
            </a:r>
            <a:r>
              <a:rPr kumimoji="0" lang="nl-NL" sz="2400" b="0" i="0" u="none" strike="noStrike" kern="1200" cap="none" spc="0" normalizeH="0" baseline="0" noProof="0" dirty="0">
                <a:ln>
                  <a:noFill/>
                </a:ln>
                <a:solidFill>
                  <a:schemeClr val="bg1"/>
                </a:solidFill>
                <a:effectLst/>
                <a:uLnTx/>
                <a:uFillTx/>
                <a:latin typeface="+mn-lt"/>
                <a:ea typeface="+mn-ea"/>
                <a:cs typeface="+mn-cs"/>
                <a:hlinkClick r:id="rId6">
                  <a:extLst>
                    <a:ext uri="{A12FA001-AC4F-418D-AE19-62706E023703}">
                      <ahyp:hlinkClr xmlns:ahyp="http://schemas.microsoft.com/office/drawing/2018/hyperlinkcolor" val="tx"/>
                    </a:ext>
                  </a:extLst>
                </a:hlinkClick>
              </a:rPr>
              <a:t>LinkedIn</a:t>
            </a:r>
            <a:endParaRPr kumimoji="0" lang="nl-NL" sz="24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824722657"/>
      </p:ext>
    </p:extLst>
  </p:cSld>
  <p:clrMapOvr>
    <a:masterClrMapping/>
  </p:clrMapOvr>
</p:sld>
</file>

<file path=ppt/theme/theme1.xml><?xml version="1.0" encoding="utf-8"?>
<a:theme xmlns:a="http://schemas.openxmlformats.org/drawingml/2006/main" name="Kantoorthema">
  <a:themeElements>
    <a:clrScheme name="IPLO Kleuren">
      <a:dk1>
        <a:srgbClr val="000000"/>
      </a:dk1>
      <a:lt1>
        <a:sysClr val="window" lastClr="FFFFFF"/>
      </a:lt1>
      <a:dk2>
        <a:srgbClr val="35577E"/>
      </a:dk2>
      <a:lt2>
        <a:srgbClr val="FFFFFF"/>
      </a:lt2>
      <a:accent1>
        <a:srgbClr val="34573A"/>
      </a:accent1>
      <a:accent2>
        <a:srgbClr val="35577E"/>
      </a:accent2>
      <a:accent3>
        <a:srgbClr val="D3752B"/>
      </a:accent3>
      <a:accent4>
        <a:srgbClr val="97B550"/>
      </a:accent4>
      <a:accent5>
        <a:srgbClr val="D6DDE5"/>
      </a:accent5>
      <a:accent6>
        <a:srgbClr val="F6E3D4"/>
      </a:accent6>
      <a:hlink>
        <a:srgbClr val="35577E"/>
      </a:hlink>
      <a:folHlink>
        <a:srgbClr val="35577E"/>
      </a:folHlink>
    </a:clrScheme>
    <a:fontScheme name="IPLO">
      <a:majorFont>
        <a:latin typeface="Asap SemiBold"/>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276b06-72c2-4081-996b-9af57fe26b63}" enabled="1" method="Standard" siteId="{ac843cea-7a2b-4dc6-9f37-919c3e210fed}" contentBits="0" removed="0"/>
</clbl:labelList>
</file>

<file path=docProps/app.xml><?xml version="1.0" encoding="utf-8"?>
<Properties xmlns="http://schemas.openxmlformats.org/officeDocument/2006/extended-properties" xmlns:vt="http://schemas.openxmlformats.org/officeDocument/2006/docPropsVTypes">
  <TotalTime>3076</TotalTime>
  <Words>460</Words>
  <Application>Microsoft Office PowerPoint</Application>
  <PresentationFormat>Breedbeeld</PresentationFormat>
  <Paragraphs>42</Paragraphs>
  <Slides>5</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vt:i4>
      </vt:variant>
    </vt:vector>
  </HeadingPairs>
  <TitlesOfParts>
    <vt:vector size="12" baseType="lpstr">
      <vt:lpstr>Abadi Extra Light</vt:lpstr>
      <vt:lpstr>Aptos</vt:lpstr>
      <vt:lpstr>Arial</vt:lpstr>
      <vt:lpstr>Asap</vt:lpstr>
      <vt:lpstr>Asap SemiBold</vt:lpstr>
      <vt:lpstr>Wingdings</vt:lpstr>
      <vt:lpstr>Kantoorthema</vt:lpstr>
      <vt:lpstr>Nieuwe regels over geluid in omgevingsplan</vt:lpstr>
      <vt:lpstr>Beschrijving sessie</vt:lpstr>
      <vt:lpstr>Belangrijkste punten</vt:lpstr>
      <vt:lpstr>Wat je doet als je regels opstelt</vt:lpstr>
      <vt:lpstr>Blijf op de hoogte   Nieuwsbrief IPLO Update geluid Nieuwsbrief IPLO Nieuws  IPLO op LinkedIn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Mohsen Halimi</dc:creator>
  <cp:lastModifiedBy>Jonkers, Henk (RWS WVL)</cp:lastModifiedBy>
  <cp:revision>45</cp:revision>
  <cp:lastPrinted>2025-11-12T12:52:26Z</cp:lastPrinted>
  <dcterms:created xsi:type="dcterms:W3CDTF">2025-04-04T12:03:38Z</dcterms:created>
  <dcterms:modified xsi:type="dcterms:W3CDTF">2025-12-01T15:51:13Z</dcterms:modified>
</cp:coreProperties>
</file>