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 id="2147483676" r:id="rId3"/>
  </p:sldMasterIdLst>
  <p:notesMasterIdLst>
    <p:notesMasterId r:id="rId30"/>
  </p:notesMasterIdLst>
  <p:sldIdLst>
    <p:sldId id="256" r:id="rId4"/>
    <p:sldId id="257" r:id="rId5"/>
    <p:sldId id="259" r:id="rId6"/>
    <p:sldId id="266" r:id="rId7"/>
    <p:sldId id="314" r:id="rId8"/>
    <p:sldId id="311" r:id="rId9"/>
    <p:sldId id="315" r:id="rId10"/>
    <p:sldId id="303" r:id="rId11"/>
    <p:sldId id="304" r:id="rId12"/>
    <p:sldId id="318" r:id="rId13"/>
    <p:sldId id="305" r:id="rId14"/>
    <p:sldId id="306" r:id="rId15"/>
    <p:sldId id="320" r:id="rId16"/>
    <p:sldId id="317" r:id="rId17"/>
    <p:sldId id="307" r:id="rId18"/>
    <p:sldId id="312" r:id="rId19"/>
    <p:sldId id="308" r:id="rId20"/>
    <p:sldId id="321" r:id="rId21"/>
    <p:sldId id="323" r:id="rId22"/>
    <p:sldId id="322" r:id="rId23"/>
    <p:sldId id="316" r:id="rId24"/>
    <p:sldId id="313" r:id="rId25"/>
    <p:sldId id="301" r:id="rId26"/>
    <p:sldId id="300" r:id="rId27"/>
    <p:sldId id="269" r:id="rId28"/>
    <p:sldId id="261" r:id="rId2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3" autoAdjust="0"/>
    <p:restoredTop sz="72563" autoAdjust="0"/>
  </p:normalViewPr>
  <p:slideViewPr>
    <p:cSldViewPr snapToGrid="0" showGuides="1">
      <p:cViewPr varScale="1">
        <p:scale>
          <a:sx n="92" d="100"/>
          <a:sy n="92" d="100"/>
        </p:scale>
        <p:origin x="258" y="78"/>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NL"/>
              <a:t>Aantal vragen per PGS juli 2024 - juni</a:t>
            </a:r>
            <a:r>
              <a:rPr lang="nl-NL" baseline="0"/>
              <a:t> 2025</a:t>
            </a:r>
            <a:endParaRPr lang="nl-NL"/>
          </a:p>
        </c:rich>
      </c:tx>
      <c:layout>
        <c:manualLayout>
          <c:xMode val="edge"/>
          <c:yMode val="edge"/>
          <c:x val="0.19780672283231315"/>
          <c:y val="3.67840252233315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col"/>
        <c:grouping val="clustered"/>
        <c:varyColors val="0"/>
        <c:ser>
          <c:idx val="0"/>
          <c:order val="0"/>
          <c:tx>
            <c:strRef>
              <c:f>[Map1]Blad1!$B$1</c:f>
              <c:strCache>
                <c:ptCount val="1"/>
                <c:pt idx="0">
                  <c:v>Aantal vragen per PGS 2024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[Map1]Blad1!$A$2:$A$17</c:f>
              <c:strCache>
                <c:ptCount val="16"/>
                <c:pt idx="0">
                  <c:v>PGS7</c:v>
                </c:pt>
                <c:pt idx="1">
                  <c:v>PGS8</c:v>
                </c:pt>
                <c:pt idx="2">
                  <c:v>PGS9</c:v>
                </c:pt>
                <c:pt idx="3">
                  <c:v>PGS13</c:v>
                </c:pt>
                <c:pt idx="4">
                  <c:v>PGS15</c:v>
                </c:pt>
                <c:pt idx="5">
                  <c:v>PGS16</c:v>
                </c:pt>
                <c:pt idx="6">
                  <c:v>PGS19</c:v>
                </c:pt>
                <c:pt idx="7">
                  <c:v>PGS25</c:v>
                </c:pt>
                <c:pt idx="8">
                  <c:v>PGS26</c:v>
                </c:pt>
                <c:pt idx="9">
                  <c:v>PGS28</c:v>
                </c:pt>
                <c:pt idx="10">
                  <c:v>PGS29</c:v>
                </c:pt>
                <c:pt idx="11">
                  <c:v>PGS30</c:v>
                </c:pt>
                <c:pt idx="12">
                  <c:v>PGS31</c:v>
                </c:pt>
                <c:pt idx="13">
                  <c:v>PGS32</c:v>
                </c:pt>
                <c:pt idx="14">
                  <c:v>PGS35</c:v>
                </c:pt>
                <c:pt idx="15">
                  <c:v>PGS37</c:v>
                </c:pt>
              </c:strCache>
            </c:strRef>
          </c:cat>
          <c:val>
            <c:numRef>
              <c:f>[Map1]Blad1!$B$2:$B$17</c:f>
              <c:numCache>
                <c:formatCode>General</c:formatCode>
                <c:ptCount val="16"/>
                <c:pt idx="0">
                  <c:v>5</c:v>
                </c:pt>
                <c:pt idx="1">
                  <c:v>1</c:v>
                </c:pt>
                <c:pt idx="2">
                  <c:v>7</c:v>
                </c:pt>
                <c:pt idx="3">
                  <c:v>8</c:v>
                </c:pt>
                <c:pt idx="4">
                  <c:v>265</c:v>
                </c:pt>
                <c:pt idx="5">
                  <c:v>24</c:v>
                </c:pt>
                <c:pt idx="6">
                  <c:v>46</c:v>
                </c:pt>
                <c:pt idx="7">
                  <c:v>1</c:v>
                </c:pt>
                <c:pt idx="8">
                  <c:v>1</c:v>
                </c:pt>
                <c:pt idx="9">
                  <c:v>14</c:v>
                </c:pt>
                <c:pt idx="10">
                  <c:v>9</c:v>
                </c:pt>
                <c:pt idx="11">
                  <c:v>6</c:v>
                </c:pt>
                <c:pt idx="12">
                  <c:v>17</c:v>
                </c:pt>
                <c:pt idx="13">
                  <c:v>1</c:v>
                </c:pt>
                <c:pt idx="14">
                  <c:v>5</c:v>
                </c:pt>
                <c:pt idx="15">
                  <c:v>143</c:v>
                </c:pt>
              </c:numCache>
            </c:numRef>
          </c:val>
          <c:extLst>
            <c:ext xmlns:c16="http://schemas.microsoft.com/office/drawing/2014/chart" uri="{C3380CC4-5D6E-409C-BE32-E72D297353CC}">
              <c16:uniqueId val="{00000000-EEFB-44CF-8D07-6CA310E7B479}"/>
            </c:ext>
          </c:extLst>
        </c:ser>
        <c:dLbls>
          <c:dLblPos val="outEnd"/>
          <c:showLegendKey val="0"/>
          <c:showVal val="1"/>
          <c:showCatName val="0"/>
          <c:showSerName val="0"/>
          <c:showPercent val="0"/>
          <c:showBubbleSize val="0"/>
        </c:dLbls>
        <c:gapWidth val="219"/>
        <c:overlap val="-27"/>
        <c:axId val="259392992"/>
        <c:axId val="259368512"/>
      </c:barChart>
      <c:catAx>
        <c:axId val="25939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259368512"/>
        <c:crosses val="autoZero"/>
        <c:auto val="1"/>
        <c:lblAlgn val="ctr"/>
        <c:lblOffset val="100"/>
        <c:noMultiLvlLbl val="0"/>
      </c:catAx>
      <c:valAx>
        <c:axId val="259368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2593929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l-NL"/>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B59695-2CA7-400E-896D-210B5153E9FD}" type="datetimeFigureOut">
              <a:rPr lang="nl-NL" smtClean="0"/>
              <a:t>5-12-2025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F04C93-797C-4EBB-9AAD-63C2F3576D20}" type="slidenum">
              <a:rPr lang="nl-NL" smtClean="0"/>
              <a:t>‹nr.›</a:t>
            </a:fld>
            <a:endParaRPr lang="nl-NL"/>
          </a:p>
        </p:txBody>
      </p:sp>
    </p:spTree>
    <p:extLst>
      <p:ext uri="{BB962C8B-B14F-4D97-AF65-F5344CB8AC3E}">
        <p14:creationId xmlns:p14="http://schemas.microsoft.com/office/powerpoint/2010/main" val="1388837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iplo.nl/regelgeving/instrumenten/instructieregel/rekening-houden-met/"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iplo.nl/regelgeving/instrumenten/omgevingsplan/omgevingsplan-rechtswege/bruidsschat-omgevingsplan/" TargetMode="External"/><Relationship Id="rId4" Type="http://schemas.openxmlformats.org/officeDocument/2006/relationships/hyperlink" Target="https://iplo.nl/regelgeving/instrumenten/maatwerkvoorschrift/"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PGS 15 </a:t>
            </a:r>
            <a:r>
              <a:rPr lang="en-US" dirty="0" err="1"/>
              <a:t>meest</a:t>
            </a:r>
            <a:r>
              <a:rPr lang="en-US" dirty="0"/>
              <a:t> </a:t>
            </a:r>
            <a:r>
              <a:rPr lang="en-US" dirty="0" err="1"/>
              <a:t>bevraagde</a:t>
            </a:r>
            <a:r>
              <a:rPr lang="en-US" dirty="0"/>
              <a:t> (externe) </a:t>
            </a:r>
            <a:r>
              <a:rPr lang="en-US" dirty="0" err="1"/>
              <a:t>veiligheid</a:t>
            </a:r>
            <a:r>
              <a:rPr lang="en-US" dirty="0"/>
              <a:t> </a:t>
            </a:r>
            <a:r>
              <a:rPr lang="en-US" dirty="0" err="1"/>
              <a:t>onderwerp</a:t>
            </a:r>
            <a:r>
              <a:rPr lang="en-US" dirty="0"/>
              <a:t>: gem. 250 </a:t>
            </a:r>
            <a:r>
              <a:rPr lang="en-US" dirty="0" err="1"/>
              <a:t>vragen</a:t>
            </a:r>
            <a:r>
              <a:rPr lang="en-US" dirty="0"/>
              <a:t> per </a:t>
            </a:r>
            <a:r>
              <a:rPr lang="en-US" dirty="0" err="1"/>
              <a:t>jaar</a:t>
            </a:r>
            <a:r>
              <a:rPr lang="en-US" dirty="0"/>
              <a:t> (20%)</a:t>
            </a:r>
            <a:endParaRPr lang="nl-NL" dirty="0"/>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4</a:t>
            </a:fld>
            <a:endParaRPr lang="nl-NL"/>
          </a:p>
        </p:txBody>
      </p:sp>
    </p:spTree>
    <p:extLst>
      <p:ext uri="{BB962C8B-B14F-4D97-AF65-F5344CB8AC3E}">
        <p14:creationId xmlns:p14="http://schemas.microsoft.com/office/powerpoint/2010/main" val="1464847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eisen aan het </a:t>
            </a:r>
            <a:r>
              <a:rPr lang="nl-NL" dirty="0" err="1"/>
              <a:t>ventilatievoud</a:t>
            </a:r>
            <a:r>
              <a:rPr lang="nl-NL" dirty="0"/>
              <a:t> zijn nieuw.</a:t>
            </a:r>
          </a:p>
          <a:p>
            <a:r>
              <a:rPr lang="nl-NL" dirty="0"/>
              <a:t>De eis voor </a:t>
            </a:r>
            <a:r>
              <a:rPr lang="nl-NL" dirty="0" err="1"/>
              <a:t>binnenopslag</a:t>
            </a:r>
            <a:r>
              <a:rPr lang="nl-NL" dirty="0"/>
              <a:t> dat 1 muur een buitenmuur is met een deur is niet meer opgenomen.</a:t>
            </a:r>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13</a:t>
            </a:fld>
            <a:endParaRPr lang="nl-NL"/>
          </a:p>
        </p:txBody>
      </p:sp>
    </p:spTree>
    <p:extLst>
      <p:ext uri="{BB962C8B-B14F-4D97-AF65-F5344CB8AC3E}">
        <p14:creationId xmlns:p14="http://schemas.microsoft.com/office/powerpoint/2010/main" val="1965662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0FC9E-DF72-253E-95BE-62DBE1D4BE7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ED3FCF9-EE5F-1E4A-271B-44E5B663C51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3B60F7E-D74B-2340-5AAA-E9685FF1B001}"/>
              </a:ext>
            </a:extLst>
          </p:cNvPr>
          <p:cNvSpPr>
            <a:spLocks noGrp="1"/>
          </p:cNvSpPr>
          <p:nvPr>
            <p:ph type="body" idx="1"/>
          </p:nvPr>
        </p:nvSpPr>
        <p:spPr/>
        <p:txBody>
          <a:bodyPr/>
          <a:lstStyle/>
          <a:p>
            <a:r>
              <a:rPr lang="nl-NL" dirty="0"/>
              <a:t>Er zijn 4 veiligheidsniveaus in plaats van beschermingsniveaus.</a:t>
            </a:r>
          </a:p>
          <a:p>
            <a:r>
              <a:rPr lang="nl-NL" dirty="0"/>
              <a:t>• Bij veiligheidsniveau A staat een snelle detectie en blusactie centraal door een </a:t>
            </a:r>
            <a:r>
              <a:rPr lang="nl-NL" dirty="0" err="1"/>
              <a:t>vastopgesteld</a:t>
            </a:r>
            <a:r>
              <a:rPr lang="nl-NL" dirty="0"/>
              <a:t> </a:t>
            </a:r>
            <a:r>
              <a:rPr lang="nl-NL" dirty="0" err="1"/>
              <a:t>brandbeheersings</a:t>
            </a:r>
            <a:r>
              <a:rPr lang="nl-NL" dirty="0"/>
              <a:t>- en brandblussysteem (VBB) of de bedrijfsbrandweer. Het gaat hier om de opslag van de meest risicovolle gevaarlijke stoffen en/of CMR-/CLP-stoffen. Branddetectie met doormelding naar een alarmcentrale is aanwezig. De verschillende brandblussystemen, de eisen waaraan deze moeten voldoen en de verplicht aanwezige bluswateropvangvoorziening staan in PGS14.</a:t>
            </a:r>
          </a:p>
          <a:p>
            <a:r>
              <a:rPr lang="nl-NL" dirty="0"/>
              <a:t>• Veiligheidsniveau B: Het doel is een brand binnen het brandcompartiment te houden zonder binnen het brandcompartiment te blussen. Koeling van de omgeving en belendende gebouwen voorkomt uitbreiding van de brand. Het gaat hier om de opslag van meer dan 10.000 kg stoffen van ADR klasse 4.3 VG II of III (m.u.v. </a:t>
            </a:r>
            <a:r>
              <a:rPr lang="nl-NL" dirty="0" err="1"/>
              <a:t>gevaarsaspecten</a:t>
            </a:r>
            <a:r>
              <a:rPr lang="nl-NL" dirty="0"/>
              <a:t> W1, WF1, WF2, WS, WT1 of WC1). Hier is een snelle branddetectie met doormelding naar een alarmcentrale aanwezig. Een </a:t>
            </a:r>
            <a:r>
              <a:rPr lang="nl-NL" dirty="0" err="1"/>
              <a:t>bluswateropslagvoorziening</a:t>
            </a:r>
            <a:r>
              <a:rPr lang="nl-NL" dirty="0"/>
              <a:t> is niet vereist.</a:t>
            </a:r>
          </a:p>
          <a:p>
            <a:r>
              <a:rPr lang="nl-NL" dirty="0"/>
              <a:t>• Veiligheidsniveau C heeft als uitgangspunt een brand door maximale preventieve maatregelen zo veel mogelijk te voorkomen. Branddetectie en bluswateropvangvoorziening zijn niet vereist. </a:t>
            </a:r>
          </a:p>
          <a:p>
            <a:endParaRPr lang="nl-NL" dirty="0"/>
          </a:p>
          <a:p>
            <a:r>
              <a:rPr lang="nl-NL" dirty="0"/>
              <a:t>In plaats van het gebruik van een VBB-systeem kan onder voorwaarden gebruik gemaakt worden van een bedrijfsbrandweer. De voorwaarden hiervoor zijn verder uitgewerkt.</a:t>
            </a:r>
          </a:p>
          <a:p>
            <a:endParaRPr lang="nl-NL" dirty="0"/>
          </a:p>
          <a:p>
            <a:r>
              <a:rPr lang="nl-NL" dirty="0"/>
              <a:t>Voor elke opslagvoorziening geldt een basisveiligheidsniveau. Uitzondering hierop is de tijdelijke opslag. Daarvoor geldt een deel van de maatregelen van het basisveiligheidsniveau.</a:t>
            </a:r>
          </a:p>
          <a:p>
            <a:r>
              <a:rPr lang="nl-NL" dirty="0"/>
              <a:t>Het basisveiligheidsniveau is niet de algemene maatregel MW1. MW1 gaat over de zorgplicht basisveiligheid (</a:t>
            </a:r>
            <a:r>
              <a:rPr lang="nl-NL" dirty="0" err="1"/>
              <a:t>good</a:t>
            </a:r>
            <a:r>
              <a:rPr lang="nl-NL" dirty="0"/>
              <a:t> </a:t>
            </a:r>
            <a:r>
              <a:rPr lang="nl-NL" dirty="0" err="1"/>
              <a:t>housekeeping</a:t>
            </a:r>
            <a:r>
              <a:rPr lang="nl-NL" dirty="0"/>
              <a:t>, goed vakmanschap) en is in alle PGS-richtlijnen opgenomen</a:t>
            </a:r>
          </a:p>
          <a:p>
            <a:endParaRPr lang="nl-NL" dirty="0"/>
          </a:p>
          <a:p>
            <a:endParaRPr lang="nl-NL" dirty="0"/>
          </a:p>
        </p:txBody>
      </p:sp>
      <p:sp>
        <p:nvSpPr>
          <p:cNvPr id="4" name="Tijdelijke aanduiding voor dianummer 3">
            <a:extLst>
              <a:ext uri="{FF2B5EF4-FFF2-40B4-BE49-F238E27FC236}">
                <a16:creationId xmlns:a16="http://schemas.microsoft.com/office/drawing/2014/main" id="{712C6737-B0A7-8C60-10AD-B2E5E94FCBE9}"/>
              </a:ext>
            </a:extLst>
          </p:cNvPr>
          <p:cNvSpPr>
            <a:spLocks noGrp="1"/>
          </p:cNvSpPr>
          <p:nvPr>
            <p:ph type="sldNum" sz="quarter" idx="5"/>
          </p:nvPr>
        </p:nvSpPr>
        <p:spPr/>
        <p:txBody>
          <a:bodyPr/>
          <a:lstStyle/>
          <a:p>
            <a:fld id="{62F04C93-797C-4EBB-9AAD-63C2F3576D20}" type="slidenum">
              <a:rPr lang="nl-NL" smtClean="0"/>
              <a:t>14</a:t>
            </a:fld>
            <a:endParaRPr lang="nl-NL"/>
          </a:p>
        </p:txBody>
      </p:sp>
    </p:spTree>
    <p:extLst>
      <p:ext uri="{BB962C8B-B14F-4D97-AF65-F5344CB8AC3E}">
        <p14:creationId xmlns:p14="http://schemas.microsoft.com/office/powerpoint/2010/main" val="3337620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FC86F-11D0-8D06-2A66-2AA8AAAB03B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E0D85E7-922E-61B5-4195-A40353F1904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FE553F8-D5EC-037E-4ECF-9BB3D68A860F}"/>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A9ECCFE8-AF57-D97C-052B-1E112E3A9DED}"/>
              </a:ext>
            </a:extLst>
          </p:cNvPr>
          <p:cNvSpPr>
            <a:spLocks noGrp="1"/>
          </p:cNvSpPr>
          <p:nvPr>
            <p:ph type="sldNum" sz="quarter" idx="5"/>
          </p:nvPr>
        </p:nvSpPr>
        <p:spPr/>
        <p:txBody>
          <a:bodyPr/>
          <a:lstStyle/>
          <a:p>
            <a:fld id="{62F04C93-797C-4EBB-9AAD-63C2F3576D20}" type="slidenum">
              <a:rPr lang="nl-NL" smtClean="0"/>
              <a:t>15</a:t>
            </a:fld>
            <a:endParaRPr lang="nl-NL"/>
          </a:p>
        </p:txBody>
      </p:sp>
    </p:spTree>
    <p:extLst>
      <p:ext uri="{BB962C8B-B14F-4D97-AF65-F5344CB8AC3E}">
        <p14:creationId xmlns:p14="http://schemas.microsoft.com/office/powerpoint/2010/main" val="3961119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3E0FF-B7B2-07E9-3B38-04B762E1722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8ED8BC1-AD7D-9E9A-A4D7-BCD555B0C49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806582A-99EE-B6FE-E165-148FFED11C27}"/>
              </a:ext>
            </a:extLst>
          </p:cNvPr>
          <p:cNvSpPr>
            <a:spLocks noGrp="1"/>
          </p:cNvSpPr>
          <p:nvPr>
            <p:ph type="body" idx="1"/>
          </p:nvPr>
        </p:nvSpPr>
        <p:spPr/>
        <p:txBody>
          <a:bodyPr/>
          <a:lstStyle/>
          <a:p>
            <a:endParaRPr lang="nl-NL" dirty="0"/>
          </a:p>
          <a:p>
            <a:endParaRPr lang="nl-NL" dirty="0"/>
          </a:p>
        </p:txBody>
      </p:sp>
      <p:sp>
        <p:nvSpPr>
          <p:cNvPr id="4" name="Tijdelijke aanduiding voor dianummer 3">
            <a:extLst>
              <a:ext uri="{FF2B5EF4-FFF2-40B4-BE49-F238E27FC236}">
                <a16:creationId xmlns:a16="http://schemas.microsoft.com/office/drawing/2014/main" id="{B891092B-5590-CBB5-F37E-2CDBA5031511}"/>
              </a:ext>
            </a:extLst>
          </p:cNvPr>
          <p:cNvSpPr>
            <a:spLocks noGrp="1"/>
          </p:cNvSpPr>
          <p:nvPr>
            <p:ph type="sldNum" sz="quarter" idx="5"/>
          </p:nvPr>
        </p:nvSpPr>
        <p:spPr/>
        <p:txBody>
          <a:bodyPr/>
          <a:lstStyle/>
          <a:p>
            <a:fld id="{62F04C93-797C-4EBB-9AAD-63C2F3576D20}" type="slidenum">
              <a:rPr lang="nl-NL" smtClean="0"/>
              <a:t>16</a:t>
            </a:fld>
            <a:endParaRPr lang="nl-NL"/>
          </a:p>
        </p:txBody>
      </p:sp>
    </p:spTree>
    <p:extLst>
      <p:ext uri="{BB962C8B-B14F-4D97-AF65-F5344CB8AC3E}">
        <p14:creationId xmlns:p14="http://schemas.microsoft.com/office/powerpoint/2010/main" val="111547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73122-9B34-E954-7298-66CB99143AF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E4401E9-C1CB-5D8F-C075-D03C1398877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64B511C-AF87-141A-927D-19CE95AAEBBE}"/>
              </a:ext>
            </a:extLst>
          </p:cNvPr>
          <p:cNvSpPr>
            <a:spLocks noGrp="1"/>
          </p:cNvSpPr>
          <p:nvPr>
            <p:ph type="body" idx="1"/>
          </p:nvPr>
        </p:nvSpPr>
        <p:spPr/>
        <p:txBody>
          <a:bodyPr/>
          <a:lstStyle/>
          <a:p>
            <a:r>
              <a:rPr lang="nl-NL" dirty="0"/>
              <a:t>M 17 Op verdieping eerder max 500 kg, 2 kasten per brandcompartiment</a:t>
            </a:r>
          </a:p>
          <a:p>
            <a:r>
              <a:rPr lang="nl-NL" dirty="0"/>
              <a:t>Eerste verdieping max. 2.500 per brandcompartiment, hogere verdieping max. 500 kg, </a:t>
            </a:r>
          </a:p>
          <a:p>
            <a:endParaRPr lang="nl-NL" dirty="0"/>
          </a:p>
          <a:p>
            <a:r>
              <a:rPr lang="nl-NL" dirty="0"/>
              <a:t>Op verdieping eerder max 500 kg, 2 kasten per brandcompartiment</a:t>
            </a:r>
          </a:p>
          <a:p>
            <a:endParaRPr lang="nl-NL" dirty="0"/>
          </a:p>
          <a:p>
            <a:endParaRPr lang="nl-NL" dirty="0"/>
          </a:p>
          <a:p>
            <a:endParaRPr lang="nl-NL" dirty="0"/>
          </a:p>
        </p:txBody>
      </p:sp>
      <p:sp>
        <p:nvSpPr>
          <p:cNvPr id="4" name="Tijdelijke aanduiding voor dianummer 3">
            <a:extLst>
              <a:ext uri="{FF2B5EF4-FFF2-40B4-BE49-F238E27FC236}">
                <a16:creationId xmlns:a16="http://schemas.microsoft.com/office/drawing/2014/main" id="{29445715-3927-1AB6-1C45-DB9F116CEFBA}"/>
              </a:ext>
            </a:extLst>
          </p:cNvPr>
          <p:cNvSpPr>
            <a:spLocks noGrp="1"/>
          </p:cNvSpPr>
          <p:nvPr>
            <p:ph type="sldNum" sz="quarter" idx="5"/>
          </p:nvPr>
        </p:nvSpPr>
        <p:spPr/>
        <p:txBody>
          <a:bodyPr/>
          <a:lstStyle/>
          <a:p>
            <a:fld id="{62F04C93-797C-4EBB-9AAD-63C2F3576D20}" type="slidenum">
              <a:rPr lang="nl-NL" smtClean="0"/>
              <a:t>17</a:t>
            </a:fld>
            <a:endParaRPr lang="nl-NL"/>
          </a:p>
        </p:txBody>
      </p:sp>
    </p:spTree>
    <p:extLst>
      <p:ext uri="{BB962C8B-B14F-4D97-AF65-F5344CB8AC3E}">
        <p14:creationId xmlns:p14="http://schemas.microsoft.com/office/powerpoint/2010/main" val="222260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48122-7D8A-24B3-AFD3-4C3952877BF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99EF62C-F648-7462-70AE-27CC7E8348E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149E8C5-6E61-E50D-DFF5-A93988A99A8E}"/>
              </a:ext>
            </a:extLst>
          </p:cNvPr>
          <p:cNvSpPr>
            <a:spLocks noGrp="1"/>
          </p:cNvSpPr>
          <p:nvPr>
            <p:ph type="body" idx="1"/>
          </p:nvPr>
        </p:nvSpPr>
        <p:spPr/>
        <p:txBody>
          <a:bodyPr/>
          <a:lstStyle/>
          <a:p>
            <a:endParaRPr lang="nl-NL" dirty="0"/>
          </a:p>
          <a:p>
            <a:endParaRPr lang="nl-NL" dirty="0"/>
          </a:p>
        </p:txBody>
      </p:sp>
      <p:sp>
        <p:nvSpPr>
          <p:cNvPr id="4" name="Tijdelijke aanduiding voor dianummer 3">
            <a:extLst>
              <a:ext uri="{FF2B5EF4-FFF2-40B4-BE49-F238E27FC236}">
                <a16:creationId xmlns:a16="http://schemas.microsoft.com/office/drawing/2014/main" id="{DDE9DF12-A18D-17F8-36B8-A4174A32A973}"/>
              </a:ext>
            </a:extLst>
          </p:cNvPr>
          <p:cNvSpPr>
            <a:spLocks noGrp="1"/>
          </p:cNvSpPr>
          <p:nvPr>
            <p:ph type="sldNum" sz="quarter" idx="5"/>
          </p:nvPr>
        </p:nvSpPr>
        <p:spPr/>
        <p:txBody>
          <a:bodyPr/>
          <a:lstStyle/>
          <a:p>
            <a:fld id="{62F04C93-797C-4EBB-9AAD-63C2F3576D20}" type="slidenum">
              <a:rPr lang="nl-NL" smtClean="0"/>
              <a:t>18</a:t>
            </a:fld>
            <a:endParaRPr lang="nl-NL"/>
          </a:p>
        </p:txBody>
      </p:sp>
    </p:spTree>
    <p:extLst>
      <p:ext uri="{BB962C8B-B14F-4D97-AF65-F5344CB8AC3E}">
        <p14:creationId xmlns:p14="http://schemas.microsoft.com/office/powerpoint/2010/main" val="2517515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C0C18-2E46-0E76-DC4E-46A1F69432A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FD2CE15-EC01-5D53-EA68-3AF99DFFEF9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F9D8D49-5CC3-2D97-EB62-4BC0ECFFBC3B}"/>
              </a:ext>
            </a:extLst>
          </p:cNvPr>
          <p:cNvSpPr>
            <a:spLocks noGrp="1"/>
          </p:cNvSpPr>
          <p:nvPr>
            <p:ph type="body" idx="1"/>
          </p:nvPr>
        </p:nvSpPr>
        <p:spPr/>
        <p:txBody>
          <a:bodyPr/>
          <a:lstStyle/>
          <a:p>
            <a:endParaRPr lang="nl-NL" dirty="0"/>
          </a:p>
          <a:p>
            <a:r>
              <a:rPr lang="nl-NL" dirty="0"/>
              <a:t>M20</a:t>
            </a:r>
          </a:p>
        </p:txBody>
      </p:sp>
      <p:sp>
        <p:nvSpPr>
          <p:cNvPr id="4" name="Tijdelijke aanduiding voor dianummer 3">
            <a:extLst>
              <a:ext uri="{FF2B5EF4-FFF2-40B4-BE49-F238E27FC236}">
                <a16:creationId xmlns:a16="http://schemas.microsoft.com/office/drawing/2014/main" id="{58757249-C389-E870-6B28-DE8075E6BC33}"/>
              </a:ext>
            </a:extLst>
          </p:cNvPr>
          <p:cNvSpPr>
            <a:spLocks noGrp="1"/>
          </p:cNvSpPr>
          <p:nvPr>
            <p:ph type="sldNum" sz="quarter" idx="5"/>
          </p:nvPr>
        </p:nvSpPr>
        <p:spPr/>
        <p:txBody>
          <a:bodyPr/>
          <a:lstStyle/>
          <a:p>
            <a:fld id="{62F04C93-797C-4EBB-9AAD-63C2F3576D20}" type="slidenum">
              <a:rPr lang="nl-NL" smtClean="0"/>
              <a:t>19</a:t>
            </a:fld>
            <a:endParaRPr lang="nl-NL"/>
          </a:p>
        </p:txBody>
      </p:sp>
    </p:spTree>
    <p:extLst>
      <p:ext uri="{BB962C8B-B14F-4D97-AF65-F5344CB8AC3E}">
        <p14:creationId xmlns:p14="http://schemas.microsoft.com/office/powerpoint/2010/main" val="3578247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9D1AF-D034-4E3B-5E32-86DB9B58E5E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DF85AE6-B436-303D-6E20-CD84CAB6733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27ADADC-481A-04DB-E600-FE5518AF0979}"/>
              </a:ext>
            </a:extLst>
          </p:cNvPr>
          <p:cNvSpPr>
            <a:spLocks noGrp="1"/>
          </p:cNvSpPr>
          <p:nvPr>
            <p:ph type="body" idx="1"/>
          </p:nvPr>
        </p:nvSpPr>
        <p:spPr/>
        <p:txBody>
          <a:bodyPr/>
          <a:lstStyle/>
          <a:p>
            <a:r>
              <a:rPr lang="nl-NL" dirty="0"/>
              <a:t>Nadeel te onduidelijk. Inpandig is nu: een ruimte die geheel in een ander gebouw is gelegen</a:t>
            </a:r>
          </a:p>
          <a:p>
            <a:endParaRPr lang="nl-NL" dirty="0"/>
          </a:p>
          <a:p>
            <a:r>
              <a:rPr lang="nl-NL" dirty="0"/>
              <a:t>Nieuwe benadering </a:t>
            </a:r>
          </a:p>
          <a:p>
            <a:r>
              <a:rPr lang="nl-NL" dirty="0"/>
              <a:t>2,5 ton mag altijd (mits 60 min WBDBO </a:t>
            </a:r>
            <a:r>
              <a:rPr lang="nl-NL" dirty="0" err="1"/>
              <a:t>enz</a:t>
            </a:r>
            <a:r>
              <a:rPr lang="nl-NL" dirty="0"/>
              <a:t>)</a:t>
            </a:r>
            <a:br>
              <a:rPr lang="nl-NL" dirty="0"/>
            </a:br>
            <a:r>
              <a:rPr lang="nl-NL" dirty="0"/>
              <a:t>Gedachte daarachter: ook bij geheel uitbranden zal de constructie dan in stand blijven</a:t>
            </a:r>
          </a:p>
          <a:p>
            <a:r>
              <a:rPr lang="nl-NL" dirty="0"/>
              <a:t>Mag tot 10 ton indien</a:t>
            </a:r>
            <a:br>
              <a:rPr lang="nl-NL" dirty="0"/>
            </a:br>
            <a:r>
              <a:rPr lang="nl-NL" dirty="0"/>
              <a:t>- óf alle wanden rondom max. 15 kW/m2 aan </a:t>
            </a:r>
            <a:r>
              <a:rPr lang="nl-NL" dirty="0" err="1"/>
              <a:t>aanstraling</a:t>
            </a:r>
            <a:r>
              <a:rPr lang="nl-NL" dirty="0"/>
              <a:t> ondervinden</a:t>
            </a:r>
            <a:br>
              <a:rPr lang="nl-NL" dirty="0"/>
            </a:br>
            <a:r>
              <a:rPr lang="nl-NL" dirty="0"/>
              <a:t>-  óf indien toch hoger dan 15 kW/2, de brandweer vanaf een opening van max. 25 meter, de wand kan koelen </a:t>
            </a:r>
            <a:br>
              <a:rPr lang="nl-NL" dirty="0"/>
            </a:br>
            <a:r>
              <a:rPr lang="nl-NL" dirty="0"/>
              <a:t>-  óf zelf in maatregelen voorzien (</a:t>
            </a:r>
            <a:r>
              <a:rPr lang="nl-NL" dirty="0" err="1"/>
              <a:t>deluge</a:t>
            </a:r>
            <a:r>
              <a:rPr lang="nl-NL" dirty="0"/>
              <a:t>) </a:t>
            </a:r>
          </a:p>
          <a:p>
            <a:endParaRPr lang="nl-NL" dirty="0"/>
          </a:p>
          <a:p>
            <a:r>
              <a:rPr lang="nl-NL" dirty="0"/>
              <a:t>Geen onderscheid meer in inpandige en </a:t>
            </a:r>
            <a:r>
              <a:rPr lang="nl-NL" dirty="0" err="1"/>
              <a:t>uitpandige</a:t>
            </a:r>
            <a:r>
              <a:rPr lang="nl-NL" dirty="0"/>
              <a:t> opslagen en de daarbij behorende beperkingen m.b.t. maximale opslaghoeveelheid.</a:t>
            </a:r>
          </a:p>
          <a:p>
            <a:r>
              <a:rPr lang="nl-NL" dirty="0"/>
              <a:t>Bereikbaarheid van de opslagvoorziening is nu maatgevend (zie ook M104, M109 en voetnoot b onder Tabel 6)</a:t>
            </a:r>
          </a:p>
          <a:p>
            <a:endParaRPr lang="nl-NL" dirty="0"/>
          </a:p>
          <a:p>
            <a:r>
              <a:rPr lang="nl-NL" dirty="0"/>
              <a:t>Op verdieping eerder max 500 kg, 2 kasten per brandcompartiment</a:t>
            </a:r>
          </a:p>
          <a:p>
            <a:r>
              <a:rPr lang="nl-NL" dirty="0"/>
              <a:t>Eerste verdieping max. 2.500 per brandcompartiment, hogere verdieping max. 500 kg, </a:t>
            </a:r>
          </a:p>
          <a:p>
            <a:endParaRPr lang="nl-NL" dirty="0"/>
          </a:p>
          <a:p>
            <a:endParaRPr lang="nl-NL" dirty="0"/>
          </a:p>
        </p:txBody>
      </p:sp>
      <p:sp>
        <p:nvSpPr>
          <p:cNvPr id="4" name="Tijdelijke aanduiding voor dianummer 3">
            <a:extLst>
              <a:ext uri="{FF2B5EF4-FFF2-40B4-BE49-F238E27FC236}">
                <a16:creationId xmlns:a16="http://schemas.microsoft.com/office/drawing/2014/main" id="{2A5D289C-9B80-F848-2155-D75266E7F064}"/>
              </a:ext>
            </a:extLst>
          </p:cNvPr>
          <p:cNvSpPr>
            <a:spLocks noGrp="1"/>
          </p:cNvSpPr>
          <p:nvPr>
            <p:ph type="sldNum" sz="quarter" idx="5"/>
          </p:nvPr>
        </p:nvSpPr>
        <p:spPr/>
        <p:txBody>
          <a:bodyPr/>
          <a:lstStyle/>
          <a:p>
            <a:fld id="{62F04C93-797C-4EBB-9AAD-63C2F3576D20}" type="slidenum">
              <a:rPr lang="nl-NL" smtClean="0"/>
              <a:t>20</a:t>
            </a:fld>
            <a:endParaRPr lang="nl-NL"/>
          </a:p>
        </p:txBody>
      </p:sp>
    </p:spTree>
    <p:extLst>
      <p:ext uri="{BB962C8B-B14F-4D97-AF65-F5344CB8AC3E}">
        <p14:creationId xmlns:p14="http://schemas.microsoft.com/office/powerpoint/2010/main" val="1973269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06BF2-C6C6-CA66-4ACF-EFE1190EE0C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9DD06B9-ADA9-B159-ED4D-64656F13BB5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CF086C1-9071-FC4B-05A4-70E72D78CD15}"/>
              </a:ext>
            </a:extLst>
          </p:cNvPr>
          <p:cNvSpPr>
            <a:spLocks noGrp="1"/>
          </p:cNvSpPr>
          <p:nvPr>
            <p:ph type="body" idx="1"/>
          </p:nvPr>
        </p:nvSpPr>
        <p:spPr/>
        <p:txBody>
          <a:bodyPr/>
          <a:lstStyle/>
          <a:p>
            <a:endParaRPr lang="nl-NL" dirty="0"/>
          </a:p>
          <a:p>
            <a:endParaRPr lang="nl-NL" dirty="0"/>
          </a:p>
          <a:p>
            <a:endParaRPr lang="nl-NL" dirty="0"/>
          </a:p>
        </p:txBody>
      </p:sp>
      <p:sp>
        <p:nvSpPr>
          <p:cNvPr id="4" name="Tijdelijke aanduiding voor dianummer 3">
            <a:extLst>
              <a:ext uri="{FF2B5EF4-FFF2-40B4-BE49-F238E27FC236}">
                <a16:creationId xmlns:a16="http://schemas.microsoft.com/office/drawing/2014/main" id="{AC6574E8-CA9E-991E-881E-A086406D8A64}"/>
              </a:ext>
            </a:extLst>
          </p:cNvPr>
          <p:cNvSpPr>
            <a:spLocks noGrp="1"/>
          </p:cNvSpPr>
          <p:nvPr>
            <p:ph type="sldNum" sz="quarter" idx="5"/>
          </p:nvPr>
        </p:nvSpPr>
        <p:spPr/>
        <p:txBody>
          <a:bodyPr/>
          <a:lstStyle/>
          <a:p>
            <a:fld id="{62F04C93-797C-4EBB-9AAD-63C2F3576D20}" type="slidenum">
              <a:rPr lang="nl-NL" smtClean="0"/>
              <a:t>21</a:t>
            </a:fld>
            <a:endParaRPr lang="nl-NL"/>
          </a:p>
        </p:txBody>
      </p:sp>
    </p:spTree>
    <p:extLst>
      <p:ext uri="{BB962C8B-B14F-4D97-AF65-F5344CB8AC3E}">
        <p14:creationId xmlns:p14="http://schemas.microsoft.com/office/powerpoint/2010/main" val="4011773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00" dirty="0">
                <a:effectLst/>
                <a:latin typeface="Calibri" panose="020F0502020204030204" pitchFamily="34" charset="0"/>
                <a:ea typeface="Calibri" panose="020F0502020204030204" pitchFamily="34" charset="0"/>
                <a:cs typeface="Calibri" panose="020F0502020204030204" pitchFamily="34" charset="0"/>
              </a:rPr>
              <a:t>In deze sheet neem ik jullie op hoofdlijnen mee door het proces van het wettelijk implementeren van </a:t>
            </a:r>
            <a:r>
              <a:rPr lang="nl-NL" sz="1200" kern="100" dirty="0" err="1">
                <a:effectLst/>
                <a:latin typeface="Calibri" panose="020F0502020204030204" pitchFamily="34" charset="0"/>
                <a:ea typeface="Calibri" panose="020F0502020204030204" pitchFamily="34" charset="0"/>
                <a:cs typeface="Calibri" panose="020F0502020204030204" pitchFamily="34" charset="0"/>
              </a:rPr>
              <a:t>PGS’n</a:t>
            </a:r>
            <a:r>
              <a:rPr lang="nl-NL" sz="1200" kern="100" dirty="0">
                <a:effectLst/>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00" dirty="0">
                <a:effectLst/>
                <a:latin typeface="Calibri" panose="020F0502020204030204" pitchFamily="34" charset="0"/>
                <a:ea typeface="Calibri" panose="020F0502020204030204" pitchFamily="34" charset="0"/>
                <a:cs typeface="Calibri" panose="020F0502020204030204" pitchFamily="34" charset="0"/>
              </a:rPr>
              <a:t>Inhoudelijke criteria ga ik zo verder op 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00" dirty="0">
                <a:effectLst/>
                <a:latin typeface="Calibri" panose="020F0502020204030204" pitchFamily="34" charset="0"/>
                <a:ea typeface="Calibri" panose="020F0502020204030204" pitchFamily="34" charset="0"/>
                <a:cs typeface="Calibri" panose="020F0502020204030204" pitchFamily="34" charset="0"/>
              </a:rPr>
              <a:t>Voor een nieuwe of gewijzigde PGS is aanpassing van de Omgevingsregeling (wijziging versienummer) of wijziging op AMvB-niveau (inhoudelijk wijziging van het Bal of BKL) vaak noodzakelijk. De totale doorlooptijd voor een wijziging op AMvB niveau is ongeveer 25 maanden. Voor een wijziging op regelingsniveau bedraagt de doorlooptijd afgerond 14 maanden.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00" dirty="0">
                <a:effectLst/>
                <a:latin typeface="Calibri" panose="020F0502020204030204" pitchFamily="34" charset="0"/>
                <a:ea typeface="Calibri" panose="020F0502020204030204" pitchFamily="34" charset="0"/>
                <a:cs typeface="Calibri" panose="020F0502020204030204" pitchFamily="34" charset="0"/>
              </a:rPr>
              <a:t>We kunnen 2x per jaar een wijziging formeel aanbieden.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00" dirty="0">
                <a:effectLst/>
                <a:latin typeface="Calibri" panose="020F0502020204030204" pitchFamily="34" charset="0"/>
                <a:ea typeface="Calibri" panose="020F0502020204030204" pitchFamily="34" charset="0"/>
                <a:cs typeface="Calibri" panose="020F0502020204030204" pitchFamily="34" charset="0"/>
              </a:rPr>
              <a:t>Op hoofdlijnen bestaat het proces uit: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00" dirty="0">
                <a:effectLst/>
                <a:latin typeface="Calibri" panose="020F0502020204030204" pitchFamily="34" charset="0"/>
                <a:ea typeface="Calibri" panose="020F0502020204030204" pitchFamily="34" charset="0"/>
                <a:cs typeface="Calibri" panose="020F0502020204030204" pitchFamily="34" charset="0"/>
              </a:rPr>
              <a:t>1_ het voorbereiden en opstellen van een concept wijzigingstekst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00" dirty="0">
                <a:effectLst/>
                <a:latin typeface="Calibri" panose="020F0502020204030204" pitchFamily="34" charset="0"/>
                <a:ea typeface="Calibri" panose="020F0502020204030204" pitchFamily="34" charset="0"/>
                <a:cs typeface="Calibri" panose="020F0502020204030204" pitchFamily="34" charset="0"/>
              </a:rPr>
              <a:t>2_ die wordt interdepartementaal afgestemd en via openbare consultatie inzichtelijk voor iedereen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00" dirty="0">
                <a:effectLst/>
                <a:latin typeface="Calibri" panose="020F0502020204030204" pitchFamily="34" charset="0"/>
                <a:ea typeface="Calibri" panose="020F0502020204030204" pitchFamily="34" charset="0"/>
                <a:cs typeface="Calibri" panose="020F0502020204030204" pitchFamily="34" charset="0"/>
              </a:rPr>
              <a:t>3_ vervolgens zijn er diverse kwaliteitstoetsen, daar ga ik zo verder op in die uitgevoerd moeten worden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00" dirty="0">
                <a:effectLst/>
                <a:latin typeface="Calibri" panose="020F0502020204030204" pitchFamily="34" charset="0"/>
                <a:ea typeface="Calibri" panose="020F0502020204030204" pitchFamily="34" charset="0"/>
                <a:cs typeface="Calibri" panose="020F0502020204030204" pitchFamily="34" charset="0"/>
              </a:rPr>
              <a:t>4_ dan wordt de ministerraad </a:t>
            </a:r>
            <a:r>
              <a:rPr lang="nl-NL" sz="1200" kern="100" dirty="0" err="1">
                <a:effectLst/>
                <a:latin typeface="Calibri" panose="020F0502020204030204" pitchFamily="34" charset="0"/>
                <a:ea typeface="Calibri" panose="020F0502020204030204" pitchFamily="34" charset="0"/>
                <a:cs typeface="Calibri" panose="020F0502020204030204" pitchFamily="34" charset="0"/>
              </a:rPr>
              <a:t>geinformeerd</a:t>
            </a:r>
            <a:r>
              <a:rPr lang="nl-NL" sz="1200" kern="100" dirty="0">
                <a:effectLst/>
                <a:latin typeface="Calibri" panose="020F0502020204030204" pitchFamily="34" charset="0"/>
                <a:ea typeface="Calibri" panose="020F0502020204030204" pitchFamily="34" charset="0"/>
                <a:cs typeface="Calibri" panose="020F0502020204030204" pitchFamily="34" charset="0"/>
              </a:rPr>
              <a:t> en omdat er sprake is van een wijziging rondom fysieke leefomgeving kan ook de kamer er nog iets over vinden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00" dirty="0">
                <a:effectLst/>
                <a:latin typeface="Calibri" panose="020F0502020204030204" pitchFamily="34" charset="0"/>
                <a:ea typeface="Calibri" panose="020F0502020204030204" pitchFamily="34" charset="0"/>
                <a:cs typeface="Calibri" panose="020F0502020204030204" pitchFamily="34" charset="0"/>
              </a:rPr>
              <a:t>5_de RvS brengt nog advies uit en omdat er sprake is van ingrijpen in de markt moet er ook een notificatie procedure bij </a:t>
            </a:r>
            <a:r>
              <a:rPr lang="nl-NL" sz="1200" kern="100" dirty="0" err="1">
                <a:effectLst/>
                <a:latin typeface="Calibri" panose="020F0502020204030204" pitchFamily="34" charset="0"/>
                <a:ea typeface="Calibri" panose="020F0502020204030204" pitchFamily="34" charset="0"/>
                <a:cs typeface="Calibri" panose="020F0502020204030204" pitchFamily="34" charset="0"/>
              </a:rPr>
              <a:t>brussel</a:t>
            </a:r>
            <a:r>
              <a:rPr lang="nl-NL" sz="1200" kern="100" dirty="0">
                <a:effectLst/>
                <a:latin typeface="Calibri" panose="020F0502020204030204" pitchFamily="34" charset="0"/>
                <a:ea typeface="Calibri" panose="020F0502020204030204" pitchFamily="34" charset="0"/>
                <a:cs typeface="Calibri" panose="020F0502020204030204" pitchFamily="34" charset="0"/>
              </a:rPr>
              <a:t> doorlopen worden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00" dirty="0">
                <a:effectLst/>
                <a:latin typeface="Calibri" panose="020F0502020204030204" pitchFamily="34" charset="0"/>
                <a:ea typeface="Calibri" panose="020F0502020204030204" pitchFamily="34" charset="0"/>
                <a:cs typeface="Calibri" panose="020F0502020204030204" pitchFamily="34" charset="0"/>
              </a:rPr>
              <a:t>6_ tot slot hebben we de </a:t>
            </a:r>
            <a:r>
              <a:rPr lang="nl-NL" sz="1200" kern="100" dirty="0" err="1">
                <a:effectLst/>
                <a:latin typeface="Calibri" panose="020F0502020204030204" pitchFamily="34" charset="0"/>
                <a:ea typeface="Calibri" panose="020F0502020204030204" pitchFamily="34" charset="0"/>
                <a:cs typeface="Calibri" panose="020F0502020204030204" pitchFamily="34" charset="0"/>
              </a:rPr>
              <a:t>officiele</a:t>
            </a:r>
            <a:r>
              <a:rPr lang="nl-NL" sz="1200" kern="100" dirty="0">
                <a:effectLst/>
                <a:latin typeface="Calibri" panose="020F0502020204030204" pitchFamily="34" charset="0"/>
                <a:ea typeface="Calibri" panose="020F0502020204030204" pitchFamily="34" charset="0"/>
                <a:cs typeface="Calibri" panose="020F0502020204030204" pitchFamily="34" charset="0"/>
              </a:rPr>
              <a:t> bekendmaking in het staatsblad maar ook de digitale ontsluiting in het </a:t>
            </a:r>
            <a:r>
              <a:rPr lang="nl-NL" sz="1200" kern="100" dirty="0" err="1">
                <a:effectLst/>
                <a:latin typeface="Calibri" panose="020F0502020204030204" pitchFamily="34" charset="0"/>
                <a:ea typeface="Calibri" panose="020F0502020204030204" pitchFamily="34" charset="0"/>
                <a:cs typeface="Calibri" panose="020F0502020204030204" pitchFamily="34" charset="0"/>
              </a:rPr>
              <a:t>dso</a:t>
            </a:r>
            <a:r>
              <a:rPr lang="nl-NL" sz="1200" kern="100" dirty="0">
                <a:effectLst/>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00" dirty="0">
              <a:effectLst/>
              <a:latin typeface="Calibri" panose="020F0502020204030204" pitchFamily="34" charset="0"/>
              <a:ea typeface="Calibri" panose="020F0502020204030204" pitchFamily="34" charset="0"/>
              <a:cs typeface="Calibri" panose="020F0502020204030204" pitchFamily="34" charset="0"/>
            </a:endParaRPr>
          </a:p>
          <a:p>
            <a:endParaRPr lang="nl-NL" dirty="0"/>
          </a:p>
          <a:p>
            <a:r>
              <a:rPr lang="nl-NL" dirty="0"/>
              <a:t>Toelichting van de stappen</a:t>
            </a:r>
          </a:p>
          <a:p>
            <a:pPr>
              <a:lnSpc>
                <a:spcPct val="107000"/>
              </a:lnSpc>
              <a:spcAft>
                <a:spcPts val="800"/>
              </a:spcAft>
            </a:pPr>
            <a:r>
              <a:rPr lang="nl-NL" sz="1200" kern="0" dirty="0">
                <a:effectLst/>
                <a:latin typeface="Calibri" panose="020F0502020204030204" pitchFamily="34" charset="0"/>
                <a:ea typeface="Calibri" panose="020F0502020204030204" pitchFamily="34" charset="0"/>
                <a:cs typeface="Calibri" panose="020F0502020204030204" pitchFamily="34" charset="0"/>
              </a:rPr>
              <a:t>- Aanmelding voor wetgeving agenda Ow: Doel van deze stap is alle beleidsdepartementen betrokken bij de Omgevingswet informeren over voorgenomen wijziging op hoofdlijnen. </a:t>
            </a:r>
            <a:endParaRPr lang="nl-NL"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200" kern="0" dirty="0">
                <a:effectLst/>
                <a:latin typeface="Calibri" panose="020F0502020204030204" pitchFamily="34" charset="0"/>
                <a:ea typeface="Calibri" panose="020F0502020204030204" pitchFamily="34" charset="0"/>
                <a:cs typeface="Calibri" panose="020F0502020204030204" pitchFamily="34" charset="0"/>
              </a:rPr>
              <a:t>- Opstellen startnotitie en opstellen concept AMvB met toelichting; In deze stap wordt een inhoudelijk voorstel voor de tekst opgesteld. De inhoudelijke afwegingen die hierbij spelen zijn verder uitgewerkt in de alinea ‘algemene kwaliteitsvereisten van nationaal beleid’ van deze notitie. </a:t>
            </a:r>
            <a:endParaRPr lang="nl-NL"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200" kern="0" dirty="0">
                <a:effectLst/>
                <a:latin typeface="Calibri" panose="020F0502020204030204" pitchFamily="34" charset="0"/>
                <a:ea typeface="Calibri" panose="020F0502020204030204" pitchFamily="34" charset="0"/>
                <a:cs typeface="Calibri" panose="020F0502020204030204" pitchFamily="34" charset="0"/>
              </a:rPr>
              <a:t>- Interdepartementale afstemming en medeoverheden informeel informeren</a:t>
            </a:r>
            <a:endParaRPr lang="nl-NL"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200" kern="0" dirty="0">
                <a:effectLst/>
                <a:latin typeface="Calibri" panose="020F0502020204030204" pitchFamily="34" charset="0"/>
                <a:ea typeface="Calibri" panose="020F0502020204030204" pitchFamily="34" charset="0"/>
                <a:cs typeface="Calibri" panose="020F0502020204030204" pitchFamily="34" charset="0"/>
              </a:rPr>
              <a:t>In deze fase wordt informeel het gesprek gevoerd met departementen en medeoverheden om voorafgaand aan de formele consultatie wijzigingen in het voorstel door te voeren.</a:t>
            </a:r>
            <a:endParaRPr lang="nl-NL"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200" kern="0" dirty="0">
                <a:effectLst/>
                <a:latin typeface="Calibri" panose="020F0502020204030204" pitchFamily="34" charset="0"/>
                <a:ea typeface="Calibri" panose="020F0502020204030204" pitchFamily="34" charset="0"/>
                <a:cs typeface="Calibri" panose="020F0502020204030204" pitchFamily="34" charset="0"/>
              </a:rPr>
              <a:t>- Vaststelling ontwerp wijziging; Eventuele wijzigingen ten behoeve van de informele afstemming worden doorgevoerd.</a:t>
            </a:r>
            <a:endParaRPr lang="nl-NL"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200" kern="0" dirty="0">
                <a:effectLst/>
                <a:latin typeface="Calibri" panose="020F0502020204030204" pitchFamily="34" charset="0"/>
                <a:ea typeface="Calibri" panose="020F0502020204030204" pitchFamily="34" charset="0"/>
                <a:cs typeface="Calibri" panose="020F0502020204030204" pitchFamily="34" charset="0"/>
              </a:rPr>
              <a:t>- Internetconsultatie; Het ontwerp wordt nu voor eenieder aangeboden als internetconsultatie. Tijdens deze fase wordt er ook gelijktijdig aan de ‘Ow stelselcheck’ van BZK (is het juiste instrument gekozen om dit te regelen), diverse interne wetgevingstoetsen en de ATR-toets gewerkt.</a:t>
            </a:r>
            <a:endParaRPr lang="nl-NL"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200" kern="0" dirty="0">
                <a:effectLst/>
                <a:latin typeface="Calibri" panose="020F0502020204030204" pitchFamily="34" charset="0"/>
                <a:ea typeface="Calibri" panose="020F0502020204030204" pitchFamily="34" charset="0"/>
                <a:cs typeface="Calibri" panose="020F0502020204030204" pitchFamily="34" charset="0"/>
              </a:rPr>
              <a:t>- Verwerking toetsen/consultatie; De binnengekomen toetsen en consultatie reacties van de vorige stap moeten allemaal behandeld worden</a:t>
            </a:r>
            <a:endParaRPr lang="nl-NL"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200" kern="0" dirty="0">
                <a:effectLst/>
                <a:latin typeface="Calibri" panose="020F0502020204030204" pitchFamily="34" charset="0"/>
                <a:ea typeface="Calibri" panose="020F0502020204030204" pitchFamily="34" charset="0"/>
                <a:cs typeface="Calibri" panose="020F0502020204030204" pitchFamily="34" charset="0"/>
              </a:rPr>
              <a:t>- JZW toetsing JenV (en verwerking); Na alle verwerking van de consultatie reactie voert JenV een eindtoets uit ten behoeve van wetgevingskwaliteit </a:t>
            </a:r>
            <a:endParaRPr lang="nl-NL"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200" kern="0" dirty="0">
                <a:effectLst/>
                <a:latin typeface="Calibri" panose="020F0502020204030204" pitchFamily="34" charset="0"/>
                <a:ea typeface="Calibri" panose="020F0502020204030204" pitchFamily="34" charset="0"/>
                <a:cs typeface="Calibri" panose="020F0502020204030204" pitchFamily="34" charset="0"/>
              </a:rPr>
              <a:t>- Behandeling in ambtelijk voorportaal, onderraad en minsterraad; Het voorstel moet bekrachtigd worden in de Minsterraad. De Ministerraad wordt voorafgegaan door een ambtelijk voorportaal, en onderraad</a:t>
            </a:r>
            <a:endParaRPr lang="nl-NL"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200" kern="0" dirty="0">
                <a:effectLst/>
                <a:latin typeface="Calibri" panose="020F0502020204030204" pitchFamily="34" charset="0"/>
                <a:ea typeface="Calibri" panose="020F0502020204030204" pitchFamily="34" charset="0"/>
                <a:cs typeface="Calibri" panose="020F0502020204030204" pitchFamily="34" charset="0"/>
              </a:rPr>
              <a:t>- Voorhang bij Kamers; Omdat het voorstel betrekking heeft op een wijziging in de fysieke leefomgeving moet het voorstel voorgehangen worden bij de 1e en 2e kamer zodat eventueel via die kant nog inbreng gegeven kan worden</a:t>
            </a:r>
            <a:endParaRPr lang="nl-NL"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200" kern="0" dirty="0">
                <a:effectLst/>
                <a:latin typeface="Calibri" panose="020F0502020204030204" pitchFamily="34" charset="0"/>
                <a:ea typeface="Calibri" panose="020F0502020204030204" pitchFamily="34" charset="0"/>
                <a:cs typeface="Calibri" panose="020F0502020204030204" pitchFamily="34" charset="0"/>
              </a:rPr>
              <a:t>- Verwerken inbreng Kamers; Eventuele input van de kamers wordt betrokken in het voorstel</a:t>
            </a:r>
            <a:endParaRPr lang="nl-NL"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200" kern="0" dirty="0">
                <a:effectLst/>
                <a:latin typeface="Calibri" panose="020F0502020204030204" pitchFamily="34" charset="0"/>
                <a:ea typeface="Calibri" panose="020F0502020204030204" pitchFamily="34" charset="0"/>
                <a:cs typeface="Calibri" panose="020F0502020204030204" pitchFamily="34" charset="0"/>
              </a:rPr>
              <a:t>- Adviesaanvraag Afdeling advisering Raad van State inclusief technische notificatie bij de Europese Commissie. ; Het einddocument na voorgaande stappen wordt voorgelegd aan advies bij de Afdeling advisering van de Raad van State. Gelijktijdig vindt een technische notificatie plaats bij de Europese Commissie.</a:t>
            </a:r>
            <a:endParaRPr lang="nl-NL"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200" kern="0" dirty="0">
                <a:effectLst/>
                <a:latin typeface="Calibri" panose="020F0502020204030204" pitchFamily="34" charset="0"/>
                <a:ea typeface="Calibri" panose="020F0502020204030204" pitchFamily="34" charset="0"/>
                <a:cs typeface="Calibri" panose="020F0502020204030204" pitchFamily="34" charset="0"/>
              </a:rPr>
              <a:t>-Opstellen nader rapport ; Als het advies van de Afdeling advisering van de Raad van State een zogenaamd zwaar dictum heeft (dictum C of D), dan zal het aangepaste ontwerp en nader rapport eerst ter instemming aan de ministerraad moeten worden voorgelegd alvorens het kan worden vastgesteld.</a:t>
            </a:r>
            <a:endParaRPr lang="nl-NL"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200" kern="0" dirty="0">
                <a:effectLst/>
                <a:latin typeface="Calibri" panose="020F0502020204030204" pitchFamily="34" charset="0"/>
                <a:ea typeface="Calibri" panose="020F0502020204030204" pitchFamily="34" charset="0"/>
                <a:cs typeface="Calibri" panose="020F0502020204030204" pitchFamily="34" charset="0"/>
              </a:rPr>
              <a:t>- Ondertekening bewindspersoon; Feitelijke ondertekening van de wijziging</a:t>
            </a:r>
            <a:endParaRPr lang="nl-NL"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200" kern="0" dirty="0">
                <a:effectLst/>
                <a:latin typeface="Calibri" panose="020F0502020204030204" pitchFamily="34" charset="0"/>
                <a:ea typeface="Calibri" panose="020F0502020204030204" pitchFamily="34" charset="0"/>
                <a:cs typeface="Calibri" panose="020F0502020204030204" pitchFamily="34" charset="0"/>
              </a:rPr>
              <a:t>- Bekendmaking in het Staatsblad; Bekendmaking van de wijziging in het staatsblad</a:t>
            </a:r>
            <a:endParaRPr lang="nl-NL"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200" kern="0" dirty="0">
                <a:effectLst/>
                <a:latin typeface="Calibri" panose="020F0502020204030204" pitchFamily="34" charset="0"/>
                <a:ea typeface="Calibri" panose="020F0502020204030204" pitchFamily="34" charset="0"/>
                <a:cs typeface="Calibri" panose="020F0502020204030204" pitchFamily="34" charset="0"/>
              </a:rPr>
              <a:t>- Ontsluiting in DSO &amp; invoeringstermijn decentrale organen; De wijziging doorvoeren in het digitaal stelsel omgevingsrecht zodat deze ook in omgevingsdocumenten digitaal beschikbaar is.</a:t>
            </a:r>
            <a:endParaRPr lang="nl-NL"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200" kern="0" dirty="0">
                <a:effectLst/>
                <a:latin typeface="Calibri" panose="020F0502020204030204" pitchFamily="34" charset="0"/>
                <a:ea typeface="Calibri" panose="020F0502020204030204" pitchFamily="34" charset="0"/>
                <a:cs typeface="Calibri" panose="020F0502020204030204" pitchFamily="34" charset="0"/>
              </a:rPr>
              <a:t>- Ondertekening KB minister; De inhoudelijke wijziging moet ook ‘aangezet worden’ hiervoor moet een apart inwerkingtreding Koninklijk besluit worden geschreven en ondertekend</a:t>
            </a:r>
            <a:endParaRPr lang="nl-NL"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200" kern="0" dirty="0">
                <a:effectLst/>
                <a:latin typeface="Calibri" panose="020F0502020204030204" pitchFamily="34" charset="0"/>
                <a:ea typeface="Calibri" panose="020F0502020204030204" pitchFamily="34" charset="0"/>
                <a:cs typeface="Calibri" panose="020F0502020204030204" pitchFamily="34" charset="0"/>
              </a:rPr>
              <a:t>- Inwerkingtreding ; Daadwerkelijke inwerkingtreding. </a:t>
            </a:r>
            <a:endParaRPr lang="nl-NL"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a:p>
            <a:endParaRPr lang="nl-NL" dirty="0"/>
          </a:p>
          <a:p>
            <a:r>
              <a:rPr lang="nl-NL" dirty="0"/>
              <a:t>In deze fase hebben we ook diverse inhoudelijke overwegingen te maken. Dit volgt weer uit diverse handleidingen vanuit BZK en VRO om de Omgevingswet eenduidig te houden. Een paar pak ik er uit</a:t>
            </a:r>
          </a:p>
          <a:p>
            <a:endParaRPr lang="nl-NL" dirty="0"/>
          </a:p>
          <a:p>
            <a:r>
              <a:rPr lang="nl-NL" dirty="0"/>
              <a:t>- Het toepassingsbereik van het Bal (</a:t>
            </a:r>
            <a:r>
              <a:rPr lang="nl-NL" dirty="0" err="1"/>
              <a:t>hfd</a:t>
            </a:r>
            <a:r>
              <a:rPr lang="nl-NL" dirty="0"/>
              <a:t> 3) en een PGS moet goed op elkaar aansluiten of juist bewust van elkaar verschillen. Het verschil is niet erg als maar duidelijk is waarom dat verschil is. Zo hebben we recent nog gesproken met het PGS 15 team over ander toepassingsbereik bij alcoholische producten. Het zou heel erg helpend zijn als in een PGS team hier </a:t>
            </a:r>
            <a:r>
              <a:rPr lang="nl-NL" dirty="0" err="1"/>
              <a:t>expliet</a:t>
            </a:r>
            <a:r>
              <a:rPr lang="nl-NL" dirty="0"/>
              <a:t> aandacht voor is</a:t>
            </a:r>
          </a:p>
          <a:p>
            <a:endParaRPr lang="nl-NL" dirty="0"/>
          </a:p>
          <a:p>
            <a:r>
              <a:rPr lang="nl-NL" dirty="0"/>
              <a:t>- Afhankelijk van de milieubelastende en de omgeving wordt bepaald of er sprake is van een vergunningplicht of algemene regel</a:t>
            </a:r>
          </a:p>
          <a:p>
            <a:endParaRPr lang="nl-NL" dirty="0"/>
          </a:p>
          <a:p>
            <a:r>
              <a:rPr lang="nl-NL" dirty="0"/>
              <a:t>- sommige internationale </a:t>
            </a:r>
            <a:r>
              <a:rPr lang="nl-NL" dirty="0" err="1"/>
              <a:t>vedragen</a:t>
            </a:r>
            <a:r>
              <a:rPr lang="nl-NL" dirty="0"/>
              <a:t> verplichten ons ook om vergunningplichten te introduceren. Elke wijziging wordt daarom ook daarop getoetst</a:t>
            </a:r>
          </a:p>
          <a:p>
            <a:endParaRPr lang="nl-NL" dirty="0"/>
          </a:p>
          <a:p>
            <a:r>
              <a:rPr lang="nl-NL" dirty="0"/>
              <a:t>- Domino effecten, door het wijzigen van het toepassingsbereik kan het nodig zijn in het BKL aspecten te wijzigen rondom aandachtsgebieden, die moeten dan weer geactualiseerd worden in het </a:t>
            </a:r>
            <a:r>
              <a:rPr lang="nl-NL" dirty="0" err="1"/>
              <a:t>Rev</a:t>
            </a:r>
            <a:r>
              <a:rPr lang="nl-NL" dirty="0"/>
              <a:t> </a:t>
            </a:r>
            <a:r>
              <a:rPr lang="nl-NL" dirty="0" err="1"/>
              <a:t>etc</a:t>
            </a:r>
            <a:r>
              <a:rPr lang="nl-NL" dirty="0"/>
              <a:t> etc. </a:t>
            </a:r>
          </a:p>
          <a:p>
            <a:endParaRPr lang="nl-NL" dirty="0"/>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F04C93-797C-4EBB-9AAD-63C2F3576D20}"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64099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285F2-440D-28AD-7817-0DAE9563DFE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21CB721-2DFB-9FCF-6B90-1561F118B75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CD4116E-ABFF-EC29-D980-CB45ACF590CA}"/>
              </a:ext>
            </a:extLst>
          </p:cNvPr>
          <p:cNvSpPr>
            <a:spLocks noGrp="1"/>
          </p:cNvSpPr>
          <p:nvPr>
            <p:ph type="body" idx="1"/>
          </p:nvPr>
        </p:nvSpPr>
        <p:spPr/>
        <p:txBody>
          <a:bodyPr/>
          <a:lstStyle/>
          <a:p>
            <a:r>
              <a:rPr lang="en-US" dirty="0"/>
              <a:t>PGS 15 </a:t>
            </a:r>
            <a:r>
              <a:rPr lang="en-US" dirty="0" err="1"/>
              <a:t>meest</a:t>
            </a:r>
            <a:r>
              <a:rPr lang="en-US" dirty="0"/>
              <a:t> </a:t>
            </a:r>
            <a:r>
              <a:rPr lang="en-US" dirty="0" err="1"/>
              <a:t>bevraagde</a:t>
            </a:r>
            <a:r>
              <a:rPr lang="en-US" dirty="0"/>
              <a:t> (externe) </a:t>
            </a:r>
            <a:r>
              <a:rPr lang="en-US" dirty="0" err="1"/>
              <a:t>veiligheid</a:t>
            </a:r>
            <a:r>
              <a:rPr lang="en-US" dirty="0"/>
              <a:t> </a:t>
            </a:r>
            <a:r>
              <a:rPr lang="en-US" dirty="0" err="1"/>
              <a:t>onderwerp</a:t>
            </a:r>
            <a:r>
              <a:rPr lang="en-US" dirty="0"/>
              <a:t>: gem. 250 </a:t>
            </a:r>
            <a:r>
              <a:rPr lang="en-US" dirty="0" err="1"/>
              <a:t>vragen</a:t>
            </a:r>
            <a:r>
              <a:rPr lang="en-US" dirty="0"/>
              <a:t> per </a:t>
            </a:r>
            <a:r>
              <a:rPr lang="en-US" dirty="0" err="1"/>
              <a:t>jaar</a:t>
            </a:r>
            <a:r>
              <a:rPr lang="en-US" dirty="0"/>
              <a:t> (20%)</a:t>
            </a:r>
            <a:endParaRPr lang="nl-NL" dirty="0"/>
          </a:p>
        </p:txBody>
      </p:sp>
      <p:sp>
        <p:nvSpPr>
          <p:cNvPr id="4" name="Tijdelijke aanduiding voor dianummer 3">
            <a:extLst>
              <a:ext uri="{FF2B5EF4-FFF2-40B4-BE49-F238E27FC236}">
                <a16:creationId xmlns:a16="http://schemas.microsoft.com/office/drawing/2014/main" id="{E4BAC793-EF50-8FE7-E3C8-E44FD76A0602}"/>
              </a:ext>
            </a:extLst>
          </p:cNvPr>
          <p:cNvSpPr>
            <a:spLocks noGrp="1"/>
          </p:cNvSpPr>
          <p:nvPr>
            <p:ph type="sldNum" sz="quarter" idx="5"/>
          </p:nvPr>
        </p:nvSpPr>
        <p:spPr/>
        <p:txBody>
          <a:bodyPr/>
          <a:lstStyle/>
          <a:p>
            <a:fld id="{62F04C93-797C-4EBB-9AAD-63C2F3576D20}" type="slidenum">
              <a:rPr lang="nl-NL" smtClean="0"/>
              <a:t>5</a:t>
            </a:fld>
            <a:endParaRPr lang="nl-NL"/>
          </a:p>
        </p:txBody>
      </p:sp>
    </p:spTree>
    <p:extLst>
      <p:ext uri="{BB962C8B-B14F-4D97-AF65-F5344CB8AC3E}">
        <p14:creationId xmlns:p14="http://schemas.microsoft.com/office/powerpoint/2010/main" val="9820708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1" i="0" dirty="0">
                <a:solidFill>
                  <a:srgbClr val="000000"/>
                </a:solidFill>
                <a:effectLst/>
                <a:latin typeface="Asap"/>
              </a:rPr>
              <a:t>Bij vergunningplichtige milieubelastende activiteiten</a:t>
            </a:r>
          </a:p>
          <a:p>
            <a:pPr algn="l"/>
            <a:r>
              <a:rPr lang="nl-NL" b="0" i="0" dirty="0">
                <a:solidFill>
                  <a:srgbClr val="333333"/>
                </a:solidFill>
                <a:effectLst/>
                <a:latin typeface="Asap"/>
              </a:rPr>
              <a:t>Bij het beoordelen van de aanvraag en het verlenen van de vergunning is het afwegingskader van artikel 8.10 uit het </a:t>
            </a:r>
            <a:r>
              <a:rPr lang="nl-NL" b="0" i="0" dirty="0" err="1">
                <a:solidFill>
                  <a:srgbClr val="333333"/>
                </a:solidFill>
                <a:effectLst/>
                <a:latin typeface="Asap"/>
              </a:rPr>
              <a:t>Bkl</a:t>
            </a:r>
            <a:r>
              <a:rPr lang="nl-NL" b="0" i="0" dirty="0">
                <a:solidFill>
                  <a:srgbClr val="333333"/>
                </a:solidFill>
                <a:effectLst/>
                <a:latin typeface="Asap"/>
              </a:rPr>
              <a:t> van belang. Dit artikel geeft aan dat rekening gehouden moet worden met de BBT-conclusies en informatiedocumenten, bedoeld in bijlage XVIII, onder A, van het </a:t>
            </a:r>
            <a:r>
              <a:rPr lang="nl-NL" b="0" i="0" dirty="0" err="1">
                <a:solidFill>
                  <a:srgbClr val="333333"/>
                </a:solidFill>
                <a:effectLst/>
                <a:latin typeface="Asap"/>
              </a:rPr>
              <a:t>Bkl</a:t>
            </a:r>
            <a:r>
              <a:rPr lang="nl-NL" b="0" i="0" dirty="0">
                <a:solidFill>
                  <a:srgbClr val="333333"/>
                </a:solidFill>
                <a:effectLst/>
                <a:latin typeface="Asap"/>
              </a:rPr>
              <a:t>. Omdat er gesproken wordt over "</a:t>
            </a:r>
            <a:r>
              <a:rPr lang="nl-NL" b="0" i="0" u="sng" dirty="0">
                <a:solidFill>
                  <a:srgbClr val="39870C"/>
                </a:solidFill>
                <a:effectLst/>
                <a:latin typeface="Asap"/>
                <a:hlinkClick r:id="rId3"/>
              </a:rPr>
              <a:t>rekening houden met</a:t>
            </a:r>
            <a:r>
              <a:rPr lang="nl-NL" b="0" i="0" dirty="0">
                <a:solidFill>
                  <a:srgbClr val="333333"/>
                </a:solidFill>
                <a:effectLst/>
                <a:latin typeface="Asap"/>
              </a:rPr>
              <a:t>" kan het bevoegd gezag met motivatie afwijken van de aangewezen informatiedocumenten. Deze stappen zijn ook mogelijk in het geval dat een wijzigings- of revisievergunning wordt aangevraagd, of op initiatief van het bevoegd gezag.</a:t>
            </a:r>
          </a:p>
          <a:p>
            <a:pPr algn="l"/>
            <a:r>
              <a:rPr lang="nl-NL" b="1" i="0" dirty="0">
                <a:solidFill>
                  <a:srgbClr val="000000"/>
                </a:solidFill>
                <a:effectLst/>
                <a:latin typeface="Asap"/>
              </a:rPr>
              <a:t>Bij milieubelastende activiteiten die niet </a:t>
            </a:r>
            <a:r>
              <a:rPr lang="nl-NL" b="1" i="0" dirty="0" err="1">
                <a:solidFill>
                  <a:srgbClr val="000000"/>
                </a:solidFill>
                <a:effectLst/>
                <a:latin typeface="Asap"/>
              </a:rPr>
              <a:t>vergunningplichtig</a:t>
            </a:r>
            <a:r>
              <a:rPr lang="nl-NL" b="1" i="0" dirty="0">
                <a:solidFill>
                  <a:srgbClr val="000000"/>
                </a:solidFill>
                <a:effectLst/>
                <a:latin typeface="Asap"/>
              </a:rPr>
              <a:t> zijn</a:t>
            </a:r>
          </a:p>
          <a:p>
            <a:pPr algn="l"/>
            <a:r>
              <a:rPr lang="nl-NL" b="0" i="0" dirty="0">
                <a:solidFill>
                  <a:srgbClr val="333333"/>
                </a:solidFill>
                <a:effectLst/>
                <a:latin typeface="Asap"/>
              </a:rPr>
              <a:t>De voorschriften van een bestaande PGS-richtlijn die in de bijlage van de Omgevingsregeling zijn opgenomen, blijven het uitgangpunt en moeten worden nageleefd. Als er een nieuwe versie is van een bestaande richtlijn of als er een nieuwe richtlijn is, die nog niet in de bijlage van de Omgevingsregeling is opgenomen, geldt het volgende. In plaats van de voorgeschreven maatregel kan verzocht worden om het treffen van een gelijkwaardige maatregel. De bewijslast van het aantonen van de gelijkwaardigheid ligt bij de initiatiefnemer. Hier kan de handreiking gelijkwaardigheid van de PGS gebruikt worden.  Vervolgens wordt de gelijkwaardigheid beoordeeld door het bevoegd gezag. Het toepassen van gelijkwaardige maatregelen is geregeld in artikel 4.7 van de Omgevingswet. Het gaat om een maatregel waarmee ten minste hetzelfde resultaat wordt bereikt als met de algemene regel. Het Bal biedt voor het bevoegd gezag ook de mogelijkheid om af te wijken van de bepalingen van het Bal. Dit kan in individuele gevallen met een maatwerkvoorschrift(artikel 2.13 Bal).</a:t>
            </a:r>
          </a:p>
          <a:p>
            <a:pPr algn="l"/>
            <a:r>
              <a:rPr lang="nl-NL" b="1" i="0" dirty="0">
                <a:solidFill>
                  <a:srgbClr val="000000"/>
                </a:solidFill>
                <a:effectLst/>
                <a:latin typeface="Asap"/>
              </a:rPr>
              <a:t>Bij milieubelastende activiteiten die nog niet in het (Bal) zijn aangewezen</a:t>
            </a:r>
          </a:p>
          <a:p>
            <a:pPr algn="l"/>
            <a:r>
              <a:rPr lang="nl-NL" b="0" i="0" dirty="0">
                <a:solidFill>
                  <a:srgbClr val="333333"/>
                </a:solidFill>
                <a:effectLst/>
                <a:latin typeface="Asap"/>
              </a:rPr>
              <a:t>De meeste opslagen / installaties zullen functioneel ondersteunende activiteiten bij een milieubelastende activiteit zijn, die onder het Bal valt (bijvoorbeeld opslag- en transportbedrijf). Er kunnen dan </a:t>
            </a:r>
            <a:r>
              <a:rPr lang="nl-NL" b="0" i="0" u="sng" dirty="0">
                <a:solidFill>
                  <a:srgbClr val="39870C"/>
                </a:solidFill>
                <a:effectLst/>
                <a:latin typeface="Asap"/>
                <a:hlinkClick r:id="rId4"/>
              </a:rPr>
              <a:t>maatwerkvoorschriften</a:t>
            </a:r>
            <a:r>
              <a:rPr lang="nl-NL" b="0" i="0" dirty="0">
                <a:solidFill>
                  <a:srgbClr val="333333"/>
                </a:solidFill>
                <a:effectLst/>
                <a:latin typeface="Asap"/>
              </a:rPr>
              <a:t> gesteld worden. Voor bijvoorbeeld fietsenmakers of andere activiteiten die niet onder het Bal vallen, is de bruidsschat van het omgevingsplan relevant. Artikel 22.41 geeft aan dat de bruidsschat van toepassing is op alle milieubelastende activiteiten.</a:t>
            </a:r>
          </a:p>
          <a:p>
            <a:pPr algn="l"/>
            <a:r>
              <a:rPr lang="nl-NL" b="0" i="0" dirty="0">
                <a:solidFill>
                  <a:srgbClr val="333333"/>
                </a:solidFill>
                <a:effectLst/>
                <a:latin typeface="Asap"/>
              </a:rPr>
              <a:t>Zowel in het Bal (artikel 2.13) als in de bruidsschat (artikel 22.45) staat een algemene mogelijkheid om met maatwerkvoorschriften af te wijken van en aan te vullen op de algemene regels. De maatwerkvoorschriften kunnen, nadat het Bestuurlijk Omgevingsberaad de PGS heeft vastgesteld, worden opgelegd om nog niet aangewezen PGS-richtlijnen afdwingbaar te maken</a:t>
            </a:r>
          </a:p>
          <a:p>
            <a:pPr algn="l"/>
            <a:r>
              <a:rPr lang="nl-NL" b="1" i="0" dirty="0">
                <a:solidFill>
                  <a:srgbClr val="000000"/>
                </a:solidFill>
                <a:effectLst/>
                <a:latin typeface="Asap"/>
              </a:rPr>
              <a:t>Wijzigen omgevingsplan</a:t>
            </a:r>
          </a:p>
          <a:p>
            <a:pPr algn="l"/>
            <a:r>
              <a:rPr lang="nl-NL" b="0" i="0" dirty="0">
                <a:solidFill>
                  <a:srgbClr val="333333"/>
                </a:solidFill>
                <a:effectLst/>
                <a:latin typeface="Asap"/>
              </a:rPr>
              <a:t>Bij het wijzigen van het </a:t>
            </a:r>
            <a:r>
              <a:rPr lang="nl-NL" b="0" i="0" u="sng" dirty="0">
                <a:solidFill>
                  <a:srgbClr val="39870C"/>
                </a:solidFill>
                <a:effectLst/>
                <a:latin typeface="Asap"/>
                <a:hlinkClick r:id="rId5"/>
              </a:rPr>
              <a:t>omgevingsplan</a:t>
            </a:r>
            <a:r>
              <a:rPr lang="nl-NL" b="0" i="0" dirty="0">
                <a:solidFill>
                  <a:srgbClr val="333333"/>
                </a:solidFill>
                <a:effectLst/>
                <a:latin typeface="Asap"/>
              </a:rPr>
              <a:t> kan de gemeente regels opnemen voor het opslaan van batterijen of voor EOS. Voor de inhoud van deze regels kan de gemeente gebruik maken van PGS 37-2 respectievelijk PGS 37-1. De gemeente kan deze activiteit ook aanwijzen als een omgevingsplanactiviteit waarvoor een vergunning nodig is.</a:t>
            </a:r>
          </a:p>
          <a:p>
            <a:pPr algn="l"/>
            <a:endParaRPr lang="nl-NL" b="0" i="0" dirty="0">
              <a:solidFill>
                <a:srgbClr val="333333"/>
              </a:solidFill>
              <a:effectLst/>
              <a:latin typeface="Asap"/>
            </a:endParaRPr>
          </a:p>
          <a:p>
            <a:pPr algn="l"/>
            <a:r>
              <a:rPr lang="nl-NL" b="0" i="0" dirty="0">
                <a:solidFill>
                  <a:srgbClr val="333333"/>
                </a:solidFill>
                <a:effectLst/>
                <a:latin typeface="Asap"/>
              </a:rPr>
              <a:t>Ja MAAR ER IS TOCH een uitspraak dat het niet mag?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baseline="0" dirty="0">
                <a:latin typeface="CIDFont+F1"/>
              </a:rPr>
              <a:t>ECLI:NL:RBZWB:2024:7053</a:t>
            </a:r>
            <a:br>
              <a:rPr lang="nl-NL" sz="1200" b="0" i="0" u="none" strike="noStrike" baseline="0" dirty="0">
                <a:latin typeface="CIDFont+F1"/>
              </a:rPr>
            </a:br>
            <a:r>
              <a:rPr lang="nl-NL" sz="1200" b="0" i="0" u="none" strike="noStrike" baseline="0" dirty="0">
                <a:latin typeface="CIDFont+F1"/>
              </a:rPr>
              <a:t>Geheel nieuwe  PGS niet genotificeerd in </a:t>
            </a:r>
            <a:r>
              <a:rPr lang="nl-NL" sz="1200" b="0" i="0" u="none" strike="noStrike" baseline="0" dirty="0" err="1">
                <a:latin typeface="CIDFont+F1"/>
              </a:rPr>
              <a:t>brussel</a:t>
            </a:r>
            <a:r>
              <a:rPr lang="nl-NL" sz="1200" b="0" i="0" u="none" strike="noStrike" baseline="0" dirty="0">
                <a:latin typeface="CIDFont+F1"/>
              </a:rPr>
              <a:t> dan geen maatwerkvoorschrift. </a:t>
            </a:r>
            <a:br>
              <a:rPr lang="nl-NL" sz="1200" b="0" i="0" u="none" strike="noStrike" baseline="0" dirty="0">
                <a:latin typeface="CIDFont+F1"/>
              </a:rPr>
            </a:br>
            <a:r>
              <a:rPr lang="nl-NL" sz="1200" b="0" i="0" u="none" strike="noStrike" baseline="0" dirty="0">
                <a:latin typeface="CIDFont+F1"/>
              </a:rPr>
              <a:t>Let op  1) bij een deels gewijzigde PGS gaat dit niet op als de oorspronkelijke al genotificeerd is</a:t>
            </a:r>
            <a:br>
              <a:rPr lang="nl-NL" sz="1200" b="0" i="0" u="none" strike="noStrike" baseline="0" dirty="0">
                <a:latin typeface="CIDFont+F1"/>
              </a:rPr>
            </a:br>
            <a:r>
              <a:rPr lang="nl-NL" sz="1200" b="0" i="0" u="none" strike="noStrike" baseline="0" dirty="0">
                <a:latin typeface="CIDFont+F1"/>
              </a:rPr>
              <a:t>Let op 2) dit betreft geen </a:t>
            </a:r>
            <a:r>
              <a:rPr lang="nl-NL" sz="1200" b="0" i="0" u="none" strike="noStrike" baseline="0" dirty="0" err="1">
                <a:latin typeface="CIDFont+F1"/>
              </a:rPr>
              <a:t>AbRVS</a:t>
            </a:r>
            <a:r>
              <a:rPr lang="nl-NL" sz="1200" b="0" i="0" u="none" strike="noStrike" baseline="0" dirty="0">
                <a:latin typeface="CIDFont+F1"/>
              </a:rPr>
              <a:t> uitspraak.</a:t>
            </a:r>
          </a:p>
          <a:p>
            <a:pPr algn="l"/>
            <a:endParaRPr lang="nl-NL" b="0" i="0" dirty="0">
              <a:solidFill>
                <a:srgbClr val="333333"/>
              </a:solidFill>
              <a:effectLst/>
              <a:latin typeface="Asap"/>
            </a:endParaRPr>
          </a:p>
          <a:p>
            <a:pPr algn="l"/>
            <a:endParaRPr lang="nl-NL" b="0" i="0" dirty="0">
              <a:solidFill>
                <a:srgbClr val="333333"/>
              </a:solidFill>
              <a:effectLst/>
              <a:latin typeface="Asap"/>
            </a:endParaRPr>
          </a:p>
          <a:p>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F04C93-797C-4EBB-9AAD-63C2F3576D20}"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37907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slide is voor de medewerkers van IPLO. Werkzaam bij een andere organisatie, pas dan aan zoals gewenst</a:t>
            </a:r>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25</a:t>
            </a:fld>
            <a:endParaRPr lang="nl-NL"/>
          </a:p>
        </p:txBody>
      </p:sp>
    </p:spTree>
    <p:extLst>
      <p:ext uri="{BB962C8B-B14F-4D97-AF65-F5344CB8AC3E}">
        <p14:creationId xmlns:p14="http://schemas.microsoft.com/office/powerpoint/2010/main" val="693391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04F87-0D0A-D310-20F4-ABA9661CFE0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AEC2EDA-2333-EAF4-924D-E9A20AD6185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16F312A-47B8-86E3-8A8D-10A8A7FCB7CE}"/>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806B7FAD-AB6A-E41F-F3DA-D16BDE84FA2A}"/>
              </a:ext>
            </a:extLst>
          </p:cNvPr>
          <p:cNvSpPr>
            <a:spLocks noGrp="1"/>
          </p:cNvSpPr>
          <p:nvPr>
            <p:ph type="sldNum" sz="quarter" idx="5"/>
          </p:nvPr>
        </p:nvSpPr>
        <p:spPr/>
        <p:txBody>
          <a:bodyPr/>
          <a:lstStyle/>
          <a:p>
            <a:fld id="{62F04C93-797C-4EBB-9AAD-63C2F3576D20}" type="slidenum">
              <a:rPr lang="nl-NL" smtClean="0"/>
              <a:t>6</a:t>
            </a:fld>
            <a:endParaRPr lang="nl-NL"/>
          </a:p>
        </p:txBody>
      </p:sp>
    </p:spTree>
    <p:extLst>
      <p:ext uri="{BB962C8B-B14F-4D97-AF65-F5344CB8AC3E}">
        <p14:creationId xmlns:p14="http://schemas.microsoft.com/office/powerpoint/2010/main" val="2528893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E8874-2FF9-C749-80AC-D2536997F38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7D17A8C-4934-7551-DA2A-40459F25771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A92157D-E118-CA1D-3863-88758840EC90}"/>
              </a:ext>
            </a:extLst>
          </p:cNvPr>
          <p:cNvSpPr>
            <a:spLocks noGrp="1"/>
          </p:cNvSpPr>
          <p:nvPr>
            <p:ph type="body" idx="1"/>
          </p:nvPr>
        </p:nvSpPr>
        <p:spPr/>
        <p:txBody>
          <a:bodyPr/>
          <a:lstStyle/>
          <a:p>
            <a:r>
              <a:rPr lang="nl-NL" dirty="0"/>
              <a:t>Geheel andere opzet/indeling</a:t>
            </a:r>
          </a:p>
          <a:p>
            <a:r>
              <a:rPr lang="nl-NL" dirty="0"/>
              <a:t>Gebaseerd op risicobenadering (alle PGS-en)</a:t>
            </a:r>
            <a:br>
              <a:rPr lang="nl-NL" dirty="0"/>
            </a:br>
            <a:r>
              <a:rPr lang="nl-NL" dirty="0"/>
              <a:t>- Scenario benadering: wat kan er gebeuren (incidenten) en wat kunnen daarvan de gevolgen zijn</a:t>
            </a:r>
            <a:br>
              <a:rPr lang="nl-NL" dirty="0"/>
            </a:br>
            <a:r>
              <a:rPr lang="nl-NL" dirty="0"/>
              <a:t>- Wat kan gedaan worden om dat te voorkomen of om de gevolgen tegen te gaan </a:t>
            </a:r>
            <a:br>
              <a:rPr lang="nl-NL" dirty="0"/>
            </a:br>
            <a:r>
              <a:rPr lang="nl-NL" dirty="0"/>
              <a:t>- Doelen moeten bereikt worden door Maatregelen</a:t>
            </a:r>
          </a:p>
          <a:p>
            <a:endParaRPr lang="nl-NL" dirty="0"/>
          </a:p>
          <a:p>
            <a:r>
              <a:rPr lang="nl-NL" dirty="0"/>
              <a:t>Oorzaakscenario: S 1 Verpakking wordt aangereden waardoor de gevaarlijke stof vrijkomt uit de verpakking</a:t>
            </a:r>
          </a:p>
          <a:p>
            <a:r>
              <a:rPr lang="nl-NL" dirty="0"/>
              <a:t>Gevolgscenario: S11 Vrijkomen gevaarlijke stof uit de verpakking</a:t>
            </a:r>
          </a:p>
          <a:p>
            <a:r>
              <a:rPr lang="nl-NL" dirty="0"/>
              <a:t>Doel: D1 Voorkomen dat een aanrijding plaatsvindt</a:t>
            </a:r>
          </a:p>
          <a:p>
            <a:pPr algn="l">
              <a:buNone/>
            </a:pPr>
            <a:r>
              <a:rPr lang="nl-NL" dirty="0"/>
              <a:t>Maatregel 87: </a:t>
            </a:r>
            <a:r>
              <a:rPr lang="nl-NL" b="0" i="0" dirty="0">
                <a:solidFill>
                  <a:srgbClr val="272727"/>
                </a:solidFill>
                <a:effectLst/>
                <a:latin typeface="Open Sans Variable"/>
              </a:rPr>
              <a:t>Bestuurders van transportmiddelen zijn opgeleid en geïnstrueerd en zijn op de hoogte van:</a:t>
            </a:r>
          </a:p>
          <a:p>
            <a:pPr algn="l">
              <a:buFont typeface="Arial" panose="020B0604020202020204" pitchFamily="34" charset="0"/>
              <a:buChar char="•"/>
            </a:pPr>
            <a:r>
              <a:rPr lang="nl-NL" b="0" i="0" dirty="0">
                <a:solidFill>
                  <a:srgbClr val="272727"/>
                </a:solidFill>
                <a:effectLst/>
                <a:latin typeface="Open Sans Variable"/>
              </a:rPr>
              <a:t>het veilig gebruik van het transportmiddel;</a:t>
            </a:r>
          </a:p>
          <a:p>
            <a:pPr algn="l">
              <a:buFont typeface="Arial" panose="020B0604020202020204" pitchFamily="34" charset="0"/>
              <a:buChar char="•"/>
            </a:pPr>
            <a:r>
              <a:rPr lang="nl-NL" b="0" i="0" dirty="0">
                <a:solidFill>
                  <a:srgbClr val="272727"/>
                </a:solidFill>
                <a:effectLst/>
                <a:latin typeface="Open Sans Variable"/>
              </a:rPr>
              <a:t>de </a:t>
            </a:r>
            <a:r>
              <a:rPr lang="nl-NL" b="0" i="0" dirty="0" err="1">
                <a:solidFill>
                  <a:srgbClr val="272727"/>
                </a:solidFill>
                <a:effectLst/>
                <a:latin typeface="Open Sans Variable"/>
              </a:rPr>
              <a:t>gevaarsaspecten</a:t>
            </a:r>
            <a:r>
              <a:rPr lang="nl-NL" b="0" i="0" dirty="0">
                <a:solidFill>
                  <a:srgbClr val="272727"/>
                </a:solidFill>
                <a:effectLst/>
                <a:latin typeface="Open Sans Variable"/>
              </a:rPr>
              <a:t> die verbonden zijn aan het handelen met en opslaan van gevaarlijke stoffen en/of </a:t>
            </a:r>
            <a:r>
              <a:rPr lang="nl-NL" b="0" i="0" dirty="0">
                <a:solidFill>
                  <a:srgbClr val="228EE1"/>
                </a:solidFill>
                <a:effectLst/>
                <a:latin typeface="Open Sans Variable"/>
              </a:rPr>
              <a:t>CMR</a:t>
            </a:r>
            <a:r>
              <a:rPr lang="nl-NL" b="0" i="0" dirty="0">
                <a:solidFill>
                  <a:srgbClr val="272727"/>
                </a:solidFill>
                <a:effectLst/>
                <a:latin typeface="Open Sans Variable"/>
              </a:rPr>
              <a:t>-/</a:t>
            </a:r>
            <a:r>
              <a:rPr lang="nl-NL" b="0" i="0" dirty="0">
                <a:solidFill>
                  <a:srgbClr val="228EE1"/>
                </a:solidFill>
                <a:effectLst/>
                <a:latin typeface="Open Sans Variable"/>
              </a:rPr>
              <a:t>CLP</a:t>
            </a:r>
            <a:r>
              <a:rPr lang="nl-NL" b="0" i="0" dirty="0">
                <a:solidFill>
                  <a:srgbClr val="272727"/>
                </a:solidFill>
                <a:effectLst/>
                <a:latin typeface="Open Sans Variable"/>
              </a:rPr>
              <a:t>-stoffen;</a:t>
            </a:r>
          </a:p>
          <a:p>
            <a:pPr algn="l">
              <a:buFont typeface="Arial" panose="020B0604020202020204" pitchFamily="34" charset="0"/>
              <a:buChar char="•"/>
            </a:pPr>
            <a:r>
              <a:rPr lang="nl-NL" b="0" i="0" dirty="0">
                <a:solidFill>
                  <a:srgbClr val="272727"/>
                </a:solidFill>
                <a:effectLst/>
                <a:latin typeface="Open Sans Variable"/>
              </a:rPr>
              <a:t>bedrijfsinterne noodprocedures bij calamiteiten.</a:t>
            </a:r>
          </a:p>
          <a:p>
            <a:endParaRPr lang="nl-NL" dirty="0"/>
          </a:p>
          <a:p>
            <a:endParaRPr lang="nl-NL" dirty="0"/>
          </a:p>
          <a:p>
            <a:endParaRPr lang="nl-NL" dirty="0"/>
          </a:p>
        </p:txBody>
      </p:sp>
      <p:sp>
        <p:nvSpPr>
          <p:cNvPr id="4" name="Tijdelijke aanduiding voor dianummer 3">
            <a:extLst>
              <a:ext uri="{FF2B5EF4-FFF2-40B4-BE49-F238E27FC236}">
                <a16:creationId xmlns:a16="http://schemas.microsoft.com/office/drawing/2014/main" id="{83790745-DB44-89FA-2021-D30D38FCF6B1}"/>
              </a:ext>
            </a:extLst>
          </p:cNvPr>
          <p:cNvSpPr>
            <a:spLocks noGrp="1"/>
          </p:cNvSpPr>
          <p:nvPr>
            <p:ph type="sldNum" sz="quarter" idx="5"/>
          </p:nvPr>
        </p:nvSpPr>
        <p:spPr/>
        <p:txBody>
          <a:bodyPr/>
          <a:lstStyle/>
          <a:p>
            <a:fld id="{62F04C93-797C-4EBB-9AAD-63C2F3576D20}" type="slidenum">
              <a:rPr lang="nl-NL" smtClean="0"/>
              <a:t>7</a:t>
            </a:fld>
            <a:endParaRPr lang="nl-NL"/>
          </a:p>
        </p:txBody>
      </p:sp>
    </p:spTree>
    <p:extLst>
      <p:ext uri="{BB962C8B-B14F-4D97-AF65-F5344CB8AC3E}">
        <p14:creationId xmlns:p14="http://schemas.microsoft.com/office/powerpoint/2010/main" val="457950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2F1D0-A6CB-CA1F-5FB1-3406AC4AAEE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CE94926-1485-8B96-3FF0-59D46EB0ECC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8E823FE-FE01-5CB7-9F5E-5A60E722EABD}"/>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7CD069DC-BEE3-DCE4-86D3-EBC121DBB498}"/>
              </a:ext>
            </a:extLst>
          </p:cNvPr>
          <p:cNvSpPr>
            <a:spLocks noGrp="1"/>
          </p:cNvSpPr>
          <p:nvPr>
            <p:ph type="sldNum" sz="quarter" idx="5"/>
          </p:nvPr>
        </p:nvSpPr>
        <p:spPr/>
        <p:txBody>
          <a:bodyPr/>
          <a:lstStyle/>
          <a:p>
            <a:fld id="{62F04C93-797C-4EBB-9AAD-63C2F3576D20}" type="slidenum">
              <a:rPr lang="nl-NL" smtClean="0"/>
              <a:t>8</a:t>
            </a:fld>
            <a:endParaRPr lang="nl-NL"/>
          </a:p>
        </p:txBody>
      </p:sp>
    </p:spTree>
    <p:extLst>
      <p:ext uri="{BB962C8B-B14F-4D97-AF65-F5344CB8AC3E}">
        <p14:creationId xmlns:p14="http://schemas.microsoft.com/office/powerpoint/2010/main" val="1780412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C9A26-821A-F574-B61E-E8A5A3ABF8B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C1FC59D-BB35-F903-5FC2-CED8E05F8A6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F41A484-7119-D969-B1DA-5408D5BBDCA8}"/>
              </a:ext>
            </a:extLst>
          </p:cNvPr>
          <p:cNvSpPr>
            <a:spLocks noGrp="1"/>
          </p:cNvSpPr>
          <p:nvPr>
            <p:ph type="body" idx="1"/>
          </p:nvPr>
        </p:nvSpPr>
        <p:spPr/>
        <p:txBody>
          <a:bodyPr/>
          <a:lstStyle/>
          <a:p>
            <a:r>
              <a:rPr lang="nl-NL" dirty="0"/>
              <a:t>PGS 15 nu ook van toepassing op ziekenhuisafval, ADR 6.1 I1, I2:</a:t>
            </a:r>
            <a:br>
              <a:rPr lang="nl-NL" dirty="0"/>
            </a:br>
            <a:r>
              <a:rPr lang="nl-NL" dirty="0"/>
              <a:t>ontoegankelijk voor onbevoegden en ondeskundigen; </a:t>
            </a:r>
            <a:r>
              <a:rPr lang="nl-NL" dirty="0" err="1"/>
              <a:t>dedicated</a:t>
            </a:r>
            <a:r>
              <a:rPr lang="nl-NL" dirty="0"/>
              <a:t>;</a:t>
            </a:r>
          </a:p>
        </p:txBody>
      </p:sp>
      <p:sp>
        <p:nvSpPr>
          <p:cNvPr id="4" name="Tijdelijke aanduiding voor dianummer 3">
            <a:extLst>
              <a:ext uri="{FF2B5EF4-FFF2-40B4-BE49-F238E27FC236}">
                <a16:creationId xmlns:a16="http://schemas.microsoft.com/office/drawing/2014/main" id="{FC4A9882-46D7-0838-2010-244CB58B4D21}"/>
              </a:ext>
            </a:extLst>
          </p:cNvPr>
          <p:cNvSpPr>
            <a:spLocks noGrp="1"/>
          </p:cNvSpPr>
          <p:nvPr>
            <p:ph type="sldNum" sz="quarter" idx="5"/>
          </p:nvPr>
        </p:nvSpPr>
        <p:spPr/>
        <p:txBody>
          <a:bodyPr/>
          <a:lstStyle/>
          <a:p>
            <a:fld id="{62F04C93-797C-4EBB-9AAD-63C2F3576D20}" type="slidenum">
              <a:rPr lang="nl-NL" smtClean="0"/>
              <a:t>9</a:t>
            </a:fld>
            <a:endParaRPr lang="nl-NL"/>
          </a:p>
        </p:txBody>
      </p:sp>
    </p:spTree>
    <p:extLst>
      <p:ext uri="{BB962C8B-B14F-4D97-AF65-F5344CB8AC3E}">
        <p14:creationId xmlns:p14="http://schemas.microsoft.com/office/powerpoint/2010/main" val="1666443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548D4-DADB-9B61-F383-EBE9E7C2523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4800279-6086-C148-EBFB-5FC74229C89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3DB7F4E-9574-DADB-C127-D043D703DC67}"/>
              </a:ext>
            </a:extLst>
          </p:cNvPr>
          <p:cNvSpPr>
            <a:spLocks noGrp="1"/>
          </p:cNvSpPr>
          <p:nvPr>
            <p:ph type="body" idx="1"/>
          </p:nvPr>
        </p:nvSpPr>
        <p:spPr/>
        <p:txBody>
          <a:bodyPr/>
          <a:lstStyle/>
          <a:p>
            <a:r>
              <a:rPr lang="nl-NL" dirty="0"/>
              <a:t>PGS 15 sluit aan op het Bal onder het toepassingsgebied vallen stoffen die ingedeeld zijn in de gevarenklasse acute toxiciteit categorie 1, 2 of 3, bedoeld in bijlage I, deel 3, bij de CLP-verordening</a:t>
            </a:r>
          </a:p>
          <a:p>
            <a:endParaRPr lang="nl-NL" dirty="0"/>
          </a:p>
          <a:p>
            <a:r>
              <a:rPr lang="nl-NL" dirty="0"/>
              <a:t>PGS 15 nu ook van toepassing op giftige/bijtende gassen, eerder alleen ethyleenoxide en ammoniak</a:t>
            </a:r>
          </a:p>
          <a:p>
            <a:r>
              <a:rPr lang="nl-NL" dirty="0"/>
              <a:t>PGS 15 nu ook van toepassing op ziekenhuisafval, ADR 6.1 I1, I2</a:t>
            </a:r>
          </a:p>
        </p:txBody>
      </p:sp>
      <p:sp>
        <p:nvSpPr>
          <p:cNvPr id="4" name="Tijdelijke aanduiding voor dianummer 3">
            <a:extLst>
              <a:ext uri="{FF2B5EF4-FFF2-40B4-BE49-F238E27FC236}">
                <a16:creationId xmlns:a16="http://schemas.microsoft.com/office/drawing/2014/main" id="{87CD6724-B0A3-C299-A4C0-EB9C3AE0B8A7}"/>
              </a:ext>
            </a:extLst>
          </p:cNvPr>
          <p:cNvSpPr>
            <a:spLocks noGrp="1"/>
          </p:cNvSpPr>
          <p:nvPr>
            <p:ph type="sldNum" sz="quarter" idx="5"/>
          </p:nvPr>
        </p:nvSpPr>
        <p:spPr/>
        <p:txBody>
          <a:bodyPr/>
          <a:lstStyle/>
          <a:p>
            <a:fld id="{62F04C93-797C-4EBB-9AAD-63C2F3576D20}" type="slidenum">
              <a:rPr lang="nl-NL" smtClean="0"/>
              <a:t>10</a:t>
            </a:fld>
            <a:endParaRPr lang="nl-NL"/>
          </a:p>
        </p:txBody>
      </p:sp>
    </p:spTree>
    <p:extLst>
      <p:ext uri="{BB962C8B-B14F-4D97-AF65-F5344CB8AC3E}">
        <p14:creationId xmlns:p14="http://schemas.microsoft.com/office/powerpoint/2010/main" val="3948081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497BC-978F-1B8B-CF92-B1847AE92A7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DDAC38E-82EF-CB74-0AD5-2762B60F923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95DFED9-5281-24EC-A762-43A1CBDB98A1}"/>
              </a:ext>
            </a:extLst>
          </p:cNvPr>
          <p:cNvSpPr>
            <a:spLocks noGrp="1"/>
          </p:cNvSpPr>
          <p:nvPr>
            <p:ph type="body" idx="1"/>
          </p:nvPr>
        </p:nvSpPr>
        <p:spPr/>
        <p:txBody>
          <a:bodyPr/>
          <a:lstStyle/>
          <a:p>
            <a:r>
              <a:rPr lang="nl-NL" dirty="0"/>
              <a:t>Niet meer uitgesloten in toepassingsgebied PGS 15: Drukhouders met CO2 'koolzuurcilinders' bij horecagelegenheden ‘Koolzuurcilinders’ met een doelmatige </a:t>
            </a:r>
            <a:r>
              <a:rPr lang="nl-NL" dirty="0" err="1"/>
              <a:t>drukontlastvoorziening</a:t>
            </a:r>
            <a:r>
              <a:rPr lang="nl-NL" dirty="0"/>
              <a:t> bij distributiebedrijven zoals drankengroothandels.</a:t>
            </a:r>
          </a:p>
          <a:p>
            <a:r>
              <a:rPr lang="nl-NL" dirty="0"/>
              <a:t>Dit is in de praktijk geen probleem vanwege de algemene ondergrens van 1.000 </a:t>
            </a:r>
            <a:r>
              <a:rPr lang="nl-NL" b="1" dirty="0"/>
              <a:t>kg</a:t>
            </a:r>
          </a:p>
          <a:p>
            <a:endParaRPr lang="nl-NL" b="1" dirty="0"/>
          </a:p>
          <a:p>
            <a:r>
              <a:rPr lang="nl-NL" b="0" dirty="0"/>
              <a:t>1000 kg aan stoffen in gasflessen of spuitbussen is een aanzienlijke hoeveelheid. Zeker gezien de mogelijkheid tot </a:t>
            </a:r>
            <a:r>
              <a:rPr lang="nl-NL" b="0" dirty="0" err="1"/>
              <a:t>rocketeren</a:t>
            </a:r>
            <a:r>
              <a:rPr lang="nl-NL" b="0" dirty="0"/>
              <a:t> in geval van </a:t>
            </a:r>
            <a:r>
              <a:rPr lang="nl-NL" b="0" dirty="0" err="1"/>
              <a:t>aanstraling</a:t>
            </a:r>
            <a:r>
              <a:rPr lang="nl-NL" b="0" dirty="0"/>
              <a:t>.</a:t>
            </a:r>
          </a:p>
          <a:p>
            <a:r>
              <a:rPr lang="nl-NL" b="0" dirty="0"/>
              <a:t>RIVM verder onderzoeken?</a:t>
            </a:r>
          </a:p>
          <a:p>
            <a:endParaRPr lang="nl-NL" b="1" dirty="0"/>
          </a:p>
          <a:p>
            <a:endParaRPr lang="nl-NL" dirty="0"/>
          </a:p>
        </p:txBody>
      </p:sp>
      <p:sp>
        <p:nvSpPr>
          <p:cNvPr id="4" name="Tijdelijke aanduiding voor dianummer 3">
            <a:extLst>
              <a:ext uri="{FF2B5EF4-FFF2-40B4-BE49-F238E27FC236}">
                <a16:creationId xmlns:a16="http://schemas.microsoft.com/office/drawing/2014/main" id="{13E1BC8F-668A-B3E1-61E1-957B9D14C9AB}"/>
              </a:ext>
            </a:extLst>
          </p:cNvPr>
          <p:cNvSpPr>
            <a:spLocks noGrp="1"/>
          </p:cNvSpPr>
          <p:nvPr>
            <p:ph type="sldNum" sz="quarter" idx="5"/>
          </p:nvPr>
        </p:nvSpPr>
        <p:spPr/>
        <p:txBody>
          <a:bodyPr/>
          <a:lstStyle/>
          <a:p>
            <a:fld id="{62F04C93-797C-4EBB-9AAD-63C2F3576D20}" type="slidenum">
              <a:rPr lang="nl-NL" smtClean="0"/>
              <a:t>11</a:t>
            </a:fld>
            <a:endParaRPr lang="nl-NL"/>
          </a:p>
        </p:txBody>
      </p:sp>
    </p:spTree>
    <p:extLst>
      <p:ext uri="{BB962C8B-B14F-4D97-AF65-F5344CB8AC3E}">
        <p14:creationId xmlns:p14="http://schemas.microsoft.com/office/powerpoint/2010/main" val="1043571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20691-3E2E-FE6C-140E-A9CFA2414F4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FE6A557-291F-A190-FEAE-2DA2AFB5BFF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93F1EF8-DACD-4434-C69D-270A436E6056}"/>
              </a:ext>
            </a:extLst>
          </p:cNvPr>
          <p:cNvSpPr>
            <a:spLocks noGrp="1"/>
          </p:cNvSpPr>
          <p:nvPr>
            <p:ph type="body" idx="1"/>
          </p:nvPr>
        </p:nvSpPr>
        <p:spPr/>
        <p:txBody>
          <a:bodyPr/>
          <a:lstStyle/>
          <a:p>
            <a:r>
              <a:rPr lang="en-US" dirty="0"/>
              <a:t>Binnen in </a:t>
            </a:r>
            <a:r>
              <a:rPr lang="en-US" dirty="0" err="1"/>
              <a:t>kast</a:t>
            </a:r>
            <a:r>
              <a:rPr lang="en-US" dirty="0"/>
              <a:t> maximal 250 l</a:t>
            </a:r>
          </a:p>
          <a:p>
            <a:endParaRPr lang="nl-NL" dirty="0"/>
          </a:p>
        </p:txBody>
      </p:sp>
      <p:sp>
        <p:nvSpPr>
          <p:cNvPr id="4" name="Tijdelijke aanduiding voor dianummer 3">
            <a:extLst>
              <a:ext uri="{FF2B5EF4-FFF2-40B4-BE49-F238E27FC236}">
                <a16:creationId xmlns:a16="http://schemas.microsoft.com/office/drawing/2014/main" id="{B5B15FCA-19EF-73CC-48B9-6E3797A73A56}"/>
              </a:ext>
            </a:extLst>
          </p:cNvPr>
          <p:cNvSpPr>
            <a:spLocks noGrp="1"/>
          </p:cNvSpPr>
          <p:nvPr>
            <p:ph type="sldNum" sz="quarter" idx="5"/>
          </p:nvPr>
        </p:nvSpPr>
        <p:spPr/>
        <p:txBody>
          <a:bodyPr/>
          <a:lstStyle/>
          <a:p>
            <a:fld id="{62F04C93-797C-4EBB-9AAD-63C2F3576D20}" type="slidenum">
              <a:rPr lang="nl-NL" smtClean="0"/>
              <a:t>12</a:t>
            </a:fld>
            <a:endParaRPr lang="nl-NL"/>
          </a:p>
        </p:txBody>
      </p:sp>
    </p:spTree>
    <p:extLst>
      <p:ext uri="{BB962C8B-B14F-4D97-AF65-F5344CB8AC3E}">
        <p14:creationId xmlns:p14="http://schemas.microsoft.com/office/powerpoint/2010/main" val="8655668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V0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p:nvPr>
        </p:nvSpPr>
        <p:spPr>
          <a:xfrm>
            <a:off x="571500" y="2327770"/>
            <a:ext cx="5380037" cy="1312423"/>
          </a:xfrm>
        </p:spPr>
        <p:txBody>
          <a:bodyPr anchor="b">
            <a:noAutofit/>
          </a:bodyPr>
          <a:lstStyle>
            <a:lvl1pPr algn="l">
              <a:lnSpc>
                <a:spcPts val="4800"/>
              </a:lnSpc>
              <a:defRPr sz="4800">
                <a:solidFill>
                  <a:schemeClr val="accent1"/>
                </a:solidFill>
              </a:defRPr>
            </a:lvl1pPr>
          </a:lstStyle>
          <a:p>
            <a:r>
              <a:rPr lang="nl-NL" dirty="0"/>
              <a:t>Klik om stijl te bewerken</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571500" y="3821295"/>
            <a:ext cx="5380037" cy="67259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a:xfrm>
            <a:off x="571500" y="6324037"/>
            <a:ext cx="5380037" cy="180000"/>
          </a:xfrm>
        </p:spPr>
        <p:txBody>
          <a:bodyPr/>
          <a:lstStyle/>
          <a:p>
            <a:r>
              <a:rPr lang="nl-NL"/>
              <a:t>invoegen &gt; Koptekst en voettekst</a:t>
            </a:r>
            <a:endParaRPr lang="nl-NL" dirty="0"/>
          </a:p>
        </p:txBody>
      </p:sp>
      <p:pic>
        <p:nvPicPr>
          <p:cNvPr id="9" name="Graphic 8">
            <a:extLst>
              <a:ext uri="{FF2B5EF4-FFF2-40B4-BE49-F238E27FC236}">
                <a16:creationId xmlns:a16="http://schemas.microsoft.com/office/drawing/2014/main" id="{5700EAFD-ACD8-8E83-310B-BDDC6421DC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3882" y="386556"/>
            <a:ext cx="1663255" cy="360000"/>
          </a:xfrm>
          <a:prstGeom prst="rect">
            <a:avLst/>
          </a:prstGeom>
        </p:spPr>
      </p:pic>
      <p:pic>
        <p:nvPicPr>
          <p:cNvPr id="11" name="Graphic 10">
            <a:extLst>
              <a:ext uri="{FF2B5EF4-FFF2-40B4-BE49-F238E27FC236}">
                <a16:creationId xmlns:a16="http://schemas.microsoft.com/office/drawing/2014/main" id="{6055F990-61A8-0786-78A7-F0D3C04C5DA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25671" y="10400"/>
            <a:ext cx="6896065" cy="3420000"/>
          </a:xfrm>
          <a:prstGeom prst="rect">
            <a:avLst/>
          </a:prstGeom>
        </p:spPr>
      </p:pic>
      <p:sp>
        <p:nvSpPr>
          <p:cNvPr id="14" name="Tijdelijke aanduiding voor afbeelding 13">
            <a:extLst>
              <a:ext uri="{FF2B5EF4-FFF2-40B4-BE49-F238E27FC236}">
                <a16:creationId xmlns:a16="http://schemas.microsoft.com/office/drawing/2014/main" id="{62D6F59B-43A4-9275-111B-9050F0A3B7A5}"/>
              </a:ext>
            </a:extLst>
          </p:cNvPr>
          <p:cNvSpPr>
            <a:spLocks noGrp="1"/>
          </p:cNvSpPr>
          <p:nvPr>
            <p:ph type="pic" sz="quarter" idx="12" hasCustomPrompt="1"/>
          </p:nvPr>
        </p:nvSpPr>
        <p:spPr>
          <a:xfrm>
            <a:off x="5294400" y="3398800"/>
            <a:ext cx="6897600" cy="6897600"/>
          </a:xfrm>
          <a:prstGeom prst="ellipse">
            <a:avLst/>
          </a:prstGeom>
          <a:solidFill>
            <a:schemeClr val="accent5"/>
          </a:solidFill>
        </p:spPr>
        <p:txBody>
          <a:bodyPr tIns="468000" bIns="0"/>
          <a:lstStyle>
            <a:lvl1pPr marL="0" indent="0" algn="ctr">
              <a:buNone/>
              <a:defRPr>
                <a:solidFill>
                  <a:schemeClr val="tx2"/>
                </a:solidFill>
              </a:defRPr>
            </a:lvl1pPr>
          </a:lstStyle>
          <a:p>
            <a:r>
              <a:rPr lang="nl-NL" dirty="0"/>
              <a:t>Afbeelding</a:t>
            </a:r>
          </a:p>
        </p:txBody>
      </p:sp>
    </p:spTree>
    <p:extLst>
      <p:ext uri="{BB962C8B-B14F-4D97-AF65-F5344CB8AC3E}">
        <p14:creationId xmlns:p14="http://schemas.microsoft.com/office/powerpoint/2010/main" val="349168970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el">
    <p:bg>
      <p:bgPr>
        <a:solidFill>
          <a:schemeClr val="bg1"/>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126CAFB3-B952-5E41-8366-D28F5BBD163D}"/>
              </a:ext>
            </a:extLst>
          </p:cNvPr>
          <p:cNvSpPr/>
          <p:nvPr userDrawn="1"/>
        </p:nvSpPr>
        <p:spPr>
          <a:xfrm>
            <a:off x="251" y="892799"/>
            <a:ext cx="12208683" cy="5609601"/>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pic>
        <p:nvPicPr>
          <p:cNvPr id="7" name="Afbeelding 6">
            <a:extLst>
              <a:ext uri="{FF2B5EF4-FFF2-40B4-BE49-F238E27FC236}">
                <a16:creationId xmlns:a16="http://schemas.microsoft.com/office/drawing/2014/main" id="{10E62FF2-996E-EE4F-8AD3-63F8BA2B3C9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el 1"/>
          <p:cNvSpPr>
            <a:spLocks noGrp="1"/>
          </p:cNvSpPr>
          <p:nvPr>
            <p:ph type="ctrTitle"/>
          </p:nvPr>
        </p:nvSpPr>
        <p:spPr>
          <a:xfrm>
            <a:off x="6356144" y="1171764"/>
            <a:ext cx="5353512" cy="1235234"/>
          </a:xfrm>
        </p:spPr>
        <p:txBody>
          <a:bodyPr anchor="t"/>
          <a:lstStyle>
            <a:lvl1pPr algn="l">
              <a:defRPr b="1">
                <a:solidFill>
                  <a:schemeClr val="bg1"/>
                </a:solidFill>
              </a:defRPr>
            </a:lvl1pPr>
          </a:lstStyle>
          <a:p>
            <a:r>
              <a:rPr lang="nl-NL"/>
              <a:t>Klik om de stijl te bewerken</a:t>
            </a:r>
            <a:endParaRPr lang="nl-NL" dirty="0"/>
          </a:p>
        </p:txBody>
      </p:sp>
      <p:sp>
        <p:nvSpPr>
          <p:cNvPr id="3" name="Subtitel 2"/>
          <p:cNvSpPr>
            <a:spLocks noGrp="1"/>
          </p:cNvSpPr>
          <p:nvPr>
            <p:ph type="subTitle" idx="1" hasCustomPrompt="1"/>
          </p:nvPr>
        </p:nvSpPr>
        <p:spPr>
          <a:xfrm>
            <a:off x="6356145" y="3424048"/>
            <a:ext cx="5171671"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sp>
        <p:nvSpPr>
          <p:cNvPr id="17" name="Tijdelijke aanduiding voor tekst 16"/>
          <p:cNvSpPr>
            <a:spLocks noGrp="1"/>
          </p:cNvSpPr>
          <p:nvPr>
            <p:ph type="body" sz="quarter" idx="11" hasCustomPrompt="1"/>
          </p:nvPr>
        </p:nvSpPr>
        <p:spPr>
          <a:xfrm>
            <a:off x="6356351" y="5402697"/>
            <a:ext cx="5171016"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10" name="Tekstvak 9">
            <a:extLst>
              <a:ext uri="{FF2B5EF4-FFF2-40B4-BE49-F238E27FC236}">
                <a16:creationId xmlns:a16="http://schemas.microsoft.com/office/drawing/2014/main" id="{6C38CDB2-3601-9440-8755-F766D2452C38}"/>
              </a:ext>
            </a:extLst>
          </p:cNvPr>
          <p:cNvSpPr txBox="1"/>
          <p:nvPr userDrawn="1"/>
        </p:nvSpPr>
        <p:spPr>
          <a:xfrm>
            <a:off x="2022231" y="325315"/>
            <a:ext cx="184731" cy="369332"/>
          </a:xfrm>
          <a:prstGeom prst="rect">
            <a:avLst/>
          </a:prstGeom>
          <a:noFill/>
        </p:spPr>
        <p:txBody>
          <a:bodyPr wrap="none" rtlCol="0">
            <a:spAutoFit/>
          </a:bodyPr>
          <a:lstStyle/>
          <a:p>
            <a:endParaRPr lang="nl-NL" dirty="0"/>
          </a:p>
        </p:txBody>
      </p:sp>
    </p:spTree>
    <p:extLst>
      <p:ext uri="{BB962C8B-B14F-4D97-AF65-F5344CB8AC3E}">
        <p14:creationId xmlns:p14="http://schemas.microsoft.com/office/powerpoint/2010/main" val="3534939837"/>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el">
    <p:bg>
      <p:bgPr>
        <a:solidFill>
          <a:schemeClr val="bg1"/>
        </a:solidFill>
        <a:effectLst/>
      </p:bgPr>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CAF4B903-1467-C34F-9567-8E31016B8910}"/>
              </a:ext>
            </a:extLst>
          </p:cNvPr>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pic>
        <p:nvPicPr>
          <p:cNvPr id="7" name="Afbeelding 6">
            <a:extLst>
              <a:ext uri="{FF2B5EF4-FFF2-40B4-BE49-F238E27FC236}">
                <a16:creationId xmlns:a16="http://schemas.microsoft.com/office/drawing/2014/main" id="{10E62FF2-996E-EE4F-8AD3-63F8BA2B3C9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el 1"/>
          <p:cNvSpPr>
            <a:spLocks noGrp="1"/>
          </p:cNvSpPr>
          <p:nvPr>
            <p:ph type="ctrTitle"/>
          </p:nvPr>
        </p:nvSpPr>
        <p:spPr>
          <a:xfrm>
            <a:off x="6356144" y="1171764"/>
            <a:ext cx="5353512" cy="1235234"/>
          </a:xfrm>
        </p:spPr>
        <p:txBody>
          <a:bodyPr anchor="t"/>
          <a:lstStyle>
            <a:lvl1pPr algn="l">
              <a:defRPr b="1">
                <a:solidFill>
                  <a:schemeClr val="bg1"/>
                </a:solidFill>
              </a:defRPr>
            </a:lvl1pPr>
          </a:lstStyle>
          <a:p>
            <a:r>
              <a:rPr lang="nl-NL"/>
              <a:t>Klik om de stijl te bewerken</a:t>
            </a:r>
            <a:endParaRPr lang="nl-NL" dirty="0"/>
          </a:p>
        </p:txBody>
      </p:sp>
      <p:sp>
        <p:nvSpPr>
          <p:cNvPr id="3" name="Subtitel 2"/>
          <p:cNvSpPr>
            <a:spLocks noGrp="1"/>
          </p:cNvSpPr>
          <p:nvPr>
            <p:ph type="subTitle" idx="1" hasCustomPrompt="1"/>
          </p:nvPr>
        </p:nvSpPr>
        <p:spPr>
          <a:xfrm>
            <a:off x="6356145" y="3424048"/>
            <a:ext cx="5171671"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sp>
        <p:nvSpPr>
          <p:cNvPr id="17" name="Tijdelijke aanduiding voor tekst 16"/>
          <p:cNvSpPr>
            <a:spLocks noGrp="1"/>
          </p:cNvSpPr>
          <p:nvPr>
            <p:ph type="body" sz="quarter" idx="11" hasCustomPrompt="1"/>
          </p:nvPr>
        </p:nvSpPr>
        <p:spPr>
          <a:xfrm>
            <a:off x="6356351" y="5402697"/>
            <a:ext cx="5171016"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10" name="Tekstvak 9">
            <a:extLst>
              <a:ext uri="{FF2B5EF4-FFF2-40B4-BE49-F238E27FC236}">
                <a16:creationId xmlns:a16="http://schemas.microsoft.com/office/drawing/2014/main" id="{6C38CDB2-3601-9440-8755-F766D2452C38}"/>
              </a:ext>
            </a:extLst>
          </p:cNvPr>
          <p:cNvSpPr txBox="1"/>
          <p:nvPr userDrawn="1"/>
        </p:nvSpPr>
        <p:spPr>
          <a:xfrm>
            <a:off x="2022231" y="325315"/>
            <a:ext cx="184731" cy="369332"/>
          </a:xfrm>
          <a:prstGeom prst="rect">
            <a:avLst/>
          </a:prstGeom>
          <a:noFill/>
        </p:spPr>
        <p:txBody>
          <a:bodyPr wrap="none" rtlCol="0">
            <a:spAutoFit/>
          </a:bodyPr>
          <a:lstStyle/>
          <a:p>
            <a:endParaRPr lang="nl-NL" dirty="0"/>
          </a:p>
        </p:txBody>
      </p:sp>
      <p:pic>
        <p:nvPicPr>
          <p:cNvPr id="8" name="Afbeelding 7">
            <a:extLst>
              <a:ext uri="{FF2B5EF4-FFF2-40B4-BE49-F238E27FC236}">
                <a16:creationId xmlns:a16="http://schemas.microsoft.com/office/drawing/2014/main" id="{22DC3BBA-D385-EF47-B9A6-F185736EA7F7}"/>
              </a:ext>
            </a:extLst>
          </p:cNvPr>
          <p:cNvPicPr>
            <a:picLocks noChangeAspect="1"/>
          </p:cNvPicPr>
          <p:nvPr userDrawn="1"/>
        </p:nvPicPr>
        <p:blipFill rotWithShape="1">
          <a:blip r:embed="rId3"/>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3113392817"/>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el">
    <p:bg>
      <p:bgPr>
        <a:solidFill>
          <a:schemeClr val="bg1"/>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17CBC099-CCD2-3C47-AD87-7F5EFB280463}"/>
              </a:ext>
            </a:extLst>
          </p:cNvPr>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sp>
        <p:nvSpPr>
          <p:cNvPr id="2" name="Titel 1"/>
          <p:cNvSpPr>
            <a:spLocks noGrp="1"/>
          </p:cNvSpPr>
          <p:nvPr>
            <p:ph type="ctrTitle"/>
          </p:nvPr>
        </p:nvSpPr>
        <p:spPr>
          <a:xfrm>
            <a:off x="6356144" y="1171764"/>
            <a:ext cx="5353512" cy="1235234"/>
          </a:xfrm>
        </p:spPr>
        <p:txBody>
          <a:bodyPr anchor="t"/>
          <a:lstStyle>
            <a:lvl1pPr algn="l">
              <a:defRPr b="1">
                <a:solidFill>
                  <a:schemeClr val="bg1"/>
                </a:solidFill>
              </a:defRPr>
            </a:lvl1pPr>
          </a:lstStyle>
          <a:p>
            <a:r>
              <a:rPr lang="nl-NL"/>
              <a:t>Klik om de stijl te bewerken</a:t>
            </a:r>
            <a:endParaRPr lang="nl-NL" dirty="0"/>
          </a:p>
        </p:txBody>
      </p:sp>
      <p:sp>
        <p:nvSpPr>
          <p:cNvPr id="3" name="Subtitel 2"/>
          <p:cNvSpPr>
            <a:spLocks noGrp="1"/>
          </p:cNvSpPr>
          <p:nvPr>
            <p:ph type="subTitle" idx="1" hasCustomPrompt="1"/>
          </p:nvPr>
        </p:nvSpPr>
        <p:spPr>
          <a:xfrm>
            <a:off x="6356145" y="3424048"/>
            <a:ext cx="5171671"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sp>
        <p:nvSpPr>
          <p:cNvPr id="17" name="Tijdelijke aanduiding voor tekst 16"/>
          <p:cNvSpPr>
            <a:spLocks noGrp="1"/>
          </p:cNvSpPr>
          <p:nvPr>
            <p:ph type="body" sz="quarter" idx="11" hasCustomPrompt="1"/>
          </p:nvPr>
        </p:nvSpPr>
        <p:spPr>
          <a:xfrm>
            <a:off x="6356351" y="5402697"/>
            <a:ext cx="5171016"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10" name="Tekstvak 9">
            <a:extLst>
              <a:ext uri="{FF2B5EF4-FFF2-40B4-BE49-F238E27FC236}">
                <a16:creationId xmlns:a16="http://schemas.microsoft.com/office/drawing/2014/main" id="{6C38CDB2-3601-9440-8755-F766D2452C38}"/>
              </a:ext>
            </a:extLst>
          </p:cNvPr>
          <p:cNvSpPr txBox="1"/>
          <p:nvPr userDrawn="1"/>
        </p:nvSpPr>
        <p:spPr>
          <a:xfrm>
            <a:off x="2022231" y="325315"/>
            <a:ext cx="184731" cy="369332"/>
          </a:xfrm>
          <a:prstGeom prst="rect">
            <a:avLst/>
          </a:prstGeom>
          <a:noFill/>
        </p:spPr>
        <p:txBody>
          <a:bodyPr wrap="none" rtlCol="0">
            <a:spAutoFit/>
          </a:bodyPr>
          <a:lstStyle/>
          <a:p>
            <a:endParaRPr lang="nl-NL" dirty="0"/>
          </a:p>
        </p:txBody>
      </p:sp>
      <p:pic>
        <p:nvPicPr>
          <p:cNvPr id="13" name="Afbeelding 12">
            <a:extLst>
              <a:ext uri="{FF2B5EF4-FFF2-40B4-BE49-F238E27FC236}">
                <a16:creationId xmlns:a16="http://schemas.microsoft.com/office/drawing/2014/main" id="{E77F28CE-3807-4F4B-962D-474278733B72}"/>
              </a:ext>
            </a:extLst>
          </p:cNvPr>
          <p:cNvPicPr>
            <a:picLocks noChangeAspect="1"/>
          </p:cNvPicPr>
          <p:nvPr userDrawn="1"/>
        </p:nvPicPr>
        <p:blipFill rotWithShape="1">
          <a:blip r:embed="rId2"/>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375079715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Hoofdstuk + afb ">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3E99B19B-C344-0D42-81F4-64B43FAE8D5D}"/>
              </a:ext>
            </a:extLst>
          </p:cNvPr>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pic>
        <p:nvPicPr>
          <p:cNvPr id="6" name="Afbeelding 5">
            <a:extLst>
              <a:ext uri="{FF2B5EF4-FFF2-40B4-BE49-F238E27FC236}">
                <a16:creationId xmlns:a16="http://schemas.microsoft.com/office/drawing/2014/main" id="{D4AF8A1A-4A3E-584A-A9A1-B9AF37AAC0C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el 1"/>
          <p:cNvSpPr>
            <a:spLocks noGrp="1"/>
          </p:cNvSpPr>
          <p:nvPr>
            <p:ph type="ctrTitle" hasCustomPrompt="1"/>
          </p:nvPr>
        </p:nvSpPr>
        <p:spPr>
          <a:xfrm>
            <a:off x="6356144" y="1171764"/>
            <a:ext cx="5353512"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6356145" y="2413591"/>
            <a:ext cx="5171671"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11" name="Afbeelding 10">
            <a:extLst>
              <a:ext uri="{FF2B5EF4-FFF2-40B4-BE49-F238E27FC236}">
                <a16:creationId xmlns:a16="http://schemas.microsoft.com/office/drawing/2014/main" id="{4AE6D71D-11A7-9F49-9E1B-C6D812DC6BF3}"/>
              </a:ext>
            </a:extLst>
          </p:cNvPr>
          <p:cNvPicPr>
            <a:picLocks noChangeAspect="1"/>
          </p:cNvPicPr>
          <p:nvPr userDrawn="1"/>
        </p:nvPicPr>
        <p:blipFill rotWithShape="1">
          <a:blip r:embed="rId3"/>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2498270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sp>
        <p:nvSpPr>
          <p:cNvPr id="2" name="Titel 1"/>
          <p:cNvSpPr>
            <a:spLocks noGrp="1"/>
          </p:cNvSpPr>
          <p:nvPr>
            <p:ph type="ctrTitle" hasCustomPrompt="1"/>
          </p:nvPr>
        </p:nvSpPr>
        <p:spPr>
          <a:xfrm>
            <a:off x="6356144" y="1171764"/>
            <a:ext cx="5353512"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6356145" y="2413591"/>
            <a:ext cx="5171671"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9" name="Afbeelding 8">
            <a:extLst>
              <a:ext uri="{FF2B5EF4-FFF2-40B4-BE49-F238E27FC236}">
                <a16:creationId xmlns:a16="http://schemas.microsoft.com/office/drawing/2014/main" id="{1EF75599-F1CF-3C43-89DE-9AFFD388489D}"/>
              </a:ext>
            </a:extLst>
          </p:cNvPr>
          <p:cNvPicPr>
            <a:picLocks noChangeAspect="1"/>
          </p:cNvPicPr>
          <p:nvPr userDrawn="1"/>
        </p:nvPicPr>
        <p:blipFill rotWithShape="1">
          <a:blip r:embed="rId2"/>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1817342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356144" y="1171764"/>
            <a:ext cx="5353512"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6356145" y="2413591"/>
            <a:ext cx="5171671"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8" name="Afbeelding 7">
            <a:extLst>
              <a:ext uri="{FF2B5EF4-FFF2-40B4-BE49-F238E27FC236}">
                <a16:creationId xmlns:a16="http://schemas.microsoft.com/office/drawing/2014/main" id="{F6A851FF-3974-124A-B209-6F99BD08377F}"/>
              </a:ext>
            </a:extLst>
          </p:cNvPr>
          <p:cNvPicPr>
            <a:picLocks noChangeAspect="1"/>
          </p:cNvPicPr>
          <p:nvPr userDrawn="1"/>
        </p:nvPicPr>
        <p:blipFill rotWithShape="1">
          <a:blip r:embed="rId2"/>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14773852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550" y="1171764"/>
            <a:ext cx="10954905"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590551" y="2413591"/>
            <a:ext cx="10954904"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sp>
        <p:nvSpPr>
          <p:cNvPr id="10" name="Rechthoek 9"/>
          <p:cNvSpPr/>
          <p:nvPr userDrawn="1"/>
        </p:nvSpPr>
        <p:spPr>
          <a:xfrm>
            <a:off x="-8342" y="6499852"/>
            <a:ext cx="12208683"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spTree>
    <p:extLst>
      <p:ext uri="{BB962C8B-B14F-4D97-AF65-F5344CB8AC3E}">
        <p14:creationId xmlns:p14="http://schemas.microsoft.com/office/powerpoint/2010/main" val="6745502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550" y="1171764"/>
            <a:ext cx="10954905"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590551" y="2413591"/>
            <a:ext cx="10954904"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sp>
        <p:nvSpPr>
          <p:cNvPr id="13" name="Rechthoek 12"/>
          <p:cNvSpPr/>
          <p:nvPr userDrawn="1"/>
        </p:nvSpPr>
        <p:spPr>
          <a:xfrm>
            <a:off x="0" y="6506109"/>
            <a:ext cx="12192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7" name="Rechthoek 6">
            <a:extLst>
              <a:ext uri="{FF2B5EF4-FFF2-40B4-BE49-F238E27FC236}">
                <a16:creationId xmlns:a16="http://schemas.microsoft.com/office/drawing/2014/main" id="{E18E1D89-AC64-E14C-A351-0097B0BA1A06}"/>
              </a:ext>
            </a:extLst>
          </p:cNvPr>
          <p:cNvSpPr/>
          <p:nvPr userDrawn="1"/>
        </p:nvSpPr>
        <p:spPr>
          <a:xfrm>
            <a:off x="251" y="892799"/>
            <a:ext cx="12208683" cy="5609601"/>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spTree>
    <p:extLst>
      <p:ext uri="{BB962C8B-B14F-4D97-AF65-F5344CB8AC3E}">
        <p14:creationId xmlns:p14="http://schemas.microsoft.com/office/powerpoint/2010/main" val="18139988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9D71E858-B10F-3F46-9281-6B6F1FFFB294}"/>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2" name="Titel 1"/>
          <p:cNvSpPr>
            <a:spLocks noGrp="1"/>
          </p:cNvSpPr>
          <p:nvPr>
            <p:ph type="title"/>
          </p:nvPr>
        </p:nvSpPr>
        <p:spPr/>
        <p:txBody>
          <a:body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601134" y="1811338"/>
            <a:ext cx="10964333"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510844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F3612BFF-8B8D-A445-BE85-25A4D5787366}"/>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2" name="Titel 1"/>
          <p:cNvSpPr>
            <a:spLocks noGrp="1"/>
          </p:cNvSpPr>
          <p:nvPr>
            <p:ph type="title"/>
          </p:nvPr>
        </p:nvSpPr>
        <p:spPr/>
        <p:txBody>
          <a:body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601134" y="1811338"/>
            <a:ext cx="10964333"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a:t>Tekststijl van het model bewerken</a:t>
            </a:r>
          </a:p>
        </p:txBody>
      </p:sp>
    </p:spTree>
    <p:extLst>
      <p:ext uri="{BB962C8B-B14F-4D97-AF65-F5344CB8AC3E}">
        <p14:creationId xmlns:p14="http://schemas.microsoft.com/office/powerpoint/2010/main" val="2640586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V02">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CBEF4368-5F82-CF1A-D5D2-4AC66AAAD8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24136" y="10400"/>
            <a:ext cx="6897600" cy="3420761"/>
          </a:xfrm>
          <a:prstGeom prst="rect">
            <a:avLst/>
          </a:prstGeom>
        </p:spPr>
      </p:pic>
      <p:sp>
        <p:nvSpPr>
          <p:cNvPr id="2" name="Titel 1">
            <a:extLst>
              <a:ext uri="{FF2B5EF4-FFF2-40B4-BE49-F238E27FC236}">
                <a16:creationId xmlns:a16="http://schemas.microsoft.com/office/drawing/2014/main" id="{85ECE853-2255-F7B8-67E5-DAAFAECFA9F7}"/>
              </a:ext>
            </a:extLst>
          </p:cNvPr>
          <p:cNvSpPr>
            <a:spLocks noGrp="1"/>
          </p:cNvSpPr>
          <p:nvPr>
            <p:ph type="ctrTitle"/>
          </p:nvPr>
        </p:nvSpPr>
        <p:spPr>
          <a:xfrm>
            <a:off x="571500" y="2327770"/>
            <a:ext cx="5380037" cy="1312423"/>
          </a:xfrm>
        </p:spPr>
        <p:txBody>
          <a:bodyPr anchor="b">
            <a:noAutofit/>
          </a:bodyPr>
          <a:lstStyle>
            <a:lvl1pPr algn="l">
              <a:lnSpc>
                <a:spcPts val="4800"/>
              </a:lnSpc>
              <a:defRPr sz="4800">
                <a:solidFill>
                  <a:schemeClr val="accent1"/>
                </a:solidFill>
              </a:defRPr>
            </a:lvl1pPr>
          </a:lstStyle>
          <a:p>
            <a:r>
              <a:rPr lang="nl-NL" dirty="0"/>
              <a:t>Klik om stijl te bewerken</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571500" y="3821295"/>
            <a:ext cx="5380037" cy="67259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a:xfrm>
            <a:off x="571500" y="6324037"/>
            <a:ext cx="5380037" cy="180000"/>
          </a:xfrm>
        </p:spPr>
        <p:txBody>
          <a:bodyPr/>
          <a:lstStyle/>
          <a:p>
            <a:r>
              <a:rPr lang="nl-NL"/>
              <a:t>invoegen &gt; Koptekst en voettekst</a:t>
            </a:r>
            <a:endParaRPr lang="nl-NL" dirty="0"/>
          </a:p>
        </p:txBody>
      </p:sp>
      <p:pic>
        <p:nvPicPr>
          <p:cNvPr id="9" name="Graphic 8">
            <a:extLst>
              <a:ext uri="{FF2B5EF4-FFF2-40B4-BE49-F238E27FC236}">
                <a16:creationId xmlns:a16="http://schemas.microsoft.com/office/drawing/2014/main" id="{5700EAFD-ACD8-8E83-310B-BDDC6421DC1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73882" y="386556"/>
            <a:ext cx="1663255" cy="360000"/>
          </a:xfrm>
          <a:prstGeom prst="rect">
            <a:avLst/>
          </a:prstGeom>
        </p:spPr>
      </p:pic>
      <p:sp>
        <p:nvSpPr>
          <p:cNvPr id="14" name="Tijdelijke aanduiding voor afbeelding 13">
            <a:extLst>
              <a:ext uri="{FF2B5EF4-FFF2-40B4-BE49-F238E27FC236}">
                <a16:creationId xmlns:a16="http://schemas.microsoft.com/office/drawing/2014/main" id="{62D6F59B-43A4-9275-111B-9050F0A3B7A5}"/>
              </a:ext>
            </a:extLst>
          </p:cNvPr>
          <p:cNvSpPr>
            <a:spLocks noGrp="1"/>
          </p:cNvSpPr>
          <p:nvPr>
            <p:ph type="pic" sz="quarter" idx="12" hasCustomPrompt="1"/>
          </p:nvPr>
        </p:nvSpPr>
        <p:spPr>
          <a:xfrm>
            <a:off x="5294400" y="3398800"/>
            <a:ext cx="6897600" cy="6897600"/>
          </a:xfrm>
          <a:prstGeom prst="ellipse">
            <a:avLst/>
          </a:prstGeom>
          <a:solidFill>
            <a:schemeClr val="accent5"/>
          </a:solidFill>
        </p:spPr>
        <p:txBody>
          <a:bodyPr tIns="468000" bIns="0"/>
          <a:lstStyle>
            <a:lvl1pPr marL="0" indent="0" algn="ctr">
              <a:buNone/>
              <a:defRPr>
                <a:solidFill>
                  <a:schemeClr val="tx2"/>
                </a:solidFill>
              </a:defRPr>
            </a:lvl1pPr>
          </a:lstStyle>
          <a:p>
            <a:r>
              <a:rPr lang="nl-NL" dirty="0"/>
              <a:t>Afbeelding</a:t>
            </a:r>
          </a:p>
        </p:txBody>
      </p:sp>
    </p:spTree>
    <p:extLst>
      <p:ext uri="{BB962C8B-B14F-4D97-AF65-F5344CB8AC3E}">
        <p14:creationId xmlns:p14="http://schemas.microsoft.com/office/powerpoint/2010/main" val="3898295162"/>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C9F7C79B-7513-0040-807E-BCD64B44B924}"/>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2" name="Titel 1"/>
          <p:cNvSpPr>
            <a:spLocks noGrp="1"/>
          </p:cNvSpPr>
          <p:nvPr>
            <p:ph type="title"/>
          </p:nvPr>
        </p:nvSpPr>
        <p:spPr/>
        <p:txBody>
          <a:body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590551" y="1811338"/>
            <a:ext cx="59383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a:t>Tekststijl van het model bewerken</a:t>
            </a:r>
          </a:p>
        </p:txBody>
      </p:sp>
      <p:sp>
        <p:nvSpPr>
          <p:cNvPr id="7" name="Tijdelijke aanduiding voor afbeelding 6"/>
          <p:cNvSpPr>
            <a:spLocks noGrp="1"/>
          </p:cNvSpPr>
          <p:nvPr>
            <p:ph type="pic" sz="quarter" idx="13"/>
          </p:nvPr>
        </p:nvSpPr>
        <p:spPr>
          <a:xfrm>
            <a:off x="6915151" y="1811338"/>
            <a:ext cx="4658783" cy="4300538"/>
          </a:xfrm>
        </p:spPr>
        <p:txBody>
          <a:bodyPr/>
          <a:lstStyle/>
          <a:p>
            <a:r>
              <a:rPr lang="nl-NL"/>
              <a:t>Klik op het pictogram als u een afbeelding wilt toevoegen</a:t>
            </a:r>
            <a:endParaRPr lang="nl-NL" dirty="0"/>
          </a:p>
        </p:txBody>
      </p:sp>
    </p:spTree>
    <p:extLst>
      <p:ext uri="{BB962C8B-B14F-4D97-AF65-F5344CB8AC3E}">
        <p14:creationId xmlns:p14="http://schemas.microsoft.com/office/powerpoint/2010/main" val="11654601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059EE069-E041-7D4E-AF5F-769655BE0B20}"/>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19"/>
            <a:ext cx="12192000" cy="1486045"/>
          </a:xfrm>
        </p:spPr>
        <p:txBody>
          <a:bodyPr>
            <a:normAutofit/>
          </a:bodyPr>
          <a:lstStyle>
            <a:lvl1pPr>
              <a:defRPr sz="1400"/>
            </a:lvl1pPr>
          </a:lstStyle>
          <a:p>
            <a:r>
              <a:rPr lang="nl-NL"/>
              <a:t>Klik op het pictogram als u een afbeelding wilt toevoegen</a:t>
            </a:r>
            <a:endParaRPr lang="nl-NL" dirty="0"/>
          </a:p>
        </p:txBody>
      </p:sp>
      <p:sp>
        <p:nvSpPr>
          <p:cNvPr id="7" name="Titel 1"/>
          <p:cNvSpPr>
            <a:spLocks noGrp="1"/>
          </p:cNvSpPr>
          <p:nvPr>
            <p:ph type="title"/>
          </p:nvPr>
        </p:nvSpPr>
        <p:spPr>
          <a:xfrm>
            <a:off x="601133" y="1169391"/>
            <a:ext cx="10972800" cy="663123"/>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609600" y="1811338"/>
            <a:ext cx="10964333"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9717542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8CC9E27-A66F-9947-B318-08B7BF55BA15}"/>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601133" y="4078830"/>
            <a:ext cx="5187672" cy="2053685"/>
          </a:xfrm>
        </p:spPr>
        <p:txBody>
          <a:bodyPr>
            <a:normAutofit/>
          </a:bodyPr>
          <a:lstStyle>
            <a:lvl1pPr>
              <a:defRPr sz="1400"/>
            </a:lvl1pPr>
          </a:lstStyle>
          <a:p>
            <a:r>
              <a:rPr lang="nl-NL"/>
              <a:t>Klik op het pictogram als u een afbeelding wilt toevoegen</a:t>
            </a:r>
            <a:endParaRPr lang="nl-NL" dirty="0"/>
          </a:p>
        </p:txBody>
      </p:sp>
      <p:sp>
        <p:nvSpPr>
          <p:cNvPr id="7" name="Titel 1"/>
          <p:cNvSpPr>
            <a:spLocks noGrp="1"/>
          </p:cNvSpPr>
          <p:nvPr>
            <p:ph type="title"/>
          </p:nvPr>
        </p:nvSpPr>
        <p:spPr>
          <a:xfrm>
            <a:off x="601133" y="1169391"/>
            <a:ext cx="10972800" cy="663123"/>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601133" y="1811339"/>
            <a:ext cx="109728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afbeelding 5"/>
          <p:cNvSpPr>
            <a:spLocks noGrp="1"/>
          </p:cNvSpPr>
          <p:nvPr>
            <p:ph type="pic" sz="quarter" idx="14"/>
          </p:nvPr>
        </p:nvSpPr>
        <p:spPr>
          <a:xfrm>
            <a:off x="6386261" y="4078830"/>
            <a:ext cx="5187672" cy="2053685"/>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2574310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B9C7D7F-C5E1-0140-BB57-0FBAD6675830}"/>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6390192" y="1805083"/>
            <a:ext cx="5187672" cy="2053685"/>
          </a:xfrm>
        </p:spPr>
        <p:txBody>
          <a:bodyPr>
            <a:normAutofit/>
          </a:bodyPr>
          <a:lstStyle>
            <a:lvl1pPr>
              <a:defRPr sz="1400"/>
            </a:lvl1pPr>
          </a:lstStyle>
          <a:p>
            <a:r>
              <a:rPr lang="nl-NL"/>
              <a:t>Klik op het pictogram als u een afbeelding wilt toevoegen</a:t>
            </a:r>
            <a:endParaRPr lang="nl-NL" dirty="0"/>
          </a:p>
        </p:txBody>
      </p:sp>
      <p:sp>
        <p:nvSpPr>
          <p:cNvPr id="7" name="Titel 1"/>
          <p:cNvSpPr>
            <a:spLocks noGrp="1"/>
          </p:cNvSpPr>
          <p:nvPr>
            <p:ph type="title"/>
          </p:nvPr>
        </p:nvSpPr>
        <p:spPr>
          <a:xfrm>
            <a:off x="601133" y="1169391"/>
            <a:ext cx="10972800" cy="663123"/>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609600" y="1811339"/>
            <a:ext cx="5262747"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afbeelding 5"/>
          <p:cNvSpPr>
            <a:spLocks noGrp="1"/>
          </p:cNvSpPr>
          <p:nvPr>
            <p:ph type="pic" sz="quarter" idx="14"/>
          </p:nvPr>
        </p:nvSpPr>
        <p:spPr>
          <a:xfrm>
            <a:off x="6386261" y="4078830"/>
            <a:ext cx="5187672" cy="2053685"/>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25681124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C3BE2A5B-4D60-474A-9000-DB2D4E891825}"/>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2" name="Titel 1"/>
          <p:cNvSpPr>
            <a:spLocks noGrp="1"/>
          </p:cNvSpPr>
          <p:nvPr>
            <p:ph type="title"/>
          </p:nvPr>
        </p:nvSpPr>
        <p:spPr>
          <a:xfrm>
            <a:off x="601133" y="1169391"/>
            <a:ext cx="4981736" cy="663123"/>
          </a:xfrm>
        </p:spPr>
        <p:txBody>
          <a:body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609600" y="2182862"/>
            <a:ext cx="4973269"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afbeelding 6"/>
          <p:cNvSpPr>
            <a:spLocks noGrp="1"/>
          </p:cNvSpPr>
          <p:nvPr>
            <p:ph type="pic" sz="quarter" idx="14"/>
          </p:nvPr>
        </p:nvSpPr>
        <p:spPr>
          <a:xfrm>
            <a:off x="6089652" y="1160463"/>
            <a:ext cx="5646689" cy="4972051"/>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28327824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2C612CF5-18B5-914F-B3E0-D3BD0CF3F514}"/>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9" name="Tijdelijke aanduiding voor afbeelding 8"/>
          <p:cNvSpPr>
            <a:spLocks noGrp="1"/>
          </p:cNvSpPr>
          <p:nvPr>
            <p:ph type="pic" sz="quarter" idx="13"/>
          </p:nvPr>
        </p:nvSpPr>
        <p:spPr>
          <a:xfrm>
            <a:off x="1926167" y="1168400"/>
            <a:ext cx="8326197" cy="4159250"/>
          </a:xfrm>
        </p:spPr>
        <p:txBody>
          <a:bodyPr>
            <a:normAutofit/>
          </a:bodyPr>
          <a:lstStyle>
            <a:lvl1pPr>
              <a:defRPr sz="1400"/>
            </a:lvl1pPr>
          </a:lstStyle>
          <a:p>
            <a:r>
              <a:rPr lang="nl-NL"/>
              <a:t>Klik op het pictogram als u een afbeelding wilt toevoegen</a:t>
            </a:r>
            <a:endParaRPr lang="nl-NL" dirty="0"/>
          </a:p>
        </p:txBody>
      </p:sp>
      <p:sp>
        <p:nvSpPr>
          <p:cNvPr id="2" name="Titel 1"/>
          <p:cNvSpPr>
            <a:spLocks noGrp="1"/>
          </p:cNvSpPr>
          <p:nvPr>
            <p:ph type="title"/>
          </p:nvPr>
        </p:nvSpPr>
        <p:spPr>
          <a:xfrm>
            <a:off x="1926937" y="5384244"/>
            <a:ext cx="8325427" cy="519333"/>
          </a:xfrm>
        </p:spPr>
        <p:txBody>
          <a:bodyPr>
            <a:normAutofit/>
          </a:bodyPr>
          <a:lstStyle>
            <a:lvl1pPr>
              <a:defRPr sz="2000"/>
            </a:lvl1p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926167" y="5765368"/>
            <a:ext cx="8326967"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a:t>Tekststijl van het model bewerken</a:t>
            </a:r>
          </a:p>
        </p:txBody>
      </p:sp>
    </p:spTree>
    <p:extLst>
      <p:ext uri="{BB962C8B-B14F-4D97-AF65-F5344CB8AC3E}">
        <p14:creationId xmlns:p14="http://schemas.microsoft.com/office/powerpoint/2010/main" val="37217629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1D9D6F7E-172C-1F44-81E6-052D9B58844C}"/>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9" name="Tijdelijke aanduiding voor afbeelding 8"/>
          <p:cNvSpPr>
            <a:spLocks noGrp="1"/>
          </p:cNvSpPr>
          <p:nvPr>
            <p:ph type="pic" sz="quarter" idx="13"/>
          </p:nvPr>
        </p:nvSpPr>
        <p:spPr>
          <a:xfrm>
            <a:off x="1926166" y="1168400"/>
            <a:ext cx="3892743" cy="4159250"/>
          </a:xfrm>
        </p:spPr>
        <p:txBody>
          <a:bodyPr>
            <a:normAutofit/>
          </a:bodyPr>
          <a:lstStyle>
            <a:lvl1pPr>
              <a:defRPr sz="1400"/>
            </a:lvl1pPr>
          </a:lstStyle>
          <a:p>
            <a:r>
              <a:rPr lang="nl-NL"/>
              <a:t>Klik op het pictogram als u een afbeelding wilt toevoegen</a:t>
            </a:r>
            <a:endParaRPr lang="nl-NL" dirty="0"/>
          </a:p>
        </p:txBody>
      </p:sp>
      <p:sp>
        <p:nvSpPr>
          <p:cNvPr id="2" name="Titel 1"/>
          <p:cNvSpPr>
            <a:spLocks noGrp="1"/>
          </p:cNvSpPr>
          <p:nvPr>
            <p:ph type="title"/>
          </p:nvPr>
        </p:nvSpPr>
        <p:spPr>
          <a:xfrm>
            <a:off x="1926937" y="5384244"/>
            <a:ext cx="8325427" cy="519333"/>
          </a:xfrm>
        </p:spPr>
        <p:txBody>
          <a:bodyPr>
            <a:normAutofit/>
          </a:bodyPr>
          <a:lstStyle>
            <a:lvl1pPr>
              <a:defRPr sz="2000"/>
            </a:lvl1p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926167" y="5765368"/>
            <a:ext cx="8326967"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a:t>Tekststijl van het model bewerken</a:t>
            </a:r>
          </a:p>
        </p:txBody>
      </p:sp>
      <p:sp>
        <p:nvSpPr>
          <p:cNvPr id="8" name="Tijdelijke aanduiding voor afbeelding 8"/>
          <p:cNvSpPr>
            <a:spLocks noGrp="1"/>
          </p:cNvSpPr>
          <p:nvPr>
            <p:ph type="pic" sz="quarter" idx="14"/>
          </p:nvPr>
        </p:nvSpPr>
        <p:spPr>
          <a:xfrm>
            <a:off x="6342303" y="1160463"/>
            <a:ext cx="3910061" cy="4159250"/>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6568395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 V0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p:nvPr>
        </p:nvSpPr>
        <p:spPr>
          <a:xfrm>
            <a:off x="571500" y="2327770"/>
            <a:ext cx="5380037" cy="1312423"/>
          </a:xfrm>
        </p:spPr>
        <p:txBody>
          <a:bodyPr anchor="b">
            <a:noAutofit/>
          </a:bodyPr>
          <a:lstStyle>
            <a:lvl1pPr algn="l">
              <a:lnSpc>
                <a:spcPts val="4800"/>
              </a:lnSpc>
              <a:defRPr sz="4800">
                <a:solidFill>
                  <a:schemeClr val="accent1"/>
                </a:solidFill>
              </a:defRPr>
            </a:lvl1pPr>
          </a:lstStyle>
          <a:p>
            <a:r>
              <a:rPr lang="nl-NL"/>
              <a:t>Klik om stijl te bewerken</a:t>
            </a:r>
            <a:endParaRPr lang="nl-NL" dirty="0"/>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571500" y="3821295"/>
            <a:ext cx="5380037" cy="67259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a:xfrm>
            <a:off x="571500" y="6324037"/>
            <a:ext cx="5380037" cy="180000"/>
          </a:xfrm>
        </p:spPr>
        <p:txBody>
          <a:bodyPr/>
          <a:lstStyle/>
          <a:p>
            <a:r>
              <a:rPr lang="nl-NL"/>
              <a:t>invoegen &gt; Koptekst en voettekst</a:t>
            </a:r>
            <a:endParaRPr lang="nl-NL" dirty="0"/>
          </a:p>
        </p:txBody>
      </p:sp>
      <p:pic>
        <p:nvPicPr>
          <p:cNvPr id="11" name="Graphic 10">
            <a:extLst>
              <a:ext uri="{FF2B5EF4-FFF2-40B4-BE49-F238E27FC236}">
                <a16:creationId xmlns:a16="http://schemas.microsoft.com/office/drawing/2014/main" id="{6055F990-61A8-0786-78A7-F0D3C04C5D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25671" y="10400"/>
            <a:ext cx="6896065" cy="3420000"/>
          </a:xfrm>
          <a:prstGeom prst="rect">
            <a:avLst/>
          </a:prstGeom>
        </p:spPr>
      </p:pic>
      <p:sp>
        <p:nvSpPr>
          <p:cNvPr id="14" name="Tijdelijke aanduiding voor afbeelding 13">
            <a:extLst>
              <a:ext uri="{FF2B5EF4-FFF2-40B4-BE49-F238E27FC236}">
                <a16:creationId xmlns:a16="http://schemas.microsoft.com/office/drawing/2014/main" id="{62D6F59B-43A4-9275-111B-9050F0A3B7A5}"/>
              </a:ext>
            </a:extLst>
          </p:cNvPr>
          <p:cNvSpPr>
            <a:spLocks noGrp="1"/>
          </p:cNvSpPr>
          <p:nvPr>
            <p:ph type="pic" sz="quarter" idx="12" hasCustomPrompt="1"/>
          </p:nvPr>
        </p:nvSpPr>
        <p:spPr>
          <a:xfrm>
            <a:off x="5294400" y="3398800"/>
            <a:ext cx="6897600" cy="6897600"/>
          </a:xfrm>
          <a:prstGeom prst="ellipse">
            <a:avLst/>
          </a:prstGeom>
          <a:solidFill>
            <a:schemeClr val="accent5"/>
          </a:solidFill>
        </p:spPr>
        <p:txBody>
          <a:bodyPr tIns="468000" bIns="0"/>
          <a:lstStyle>
            <a:lvl1pPr marL="0" indent="0" algn="ctr">
              <a:buNone/>
              <a:defRPr>
                <a:solidFill>
                  <a:schemeClr val="tx2"/>
                </a:solidFill>
              </a:defRPr>
            </a:lvl1pPr>
          </a:lstStyle>
          <a:p>
            <a:r>
              <a:rPr lang="nl-NL" dirty="0"/>
              <a:t>Afbeelding</a:t>
            </a:r>
          </a:p>
        </p:txBody>
      </p:sp>
      <p:pic>
        <p:nvPicPr>
          <p:cNvPr id="7" name="Afbeelding 6" descr="Afbeelding met Lettertype, schermopname, Graphics, grafische vormgeving&#10;&#10;Door AI gegenereerde inhoud is mogelijk onjuist.">
            <a:extLst>
              <a:ext uri="{FF2B5EF4-FFF2-40B4-BE49-F238E27FC236}">
                <a16:creationId xmlns:a16="http://schemas.microsoft.com/office/drawing/2014/main" id="{353D4464-162C-1D3C-2926-8C146B30133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1589" y="380724"/>
            <a:ext cx="2042401" cy="587087"/>
          </a:xfrm>
          <a:prstGeom prst="rect">
            <a:avLst/>
          </a:prstGeom>
        </p:spPr>
      </p:pic>
    </p:spTree>
    <p:extLst>
      <p:ext uri="{BB962C8B-B14F-4D97-AF65-F5344CB8AC3E}">
        <p14:creationId xmlns:p14="http://schemas.microsoft.com/office/powerpoint/2010/main" val="4052657173"/>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V02">
    <p:spTree>
      <p:nvGrpSpPr>
        <p:cNvPr id="1" name=""/>
        <p:cNvGrpSpPr/>
        <p:nvPr/>
      </p:nvGrpSpPr>
      <p:grpSpPr>
        <a:xfrm>
          <a:off x="0" y="0"/>
          <a:ext cx="0" cy="0"/>
          <a:chOff x="0" y="0"/>
          <a:chExt cx="0" cy="0"/>
        </a:xfrm>
      </p:grpSpPr>
      <p:pic>
        <p:nvPicPr>
          <p:cNvPr id="7" name="Afbeelding 6" descr="Afbeelding met Lettertype, schermopname, Graphics, grafische vormgeving&#10;&#10;Door AI gegenereerde inhoud is mogelijk onjuist.">
            <a:extLst>
              <a:ext uri="{FF2B5EF4-FFF2-40B4-BE49-F238E27FC236}">
                <a16:creationId xmlns:a16="http://schemas.microsoft.com/office/drawing/2014/main" id="{51F660C7-9ECC-A705-6A95-73155CAA2D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589" y="380724"/>
            <a:ext cx="2042401" cy="587087"/>
          </a:xfrm>
          <a:prstGeom prst="rect">
            <a:avLst/>
          </a:prstGeom>
        </p:spPr>
      </p:pic>
      <p:pic>
        <p:nvPicPr>
          <p:cNvPr id="6" name="Graphic 5">
            <a:extLst>
              <a:ext uri="{FF2B5EF4-FFF2-40B4-BE49-F238E27FC236}">
                <a16:creationId xmlns:a16="http://schemas.microsoft.com/office/drawing/2014/main" id="{CBEF4368-5F82-CF1A-D5D2-4AC66AAAD89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24136" y="10400"/>
            <a:ext cx="6897600" cy="3420761"/>
          </a:xfrm>
          <a:prstGeom prst="rect">
            <a:avLst/>
          </a:prstGeom>
        </p:spPr>
      </p:pic>
      <p:sp>
        <p:nvSpPr>
          <p:cNvPr id="2" name="Titel 1">
            <a:extLst>
              <a:ext uri="{FF2B5EF4-FFF2-40B4-BE49-F238E27FC236}">
                <a16:creationId xmlns:a16="http://schemas.microsoft.com/office/drawing/2014/main" id="{85ECE853-2255-F7B8-67E5-DAAFAECFA9F7}"/>
              </a:ext>
            </a:extLst>
          </p:cNvPr>
          <p:cNvSpPr>
            <a:spLocks noGrp="1"/>
          </p:cNvSpPr>
          <p:nvPr>
            <p:ph type="ctrTitle"/>
          </p:nvPr>
        </p:nvSpPr>
        <p:spPr>
          <a:xfrm>
            <a:off x="571500" y="2327770"/>
            <a:ext cx="5380037" cy="1312423"/>
          </a:xfrm>
        </p:spPr>
        <p:txBody>
          <a:bodyPr anchor="b">
            <a:noAutofit/>
          </a:bodyPr>
          <a:lstStyle>
            <a:lvl1pPr algn="l">
              <a:lnSpc>
                <a:spcPts val="4800"/>
              </a:lnSpc>
              <a:defRPr sz="4800">
                <a:solidFill>
                  <a:schemeClr val="accent1"/>
                </a:solidFill>
              </a:defRPr>
            </a:lvl1pPr>
          </a:lstStyle>
          <a:p>
            <a:r>
              <a:rPr lang="nl-NL"/>
              <a:t>Klik om stijl te bewerken</a:t>
            </a:r>
            <a:endParaRPr lang="nl-NL" dirty="0"/>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571500" y="3821295"/>
            <a:ext cx="5380037" cy="67259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a:xfrm>
            <a:off x="571500" y="6324037"/>
            <a:ext cx="5380037" cy="180000"/>
          </a:xfrm>
        </p:spPr>
        <p:txBody>
          <a:bodyPr/>
          <a:lstStyle/>
          <a:p>
            <a:r>
              <a:rPr lang="nl-NL"/>
              <a:t>invoegen &gt; Koptekst en voettekst</a:t>
            </a:r>
            <a:endParaRPr lang="nl-NL" dirty="0"/>
          </a:p>
        </p:txBody>
      </p:sp>
      <p:sp>
        <p:nvSpPr>
          <p:cNvPr id="14" name="Tijdelijke aanduiding voor afbeelding 13">
            <a:extLst>
              <a:ext uri="{FF2B5EF4-FFF2-40B4-BE49-F238E27FC236}">
                <a16:creationId xmlns:a16="http://schemas.microsoft.com/office/drawing/2014/main" id="{62D6F59B-43A4-9275-111B-9050F0A3B7A5}"/>
              </a:ext>
            </a:extLst>
          </p:cNvPr>
          <p:cNvSpPr>
            <a:spLocks noGrp="1"/>
          </p:cNvSpPr>
          <p:nvPr>
            <p:ph type="pic" sz="quarter" idx="12" hasCustomPrompt="1"/>
          </p:nvPr>
        </p:nvSpPr>
        <p:spPr>
          <a:xfrm>
            <a:off x="5294400" y="3398800"/>
            <a:ext cx="6897600" cy="6897600"/>
          </a:xfrm>
          <a:prstGeom prst="ellipse">
            <a:avLst/>
          </a:prstGeom>
          <a:solidFill>
            <a:schemeClr val="accent5"/>
          </a:solidFill>
        </p:spPr>
        <p:txBody>
          <a:bodyPr tIns="468000" bIns="0"/>
          <a:lstStyle>
            <a:lvl1pPr marL="0" indent="0" algn="ctr">
              <a:buNone/>
              <a:defRPr>
                <a:solidFill>
                  <a:schemeClr val="tx2"/>
                </a:solidFill>
              </a:defRPr>
            </a:lvl1pPr>
          </a:lstStyle>
          <a:p>
            <a:r>
              <a:rPr lang="nl-NL" dirty="0"/>
              <a:t>Afbeelding</a:t>
            </a:r>
          </a:p>
        </p:txBody>
      </p:sp>
    </p:spTree>
    <p:extLst>
      <p:ext uri="{BB962C8B-B14F-4D97-AF65-F5344CB8AC3E}">
        <p14:creationId xmlns:p14="http://schemas.microsoft.com/office/powerpoint/2010/main" val="3618529726"/>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 + Copy + Afbeelding">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6BB8BF2D-6A06-B916-F03C-CD87D42F5E18}"/>
              </a:ext>
            </a:extLst>
          </p:cNvPr>
          <p:cNvSpPr>
            <a:spLocks noGrp="1"/>
          </p:cNvSpPr>
          <p:nvPr>
            <p:ph type="pic" sz="quarter" idx="13" hasCustomPrompt="1"/>
          </p:nvPr>
        </p:nvSpPr>
        <p:spPr>
          <a:xfrm>
            <a:off x="6246813" y="0"/>
            <a:ext cx="5945187" cy="6714000"/>
          </a:xfrm>
          <a:solidFill>
            <a:schemeClr val="accent5"/>
          </a:solidFill>
        </p:spPr>
        <p:txBody>
          <a:bodyPr tIns="864000" bIns="0" anchor="ctr"/>
          <a:lstStyle>
            <a:lvl1pPr marL="0" indent="0" algn="ctr">
              <a:buNone/>
              <a:defRPr>
                <a:solidFill>
                  <a:schemeClr val="tx2"/>
                </a:solidFill>
              </a:defRPr>
            </a:lvl1pPr>
          </a:lstStyle>
          <a:p>
            <a:r>
              <a:rPr lang="nl-NL" dirty="0"/>
              <a:t>Afbeelding</a:t>
            </a:r>
          </a:p>
        </p:txBody>
      </p:sp>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571500" y="336544"/>
            <a:ext cx="5380038" cy="492131"/>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571500" y="1212850"/>
            <a:ext cx="5380038" cy="4786312"/>
          </a:xfrm>
        </p:spPr>
        <p:txBody>
          <a:bodyPr/>
          <a:lstStyle>
            <a:lvl1pPr marL="342900" indent="-342900" algn="l">
              <a:lnSpc>
                <a:spcPts val="2400"/>
              </a:lnSpc>
              <a:buClr>
                <a:schemeClr val="accent1"/>
              </a:buClr>
              <a:buFont typeface="Abadi Extra Light" panose="020B0204020104020204" pitchFamily="34" charset="0"/>
              <a:buChar char="●"/>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0504829"/>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 Copy + Afbeelding">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6BB8BF2D-6A06-B916-F03C-CD87D42F5E18}"/>
              </a:ext>
            </a:extLst>
          </p:cNvPr>
          <p:cNvSpPr>
            <a:spLocks noGrp="1"/>
          </p:cNvSpPr>
          <p:nvPr>
            <p:ph type="pic" sz="quarter" idx="13" hasCustomPrompt="1"/>
          </p:nvPr>
        </p:nvSpPr>
        <p:spPr>
          <a:xfrm>
            <a:off x="6246813" y="0"/>
            <a:ext cx="5945187" cy="6714000"/>
          </a:xfrm>
          <a:solidFill>
            <a:schemeClr val="accent5"/>
          </a:solidFill>
        </p:spPr>
        <p:txBody>
          <a:bodyPr tIns="864000" bIns="0" anchor="ctr"/>
          <a:lstStyle>
            <a:lvl1pPr marL="0" indent="0" algn="ctr">
              <a:buNone/>
              <a:defRPr>
                <a:solidFill>
                  <a:schemeClr val="tx2"/>
                </a:solidFill>
              </a:defRPr>
            </a:lvl1pPr>
          </a:lstStyle>
          <a:p>
            <a:r>
              <a:rPr lang="nl-NL" dirty="0"/>
              <a:t>Afbeelding</a:t>
            </a:r>
          </a:p>
        </p:txBody>
      </p:sp>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571500" y="336544"/>
            <a:ext cx="5380038" cy="492131"/>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571500" y="1212850"/>
            <a:ext cx="5380038" cy="4786312"/>
          </a:xfrm>
        </p:spPr>
        <p:txBody>
          <a:bodyPr/>
          <a:lstStyle>
            <a:lvl1pPr marL="342900" indent="-342900" algn="l">
              <a:lnSpc>
                <a:spcPts val="2400"/>
              </a:lnSpc>
              <a:buClr>
                <a:schemeClr val="accent1"/>
              </a:buClr>
              <a:buFont typeface="Abadi Extra Light" panose="020B0204020104020204" pitchFamily="34" charset="0"/>
              <a:buChar char="●"/>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l-NL" dirty="0"/>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59541419"/>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fbeelding + Titel + Copy">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6BB8BF2D-6A06-B916-F03C-CD87D42F5E18}"/>
              </a:ext>
            </a:extLst>
          </p:cNvPr>
          <p:cNvSpPr>
            <a:spLocks noGrp="1"/>
          </p:cNvSpPr>
          <p:nvPr>
            <p:ph type="pic" sz="quarter" idx="13" hasCustomPrompt="1"/>
          </p:nvPr>
        </p:nvSpPr>
        <p:spPr>
          <a:xfrm>
            <a:off x="6351" y="0"/>
            <a:ext cx="5945187" cy="6714000"/>
          </a:xfrm>
          <a:solidFill>
            <a:schemeClr val="accent5"/>
          </a:solidFill>
        </p:spPr>
        <p:txBody>
          <a:bodyPr tIns="864000" bIns="0" anchor="ctr"/>
          <a:lstStyle>
            <a:lvl1pPr marL="0" indent="0" algn="ctr">
              <a:buNone/>
              <a:defRPr>
                <a:solidFill>
                  <a:schemeClr val="tx2"/>
                </a:solidFill>
              </a:defRPr>
            </a:lvl1pPr>
          </a:lstStyle>
          <a:p>
            <a:r>
              <a:rPr lang="nl-NL" dirty="0"/>
              <a:t>Afbeelding</a:t>
            </a:r>
          </a:p>
        </p:txBody>
      </p:sp>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6246813" y="336544"/>
            <a:ext cx="5380038" cy="492131"/>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6246813" y="1212850"/>
            <a:ext cx="5380038" cy="4786312"/>
          </a:xfrm>
        </p:spPr>
        <p:txBody>
          <a:bodyPr/>
          <a:lstStyle>
            <a:lvl1pPr marL="342900" indent="-342900" algn="l">
              <a:lnSpc>
                <a:spcPts val="2400"/>
              </a:lnSpc>
              <a:buClr>
                <a:schemeClr val="accent1"/>
              </a:buClr>
              <a:buFont typeface="Abadi Extra Light" panose="020B0204020104020204" pitchFamily="34" charset="0"/>
              <a:buChar char="●"/>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36528961"/>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fbeelding + ABC Cop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6246813" y="1513304"/>
            <a:ext cx="5368925" cy="528222"/>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hasCustomPrompt="1"/>
          </p:nvPr>
        </p:nvSpPr>
        <p:spPr>
          <a:xfrm>
            <a:off x="6246814" y="2304359"/>
            <a:ext cx="5359500" cy="1002738"/>
          </a:xfrm>
        </p:spPr>
        <p:txBody>
          <a:bodyPr/>
          <a:lstStyle>
            <a:lvl1pPr marL="0" indent="0" algn="l">
              <a:lnSpc>
                <a:spcPct val="100000"/>
              </a:lnSpc>
              <a:buClr>
                <a:schemeClr val="accent1"/>
              </a:buClr>
              <a:buFont typeface="Abadi Extra Light" panose="020B0204020104020204" pitchFamily="34" charset="0"/>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r>
              <a:rPr lang="nl-NL" dirty="0"/>
              <a:t> </a:t>
            </a:r>
            <a:r>
              <a:rPr lang="nl-NL" dirty="0" err="1"/>
              <a:t>eu</a:t>
            </a:r>
            <a:r>
              <a:rPr lang="nl-NL" dirty="0"/>
              <a:t> </a:t>
            </a:r>
            <a:r>
              <a:rPr lang="nl-NL" dirty="0" err="1"/>
              <a:t>fugiat</a:t>
            </a:r>
            <a:r>
              <a:rPr lang="nl-NL" dirty="0"/>
              <a:t> </a:t>
            </a:r>
            <a:r>
              <a:rPr lang="nl-NL" dirty="0" err="1"/>
              <a:t>nulla</a:t>
            </a:r>
            <a:r>
              <a:rPr lang="nl-NL" dirty="0"/>
              <a:t> </a:t>
            </a:r>
            <a:r>
              <a:rPr lang="nl-NL" dirty="0" err="1"/>
              <a:t>pariatur</a:t>
            </a:r>
            <a:r>
              <a:rPr lang="nl-NL" dirty="0"/>
              <a:t>. </a:t>
            </a:r>
            <a:r>
              <a:rPr lang="nl-NL" dirty="0" err="1"/>
              <a:t>Excepteur</a:t>
            </a:r>
            <a:r>
              <a:rPr lang="nl-NL" dirty="0"/>
              <a:t> sint </a:t>
            </a:r>
            <a:r>
              <a:rPr lang="nl-NL" dirty="0" err="1"/>
              <a:t>occaecat</a:t>
            </a:r>
            <a:r>
              <a:rPr lang="nl-NL" dirty="0"/>
              <a:t> </a:t>
            </a:r>
            <a:r>
              <a:rPr lang="nl-NL" dirty="0" err="1"/>
              <a:t>cupidatat</a:t>
            </a:r>
            <a:r>
              <a:rPr lang="nl-NL" dirty="0"/>
              <a:t> non </a:t>
            </a:r>
            <a:r>
              <a:rPr lang="nl-NL" dirty="0" err="1"/>
              <a:t>proident</a:t>
            </a:r>
            <a:r>
              <a:rPr lang="nl-NL" dirty="0"/>
              <a:t>, </a:t>
            </a:r>
            <a:r>
              <a:rPr lang="nl-NL" dirty="0" err="1"/>
              <a:t>sunt</a:t>
            </a:r>
            <a:r>
              <a:rPr lang="nl-NL" dirty="0"/>
              <a:t> in culpa </a:t>
            </a:r>
            <a:r>
              <a:rPr lang="nl-NL" dirty="0" err="1"/>
              <a:t>qui</a:t>
            </a:r>
            <a:r>
              <a:rPr lang="nl-NL" dirty="0"/>
              <a:t> officia </a:t>
            </a:r>
            <a:r>
              <a:rPr lang="nl-NL" dirty="0" err="1"/>
              <a:t>deserunt</a:t>
            </a:r>
            <a:r>
              <a:rPr lang="nl-NL" dirty="0"/>
              <a:t> </a:t>
            </a:r>
            <a:r>
              <a:rPr lang="nl-NL" dirty="0" err="1"/>
              <a:t>mollit</a:t>
            </a:r>
            <a:r>
              <a:rPr lang="nl-NL" dirty="0"/>
              <a:t> </a:t>
            </a:r>
            <a:r>
              <a:rPr lang="nl-NL" dirty="0" err="1"/>
              <a:t>anim</a:t>
            </a:r>
            <a:r>
              <a:rPr lang="nl-NL" dirty="0"/>
              <a:t> </a:t>
            </a:r>
            <a:r>
              <a:rPr lang="nl-NL" dirty="0" err="1"/>
              <a:t>id</a:t>
            </a:r>
            <a:r>
              <a:rPr lang="nl-NL" dirty="0"/>
              <a:t> </a:t>
            </a:r>
            <a:r>
              <a:rPr lang="nl-NL" dirty="0" err="1"/>
              <a:t>est</a:t>
            </a:r>
            <a:r>
              <a:rPr lang="nl-NL" dirty="0"/>
              <a:t> </a:t>
            </a:r>
            <a:r>
              <a:rPr lang="nl-NL" dirty="0" err="1"/>
              <a:t>laborum</a:t>
            </a:r>
            <a:r>
              <a:rPr lang="nl-NL" dirty="0"/>
              <a:t>.</a:t>
            </a:r>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tekst 22">
            <a:extLst>
              <a:ext uri="{FF2B5EF4-FFF2-40B4-BE49-F238E27FC236}">
                <a16:creationId xmlns:a16="http://schemas.microsoft.com/office/drawing/2014/main" id="{72689890-0AA5-3E4A-1FFD-5A39EBF6BD9E}"/>
              </a:ext>
            </a:extLst>
          </p:cNvPr>
          <p:cNvSpPr>
            <a:spLocks noGrp="1"/>
          </p:cNvSpPr>
          <p:nvPr>
            <p:ph type="body" sz="quarter" idx="13" hasCustomPrompt="1"/>
          </p:nvPr>
        </p:nvSpPr>
        <p:spPr>
          <a:xfrm>
            <a:off x="6246813" y="3614451"/>
            <a:ext cx="540000" cy="612000"/>
          </a:xfrm>
        </p:spPr>
        <p:txBody>
          <a:bodyPr/>
          <a:lstStyle>
            <a:lvl1pPr marL="0" indent="0">
              <a:buNone/>
              <a:defRPr sz="4800">
                <a:solidFill>
                  <a:schemeClr val="tx2"/>
                </a:solidFill>
                <a:latin typeface="+mj-lt"/>
              </a:defRPr>
            </a:lvl1pPr>
          </a:lstStyle>
          <a:p>
            <a:pPr lvl="0"/>
            <a:r>
              <a:rPr lang="nl-NL" dirty="0"/>
              <a:t>A</a:t>
            </a:r>
          </a:p>
        </p:txBody>
      </p:sp>
      <p:sp>
        <p:nvSpPr>
          <p:cNvPr id="25" name="Tijdelijke aanduiding voor tekst 24">
            <a:extLst>
              <a:ext uri="{FF2B5EF4-FFF2-40B4-BE49-F238E27FC236}">
                <a16:creationId xmlns:a16="http://schemas.microsoft.com/office/drawing/2014/main" id="{4DEA1DA3-1493-C2AF-4B1D-FAE45B7C051C}"/>
              </a:ext>
            </a:extLst>
          </p:cNvPr>
          <p:cNvSpPr>
            <a:spLocks noGrp="1"/>
          </p:cNvSpPr>
          <p:nvPr>
            <p:ph type="body" sz="quarter" idx="14" hasCustomPrompt="1"/>
          </p:nvPr>
        </p:nvSpPr>
        <p:spPr>
          <a:xfrm>
            <a:off x="6786813" y="3614450"/>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6" name="Tijdelijke aanduiding voor tekst 22">
            <a:extLst>
              <a:ext uri="{FF2B5EF4-FFF2-40B4-BE49-F238E27FC236}">
                <a16:creationId xmlns:a16="http://schemas.microsoft.com/office/drawing/2014/main" id="{14305B85-52EE-C81A-CFC2-8B2A3AE37B01}"/>
              </a:ext>
            </a:extLst>
          </p:cNvPr>
          <p:cNvSpPr>
            <a:spLocks noGrp="1"/>
          </p:cNvSpPr>
          <p:nvPr>
            <p:ph type="body" sz="quarter" idx="15" hasCustomPrompt="1"/>
          </p:nvPr>
        </p:nvSpPr>
        <p:spPr>
          <a:xfrm>
            <a:off x="6249094" y="4355264"/>
            <a:ext cx="540000" cy="612000"/>
          </a:xfrm>
        </p:spPr>
        <p:txBody>
          <a:bodyPr/>
          <a:lstStyle>
            <a:lvl1pPr marL="0" indent="0">
              <a:buNone/>
              <a:defRPr sz="4800">
                <a:solidFill>
                  <a:schemeClr val="accent3"/>
                </a:solidFill>
                <a:latin typeface="+mj-lt"/>
              </a:defRPr>
            </a:lvl1pPr>
          </a:lstStyle>
          <a:p>
            <a:pPr lvl="0"/>
            <a:r>
              <a:rPr lang="nl-NL" dirty="0"/>
              <a:t>B</a:t>
            </a:r>
          </a:p>
        </p:txBody>
      </p:sp>
      <p:sp>
        <p:nvSpPr>
          <p:cNvPr id="27" name="Tijdelijke aanduiding voor tekst 24">
            <a:extLst>
              <a:ext uri="{FF2B5EF4-FFF2-40B4-BE49-F238E27FC236}">
                <a16:creationId xmlns:a16="http://schemas.microsoft.com/office/drawing/2014/main" id="{AB1F7EE0-4907-3BCC-91C8-78DF27065A60}"/>
              </a:ext>
            </a:extLst>
          </p:cNvPr>
          <p:cNvSpPr>
            <a:spLocks noGrp="1"/>
          </p:cNvSpPr>
          <p:nvPr>
            <p:ph type="body" sz="quarter" idx="16" hasCustomPrompt="1"/>
          </p:nvPr>
        </p:nvSpPr>
        <p:spPr>
          <a:xfrm>
            <a:off x="6789094" y="4355263"/>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8" name="Tijdelijke aanduiding voor tekst 22">
            <a:extLst>
              <a:ext uri="{FF2B5EF4-FFF2-40B4-BE49-F238E27FC236}">
                <a16:creationId xmlns:a16="http://schemas.microsoft.com/office/drawing/2014/main" id="{2743486A-E445-509B-635A-F53B50CC0C14}"/>
              </a:ext>
            </a:extLst>
          </p:cNvPr>
          <p:cNvSpPr>
            <a:spLocks noGrp="1"/>
          </p:cNvSpPr>
          <p:nvPr>
            <p:ph type="body" sz="quarter" idx="17" hasCustomPrompt="1"/>
          </p:nvPr>
        </p:nvSpPr>
        <p:spPr>
          <a:xfrm>
            <a:off x="6251475" y="5088212"/>
            <a:ext cx="540000" cy="612000"/>
          </a:xfrm>
        </p:spPr>
        <p:txBody>
          <a:bodyPr/>
          <a:lstStyle>
            <a:lvl1pPr marL="0" indent="0">
              <a:buNone/>
              <a:defRPr sz="4800">
                <a:solidFill>
                  <a:schemeClr val="accent4"/>
                </a:solidFill>
                <a:latin typeface="+mj-lt"/>
              </a:defRPr>
            </a:lvl1pPr>
          </a:lstStyle>
          <a:p>
            <a:pPr lvl="0"/>
            <a:r>
              <a:rPr lang="nl-NL" dirty="0"/>
              <a:t>C</a:t>
            </a:r>
          </a:p>
        </p:txBody>
      </p:sp>
      <p:sp>
        <p:nvSpPr>
          <p:cNvPr id="29" name="Tijdelijke aanduiding voor tekst 24">
            <a:extLst>
              <a:ext uri="{FF2B5EF4-FFF2-40B4-BE49-F238E27FC236}">
                <a16:creationId xmlns:a16="http://schemas.microsoft.com/office/drawing/2014/main" id="{422BFDF2-EE78-C84F-801E-B690D0AC184A}"/>
              </a:ext>
            </a:extLst>
          </p:cNvPr>
          <p:cNvSpPr>
            <a:spLocks noGrp="1"/>
          </p:cNvSpPr>
          <p:nvPr>
            <p:ph type="body" sz="quarter" idx="18" hasCustomPrompt="1"/>
          </p:nvPr>
        </p:nvSpPr>
        <p:spPr>
          <a:xfrm>
            <a:off x="6791475" y="5088211"/>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31" name="Tijdelijke aanduiding voor afbeelding 30">
            <a:extLst>
              <a:ext uri="{FF2B5EF4-FFF2-40B4-BE49-F238E27FC236}">
                <a16:creationId xmlns:a16="http://schemas.microsoft.com/office/drawing/2014/main" id="{FC04DBAC-CC27-1756-73A3-BA0FAC1EB2DC}"/>
              </a:ext>
            </a:extLst>
          </p:cNvPr>
          <p:cNvSpPr>
            <a:spLocks noGrp="1"/>
          </p:cNvSpPr>
          <p:nvPr>
            <p:ph type="pic" sz="quarter" idx="19" hasCustomPrompt="1"/>
          </p:nvPr>
        </p:nvSpPr>
        <p:spPr>
          <a:xfrm>
            <a:off x="-826861" y="-899885"/>
            <a:ext cx="6480000" cy="6480000"/>
          </a:xfrm>
          <a:prstGeom prst="round2DiagRect">
            <a:avLst>
              <a:gd name="adj1" fmla="val 40669"/>
              <a:gd name="adj2" fmla="val 0"/>
            </a:avLst>
          </a:prstGeom>
          <a:solidFill>
            <a:schemeClr val="accent5"/>
          </a:solidFill>
        </p:spPr>
        <p:txBody>
          <a:bodyPr tIns="1008000" anchor="ctr"/>
          <a:lstStyle>
            <a:lvl1pPr marL="0" indent="0" algn="ctr">
              <a:buNone/>
              <a:defRPr>
                <a:solidFill>
                  <a:schemeClr val="tx2"/>
                </a:solidFill>
              </a:defRPr>
            </a:lvl1pPr>
          </a:lstStyle>
          <a:p>
            <a:r>
              <a:rPr lang="nl-NL" dirty="0"/>
              <a:t>Afbeelding</a:t>
            </a:r>
          </a:p>
        </p:txBody>
      </p:sp>
    </p:spTree>
    <p:extLst>
      <p:ext uri="{BB962C8B-B14F-4D97-AF65-F5344CB8AC3E}">
        <p14:creationId xmlns:p14="http://schemas.microsoft.com/office/powerpoint/2010/main" val="3526370371"/>
      </p:ext>
    </p:extLst>
  </p:cSld>
  <p:clrMapOvr>
    <a:masterClrMapping/>
  </p:clrMapOvr>
  <p:extLst>
    <p:ext uri="{DCECCB84-F9BA-43D5-87BE-67443E8EF086}">
      <p15:sldGuideLst xmlns:p15="http://schemas.microsoft.com/office/powerpoint/2012/main">
        <p15:guide id="1" orient="horz" pos="3537">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BC Copy +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571500" y="1513304"/>
            <a:ext cx="5368925" cy="528222"/>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hasCustomPrompt="1"/>
          </p:nvPr>
        </p:nvSpPr>
        <p:spPr>
          <a:xfrm>
            <a:off x="571501" y="2304359"/>
            <a:ext cx="5359500" cy="1002738"/>
          </a:xfrm>
        </p:spPr>
        <p:txBody>
          <a:bodyPr/>
          <a:lstStyle>
            <a:lvl1pPr marL="0" indent="0" algn="l">
              <a:lnSpc>
                <a:spcPct val="100000"/>
              </a:lnSpc>
              <a:buClr>
                <a:schemeClr val="accent1"/>
              </a:buClr>
              <a:buFont typeface="Abadi Extra Light" panose="020B0204020104020204" pitchFamily="34" charset="0"/>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r>
              <a:rPr lang="nl-NL" dirty="0"/>
              <a:t> </a:t>
            </a:r>
            <a:r>
              <a:rPr lang="nl-NL" dirty="0" err="1"/>
              <a:t>eu</a:t>
            </a:r>
            <a:r>
              <a:rPr lang="nl-NL" dirty="0"/>
              <a:t> </a:t>
            </a:r>
            <a:r>
              <a:rPr lang="nl-NL" dirty="0" err="1"/>
              <a:t>fugiat</a:t>
            </a:r>
            <a:r>
              <a:rPr lang="nl-NL" dirty="0"/>
              <a:t> </a:t>
            </a:r>
            <a:r>
              <a:rPr lang="nl-NL" dirty="0" err="1"/>
              <a:t>nulla</a:t>
            </a:r>
            <a:r>
              <a:rPr lang="nl-NL" dirty="0"/>
              <a:t> </a:t>
            </a:r>
            <a:r>
              <a:rPr lang="nl-NL" dirty="0" err="1"/>
              <a:t>pariatur</a:t>
            </a:r>
            <a:r>
              <a:rPr lang="nl-NL" dirty="0"/>
              <a:t>. </a:t>
            </a:r>
            <a:r>
              <a:rPr lang="nl-NL" dirty="0" err="1"/>
              <a:t>Excepteur</a:t>
            </a:r>
            <a:r>
              <a:rPr lang="nl-NL" dirty="0"/>
              <a:t> sint </a:t>
            </a:r>
            <a:r>
              <a:rPr lang="nl-NL" dirty="0" err="1"/>
              <a:t>occaecat</a:t>
            </a:r>
            <a:r>
              <a:rPr lang="nl-NL" dirty="0"/>
              <a:t> </a:t>
            </a:r>
            <a:r>
              <a:rPr lang="nl-NL" dirty="0" err="1"/>
              <a:t>cupidatat</a:t>
            </a:r>
            <a:r>
              <a:rPr lang="nl-NL" dirty="0"/>
              <a:t> non </a:t>
            </a:r>
            <a:r>
              <a:rPr lang="nl-NL" dirty="0" err="1"/>
              <a:t>proident</a:t>
            </a:r>
            <a:r>
              <a:rPr lang="nl-NL" dirty="0"/>
              <a:t>, </a:t>
            </a:r>
            <a:r>
              <a:rPr lang="nl-NL" dirty="0" err="1"/>
              <a:t>sunt</a:t>
            </a:r>
            <a:r>
              <a:rPr lang="nl-NL" dirty="0"/>
              <a:t> in culpa </a:t>
            </a:r>
            <a:r>
              <a:rPr lang="nl-NL" dirty="0" err="1"/>
              <a:t>qui</a:t>
            </a:r>
            <a:r>
              <a:rPr lang="nl-NL" dirty="0"/>
              <a:t> officia </a:t>
            </a:r>
            <a:r>
              <a:rPr lang="nl-NL" dirty="0" err="1"/>
              <a:t>deserunt</a:t>
            </a:r>
            <a:r>
              <a:rPr lang="nl-NL" dirty="0"/>
              <a:t> </a:t>
            </a:r>
            <a:r>
              <a:rPr lang="nl-NL" dirty="0" err="1"/>
              <a:t>mollit</a:t>
            </a:r>
            <a:r>
              <a:rPr lang="nl-NL" dirty="0"/>
              <a:t> </a:t>
            </a:r>
            <a:r>
              <a:rPr lang="nl-NL" dirty="0" err="1"/>
              <a:t>anim</a:t>
            </a:r>
            <a:r>
              <a:rPr lang="nl-NL" dirty="0"/>
              <a:t> </a:t>
            </a:r>
            <a:r>
              <a:rPr lang="nl-NL" dirty="0" err="1"/>
              <a:t>id</a:t>
            </a:r>
            <a:r>
              <a:rPr lang="nl-NL" dirty="0"/>
              <a:t> </a:t>
            </a:r>
            <a:r>
              <a:rPr lang="nl-NL" dirty="0" err="1"/>
              <a:t>est</a:t>
            </a:r>
            <a:r>
              <a:rPr lang="nl-NL" dirty="0"/>
              <a:t> </a:t>
            </a:r>
            <a:r>
              <a:rPr lang="nl-NL" dirty="0" err="1"/>
              <a:t>laborum</a:t>
            </a:r>
            <a:r>
              <a:rPr lang="nl-NL" dirty="0"/>
              <a:t>.</a:t>
            </a:r>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tekst 22">
            <a:extLst>
              <a:ext uri="{FF2B5EF4-FFF2-40B4-BE49-F238E27FC236}">
                <a16:creationId xmlns:a16="http://schemas.microsoft.com/office/drawing/2014/main" id="{72689890-0AA5-3E4A-1FFD-5A39EBF6BD9E}"/>
              </a:ext>
            </a:extLst>
          </p:cNvPr>
          <p:cNvSpPr>
            <a:spLocks noGrp="1"/>
          </p:cNvSpPr>
          <p:nvPr>
            <p:ph type="body" sz="quarter" idx="13" hasCustomPrompt="1"/>
          </p:nvPr>
        </p:nvSpPr>
        <p:spPr>
          <a:xfrm>
            <a:off x="571500" y="3614451"/>
            <a:ext cx="540000" cy="612000"/>
          </a:xfrm>
        </p:spPr>
        <p:txBody>
          <a:bodyPr/>
          <a:lstStyle>
            <a:lvl1pPr marL="0" indent="0">
              <a:buNone/>
              <a:defRPr sz="4800">
                <a:solidFill>
                  <a:schemeClr val="tx2"/>
                </a:solidFill>
                <a:latin typeface="+mj-lt"/>
              </a:defRPr>
            </a:lvl1pPr>
          </a:lstStyle>
          <a:p>
            <a:pPr lvl="0"/>
            <a:r>
              <a:rPr lang="nl-NL" dirty="0"/>
              <a:t>A</a:t>
            </a:r>
          </a:p>
        </p:txBody>
      </p:sp>
      <p:sp>
        <p:nvSpPr>
          <p:cNvPr id="25" name="Tijdelijke aanduiding voor tekst 24">
            <a:extLst>
              <a:ext uri="{FF2B5EF4-FFF2-40B4-BE49-F238E27FC236}">
                <a16:creationId xmlns:a16="http://schemas.microsoft.com/office/drawing/2014/main" id="{4DEA1DA3-1493-C2AF-4B1D-FAE45B7C051C}"/>
              </a:ext>
            </a:extLst>
          </p:cNvPr>
          <p:cNvSpPr>
            <a:spLocks noGrp="1"/>
          </p:cNvSpPr>
          <p:nvPr>
            <p:ph type="body" sz="quarter" idx="14" hasCustomPrompt="1"/>
          </p:nvPr>
        </p:nvSpPr>
        <p:spPr>
          <a:xfrm>
            <a:off x="1111500" y="3614450"/>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6" name="Tijdelijke aanduiding voor tekst 22">
            <a:extLst>
              <a:ext uri="{FF2B5EF4-FFF2-40B4-BE49-F238E27FC236}">
                <a16:creationId xmlns:a16="http://schemas.microsoft.com/office/drawing/2014/main" id="{14305B85-52EE-C81A-CFC2-8B2A3AE37B01}"/>
              </a:ext>
            </a:extLst>
          </p:cNvPr>
          <p:cNvSpPr>
            <a:spLocks noGrp="1"/>
          </p:cNvSpPr>
          <p:nvPr>
            <p:ph type="body" sz="quarter" idx="15" hasCustomPrompt="1"/>
          </p:nvPr>
        </p:nvSpPr>
        <p:spPr>
          <a:xfrm>
            <a:off x="573781" y="4355264"/>
            <a:ext cx="540000" cy="612000"/>
          </a:xfrm>
        </p:spPr>
        <p:txBody>
          <a:bodyPr/>
          <a:lstStyle>
            <a:lvl1pPr marL="0" indent="0">
              <a:buNone/>
              <a:defRPr sz="4800">
                <a:solidFill>
                  <a:schemeClr val="accent3"/>
                </a:solidFill>
                <a:latin typeface="+mj-lt"/>
              </a:defRPr>
            </a:lvl1pPr>
          </a:lstStyle>
          <a:p>
            <a:pPr lvl="0"/>
            <a:r>
              <a:rPr lang="nl-NL" dirty="0"/>
              <a:t>B</a:t>
            </a:r>
          </a:p>
        </p:txBody>
      </p:sp>
      <p:sp>
        <p:nvSpPr>
          <p:cNvPr id="27" name="Tijdelijke aanduiding voor tekst 24">
            <a:extLst>
              <a:ext uri="{FF2B5EF4-FFF2-40B4-BE49-F238E27FC236}">
                <a16:creationId xmlns:a16="http://schemas.microsoft.com/office/drawing/2014/main" id="{AB1F7EE0-4907-3BCC-91C8-78DF27065A60}"/>
              </a:ext>
            </a:extLst>
          </p:cNvPr>
          <p:cNvSpPr>
            <a:spLocks noGrp="1"/>
          </p:cNvSpPr>
          <p:nvPr>
            <p:ph type="body" sz="quarter" idx="16" hasCustomPrompt="1"/>
          </p:nvPr>
        </p:nvSpPr>
        <p:spPr>
          <a:xfrm>
            <a:off x="1113781" y="4355263"/>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8" name="Tijdelijke aanduiding voor tekst 22">
            <a:extLst>
              <a:ext uri="{FF2B5EF4-FFF2-40B4-BE49-F238E27FC236}">
                <a16:creationId xmlns:a16="http://schemas.microsoft.com/office/drawing/2014/main" id="{2743486A-E445-509B-635A-F53B50CC0C14}"/>
              </a:ext>
            </a:extLst>
          </p:cNvPr>
          <p:cNvSpPr>
            <a:spLocks noGrp="1"/>
          </p:cNvSpPr>
          <p:nvPr>
            <p:ph type="body" sz="quarter" idx="17" hasCustomPrompt="1"/>
          </p:nvPr>
        </p:nvSpPr>
        <p:spPr>
          <a:xfrm>
            <a:off x="576162" y="5088212"/>
            <a:ext cx="540000" cy="612000"/>
          </a:xfrm>
        </p:spPr>
        <p:txBody>
          <a:bodyPr/>
          <a:lstStyle>
            <a:lvl1pPr marL="0" indent="0">
              <a:buNone/>
              <a:defRPr sz="4800">
                <a:solidFill>
                  <a:schemeClr val="accent4"/>
                </a:solidFill>
                <a:latin typeface="+mj-lt"/>
              </a:defRPr>
            </a:lvl1pPr>
          </a:lstStyle>
          <a:p>
            <a:pPr lvl="0"/>
            <a:r>
              <a:rPr lang="nl-NL" dirty="0"/>
              <a:t>C</a:t>
            </a:r>
          </a:p>
        </p:txBody>
      </p:sp>
      <p:sp>
        <p:nvSpPr>
          <p:cNvPr id="29" name="Tijdelijke aanduiding voor tekst 24">
            <a:extLst>
              <a:ext uri="{FF2B5EF4-FFF2-40B4-BE49-F238E27FC236}">
                <a16:creationId xmlns:a16="http://schemas.microsoft.com/office/drawing/2014/main" id="{422BFDF2-EE78-C84F-801E-B690D0AC184A}"/>
              </a:ext>
            </a:extLst>
          </p:cNvPr>
          <p:cNvSpPr>
            <a:spLocks noGrp="1"/>
          </p:cNvSpPr>
          <p:nvPr>
            <p:ph type="body" sz="quarter" idx="18" hasCustomPrompt="1"/>
          </p:nvPr>
        </p:nvSpPr>
        <p:spPr>
          <a:xfrm>
            <a:off x="1116162" y="5088211"/>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31" name="Tijdelijke aanduiding voor afbeelding 30">
            <a:extLst>
              <a:ext uri="{FF2B5EF4-FFF2-40B4-BE49-F238E27FC236}">
                <a16:creationId xmlns:a16="http://schemas.microsoft.com/office/drawing/2014/main" id="{FC04DBAC-CC27-1756-73A3-BA0FAC1EB2DC}"/>
              </a:ext>
            </a:extLst>
          </p:cNvPr>
          <p:cNvSpPr>
            <a:spLocks noGrp="1"/>
          </p:cNvSpPr>
          <p:nvPr>
            <p:ph type="pic" sz="quarter" idx="19" hasCustomPrompt="1"/>
          </p:nvPr>
        </p:nvSpPr>
        <p:spPr>
          <a:xfrm flipH="1">
            <a:off x="6258719" y="-865012"/>
            <a:ext cx="6969601" cy="6480000"/>
          </a:xfrm>
          <a:prstGeom prst="round2DiagRect">
            <a:avLst>
              <a:gd name="adj1" fmla="val 40669"/>
              <a:gd name="adj2" fmla="val 0"/>
            </a:avLst>
          </a:prstGeom>
          <a:solidFill>
            <a:schemeClr val="accent5"/>
          </a:solidFill>
        </p:spPr>
        <p:txBody>
          <a:bodyPr tIns="1008000" anchor="ctr"/>
          <a:lstStyle>
            <a:lvl1pPr marL="0" indent="0" algn="ctr">
              <a:buNone/>
              <a:defRPr>
                <a:solidFill>
                  <a:schemeClr val="tx2"/>
                </a:solidFill>
              </a:defRPr>
            </a:lvl1pPr>
          </a:lstStyle>
          <a:p>
            <a:r>
              <a:rPr lang="nl-NL" dirty="0"/>
              <a:t>Afbeelding</a:t>
            </a:r>
          </a:p>
        </p:txBody>
      </p:sp>
    </p:spTree>
    <p:extLst>
      <p:ext uri="{BB962C8B-B14F-4D97-AF65-F5344CB8AC3E}">
        <p14:creationId xmlns:p14="http://schemas.microsoft.com/office/powerpoint/2010/main" val="594081699"/>
      </p:ext>
    </p:extLst>
  </p:cSld>
  <p:clrMapOvr>
    <a:masterClrMapping/>
  </p:clrMapOvr>
  <p:extLst>
    <p:ext uri="{DCECCB84-F9BA-43D5-87BE-67443E8EF086}">
      <p15:sldGuideLst xmlns:p15="http://schemas.microsoft.com/office/powerpoint/2012/main">
        <p15:guide id="1" orient="horz" pos="3537">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BC Cop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571500" y="336507"/>
            <a:ext cx="5368925" cy="528222"/>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hasCustomPrompt="1"/>
          </p:nvPr>
        </p:nvSpPr>
        <p:spPr>
          <a:xfrm>
            <a:off x="571501" y="1127562"/>
            <a:ext cx="5359500" cy="1002738"/>
          </a:xfrm>
        </p:spPr>
        <p:txBody>
          <a:bodyPr/>
          <a:lstStyle>
            <a:lvl1pPr marL="0" indent="0" algn="l">
              <a:lnSpc>
                <a:spcPct val="100000"/>
              </a:lnSpc>
              <a:buClr>
                <a:schemeClr val="accent1"/>
              </a:buClr>
              <a:buFont typeface="Abadi Extra Light" panose="020B0204020104020204" pitchFamily="34" charset="0"/>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r>
              <a:rPr lang="nl-NL" dirty="0"/>
              <a:t> </a:t>
            </a:r>
            <a:r>
              <a:rPr lang="nl-NL" dirty="0" err="1"/>
              <a:t>eu</a:t>
            </a:r>
            <a:r>
              <a:rPr lang="nl-NL" dirty="0"/>
              <a:t> </a:t>
            </a:r>
            <a:r>
              <a:rPr lang="nl-NL" dirty="0" err="1"/>
              <a:t>fugiat</a:t>
            </a:r>
            <a:r>
              <a:rPr lang="nl-NL" dirty="0"/>
              <a:t> </a:t>
            </a:r>
            <a:r>
              <a:rPr lang="nl-NL" dirty="0" err="1"/>
              <a:t>nulla</a:t>
            </a:r>
            <a:r>
              <a:rPr lang="nl-NL" dirty="0"/>
              <a:t> </a:t>
            </a:r>
            <a:r>
              <a:rPr lang="nl-NL" dirty="0" err="1"/>
              <a:t>pariatur</a:t>
            </a:r>
            <a:r>
              <a:rPr lang="nl-NL" dirty="0"/>
              <a:t>. </a:t>
            </a:r>
            <a:r>
              <a:rPr lang="nl-NL" dirty="0" err="1"/>
              <a:t>Excepteur</a:t>
            </a:r>
            <a:r>
              <a:rPr lang="nl-NL" dirty="0"/>
              <a:t> sint </a:t>
            </a:r>
            <a:r>
              <a:rPr lang="nl-NL" dirty="0" err="1"/>
              <a:t>occaecat</a:t>
            </a:r>
            <a:r>
              <a:rPr lang="nl-NL" dirty="0"/>
              <a:t> </a:t>
            </a:r>
            <a:r>
              <a:rPr lang="nl-NL" dirty="0" err="1"/>
              <a:t>cupidatat</a:t>
            </a:r>
            <a:r>
              <a:rPr lang="nl-NL" dirty="0"/>
              <a:t> non </a:t>
            </a:r>
            <a:r>
              <a:rPr lang="nl-NL" dirty="0" err="1"/>
              <a:t>proident</a:t>
            </a:r>
            <a:r>
              <a:rPr lang="nl-NL" dirty="0"/>
              <a:t>, </a:t>
            </a:r>
            <a:r>
              <a:rPr lang="nl-NL" dirty="0" err="1"/>
              <a:t>sunt</a:t>
            </a:r>
            <a:r>
              <a:rPr lang="nl-NL" dirty="0"/>
              <a:t> in culpa </a:t>
            </a:r>
            <a:r>
              <a:rPr lang="nl-NL" dirty="0" err="1"/>
              <a:t>qui</a:t>
            </a:r>
            <a:r>
              <a:rPr lang="nl-NL" dirty="0"/>
              <a:t> officia </a:t>
            </a:r>
            <a:r>
              <a:rPr lang="nl-NL" dirty="0" err="1"/>
              <a:t>deserunt</a:t>
            </a:r>
            <a:r>
              <a:rPr lang="nl-NL" dirty="0"/>
              <a:t> </a:t>
            </a:r>
            <a:r>
              <a:rPr lang="nl-NL" dirty="0" err="1"/>
              <a:t>mollit</a:t>
            </a:r>
            <a:r>
              <a:rPr lang="nl-NL" dirty="0"/>
              <a:t> </a:t>
            </a:r>
            <a:r>
              <a:rPr lang="nl-NL" dirty="0" err="1"/>
              <a:t>anim</a:t>
            </a:r>
            <a:r>
              <a:rPr lang="nl-NL" dirty="0"/>
              <a:t> </a:t>
            </a:r>
            <a:r>
              <a:rPr lang="nl-NL" dirty="0" err="1"/>
              <a:t>id</a:t>
            </a:r>
            <a:r>
              <a:rPr lang="nl-NL" dirty="0"/>
              <a:t> </a:t>
            </a:r>
            <a:r>
              <a:rPr lang="nl-NL" dirty="0" err="1"/>
              <a:t>est</a:t>
            </a:r>
            <a:r>
              <a:rPr lang="nl-NL" dirty="0"/>
              <a:t> </a:t>
            </a:r>
            <a:r>
              <a:rPr lang="nl-NL" dirty="0" err="1"/>
              <a:t>laborum</a:t>
            </a:r>
            <a:r>
              <a:rPr lang="nl-NL" dirty="0"/>
              <a:t>.</a:t>
            </a:r>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tekst 22">
            <a:extLst>
              <a:ext uri="{FF2B5EF4-FFF2-40B4-BE49-F238E27FC236}">
                <a16:creationId xmlns:a16="http://schemas.microsoft.com/office/drawing/2014/main" id="{72689890-0AA5-3E4A-1FFD-5A39EBF6BD9E}"/>
              </a:ext>
            </a:extLst>
          </p:cNvPr>
          <p:cNvSpPr>
            <a:spLocks noGrp="1"/>
          </p:cNvSpPr>
          <p:nvPr>
            <p:ph type="body" sz="quarter" idx="13" hasCustomPrompt="1"/>
          </p:nvPr>
        </p:nvSpPr>
        <p:spPr>
          <a:xfrm>
            <a:off x="571500" y="2437654"/>
            <a:ext cx="540000" cy="612000"/>
          </a:xfrm>
        </p:spPr>
        <p:txBody>
          <a:bodyPr/>
          <a:lstStyle>
            <a:lvl1pPr marL="0" indent="0">
              <a:buNone/>
              <a:defRPr sz="4800">
                <a:solidFill>
                  <a:schemeClr val="tx2"/>
                </a:solidFill>
                <a:latin typeface="+mj-lt"/>
              </a:defRPr>
            </a:lvl1pPr>
          </a:lstStyle>
          <a:p>
            <a:pPr lvl="0"/>
            <a:r>
              <a:rPr lang="nl-NL" dirty="0"/>
              <a:t>A</a:t>
            </a:r>
          </a:p>
        </p:txBody>
      </p:sp>
      <p:sp>
        <p:nvSpPr>
          <p:cNvPr id="25" name="Tijdelijke aanduiding voor tekst 24">
            <a:extLst>
              <a:ext uri="{FF2B5EF4-FFF2-40B4-BE49-F238E27FC236}">
                <a16:creationId xmlns:a16="http://schemas.microsoft.com/office/drawing/2014/main" id="{4DEA1DA3-1493-C2AF-4B1D-FAE45B7C051C}"/>
              </a:ext>
            </a:extLst>
          </p:cNvPr>
          <p:cNvSpPr>
            <a:spLocks noGrp="1"/>
          </p:cNvSpPr>
          <p:nvPr>
            <p:ph type="body" sz="quarter" idx="14" hasCustomPrompt="1"/>
          </p:nvPr>
        </p:nvSpPr>
        <p:spPr>
          <a:xfrm>
            <a:off x="1111500" y="2437653"/>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6" name="Tijdelijke aanduiding voor tekst 22">
            <a:extLst>
              <a:ext uri="{FF2B5EF4-FFF2-40B4-BE49-F238E27FC236}">
                <a16:creationId xmlns:a16="http://schemas.microsoft.com/office/drawing/2014/main" id="{14305B85-52EE-C81A-CFC2-8B2A3AE37B01}"/>
              </a:ext>
            </a:extLst>
          </p:cNvPr>
          <p:cNvSpPr>
            <a:spLocks noGrp="1"/>
          </p:cNvSpPr>
          <p:nvPr>
            <p:ph type="body" sz="quarter" idx="15" hasCustomPrompt="1"/>
          </p:nvPr>
        </p:nvSpPr>
        <p:spPr>
          <a:xfrm>
            <a:off x="573781" y="3178467"/>
            <a:ext cx="540000" cy="612000"/>
          </a:xfrm>
        </p:spPr>
        <p:txBody>
          <a:bodyPr/>
          <a:lstStyle>
            <a:lvl1pPr marL="0" indent="0">
              <a:buNone/>
              <a:defRPr sz="4800">
                <a:solidFill>
                  <a:schemeClr val="accent3"/>
                </a:solidFill>
                <a:latin typeface="+mj-lt"/>
              </a:defRPr>
            </a:lvl1pPr>
          </a:lstStyle>
          <a:p>
            <a:pPr lvl="0"/>
            <a:r>
              <a:rPr lang="nl-NL" dirty="0"/>
              <a:t>B</a:t>
            </a:r>
          </a:p>
        </p:txBody>
      </p:sp>
      <p:sp>
        <p:nvSpPr>
          <p:cNvPr id="27" name="Tijdelijke aanduiding voor tekst 24">
            <a:extLst>
              <a:ext uri="{FF2B5EF4-FFF2-40B4-BE49-F238E27FC236}">
                <a16:creationId xmlns:a16="http://schemas.microsoft.com/office/drawing/2014/main" id="{AB1F7EE0-4907-3BCC-91C8-78DF27065A60}"/>
              </a:ext>
            </a:extLst>
          </p:cNvPr>
          <p:cNvSpPr>
            <a:spLocks noGrp="1"/>
          </p:cNvSpPr>
          <p:nvPr>
            <p:ph type="body" sz="quarter" idx="16" hasCustomPrompt="1"/>
          </p:nvPr>
        </p:nvSpPr>
        <p:spPr>
          <a:xfrm>
            <a:off x="1113781" y="3178466"/>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8" name="Tijdelijke aanduiding voor tekst 22">
            <a:extLst>
              <a:ext uri="{FF2B5EF4-FFF2-40B4-BE49-F238E27FC236}">
                <a16:creationId xmlns:a16="http://schemas.microsoft.com/office/drawing/2014/main" id="{2743486A-E445-509B-635A-F53B50CC0C14}"/>
              </a:ext>
            </a:extLst>
          </p:cNvPr>
          <p:cNvSpPr>
            <a:spLocks noGrp="1"/>
          </p:cNvSpPr>
          <p:nvPr>
            <p:ph type="body" sz="quarter" idx="17" hasCustomPrompt="1"/>
          </p:nvPr>
        </p:nvSpPr>
        <p:spPr>
          <a:xfrm>
            <a:off x="576162" y="3911415"/>
            <a:ext cx="540000" cy="612000"/>
          </a:xfrm>
        </p:spPr>
        <p:txBody>
          <a:bodyPr/>
          <a:lstStyle>
            <a:lvl1pPr marL="0" indent="0">
              <a:buNone/>
              <a:defRPr sz="4800">
                <a:solidFill>
                  <a:schemeClr val="accent4"/>
                </a:solidFill>
                <a:latin typeface="+mj-lt"/>
              </a:defRPr>
            </a:lvl1pPr>
          </a:lstStyle>
          <a:p>
            <a:pPr lvl="0"/>
            <a:r>
              <a:rPr lang="nl-NL" dirty="0"/>
              <a:t>C</a:t>
            </a:r>
          </a:p>
        </p:txBody>
      </p:sp>
      <p:sp>
        <p:nvSpPr>
          <p:cNvPr id="29" name="Tijdelijke aanduiding voor tekst 24">
            <a:extLst>
              <a:ext uri="{FF2B5EF4-FFF2-40B4-BE49-F238E27FC236}">
                <a16:creationId xmlns:a16="http://schemas.microsoft.com/office/drawing/2014/main" id="{422BFDF2-EE78-C84F-801E-B690D0AC184A}"/>
              </a:ext>
            </a:extLst>
          </p:cNvPr>
          <p:cNvSpPr>
            <a:spLocks noGrp="1"/>
          </p:cNvSpPr>
          <p:nvPr>
            <p:ph type="body" sz="quarter" idx="18" hasCustomPrompt="1"/>
          </p:nvPr>
        </p:nvSpPr>
        <p:spPr>
          <a:xfrm>
            <a:off x="1116162" y="3911414"/>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Tree>
    <p:extLst>
      <p:ext uri="{BB962C8B-B14F-4D97-AF65-F5344CB8AC3E}">
        <p14:creationId xmlns:p14="http://schemas.microsoft.com/office/powerpoint/2010/main" val="133113632"/>
      </p:ext>
    </p:extLst>
  </p:cSld>
  <p:clrMapOvr>
    <a:masterClrMapping/>
  </p:clrMapOvr>
  <p:extLst>
    <p:ext uri="{DCECCB84-F9BA-43D5-87BE-67443E8EF086}">
      <p15:sldGuideLst xmlns:p15="http://schemas.microsoft.com/office/powerpoint/2012/main">
        <p15:guide id="1" orient="horz" pos="3537">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p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571500" y="336544"/>
            <a:ext cx="11044238" cy="492131"/>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571500" y="1212850"/>
            <a:ext cx="11044238" cy="4786312"/>
          </a:xfrm>
        </p:spPr>
        <p:txBody>
          <a:bodyPr/>
          <a:lstStyle>
            <a:lvl1pPr marL="342900" indent="-342900" algn="l">
              <a:lnSpc>
                <a:spcPts val="2400"/>
              </a:lnSpc>
              <a:buClr>
                <a:schemeClr val="accent1"/>
              </a:buClr>
              <a:buFont typeface="Abadi Extra Light" panose="020B0204020104020204" pitchFamily="34" charset="0"/>
              <a:buChar char="●"/>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27616593"/>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eer weten?">
    <p:bg>
      <p:bgPr>
        <a:solidFill>
          <a:schemeClr val="tx2"/>
        </a:solidFill>
        <a:effectLst/>
      </p:bgPr>
    </p:bg>
    <p:spTree>
      <p:nvGrpSpPr>
        <p:cNvPr id="1" name=""/>
        <p:cNvGrpSpPr/>
        <p:nvPr/>
      </p:nvGrpSpPr>
      <p:grpSpPr>
        <a:xfrm>
          <a:off x="0" y="0"/>
          <a:ext cx="0" cy="0"/>
          <a:chOff x="0" y="0"/>
          <a:chExt cx="0" cy="0"/>
        </a:xfrm>
      </p:grpSpPr>
      <p:sp>
        <p:nvSpPr>
          <p:cNvPr id="18" name="Ovaal 17">
            <a:extLst>
              <a:ext uri="{FF2B5EF4-FFF2-40B4-BE49-F238E27FC236}">
                <a16:creationId xmlns:a16="http://schemas.microsoft.com/office/drawing/2014/main" id="{161DBC0C-CECC-92E8-7621-0A1B8B342E61}"/>
              </a:ext>
            </a:extLst>
          </p:cNvPr>
          <p:cNvSpPr/>
          <p:nvPr userDrawn="1"/>
        </p:nvSpPr>
        <p:spPr>
          <a:xfrm>
            <a:off x="-742156" y="1077118"/>
            <a:ext cx="4791075" cy="47910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7740333" y="2181859"/>
            <a:ext cx="3875405" cy="438151"/>
          </a:xfrm>
        </p:spPr>
        <p:txBody>
          <a:bodyPr anchor="b">
            <a:noAutofit/>
          </a:bodyPr>
          <a:lstStyle>
            <a:lvl1pPr algn="l">
              <a:lnSpc>
                <a:spcPts val="4800"/>
              </a:lnSpc>
              <a:defRPr sz="3200">
                <a:solidFill>
                  <a:schemeClr val="bg1"/>
                </a:solidFill>
              </a:defRPr>
            </a:lvl1pPr>
          </a:lstStyle>
          <a:p>
            <a:r>
              <a:rPr lang="nl-NL" dirty="0"/>
              <a:t>Meer weten?</a:t>
            </a:r>
          </a:p>
        </p:txBody>
      </p:sp>
      <p:pic>
        <p:nvPicPr>
          <p:cNvPr id="7" name="Graphic 6">
            <a:extLst>
              <a:ext uri="{FF2B5EF4-FFF2-40B4-BE49-F238E27FC236}">
                <a16:creationId xmlns:a16="http://schemas.microsoft.com/office/drawing/2014/main" id="{22A3E3DB-68DA-97CF-92B0-2073EEF14E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46813" y="2847967"/>
            <a:ext cx="5368925" cy="1162066"/>
          </a:xfrm>
          <a:prstGeom prst="rect">
            <a:avLst/>
          </a:prstGeom>
        </p:spPr>
      </p:pic>
      <p:sp>
        <p:nvSpPr>
          <p:cNvPr id="12" name="Tijdelijke aanduiding voor tekst 11">
            <a:extLst>
              <a:ext uri="{FF2B5EF4-FFF2-40B4-BE49-F238E27FC236}">
                <a16:creationId xmlns:a16="http://schemas.microsoft.com/office/drawing/2014/main" id="{28452839-26B7-D7C9-A728-0C766FEE6C4B}"/>
              </a:ext>
            </a:extLst>
          </p:cNvPr>
          <p:cNvSpPr>
            <a:spLocks noGrp="1"/>
          </p:cNvSpPr>
          <p:nvPr>
            <p:ph type="body" sz="quarter" idx="10" hasCustomPrompt="1"/>
          </p:nvPr>
        </p:nvSpPr>
        <p:spPr>
          <a:xfrm>
            <a:off x="7740332" y="4217035"/>
            <a:ext cx="3875405" cy="332105"/>
          </a:xfrm>
        </p:spPr>
        <p:txBody>
          <a:bodyPr/>
          <a:lstStyle>
            <a:lvl1pPr marL="0" indent="0">
              <a:buNone/>
              <a:defRPr sz="2400">
                <a:solidFill>
                  <a:schemeClr val="accent4"/>
                </a:solidFill>
                <a:latin typeface="+mj-lt"/>
              </a:defRPr>
            </a:lvl1pPr>
          </a:lstStyle>
          <a:p>
            <a:pPr lvl="0"/>
            <a:r>
              <a:rPr lang="nl-NL" dirty="0"/>
              <a:t>Iplo.nl</a:t>
            </a:r>
          </a:p>
        </p:txBody>
      </p:sp>
      <p:sp>
        <p:nvSpPr>
          <p:cNvPr id="17" name="Tijdelijke aanduiding voor afbeelding 16">
            <a:extLst>
              <a:ext uri="{FF2B5EF4-FFF2-40B4-BE49-F238E27FC236}">
                <a16:creationId xmlns:a16="http://schemas.microsoft.com/office/drawing/2014/main" id="{4559956D-9DEE-6A75-53D3-552461F16E7D}"/>
              </a:ext>
            </a:extLst>
          </p:cNvPr>
          <p:cNvSpPr>
            <a:spLocks noGrp="1"/>
          </p:cNvSpPr>
          <p:nvPr>
            <p:ph type="pic" sz="quarter" idx="11" hasCustomPrompt="1"/>
          </p:nvPr>
        </p:nvSpPr>
        <p:spPr>
          <a:xfrm>
            <a:off x="-2219325" y="-400051"/>
            <a:ext cx="7745413" cy="7745413"/>
          </a:xfrm>
          <a:prstGeom prst="donut">
            <a:avLst>
              <a:gd name="adj" fmla="val 27202"/>
            </a:avLst>
          </a:prstGeom>
          <a:solidFill>
            <a:schemeClr val="accent5"/>
          </a:solidFill>
        </p:spPr>
        <p:txBody>
          <a:bodyPr lIns="0" tIns="756000" bIns="0" anchor="ctr"/>
          <a:lstStyle>
            <a:lvl1pPr marL="0" indent="0" algn="ctr">
              <a:buNone/>
              <a:defRPr>
                <a:solidFill>
                  <a:schemeClr val="tx2"/>
                </a:solidFill>
              </a:defRPr>
            </a:lvl1pPr>
          </a:lstStyle>
          <a:p>
            <a:r>
              <a:rPr lang="nl-NL" dirty="0"/>
              <a:t>Afbeelding</a:t>
            </a:r>
          </a:p>
        </p:txBody>
      </p:sp>
    </p:spTree>
    <p:extLst>
      <p:ext uri="{BB962C8B-B14F-4D97-AF65-F5344CB8AC3E}">
        <p14:creationId xmlns:p14="http://schemas.microsoft.com/office/powerpoint/2010/main" val="1310865507"/>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5202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fbeelding + Titel + Copy">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6BB8BF2D-6A06-B916-F03C-CD87D42F5E18}"/>
              </a:ext>
            </a:extLst>
          </p:cNvPr>
          <p:cNvSpPr>
            <a:spLocks noGrp="1"/>
          </p:cNvSpPr>
          <p:nvPr>
            <p:ph type="pic" sz="quarter" idx="13" hasCustomPrompt="1"/>
          </p:nvPr>
        </p:nvSpPr>
        <p:spPr>
          <a:xfrm>
            <a:off x="6351" y="0"/>
            <a:ext cx="5945187" cy="6714000"/>
          </a:xfrm>
          <a:solidFill>
            <a:schemeClr val="accent5"/>
          </a:solidFill>
        </p:spPr>
        <p:txBody>
          <a:bodyPr tIns="864000" bIns="0" anchor="ctr"/>
          <a:lstStyle>
            <a:lvl1pPr marL="0" indent="0" algn="ctr">
              <a:buNone/>
              <a:defRPr>
                <a:solidFill>
                  <a:schemeClr val="tx2"/>
                </a:solidFill>
              </a:defRPr>
            </a:lvl1pPr>
          </a:lstStyle>
          <a:p>
            <a:r>
              <a:rPr lang="nl-NL" dirty="0"/>
              <a:t>Afbeelding</a:t>
            </a:r>
          </a:p>
        </p:txBody>
      </p:sp>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6246813" y="336544"/>
            <a:ext cx="5380038" cy="492131"/>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6246813" y="1212850"/>
            <a:ext cx="5380038" cy="4786312"/>
          </a:xfrm>
        </p:spPr>
        <p:txBody>
          <a:bodyPr/>
          <a:lstStyle>
            <a:lvl1pPr marL="342900" indent="-342900" algn="l">
              <a:lnSpc>
                <a:spcPts val="2400"/>
              </a:lnSpc>
              <a:buClr>
                <a:schemeClr val="accent1"/>
              </a:buClr>
              <a:buFont typeface="Abadi Extra Light" panose="020B0204020104020204" pitchFamily="34" charset="0"/>
              <a:buChar char="●"/>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l-NL" dirty="0"/>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93401079"/>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fbeelding + ABC Cop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6246813" y="1513304"/>
            <a:ext cx="5368925" cy="528222"/>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hasCustomPrompt="1"/>
          </p:nvPr>
        </p:nvSpPr>
        <p:spPr>
          <a:xfrm>
            <a:off x="6246814" y="2304359"/>
            <a:ext cx="5359500" cy="1002738"/>
          </a:xfrm>
        </p:spPr>
        <p:txBody>
          <a:bodyPr/>
          <a:lstStyle>
            <a:lvl1pPr marL="0" indent="0" algn="l">
              <a:lnSpc>
                <a:spcPct val="100000"/>
              </a:lnSpc>
              <a:buClr>
                <a:schemeClr val="accent1"/>
              </a:buClr>
              <a:buFont typeface="Abadi Extra Light" panose="020B0204020104020204" pitchFamily="34" charset="0"/>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r>
              <a:rPr lang="nl-NL" dirty="0"/>
              <a:t> </a:t>
            </a:r>
            <a:r>
              <a:rPr lang="nl-NL" dirty="0" err="1"/>
              <a:t>eu</a:t>
            </a:r>
            <a:r>
              <a:rPr lang="nl-NL" dirty="0"/>
              <a:t> </a:t>
            </a:r>
            <a:r>
              <a:rPr lang="nl-NL" dirty="0" err="1"/>
              <a:t>fugiat</a:t>
            </a:r>
            <a:r>
              <a:rPr lang="nl-NL" dirty="0"/>
              <a:t> </a:t>
            </a:r>
            <a:r>
              <a:rPr lang="nl-NL" dirty="0" err="1"/>
              <a:t>nulla</a:t>
            </a:r>
            <a:r>
              <a:rPr lang="nl-NL" dirty="0"/>
              <a:t> </a:t>
            </a:r>
            <a:r>
              <a:rPr lang="nl-NL" dirty="0" err="1"/>
              <a:t>pariatur</a:t>
            </a:r>
            <a:r>
              <a:rPr lang="nl-NL" dirty="0"/>
              <a:t>. </a:t>
            </a:r>
            <a:r>
              <a:rPr lang="nl-NL" dirty="0" err="1"/>
              <a:t>Excepteur</a:t>
            </a:r>
            <a:r>
              <a:rPr lang="nl-NL" dirty="0"/>
              <a:t> sint </a:t>
            </a:r>
            <a:r>
              <a:rPr lang="nl-NL" dirty="0" err="1"/>
              <a:t>occaecat</a:t>
            </a:r>
            <a:r>
              <a:rPr lang="nl-NL" dirty="0"/>
              <a:t> </a:t>
            </a:r>
            <a:r>
              <a:rPr lang="nl-NL" dirty="0" err="1"/>
              <a:t>cupidatat</a:t>
            </a:r>
            <a:r>
              <a:rPr lang="nl-NL" dirty="0"/>
              <a:t> non </a:t>
            </a:r>
            <a:r>
              <a:rPr lang="nl-NL" dirty="0" err="1"/>
              <a:t>proident</a:t>
            </a:r>
            <a:r>
              <a:rPr lang="nl-NL" dirty="0"/>
              <a:t>, </a:t>
            </a:r>
            <a:r>
              <a:rPr lang="nl-NL" dirty="0" err="1"/>
              <a:t>sunt</a:t>
            </a:r>
            <a:r>
              <a:rPr lang="nl-NL" dirty="0"/>
              <a:t> in culpa </a:t>
            </a:r>
            <a:r>
              <a:rPr lang="nl-NL" dirty="0" err="1"/>
              <a:t>qui</a:t>
            </a:r>
            <a:r>
              <a:rPr lang="nl-NL" dirty="0"/>
              <a:t> officia </a:t>
            </a:r>
            <a:r>
              <a:rPr lang="nl-NL" dirty="0" err="1"/>
              <a:t>deserunt</a:t>
            </a:r>
            <a:r>
              <a:rPr lang="nl-NL" dirty="0"/>
              <a:t> </a:t>
            </a:r>
            <a:r>
              <a:rPr lang="nl-NL" dirty="0" err="1"/>
              <a:t>mollit</a:t>
            </a:r>
            <a:r>
              <a:rPr lang="nl-NL" dirty="0"/>
              <a:t> </a:t>
            </a:r>
            <a:r>
              <a:rPr lang="nl-NL" dirty="0" err="1"/>
              <a:t>anim</a:t>
            </a:r>
            <a:r>
              <a:rPr lang="nl-NL" dirty="0"/>
              <a:t> </a:t>
            </a:r>
            <a:r>
              <a:rPr lang="nl-NL" dirty="0" err="1"/>
              <a:t>id</a:t>
            </a:r>
            <a:r>
              <a:rPr lang="nl-NL" dirty="0"/>
              <a:t> </a:t>
            </a:r>
            <a:r>
              <a:rPr lang="nl-NL" dirty="0" err="1"/>
              <a:t>est</a:t>
            </a:r>
            <a:r>
              <a:rPr lang="nl-NL" dirty="0"/>
              <a:t> </a:t>
            </a:r>
            <a:r>
              <a:rPr lang="nl-NL" dirty="0" err="1"/>
              <a:t>laborum</a:t>
            </a:r>
            <a:r>
              <a:rPr lang="nl-NL" dirty="0"/>
              <a:t>.</a:t>
            </a:r>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tekst 22">
            <a:extLst>
              <a:ext uri="{FF2B5EF4-FFF2-40B4-BE49-F238E27FC236}">
                <a16:creationId xmlns:a16="http://schemas.microsoft.com/office/drawing/2014/main" id="{72689890-0AA5-3E4A-1FFD-5A39EBF6BD9E}"/>
              </a:ext>
            </a:extLst>
          </p:cNvPr>
          <p:cNvSpPr>
            <a:spLocks noGrp="1"/>
          </p:cNvSpPr>
          <p:nvPr>
            <p:ph type="body" sz="quarter" idx="13" hasCustomPrompt="1"/>
          </p:nvPr>
        </p:nvSpPr>
        <p:spPr>
          <a:xfrm>
            <a:off x="6246813" y="3614451"/>
            <a:ext cx="540000" cy="612000"/>
          </a:xfrm>
        </p:spPr>
        <p:txBody>
          <a:bodyPr/>
          <a:lstStyle>
            <a:lvl1pPr marL="0" indent="0">
              <a:buNone/>
              <a:defRPr sz="4800">
                <a:solidFill>
                  <a:schemeClr val="tx2"/>
                </a:solidFill>
                <a:latin typeface="+mj-lt"/>
              </a:defRPr>
            </a:lvl1pPr>
          </a:lstStyle>
          <a:p>
            <a:pPr lvl="0"/>
            <a:r>
              <a:rPr lang="nl-NL" dirty="0"/>
              <a:t>A</a:t>
            </a:r>
          </a:p>
        </p:txBody>
      </p:sp>
      <p:sp>
        <p:nvSpPr>
          <p:cNvPr id="25" name="Tijdelijke aanduiding voor tekst 24">
            <a:extLst>
              <a:ext uri="{FF2B5EF4-FFF2-40B4-BE49-F238E27FC236}">
                <a16:creationId xmlns:a16="http://schemas.microsoft.com/office/drawing/2014/main" id="{4DEA1DA3-1493-C2AF-4B1D-FAE45B7C051C}"/>
              </a:ext>
            </a:extLst>
          </p:cNvPr>
          <p:cNvSpPr>
            <a:spLocks noGrp="1"/>
          </p:cNvSpPr>
          <p:nvPr>
            <p:ph type="body" sz="quarter" idx="14" hasCustomPrompt="1"/>
          </p:nvPr>
        </p:nvSpPr>
        <p:spPr>
          <a:xfrm>
            <a:off x="6786813" y="3614450"/>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6" name="Tijdelijke aanduiding voor tekst 22">
            <a:extLst>
              <a:ext uri="{FF2B5EF4-FFF2-40B4-BE49-F238E27FC236}">
                <a16:creationId xmlns:a16="http://schemas.microsoft.com/office/drawing/2014/main" id="{14305B85-52EE-C81A-CFC2-8B2A3AE37B01}"/>
              </a:ext>
            </a:extLst>
          </p:cNvPr>
          <p:cNvSpPr>
            <a:spLocks noGrp="1"/>
          </p:cNvSpPr>
          <p:nvPr>
            <p:ph type="body" sz="quarter" idx="15" hasCustomPrompt="1"/>
          </p:nvPr>
        </p:nvSpPr>
        <p:spPr>
          <a:xfrm>
            <a:off x="6249094" y="4355264"/>
            <a:ext cx="540000" cy="612000"/>
          </a:xfrm>
        </p:spPr>
        <p:txBody>
          <a:bodyPr/>
          <a:lstStyle>
            <a:lvl1pPr marL="0" indent="0">
              <a:buNone/>
              <a:defRPr sz="4800">
                <a:solidFill>
                  <a:schemeClr val="accent3"/>
                </a:solidFill>
                <a:latin typeface="+mj-lt"/>
              </a:defRPr>
            </a:lvl1pPr>
          </a:lstStyle>
          <a:p>
            <a:pPr lvl="0"/>
            <a:r>
              <a:rPr lang="nl-NL" dirty="0"/>
              <a:t>B</a:t>
            </a:r>
          </a:p>
        </p:txBody>
      </p:sp>
      <p:sp>
        <p:nvSpPr>
          <p:cNvPr id="27" name="Tijdelijke aanduiding voor tekst 24">
            <a:extLst>
              <a:ext uri="{FF2B5EF4-FFF2-40B4-BE49-F238E27FC236}">
                <a16:creationId xmlns:a16="http://schemas.microsoft.com/office/drawing/2014/main" id="{AB1F7EE0-4907-3BCC-91C8-78DF27065A60}"/>
              </a:ext>
            </a:extLst>
          </p:cNvPr>
          <p:cNvSpPr>
            <a:spLocks noGrp="1"/>
          </p:cNvSpPr>
          <p:nvPr>
            <p:ph type="body" sz="quarter" idx="16" hasCustomPrompt="1"/>
          </p:nvPr>
        </p:nvSpPr>
        <p:spPr>
          <a:xfrm>
            <a:off x="6789094" y="4355263"/>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8" name="Tijdelijke aanduiding voor tekst 22">
            <a:extLst>
              <a:ext uri="{FF2B5EF4-FFF2-40B4-BE49-F238E27FC236}">
                <a16:creationId xmlns:a16="http://schemas.microsoft.com/office/drawing/2014/main" id="{2743486A-E445-509B-635A-F53B50CC0C14}"/>
              </a:ext>
            </a:extLst>
          </p:cNvPr>
          <p:cNvSpPr>
            <a:spLocks noGrp="1"/>
          </p:cNvSpPr>
          <p:nvPr>
            <p:ph type="body" sz="quarter" idx="17" hasCustomPrompt="1"/>
          </p:nvPr>
        </p:nvSpPr>
        <p:spPr>
          <a:xfrm>
            <a:off x="6251475" y="5088212"/>
            <a:ext cx="540000" cy="612000"/>
          </a:xfrm>
        </p:spPr>
        <p:txBody>
          <a:bodyPr/>
          <a:lstStyle>
            <a:lvl1pPr marL="0" indent="0">
              <a:buNone/>
              <a:defRPr sz="4800">
                <a:solidFill>
                  <a:schemeClr val="accent4"/>
                </a:solidFill>
                <a:latin typeface="+mj-lt"/>
              </a:defRPr>
            </a:lvl1pPr>
          </a:lstStyle>
          <a:p>
            <a:pPr lvl="0"/>
            <a:r>
              <a:rPr lang="nl-NL" dirty="0"/>
              <a:t>C</a:t>
            </a:r>
          </a:p>
        </p:txBody>
      </p:sp>
      <p:sp>
        <p:nvSpPr>
          <p:cNvPr id="29" name="Tijdelijke aanduiding voor tekst 24">
            <a:extLst>
              <a:ext uri="{FF2B5EF4-FFF2-40B4-BE49-F238E27FC236}">
                <a16:creationId xmlns:a16="http://schemas.microsoft.com/office/drawing/2014/main" id="{422BFDF2-EE78-C84F-801E-B690D0AC184A}"/>
              </a:ext>
            </a:extLst>
          </p:cNvPr>
          <p:cNvSpPr>
            <a:spLocks noGrp="1"/>
          </p:cNvSpPr>
          <p:nvPr>
            <p:ph type="body" sz="quarter" idx="18" hasCustomPrompt="1"/>
          </p:nvPr>
        </p:nvSpPr>
        <p:spPr>
          <a:xfrm>
            <a:off x="6791475" y="5088211"/>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31" name="Tijdelijke aanduiding voor afbeelding 30">
            <a:extLst>
              <a:ext uri="{FF2B5EF4-FFF2-40B4-BE49-F238E27FC236}">
                <a16:creationId xmlns:a16="http://schemas.microsoft.com/office/drawing/2014/main" id="{FC04DBAC-CC27-1756-73A3-BA0FAC1EB2DC}"/>
              </a:ext>
            </a:extLst>
          </p:cNvPr>
          <p:cNvSpPr>
            <a:spLocks noGrp="1"/>
          </p:cNvSpPr>
          <p:nvPr>
            <p:ph type="pic" sz="quarter" idx="19" hasCustomPrompt="1"/>
          </p:nvPr>
        </p:nvSpPr>
        <p:spPr>
          <a:xfrm>
            <a:off x="-826861" y="-899885"/>
            <a:ext cx="6480000" cy="6480000"/>
          </a:xfrm>
          <a:prstGeom prst="round2DiagRect">
            <a:avLst>
              <a:gd name="adj1" fmla="val 40669"/>
              <a:gd name="adj2" fmla="val 0"/>
            </a:avLst>
          </a:prstGeom>
          <a:solidFill>
            <a:schemeClr val="accent5"/>
          </a:solidFill>
        </p:spPr>
        <p:txBody>
          <a:bodyPr tIns="1008000" anchor="ctr"/>
          <a:lstStyle>
            <a:lvl1pPr marL="0" indent="0" algn="ctr">
              <a:buNone/>
              <a:defRPr>
                <a:solidFill>
                  <a:schemeClr val="tx2"/>
                </a:solidFill>
              </a:defRPr>
            </a:lvl1pPr>
          </a:lstStyle>
          <a:p>
            <a:r>
              <a:rPr lang="nl-NL" dirty="0"/>
              <a:t>Afbeelding</a:t>
            </a:r>
          </a:p>
        </p:txBody>
      </p:sp>
    </p:spTree>
    <p:extLst>
      <p:ext uri="{BB962C8B-B14F-4D97-AF65-F5344CB8AC3E}">
        <p14:creationId xmlns:p14="http://schemas.microsoft.com/office/powerpoint/2010/main" val="2054669879"/>
      </p:ext>
    </p:extLst>
  </p:cSld>
  <p:clrMapOvr>
    <a:masterClrMapping/>
  </p:clrMapOvr>
  <p:extLst>
    <p:ext uri="{DCECCB84-F9BA-43D5-87BE-67443E8EF086}">
      <p15:sldGuideLst xmlns:p15="http://schemas.microsoft.com/office/powerpoint/2012/main">
        <p15:guide id="1" orient="horz" pos="353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BC Copy +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571500" y="1513304"/>
            <a:ext cx="5368925" cy="528222"/>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hasCustomPrompt="1"/>
          </p:nvPr>
        </p:nvSpPr>
        <p:spPr>
          <a:xfrm>
            <a:off x="571501" y="2304359"/>
            <a:ext cx="5359500" cy="1002738"/>
          </a:xfrm>
        </p:spPr>
        <p:txBody>
          <a:bodyPr/>
          <a:lstStyle>
            <a:lvl1pPr marL="0" indent="0" algn="l">
              <a:lnSpc>
                <a:spcPct val="100000"/>
              </a:lnSpc>
              <a:buClr>
                <a:schemeClr val="accent1"/>
              </a:buClr>
              <a:buFont typeface="Abadi Extra Light" panose="020B0204020104020204" pitchFamily="34" charset="0"/>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r>
              <a:rPr lang="nl-NL" dirty="0"/>
              <a:t> </a:t>
            </a:r>
            <a:r>
              <a:rPr lang="nl-NL" dirty="0" err="1"/>
              <a:t>eu</a:t>
            </a:r>
            <a:r>
              <a:rPr lang="nl-NL" dirty="0"/>
              <a:t> </a:t>
            </a:r>
            <a:r>
              <a:rPr lang="nl-NL" dirty="0" err="1"/>
              <a:t>fugiat</a:t>
            </a:r>
            <a:r>
              <a:rPr lang="nl-NL" dirty="0"/>
              <a:t> </a:t>
            </a:r>
            <a:r>
              <a:rPr lang="nl-NL" dirty="0" err="1"/>
              <a:t>nulla</a:t>
            </a:r>
            <a:r>
              <a:rPr lang="nl-NL" dirty="0"/>
              <a:t> </a:t>
            </a:r>
            <a:r>
              <a:rPr lang="nl-NL" dirty="0" err="1"/>
              <a:t>pariatur</a:t>
            </a:r>
            <a:r>
              <a:rPr lang="nl-NL" dirty="0"/>
              <a:t>. </a:t>
            </a:r>
            <a:r>
              <a:rPr lang="nl-NL" dirty="0" err="1"/>
              <a:t>Excepteur</a:t>
            </a:r>
            <a:r>
              <a:rPr lang="nl-NL" dirty="0"/>
              <a:t> sint </a:t>
            </a:r>
            <a:r>
              <a:rPr lang="nl-NL" dirty="0" err="1"/>
              <a:t>occaecat</a:t>
            </a:r>
            <a:r>
              <a:rPr lang="nl-NL" dirty="0"/>
              <a:t> </a:t>
            </a:r>
            <a:r>
              <a:rPr lang="nl-NL" dirty="0" err="1"/>
              <a:t>cupidatat</a:t>
            </a:r>
            <a:r>
              <a:rPr lang="nl-NL" dirty="0"/>
              <a:t> non </a:t>
            </a:r>
            <a:r>
              <a:rPr lang="nl-NL" dirty="0" err="1"/>
              <a:t>proident</a:t>
            </a:r>
            <a:r>
              <a:rPr lang="nl-NL" dirty="0"/>
              <a:t>, </a:t>
            </a:r>
            <a:r>
              <a:rPr lang="nl-NL" dirty="0" err="1"/>
              <a:t>sunt</a:t>
            </a:r>
            <a:r>
              <a:rPr lang="nl-NL" dirty="0"/>
              <a:t> in culpa </a:t>
            </a:r>
            <a:r>
              <a:rPr lang="nl-NL" dirty="0" err="1"/>
              <a:t>qui</a:t>
            </a:r>
            <a:r>
              <a:rPr lang="nl-NL" dirty="0"/>
              <a:t> officia </a:t>
            </a:r>
            <a:r>
              <a:rPr lang="nl-NL" dirty="0" err="1"/>
              <a:t>deserunt</a:t>
            </a:r>
            <a:r>
              <a:rPr lang="nl-NL" dirty="0"/>
              <a:t> </a:t>
            </a:r>
            <a:r>
              <a:rPr lang="nl-NL" dirty="0" err="1"/>
              <a:t>mollit</a:t>
            </a:r>
            <a:r>
              <a:rPr lang="nl-NL" dirty="0"/>
              <a:t> </a:t>
            </a:r>
            <a:r>
              <a:rPr lang="nl-NL" dirty="0" err="1"/>
              <a:t>anim</a:t>
            </a:r>
            <a:r>
              <a:rPr lang="nl-NL" dirty="0"/>
              <a:t> </a:t>
            </a:r>
            <a:r>
              <a:rPr lang="nl-NL" dirty="0" err="1"/>
              <a:t>id</a:t>
            </a:r>
            <a:r>
              <a:rPr lang="nl-NL" dirty="0"/>
              <a:t> </a:t>
            </a:r>
            <a:r>
              <a:rPr lang="nl-NL" dirty="0" err="1"/>
              <a:t>est</a:t>
            </a:r>
            <a:r>
              <a:rPr lang="nl-NL" dirty="0"/>
              <a:t> </a:t>
            </a:r>
            <a:r>
              <a:rPr lang="nl-NL" dirty="0" err="1"/>
              <a:t>laborum</a:t>
            </a:r>
            <a:r>
              <a:rPr lang="nl-NL" dirty="0"/>
              <a:t>.</a:t>
            </a:r>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tekst 22">
            <a:extLst>
              <a:ext uri="{FF2B5EF4-FFF2-40B4-BE49-F238E27FC236}">
                <a16:creationId xmlns:a16="http://schemas.microsoft.com/office/drawing/2014/main" id="{72689890-0AA5-3E4A-1FFD-5A39EBF6BD9E}"/>
              </a:ext>
            </a:extLst>
          </p:cNvPr>
          <p:cNvSpPr>
            <a:spLocks noGrp="1"/>
          </p:cNvSpPr>
          <p:nvPr>
            <p:ph type="body" sz="quarter" idx="13" hasCustomPrompt="1"/>
          </p:nvPr>
        </p:nvSpPr>
        <p:spPr>
          <a:xfrm>
            <a:off x="571500" y="3614451"/>
            <a:ext cx="540000" cy="612000"/>
          </a:xfrm>
        </p:spPr>
        <p:txBody>
          <a:bodyPr/>
          <a:lstStyle>
            <a:lvl1pPr marL="0" indent="0">
              <a:buNone/>
              <a:defRPr sz="4800">
                <a:solidFill>
                  <a:schemeClr val="tx2"/>
                </a:solidFill>
                <a:latin typeface="+mj-lt"/>
              </a:defRPr>
            </a:lvl1pPr>
          </a:lstStyle>
          <a:p>
            <a:pPr lvl="0"/>
            <a:r>
              <a:rPr lang="nl-NL" dirty="0"/>
              <a:t>A</a:t>
            </a:r>
          </a:p>
        </p:txBody>
      </p:sp>
      <p:sp>
        <p:nvSpPr>
          <p:cNvPr id="25" name="Tijdelijke aanduiding voor tekst 24">
            <a:extLst>
              <a:ext uri="{FF2B5EF4-FFF2-40B4-BE49-F238E27FC236}">
                <a16:creationId xmlns:a16="http://schemas.microsoft.com/office/drawing/2014/main" id="{4DEA1DA3-1493-C2AF-4B1D-FAE45B7C051C}"/>
              </a:ext>
            </a:extLst>
          </p:cNvPr>
          <p:cNvSpPr>
            <a:spLocks noGrp="1"/>
          </p:cNvSpPr>
          <p:nvPr>
            <p:ph type="body" sz="quarter" idx="14" hasCustomPrompt="1"/>
          </p:nvPr>
        </p:nvSpPr>
        <p:spPr>
          <a:xfrm>
            <a:off x="1111500" y="3614450"/>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6" name="Tijdelijke aanduiding voor tekst 22">
            <a:extLst>
              <a:ext uri="{FF2B5EF4-FFF2-40B4-BE49-F238E27FC236}">
                <a16:creationId xmlns:a16="http://schemas.microsoft.com/office/drawing/2014/main" id="{14305B85-52EE-C81A-CFC2-8B2A3AE37B01}"/>
              </a:ext>
            </a:extLst>
          </p:cNvPr>
          <p:cNvSpPr>
            <a:spLocks noGrp="1"/>
          </p:cNvSpPr>
          <p:nvPr>
            <p:ph type="body" sz="quarter" idx="15" hasCustomPrompt="1"/>
          </p:nvPr>
        </p:nvSpPr>
        <p:spPr>
          <a:xfrm>
            <a:off x="573781" y="4355264"/>
            <a:ext cx="540000" cy="612000"/>
          </a:xfrm>
        </p:spPr>
        <p:txBody>
          <a:bodyPr/>
          <a:lstStyle>
            <a:lvl1pPr marL="0" indent="0">
              <a:buNone/>
              <a:defRPr sz="4800">
                <a:solidFill>
                  <a:schemeClr val="accent3"/>
                </a:solidFill>
                <a:latin typeface="+mj-lt"/>
              </a:defRPr>
            </a:lvl1pPr>
          </a:lstStyle>
          <a:p>
            <a:pPr lvl="0"/>
            <a:r>
              <a:rPr lang="nl-NL" dirty="0"/>
              <a:t>B</a:t>
            </a:r>
          </a:p>
        </p:txBody>
      </p:sp>
      <p:sp>
        <p:nvSpPr>
          <p:cNvPr id="27" name="Tijdelijke aanduiding voor tekst 24">
            <a:extLst>
              <a:ext uri="{FF2B5EF4-FFF2-40B4-BE49-F238E27FC236}">
                <a16:creationId xmlns:a16="http://schemas.microsoft.com/office/drawing/2014/main" id="{AB1F7EE0-4907-3BCC-91C8-78DF27065A60}"/>
              </a:ext>
            </a:extLst>
          </p:cNvPr>
          <p:cNvSpPr>
            <a:spLocks noGrp="1"/>
          </p:cNvSpPr>
          <p:nvPr>
            <p:ph type="body" sz="quarter" idx="16" hasCustomPrompt="1"/>
          </p:nvPr>
        </p:nvSpPr>
        <p:spPr>
          <a:xfrm>
            <a:off x="1113781" y="4355263"/>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8" name="Tijdelijke aanduiding voor tekst 22">
            <a:extLst>
              <a:ext uri="{FF2B5EF4-FFF2-40B4-BE49-F238E27FC236}">
                <a16:creationId xmlns:a16="http://schemas.microsoft.com/office/drawing/2014/main" id="{2743486A-E445-509B-635A-F53B50CC0C14}"/>
              </a:ext>
            </a:extLst>
          </p:cNvPr>
          <p:cNvSpPr>
            <a:spLocks noGrp="1"/>
          </p:cNvSpPr>
          <p:nvPr>
            <p:ph type="body" sz="quarter" idx="17" hasCustomPrompt="1"/>
          </p:nvPr>
        </p:nvSpPr>
        <p:spPr>
          <a:xfrm>
            <a:off x="576162" y="5088212"/>
            <a:ext cx="540000" cy="612000"/>
          </a:xfrm>
        </p:spPr>
        <p:txBody>
          <a:bodyPr/>
          <a:lstStyle>
            <a:lvl1pPr marL="0" indent="0">
              <a:buNone/>
              <a:defRPr sz="4800">
                <a:solidFill>
                  <a:schemeClr val="accent4"/>
                </a:solidFill>
                <a:latin typeface="+mj-lt"/>
              </a:defRPr>
            </a:lvl1pPr>
          </a:lstStyle>
          <a:p>
            <a:pPr lvl="0"/>
            <a:r>
              <a:rPr lang="nl-NL" dirty="0"/>
              <a:t>C</a:t>
            </a:r>
          </a:p>
        </p:txBody>
      </p:sp>
      <p:sp>
        <p:nvSpPr>
          <p:cNvPr id="29" name="Tijdelijke aanduiding voor tekst 24">
            <a:extLst>
              <a:ext uri="{FF2B5EF4-FFF2-40B4-BE49-F238E27FC236}">
                <a16:creationId xmlns:a16="http://schemas.microsoft.com/office/drawing/2014/main" id="{422BFDF2-EE78-C84F-801E-B690D0AC184A}"/>
              </a:ext>
            </a:extLst>
          </p:cNvPr>
          <p:cNvSpPr>
            <a:spLocks noGrp="1"/>
          </p:cNvSpPr>
          <p:nvPr>
            <p:ph type="body" sz="quarter" idx="18" hasCustomPrompt="1"/>
          </p:nvPr>
        </p:nvSpPr>
        <p:spPr>
          <a:xfrm>
            <a:off x="1116162" y="5088211"/>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31" name="Tijdelijke aanduiding voor afbeelding 30">
            <a:extLst>
              <a:ext uri="{FF2B5EF4-FFF2-40B4-BE49-F238E27FC236}">
                <a16:creationId xmlns:a16="http://schemas.microsoft.com/office/drawing/2014/main" id="{FC04DBAC-CC27-1756-73A3-BA0FAC1EB2DC}"/>
              </a:ext>
            </a:extLst>
          </p:cNvPr>
          <p:cNvSpPr>
            <a:spLocks noGrp="1"/>
          </p:cNvSpPr>
          <p:nvPr>
            <p:ph type="pic" sz="quarter" idx="19" hasCustomPrompt="1"/>
          </p:nvPr>
        </p:nvSpPr>
        <p:spPr>
          <a:xfrm flipH="1">
            <a:off x="6258719" y="-865012"/>
            <a:ext cx="6969601" cy="6480000"/>
          </a:xfrm>
          <a:prstGeom prst="round2DiagRect">
            <a:avLst>
              <a:gd name="adj1" fmla="val 40669"/>
              <a:gd name="adj2" fmla="val 0"/>
            </a:avLst>
          </a:prstGeom>
          <a:solidFill>
            <a:schemeClr val="accent5"/>
          </a:solidFill>
        </p:spPr>
        <p:txBody>
          <a:bodyPr tIns="1008000" anchor="ctr"/>
          <a:lstStyle>
            <a:lvl1pPr marL="0" indent="0" algn="ctr">
              <a:buNone/>
              <a:defRPr>
                <a:solidFill>
                  <a:schemeClr val="tx2"/>
                </a:solidFill>
              </a:defRPr>
            </a:lvl1pPr>
          </a:lstStyle>
          <a:p>
            <a:r>
              <a:rPr lang="nl-NL" dirty="0"/>
              <a:t>Afbeelding</a:t>
            </a:r>
          </a:p>
        </p:txBody>
      </p:sp>
    </p:spTree>
    <p:extLst>
      <p:ext uri="{BB962C8B-B14F-4D97-AF65-F5344CB8AC3E}">
        <p14:creationId xmlns:p14="http://schemas.microsoft.com/office/powerpoint/2010/main" val="2704863263"/>
      </p:ext>
    </p:extLst>
  </p:cSld>
  <p:clrMapOvr>
    <a:masterClrMapping/>
  </p:clrMapOvr>
  <p:extLst>
    <p:ext uri="{DCECCB84-F9BA-43D5-87BE-67443E8EF086}">
      <p15:sldGuideLst xmlns:p15="http://schemas.microsoft.com/office/powerpoint/2012/main">
        <p15:guide id="1" orient="horz" pos="353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BC Cop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571500" y="336507"/>
            <a:ext cx="5368925" cy="528222"/>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hasCustomPrompt="1"/>
          </p:nvPr>
        </p:nvSpPr>
        <p:spPr>
          <a:xfrm>
            <a:off x="571501" y="1127562"/>
            <a:ext cx="5359500" cy="1002738"/>
          </a:xfrm>
        </p:spPr>
        <p:txBody>
          <a:bodyPr/>
          <a:lstStyle>
            <a:lvl1pPr marL="0" indent="0" algn="l">
              <a:lnSpc>
                <a:spcPct val="100000"/>
              </a:lnSpc>
              <a:buClr>
                <a:schemeClr val="accent1"/>
              </a:buClr>
              <a:buFont typeface="Abadi Extra Light" panose="020B0204020104020204" pitchFamily="34" charset="0"/>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r>
              <a:rPr lang="nl-NL" dirty="0"/>
              <a:t> </a:t>
            </a:r>
            <a:r>
              <a:rPr lang="nl-NL" dirty="0" err="1"/>
              <a:t>eu</a:t>
            </a:r>
            <a:r>
              <a:rPr lang="nl-NL" dirty="0"/>
              <a:t> </a:t>
            </a:r>
            <a:r>
              <a:rPr lang="nl-NL" dirty="0" err="1"/>
              <a:t>fugiat</a:t>
            </a:r>
            <a:r>
              <a:rPr lang="nl-NL" dirty="0"/>
              <a:t> </a:t>
            </a:r>
            <a:r>
              <a:rPr lang="nl-NL" dirty="0" err="1"/>
              <a:t>nulla</a:t>
            </a:r>
            <a:r>
              <a:rPr lang="nl-NL" dirty="0"/>
              <a:t> </a:t>
            </a:r>
            <a:r>
              <a:rPr lang="nl-NL" dirty="0" err="1"/>
              <a:t>pariatur</a:t>
            </a:r>
            <a:r>
              <a:rPr lang="nl-NL" dirty="0"/>
              <a:t>. </a:t>
            </a:r>
            <a:r>
              <a:rPr lang="nl-NL" dirty="0" err="1"/>
              <a:t>Excepteur</a:t>
            </a:r>
            <a:r>
              <a:rPr lang="nl-NL" dirty="0"/>
              <a:t> sint </a:t>
            </a:r>
            <a:r>
              <a:rPr lang="nl-NL" dirty="0" err="1"/>
              <a:t>occaecat</a:t>
            </a:r>
            <a:r>
              <a:rPr lang="nl-NL" dirty="0"/>
              <a:t> </a:t>
            </a:r>
            <a:r>
              <a:rPr lang="nl-NL" dirty="0" err="1"/>
              <a:t>cupidatat</a:t>
            </a:r>
            <a:r>
              <a:rPr lang="nl-NL" dirty="0"/>
              <a:t> non </a:t>
            </a:r>
            <a:r>
              <a:rPr lang="nl-NL" dirty="0" err="1"/>
              <a:t>proident</a:t>
            </a:r>
            <a:r>
              <a:rPr lang="nl-NL" dirty="0"/>
              <a:t>, </a:t>
            </a:r>
            <a:r>
              <a:rPr lang="nl-NL" dirty="0" err="1"/>
              <a:t>sunt</a:t>
            </a:r>
            <a:r>
              <a:rPr lang="nl-NL" dirty="0"/>
              <a:t> in culpa </a:t>
            </a:r>
            <a:r>
              <a:rPr lang="nl-NL" dirty="0" err="1"/>
              <a:t>qui</a:t>
            </a:r>
            <a:r>
              <a:rPr lang="nl-NL" dirty="0"/>
              <a:t> officia </a:t>
            </a:r>
            <a:r>
              <a:rPr lang="nl-NL" dirty="0" err="1"/>
              <a:t>deserunt</a:t>
            </a:r>
            <a:r>
              <a:rPr lang="nl-NL" dirty="0"/>
              <a:t> </a:t>
            </a:r>
            <a:r>
              <a:rPr lang="nl-NL" dirty="0" err="1"/>
              <a:t>mollit</a:t>
            </a:r>
            <a:r>
              <a:rPr lang="nl-NL" dirty="0"/>
              <a:t> </a:t>
            </a:r>
            <a:r>
              <a:rPr lang="nl-NL" dirty="0" err="1"/>
              <a:t>anim</a:t>
            </a:r>
            <a:r>
              <a:rPr lang="nl-NL" dirty="0"/>
              <a:t> </a:t>
            </a:r>
            <a:r>
              <a:rPr lang="nl-NL" dirty="0" err="1"/>
              <a:t>id</a:t>
            </a:r>
            <a:r>
              <a:rPr lang="nl-NL" dirty="0"/>
              <a:t> </a:t>
            </a:r>
            <a:r>
              <a:rPr lang="nl-NL" dirty="0" err="1"/>
              <a:t>est</a:t>
            </a:r>
            <a:r>
              <a:rPr lang="nl-NL" dirty="0"/>
              <a:t> </a:t>
            </a:r>
            <a:r>
              <a:rPr lang="nl-NL" dirty="0" err="1"/>
              <a:t>laborum</a:t>
            </a:r>
            <a:r>
              <a:rPr lang="nl-NL" dirty="0"/>
              <a:t>.</a:t>
            </a:r>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tekst 22">
            <a:extLst>
              <a:ext uri="{FF2B5EF4-FFF2-40B4-BE49-F238E27FC236}">
                <a16:creationId xmlns:a16="http://schemas.microsoft.com/office/drawing/2014/main" id="{72689890-0AA5-3E4A-1FFD-5A39EBF6BD9E}"/>
              </a:ext>
            </a:extLst>
          </p:cNvPr>
          <p:cNvSpPr>
            <a:spLocks noGrp="1"/>
          </p:cNvSpPr>
          <p:nvPr>
            <p:ph type="body" sz="quarter" idx="13" hasCustomPrompt="1"/>
          </p:nvPr>
        </p:nvSpPr>
        <p:spPr>
          <a:xfrm>
            <a:off x="571500" y="2437654"/>
            <a:ext cx="540000" cy="612000"/>
          </a:xfrm>
        </p:spPr>
        <p:txBody>
          <a:bodyPr/>
          <a:lstStyle>
            <a:lvl1pPr marL="0" indent="0">
              <a:buNone/>
              <a:defRPr sz="4800">
                <a:solidFill>
                  <a:schemeClr val="tx2"/>
                </a:solidFill>
                <a:latin typeface="+mj-lt"/>
              </a:defRPr>
            </a:lvl1pPr>
          </a:lstStyle>
          <a:p>
            <a:pPr lvl="0"/>
            <a:r>
              <a:rPr lang="nl-NL" dirty="0"/>
              <a:t>A</a:t>
            </a:r>
          </a:p>
        </p:txBody>
      </p:sp>
      <p:sp>
        <p:nvSpPr>
          <p:cNvPr id="25" name="Tijdelijke aanduiding voor tekst 24">
            <a:extLst>
              <a:ext uri="{FF2B5EF4-FFF2-40B4-BE49-F238E27FC236}">
                <a16:creationId xmlns:a16="http://schemas.microsoft.com/office/drawing/2014/main" id="{4DEA1DA3-1493-C2AF-4B1D-FAE45B7C051C}"/>
              </a:ext>
            </a:extLst>
          </p:cNvPr>
          <p:cNvSpPr>
            <a:spLocks noGrp="1"/>
          </p:cNvSpPr>
          <p:nvPr>
            <p:ph type="body" sz="quarter" idx="14" hasCustomPrompt="1"/>
          </p:nvPr>
        </p:nvSpPr>
        <p:spPr>
          <a:xfrm>
            <a:off x="1111500" y="2437653"/>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6" name="Tijdelijke aanduiding voor tekst 22">
            <a:extLst>
              <a:ext uri="{FF2B5EF4-FFF2-40B4-BE49-F238E27FC236}">
                <a16:creationId xmlns:a16="http://schemas.microsoft.com/office/drawing/2014/main" id="{14305B85-52EE-C81A-CFC2-8B2A3AE37B01}"/>
              </a:ext>
            </a:extLst>
          </p:cNvPr>
          <p:cNvSpPr>
            <a:spLocks noGrp="1"/>
          </p:cNvSpPr>
          <p:nvPr>
            <p:ph type="body" sz="quarter" idx="15" hasCustomPrompt="1"/>
          </p:nvPr>
        </p:nvSpPr>
        <p:spPr>
          <a:xfrm>
            <a:off x="573781" y="3178467"/>
            <a:ext cx="540000" cy="612000"/>
          </a:xfrm>
        </p:spPr>
        <p:txBody>
          <a:bodyPr/>
          <a:lstStyle>
            <a:lvl1pPr marL="0" indent="0">
              <a:buNone/>
              <a:defRPr sz="4800">
                <a:solidFill>
                  <a:schemeClr val="accent3"/>
                </a:solidFill>
                <a:latin typeface="+mj-lt"/>
              </a:defRPr>
            </a:lvl1pPr>
          </a:lstStyle>
          <a:p>
            <a:pPr lvl="0"/>
            <a:r>
              <a:rPr lang="nl-NL" dirty="0"/>
              <a:t>B</a:t>
            </a:r>
          </a:p>
        </p:txBody>
      </p:sp>
      <p:sp>
        <p:nvSpPr>
          <p:cNvPr id="27" name="Tijdelijke aanduiding voor tekst 24">
            <a:extLst>
              <a:ext uri="{FF2B5EF4-FFF2-40B4-BE49-F238E27FC236}">
                <a16:creationId xmlns:a16="http://schemas.microsoft.com/office/drawing/2014/main" id="{AB1F7EE0-4907-3BCC-91C8-78DF27065A60}"/>
              </a:ext>
            </a:extLst>
          </p:cNvPr>
          <p:cNvSpPr>
            <a:spLocks noGrp="1"/>
          </p:cNvSpPr>
          <p:nvPr>
            <p:ph type="body" sz="quarter" idx="16" hasCustomPrompt="1"/>
          </p:nvPr>
        </p:nvSpPr>
        <p:spPr>
          <a:xfrm>
            <a:off x="1113781" y="3178466"/>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8" name="Tijdelijke aanduiding voor tekst 22">
            <a:extLst>
              <a:ext uri="{FF2B5EF4-FFF2-40B4-BE49-F238E27FC236}">
                <a16:creationId xmlns:a16="http://schemas.microsoft.com/office/drawing/2014/main" id="{2743486A-E445-509B-635A-F53B50CC0C14}"/>
              </a:ext>
            </a:extLst>
          </p:cNvPr>
          <p:cNvSpPr>
            <a:spLocks noGrp="1"/>
          </p:cNvSpPr>
          <p:nvPr>
            <p:ph type="body" sz="quarter" idx="17" hasCustomPrompt="1"/>
          </p:nvPr>
        </p:nvSpPr>
        <p:spPr>
          <a:xfrm>
            <a:off x="576162" y="3911415"/>
            <a:ext cx="540000" cy="612000"/>
          </a:xfrm>
        </p:spPr>
        <p:txBody>
          <a:bodyPr/>
          <a:lstStyle>
            <a:lvl1pPr marL="0" indent="0">
              <a:buNone/>
              <a:defRPr sz="4800">
                <a:solidFill>
                  <a:schemeClr val="accent4"/>
                </a:solidFill>
                <a:latin typeface="+mj-lt"/>
              </a:defRPr>
            </a:lvl1pPr>
          </a:lstStyle>
          <a:p>
            <a:pPr lvl="0"/>
            <a:r>
              <a:rPr lang="nl-NL" dirty="0"/>
              <a:t>C</a:t>
            </a:r>
          </a:p>
        </p:txBody>
      </p:sp>
      <p:sp>
        <p:nvSpPr>
          <p:cNvPr id="29" name="Tijdelijke aanduiding voor tekst 24">
            <a:extLst>
              <a:ext uri="{FF2B5EF4-FFF2-40B4-BE49-F238E27FC236}">
                <a16:creationId xmlns:a16="http://schemas.microsoft.com/office/drawing/2014/main" id="{422BFDF2-EE78-C84F-801E-B690D0AC184A}"/>
              </a:ext>
            </a:extLst>
          </p:cNvPr>
          <p:cNvSpPr>
            <a:spLocks noGrp="1"/>
          </p:cNvSpPr>
          <p:nvPr>
            <p:ph type="body" sz="quarter" idx="18" hasCustomPrompt="1"/>
          </p:nvPr>
        </p:nvSpPr>
        <p:spPr>
          <a:xfrm>
            <a:off x="1116162" y="3911414"/>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Tree>
    <p:extLst>
      <p:ext uri="{BB962C8B-B14F-4D97-AF65-F5344CB8AC3E}">
        <p14:creationId xmlns:p14="http://schemas.microsoft.com/office/powerpoint/2010/main" val="1435764976"/>
      </p:ext>
    </p:extLst>
  </p:cSld>
  <p:clrMapOvr>
    <a:masterClrMapping/>
  </p:clrMapOvr>
  <p:extLst>
    <p:ext uri="{DCECCB84-F9BA-43D5-87BE-67443E8EF086}">
      <p15:sldGuideLst xmlns:p15="http://schemas.microsoft.com/office/powerpoint/2012/main">
        <p15:guide id="1" orient="horz" pos="353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p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571500" y="336544"/>
            <a:ext cx="11044238" cy="492131"/>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571500" y="1212850"/>
            <a:ext cx="11044238" cy="4786312"/>
          </a:xfrm>
        </p:spPr>
        <p:txBody>
          <a:bodyPr/>
          <a:lstStyle>
            <a:lvl1pPr marL="342900" indent="-342900" algn="l">
              <a:lnSpc>
                <a:spcPts val="2400"/>
              </a:lnSpc>
              <a:buClr>
                <a:schemeClr val="accent1"/>
              </a:buClr>
              <a:buFont typeface="Abadi Extra Light" panose="020B0204020104020204" pitchFamily="34" charset="0"/>
              <a:buChar char="●"/>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l-NL" dirty="0"/>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96247834"/>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er weten?">
    <p:bg>
      <p:bgPr>
        <a:solidFill>
          <a:schemeClr val="tx2"/>
        </a:solidFill>
        <a:effectLst/>
      </p:bgPr>
    </p:bg>
    <p:spTree>
      <p:nvGrpSpPr>
        <p:cNvPr id="1" name=""/>
        <p:cNvGrpSpPr/>
        <p:nvPr/>
      </p:nvGrpSpPr>
      <p:grpSpPr>
        <a:xfrm>
          <a:off x="0" y="0"/>
          <a:ext cx="0" cy="0"/>
          <a:chOff x="0" y="0"/>
          <a:chExt cx="0" cy="0"/>
        </a:xfrm>
      </p:grpSpPr>
      <p:sp>
        <p:nvSpPr>
          <p:cNvPr id="18" name="Ovaal 17">
            <a:extLst>
              <a:ext uri="{FF2B5EF4-FFF2-40B4-BE49-F238E27FC236}">
                <a16:creationId xmlns:a16="http://schemas.microsoft.com/office/drawing/2014/main" id="{161DBC0C-CECC-92E8-7621-0A1B8B342E61}"/>
              </a:ext>
            </a:extLst>
          </p:cNvPr>
          <p:cNvSpPr/>
          <p:nvPr userDrawn="1"/>
        </p:nvSpPr>
        <p:spPr>
          <a:xfrm>
            <a:off x="-742156" y="1077118"/>
            <a:ext cx="4791075" cy="47910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7740333" y="2181859"/>
            <a:ext cx="3875405" cy="438151"/>
          </a:xfrm>
        </p:spPr>
        <p:txBody>
          <a:bodyPr anchor="b">
            <a:noAutofit/>
          </a:bodyPr>
          <a:lstStyle>
            <a:lvl1pPr algn="l">
              <a:lnSpc>
                <a:spcPts val="4800"/>
              </a:lnSpc>
              <a:defRPr sz="3200">
                <a:solidFill>
                  <a:schemeClr val="bg1"/>
                </a:solidFill>
              </a:defRPr>
            </a:lvl1pPr>
          </a:lstStyle>
          <a:p>
            <a:r>
              <a:rPr lang="nl-NL" dirty="0"/>
              <a:t>Meer weten?</a:t>
            </a:r>
          </a:p>
        </p:txBody>
      </p:sp>
      <p:pic>
        <p:nvPicPr>
          <p:cNvPr id="7" name="Graphic 6">
            <a:extLst>
              <a:ext uri="{FF2B5EF4-FFF2-40B4-BE49-F238E27FC236}">
                <a16:creationId xmlns:a16="http://schemas.microsoft.com/office/drawing/2014/main" id="{22A3E3DB-68DA-97CF-92B0-2073EEF14E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46813" y="2847967"/>
            <a:ext cx="5368925" cy="1162066"/>
          </a:xfrm>
          <a:prstGeom prst="rect">
            <a:avLst/>
          </a:prstGeom>
        </p:spPr>
      </p:pic>
      <p:sp>
        <p:nvSpPr>
          <p:cNvPr id="12" name="Tijdelijke aanduiding voor tekst 11">
            <a:extLst>
              <a:ext uri="{FF2B5EF4-FFF2-40B4-BE49-F238E27FC236}">
                <a16:creationId xmlns:a16="http://schemas.microsoft.com/office/drawing/2014/main" id="{28452839-26B7-D7C9-A728-0C766FEE6C4B}"/>
              </a:ext>
            </a:extLst>
          </p:cNvPr>
          <p:cNvSpPr>
            <a:spLocks noGrp="1"/>
          </p:cNvSpPr>
          <p:nvPr>
            <p:ph type="body" sz="quarter" idx="10" hasCustomPrompt="1"/>
          </p:nvPr>
        </p:nvSpPr>
        <p:spPr>
          <a:xfrm>
            <a:off x="7740332" y="4217035"/>
            <a:ext cx="3875405" cy="332105"/>
          </a:xfrm>
        </p:spPr>
        <p:txBody>
          <a:bodyPr/>
          <a:lstStyle>
            <a:lvl1pPr marL="0" indent="0">
              <a:buNone/>
              <a:defRPr sz="2400">
                <a:solidFill>
                  <a:schemeClr val="accent4"/>
                </a:solidFill>
                <a:latin typeface="+mj-lt"/>
              </a:defRPr>
            </a:lvl1pPr>
          </a:lstStyle>
          <a:p>
            <a:pPr lvl="0"/>
            <a:r>
              <a:rPr lang="nl-NL" dirty="0"/>
              <a:t>Iplo.nl</a:t>
            </a:r>
          </a:p>
        </p:txBody>
      </p:sp>
      <p:sp>
        <p:nvSpPr>
          <p:cNvPr id="17" name="Tijdelijke aanduiding voor afbeelding 16">
            <a:extLst>
              <a:ext uri="{FF2B5EF4-FFF2-40B4-BE49-F238E27FC236}">
                <a16:creationId xmlns:a16="http://schemas.microsoft.com/office/drawing/2014/main" id="{4559956D-9DEE-6A75-53D3-552461F16E7D}"/>
              </a:ext>
            </a:extLst>
          </p:cNvPr>
          <p:cNvSpPr>
            <a:spLocks noGrp="1"/>
          </p:cNvSpPr>
          <p:nvPr>
            <p:ph type="pic" sz="quarter" idx="11" hasCustomPrompt="1"/>
          </p:nvPr>
        </p:nvSpPr>
        <p:spPr>
          <a:xfrm>
            <a:off x="-2219325" y="-400051"/>
            <a:ext cx="7745413" cy="7745413"/>
          </a:xfrm>
          <a:prstGeom prst="donut">
            <a:avLst>
              <a:gd name="adj" fmla="val 27202"/>
            </a:avLst>
          </a:prstGeom>
          <a:solidFill>
            <a:schemeClr val="accent5"/>
          </a:solidFill>
        </p:spPr>
        <p:txBody>
          <a:bodyPr lIns="0" tIns="756000" bIns="0" anchor="ctr"/>
          <a:lstStyle>
            <a:lvl1pPr marL="0" indent="0" algn="ctr">
              <a:buNone/>
              <a:defRPr>
                <a:solidFill>
                  <a:schemeClr val="tx2"/>
                </a:solidFill>
              </a:defRPr>
            </a:lvl1pPr>
          </a:lstStyle>
          <a:p>
            <a:r>
              <a:rPr lang="nl-NL" dirty="0"/>
              <a:t>Afbeelding</a:t>
            </a:r>
          </a:p>
        </p:txBody>
      </p:sp>
    </p:spTree>
    <p:extLst>
      <p:ext uri="{BB962C8B-B14F-4D97-AF65-F5344CB8AC3E}">
        <p14:creationId xmlns:p14="http://schemas.microsoft.com/office/powerpoint/2010/main" val="401769303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image" Target="../media/image11.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3.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37F57F3-AECE-D976-3559-F251AC81AA51}"/>
              </a:ext>
            </a:extLst>
          </p:cNvPr>
          <p:cNvSpPr>
            <a:spLocks noGrp="1"/>
          </p:cNvSpPr>
          <p:nvPr>
            <p:ph type="title"/>
          </p:nvPr>
        </p:nvSpPr>
        <p:spPr>
          <a:xfrm>
            <a:off x="571500" y="384176"/>
            <a:ext cx="11044238" cy="1006213"/>
          </a:xfrm>
          <a:prstGeom prst="rect">
            <a:avLst/>
          </a:prstGeom>
        </p:spPr>
        <p:txBody>
          <a:bodyPr vert="horz" lIns="0" tIns="0" rIns="0" bIns="0" rtlCol="0" anchor="ctr">
            <a:normAutofit/>
          </a:bodyPr>
          <a:lstStyle/>
          <a:p>
            <a:r>
              <a:rPr lang="nl-NL" dirty="0"/>
              <a:t>Klik om stijl te </a:t>
            </a:r>
            <a:br>
              <a:rPr lang="nl-NL" dirty="0"/>
            </a:br>
            <a:r>
              <a:rPr lang="nl-NL" dirty="0"/>
              <a:t>bewerken</a:t>
            </a:r>
          </a:p>
        </p:txBody>
      </p:sp>
      <p:sp>
        <p:nvSpPr>
          <p:cNvPr id="3" name="Tijdelijke aanduiding voor tekst 2">
            <a:extLst>
              <a:ext uri="{FF2B5EF4-FFF2-40B4-BE49-F238E27FC236}">
                <a16:creationId xmlns:a16="http://schemas.microsoft.com/office/drawing/2014/main" id="{293F2252-11EA-B059-326C-39132E1E5064}"/>
              </a:ext>
            </a:extLst>
          </p:cNvPr>
          <p:cNvSpPr>
            <a:spLocks noGrp="1"/>
          </p:cNvSpPr>
          <p:nvPr>
            <p:ph type="body" idx="1"/>
          </p:nvPr>
        </p:nvSpPr>
        <p:spPr>
          <a:xfrm>
            <a:off x="571500" y="1774565"/>
            <a:ext cx="11044238" cy="4224598"/>
          </a:xfrm>
          <a:prstGeom prst="rect">
            <a:avLst/>
          </a:prstGeom>
        </p:spPr>
        <p:txBody>
          <a:bodyPr vert="horz" lIns="0" tIns="0" rIns="0" bIns="0" rtlCol="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voettekst 4">
            <a:extLst>
              <a:ext uri="{FF2B5EF4-FFF2-40B4-BE49-F238E27FC236}">
                <a16:creationId xmlns:a16="http://schemas.microsoft.com/office/drawing/2014/main" id="{273D8C75-6249-66BB-CC2C-0CAD1C42FB10}"/>
              </a:ext>
            </a:extLst>
          </p:cNvPr>
          <p:cNvSpPr>
            <a:spLocks noGrp="1"/>
          </p:cNvSpPr>
          <p:nvPr>
            <p:ph type="ftr" sz="quarter" idx="3"/>
          </p:nvPr>
        </p:nvSpPr>
        <p:spPr>
          <a:xfrm>
            <a:off x="1062038" y="6324037"/>
            <a:ext cx="4889499" cy="180000"/>
          </a:xfrm>
          <a:prstGeom prst="rect">
            <a:avLst/>
          </a:prstGeom>
        </p:spPr>
        <p:txBody>
          <a:bodyPr vert="horz" lIns="0" tIns="0" rIns="0" bIns="0" rtlCol="0" anchor="b"/>
          <a:lstStyle>
            <a:lvl1pPr algn="l">
              <a:lnSpc>
                <a:spcPts val="1000"/>
              </a:lnSpc>
              <a:defRPr sz="1000">
                <a:solidFill>
                  <a:schemeClr val="tx1"/>
                </a:solidFill>
                <a:latin typeface="+mn-lt"/>
              </a:defRPr>
            </a:lvl1p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8B072843-F20D-EC0F-D21A-7E685A9CF726}"/>
              </a:ext>
            </a:extLst>
          </p:cNvPr>
          <p:cNvSpPr>
            <a:spLocks noGrp="1"/>
          </p:cNvSpPr>
          <p:nvPr>
            <p:ph type="sldNum" sz="quarter" idx="4"/>
          </p:nvPr>
        </p:nvSpPr>
        <p:spPr>
          <a:xfrm>
            <a:off x="571500" y="6324037"/>
            <a:ext cx="360000" cy="180000"/>
          </a:xfrm>
          <a:prstGeom prst="rect">
            <a:avLst/>
          </a:prstGeom>
        </p:spPr>
        <p:txBody>
          <a:bodyPr vert="horz" lIns="0" tIns="0" rIns="0" bIns="0" rtlCol="0" anchor="b"/>
          <a:lstStyle>
            <a:lvl1pPr algn="l">
              <a:lnSpc>
                <a:spcPts val="1000"/>
              </a:lnSpc>
              <a:defRPr sz="1050">
                <a:solidFill>
                  <a:schemeClr val="tx1"/>
                </a:solidFill>
                <a:latin typeface="+mn-lt"/>
              </a:defRPr>
            </a:lvl1pPr>
          </a:lstStyle>
          <a:p>
            <a:fld id="{1B71BB4A-7DC0-41F9-B589-288E53C2F0C1}" type="slidenum">
              <a:rPr lang="nl-NL" smtClean="0"/>
              <a:pPr/>
              <a:t>‹nr.›</a:t>
            </a:fld>
            <a:endParaRPr lang="nl-NL" dirty="0"/>
          </a:p>
        </p:txBody>
      </p:sp>
    </p:spTree>
    <p:extLst>
      <p:ext uri="{BB962C8B-B14F-4D97-AF65-F5344CB8AC3E}">
        <p14:creationId xmlns:p14="http://schemas.microsoft.com/office/powerpoint/2010/main" val="358824837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4" r:id="rId4"/>
    <p:sldLayoutId id="2147483652" r:id="rId5"/>
    <p:sldLayoutId id="2147483655" r:id="rId6"/>
    <p:sldLayoutId id="2147483657" r:id="rId7"/>
    <p:sldLayoutId id="2147483656" r:id="rId8"/>
    <p:sldLayoutId id="2147483653" r:id="rId9"/>
  </p:sldLayoutIdLst>
  <p:hf hdr="0" dt="0"/>
  <p:txStyles>
    <p:titleStyle>
      <a:lvl1pPr algn="l" defTabSz="914400" rtl="0" eaLnBrk="1" latinLnBrk="0" hangingPunct="1">
        <a:lnSpc>
          <a:spcPts val="5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77" userDrawn="1">
          <p15:clr>
            <a:srgbClr val="F26B43"/>
          </p15:clr>
        </p15:guide>
        <p15:guide id="2" pos="3749" userDrawn="1">
          <p15:clr>
            <a:srgbClr val="F26B43"/>
          </p15:clr>
        </p15:guide>
        <p15:guide id="3" pos="7317" userDrawn="1">
          <p15:clr>
            <a:srgbClr val="F26B43"/>
          </p15:clr>
        </p15:guide>
        <p15:guide id="4" pos="360" userDrawn="1">
          <p15:clr>
            <a:srgbClr val="F26B43"/>
          </p15:clr>
        </p15:guide>
        <p15:guide id="5" pos="3935" userDrawn="1">
          <p15:clr>
            <a:srgbClr val="F26B43"/>
          </p15:clr>
        </p15:guide>
        <p15:guide id="7" orient="horz" pos="242" userDrawn="1">
          <p15:clr>
            <a:srgbClr val="F26B43"/>
          </p15:clr>
        </p15:guide>
        <p15:guide id="8" orient="horz" pos="377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1133" y="1169391"/>
            <a:ext cx="109728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601133" y="1733121"/>
            <a:ext cx="11057212"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8891540" y="6506109"/>
            <a:ext cx="28448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t>5/12/25</a:t>
            </a:fld>
            <a:endParaRPr lang="nl-NL" dirty="0"/>
          </a:p>
        </p:txBody>
      </p:sp>
      <p:sp>
        <p:nvSpPr>
          <p:cNvPr id="11" name="Tijdelijke aanduiding voor voettekst 10"/>
          <p:cNvSpPr>
            <a:spLocks noGrp="1"/>
          </p:cNvSpPr>
          <p:nvPr>
            <p:ph type="ftr" sz="quarter" idx="3"/>
          </p:nvPr>
        </p:nvSpPr>
        <p:spPr>
          <a:xfrm>
            <a:off x="609600" y="6513085"/>
            <a:ext cx="38608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pic>
        <p:nvPicPr>
          <p:cNvPr id="5" name="Afbeelding 4">
            <a:extLst>
              <a:ext uri="{FF2B5EF4-FFF2-40B4-BE49-F238E27FC236}">
                <a16:creationId xmlns:a16="http://schemas.microsoft.com/office/drawing/2014/main" id="{45804278-0ED3-524C-8B87-AC1FCEE79A0D}"/>
              </a:ext>
            </a:extLst>
          </p:cNvPr>
          <p:cNvPicPr>
            <a:picLocks noChangeAspect="1"/>
          </p:cNvPicPr>
          <p:nvPr userDrawn="1"/>
        </p:nvPicPr>
        <p:blipFill>
          <a:blip r:embed="rId19"/>
          <a:stretch>
            <a:fillRect/>
          </a:stretch>
        </p:blipFill>
        <p:spPr>
          <a:xfrm>
            <a:off x="415288" y="73590"/>
            <a:ext cx="2709572" cy="788994"/>
          </a:xfrm>
          <a:prstGeom prst="rect">
            <a:avLst/>
          </a:prstGeom>
        </p:spPr>
      </p:pic>
    </p:spTree>
    <p:extLst>
      <p:ext uri="{BB962C8B-B14F-4D97-AF65-F5344CB8AC3E}">
        <p14:creationId xmlns:p14="http://schemas.microsoft.com/office/powerpoint/2010/main" val="1895249314"/>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Lst>
  <p:hf sldNum="0" hdr="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37F57F3-AECE-D976-3559-F251AC81AA51}"/>
              </a:ext>
            </a:extLst>
          </p:cNvPr>
          <p:cNvSpPr>
            <a:spLocks noGrp="1"/>
          </p:cNvSpPr>
          <p:nvPr>
            <p:ph type="title"/>
          </p:nvPr>
        </p:nvSpPr>
        <p:spPr>
          <a:xfrm>
            <a:off x="571500" y="384176"/>
            <a:ext cx="11044238" cy="1006213"/>
          </a:xfrm>
          <a:prstGeom prst="rect">
            <a:avLst/>
          </a:prstGeom>
        </p:spPr>
        <p:txBody>
          <a:bodyPr vert="horz" lIns="0" tIns="0" rIns="0" bIns="0" rtlCol="0" anchor="ctr">
            <a:normAutofit/>
          </a:bodyPr>
          <a:lstStyle/>
          <a:p>
            <a:r>
              <a:rPr lang="nl-NL" dirty="0"/>
              <a:t>Klik om stijl te </a:t>
            </a:r>
            <a:br>
              <a:rPr lang="nl-NL" dirty="0"/>
            </a:br>
            <a:r>
              <a:rPr lang="nl-NL" dirty="0"/>
              <a:t>bewerken</a:t>
            </a:r>
          </a:p>
        </p:txBody>
      </p:sp>
      <p:sp>
        <p:nvSpPr>
          <p:cNvPr id="3" name="Tijdelijke aanduiding voor tekst 2">
            <a:extLst>
              <a:ext uri="{FF2B5EF4-FFF2-40B4-BE49-F238E27FC236}">
                <a16:creationId xmlns:a16="http://schemas.microsoft.com/office/drawing/2014/main" id="{293F2252-11EA-B059-326C-39132E1E5064}"/>
              </a:ext>
            </a:extLst>
          </p:cNvPr>
          <p:cNvSpPr>
            <a:spLocks noGrp="1"/>
          </p:cNvSpPr>
          <p:nvPr>
            <p:ph type="body" idx="1"/>
          </p:nvPr>
        </p:nvSpPr>
        <p:spPr>
          <a:xfrm>
            <a:off x="571500" y="1774565"/>
            <a:ext cx="11044238" cy="4224598"/>
          </a:xfrm>
          <a:prstGeom prst="rect">
            <a:avLst/>
          </a:prstGeom>
        </p:spPr>
        <p:txBody>
          <a:bodyPr vert="horz" lIns="0" tIns="0" rIns="0" bIns="0" rtlCol="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voettekst 4">
            <a:extLst>
              <a:ext uri="{FF2B5EF4-FFF2-40B4-BE49-F238E27FC236}">
                <a16:creationId xmlns:a16="http://schemas.microsoft.com/office/drawing/2014/main" id="{273D8C75-6249-66BB-CC2C-0CAD1C42FB10}"/>
              </a:ext>
            </a:extLst>
          </p:cNvPr>
          <p:cNvSpPr>
            <a:spLocks noGrp="1"/>
          </p:cNvSpPr>
          <p:nvPr>
            <p:ph type="ftr" sz="quarter" idx="3"/>
          </p:nvPr>
        </p:nvSpPr>
        <p:spPr>
          <a:xfrm>
            <a:off x="1062038" y="6324037"/>
            <a:ext cx="4889499" cy="180000"/>
          </a:xfrm>
          <a:prstGeom prst="rect">
            <a:avLst/>
          </a:prstGeom>
        </p:spPr>
        <p:txBody>
          <a:bodyPr vert="horz" lIns="0" tIns="0" rIns="0" bIns="0" rtlCol="0" anchor="b"/>
          <a:lstStyle>
            <a:lvl1pPr algn="l">
              <a:lnSpc>
                <a:spcPts val="1000"/>
              </a:lnSpc>
              <a:defRPr sz="1000">
                <a:solidFill>
                  <a:schemeClr val="tx1"/>
                </a:solidFill>
                <a:latin typeface="+mn-lt"/>
              </a:defRPr>
            </a:lvl1p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8B072843-F20D-EC0F-D21A-7E685A9CF726}"/>
              </a:ext>
            </a:extLst>
          </p:cNvPr>
          <p:cNvSpPr>
            <a:spLocks noGrp="1"/>
          </p:cNvSpPr>
          <p:nvPr>
            <p:ph type="sldNum" sz="quarter" idx="4"/>
          </p:nvPr>
        </p:nvSpPr>
        <p:spPr>
          <a:xfrm>
            <a:off x="571500" y="6324037"/>
            <a:ext cx="360000" cy="180000"/>
          </a:xfrm>
          <a:prstGeom prst="rect">
            <a:avLst/>
          </a:prstGeom>
        </p:spPr>
        <p:txBody>
          <a:bodyPr vert="horz" lIns="0" tIns="0" rIns="0" bIns="0" rtlCol="0" anchor="b"/>
          <a:lstStyle>
            <a:lvl1pPr algn="l">
              <a:lnSpc>
                <a:spcPts val="1000"/>
              </a:lnSpc>
              <a:defRPr sz="1050">
                <a:solidFill>
                  <a:schemeClr val="tx1"/>
                </a:solidFill>
                <a:latin typeface="+mn-lt"/>
              </a:defRPr>
            </a:lvl1pPr>
          </a:lstStyle>
          <a:p>
            <a:fld id="{1B71BB4A-7DC0-41F9-B589-288E53C2F0C1}" type="slidenum">
              <a:rPr lang="nl-NL" smtClean="0"/>
              <a:pPr/>
              <a:t>‹nr.›</a:t>
            </a:fld>
            <a:endParaRPr lang="nl-NL" dirty="0"/>
          </a:p>
        </p:txBody>
      </p:sp>
    </p:spTree>
    <p:extLst>
      <p:ext uri="{BB962C8B-B14F-4D97-AF65-F5344CB8AC3E}">
        <p14:creationId xmlns:p14="http://schemas.microsoft.com/office/powerpoint/2010/main" val="120811879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Lst>
  <p:hf hdr="0" dt="0"/>
  <p:txStyles>
    <p:titleStyle>
      <a:lvl1pPr algn="l" defTabSz="914400" rtl="0" eaLnBrk="1" latinLnBrk="0" hangingPunct="1">
        <a:lnSpc>
          <a:spcPts val="5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77">
          <p15:clr>
            <a:srgbClr val="F26B43"/>
          </p15:clr>
        </p15:guide>
        <p15:guide id="2" pos="3749">
          <p15:clr>
            <a:srgbClr val="F26B43"/>
          </p15:clr>
        </p15:guide>
        <p15:guide id="3" pos="7317">
          <p15:clr>
            <a:srgbClr val="F26B43"/>
          </p15:clr>
        </p15:guide>
        <p15:guide id="4" pos="360">
          <p15:clr>
            <a:srgbClr val="F26B43"/>
          </p15:clr>
        </p15:guide>
        <p15:guide id="5" pos="3935">
          <p15:clr>
            <a:srgbClr val="F26B43"/>
          </p15:clr>
        </p15:guide>
        <p15:guide id="7" orient="horz" pos="242">
          <p15:clr>
            <a:srgbClr val="F26B43"/>
          </p15:clr>
        </p15:guide>
        <p15:guide id="8" orient="horz" pos="377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hyperlink" Target="https://iplo.nl/thema/externe-veiligheid/vooruitlopen-toekomstige-pgs-richtlijnen/"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iplo.nl/contact/vragenformulier/" TargetMode="External"/><Relationship Id="rId2" Type="http://schemas.openxmlformats.org/officeDocument/2006/relationships/hyperlink" Target="http://www.iplo.nl/" TargetMode="External"/><Relationship Id="rId1" Type="http://schemas.openxmlformats.org/officeDocument/2006/relationships/slideLayout" Target="../slideLayouts/slideLayout33.xml"/><Relationship Id="rId5" Type="http://schemas.openxmlformats.org/officeDocument/2006/relationships/hyperlink" Target="https://iplo.nl/nieuwsbrief/" TargetMode="External"/><Relationship Id="rId4" Type="http://schemas.openxmlformats.org/officeDocument/2006/relationships/hyperlink" Target="https://iplo.nl/over-ons/informatiepunt-leefomgevin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Layout" Target="../slideLayouts/slideLayout3.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335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DDC50-83BB-50F8-17A2-4ACA0167F15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0DBA93E-DECD-C38C-3829-60DF453F242D}"/>
              </a:ext>
              <a:ext uri="{C183D7F6-B498-43B3-948B-1728B52AA6E4}">
                <adec:decorative xmlns:adec="http://schemas.microsoft.com/office/drawing/2017/decorative" val="1"/>
              </a:ext>
            </a:extLst>
          </p:cNvPr>
          <p:cNvSpPr>
            <a:spLocks noGrp="1"/>
          </p:cNvSpPr>
          <p:nvPr>
            <p:ph type="ctrTitle"/>
          </p:nvPr>
        </p:nvSpPr>
        <p:spPr/>
        <p:txBody>
          <a:bodyPr/>
          <a:lstStyle/>
          <a:p>
            <a:r>
              <a:rPr lang="en-US" dirty="0" err="1"/>
              <a:t>Toepassingsgebied</a:t>
            </a:r>
            <a:r>
              <a:rPr lang="en-US" dirty="0"/>
              <a:t> </a:t>
            </a:r>
            <a:endParaRPr lang="nl-NL" dirty="0"/>
          </a:p>
        </p:txBody>
      </p:sp>
      <p:sp>
        <p:nvSpPr>
          <p:cNvPr id="3" name="Ondertitel 2">
            <a:extLst>
              <a:ext uri="{FF2B5EF4-FFF2-40B4-BE49-F238E27FC236}">
                <a16:creationId xmlns:a16="http://schemas.microsoft.com/office/drawing/2014/main" id="{8745E812-3669-78B7-AD97-31C5E48CCE55}"/>
              </a:ext>
              <a:ext uri="{C183D7F6-B498-43B3-948B-1728B52AA6E4}">
                <adec:decorative xmlns:adec="http://schemas.microsoft.com/office/drawing/2017/decorative" val="1"/>
              </a:ext>
            </a:extLst>
          </p:cNvPr>
          <p:cNvSpPr>
            <a:spLocks noGrp="1"/>
          </p:cNvSpPr>
          <p:nvPr>
            <p:ph type="subTitle" idx="1"/>
          </p:nvPr>
        </p:nvSpPr>
        <p:spPr/>
        <p:txBody>
          <a:bodyPr/>
          <a:lstStyle/>
          <a:p>
            <a:pPr marL="0" indent="0">
              <a:buNone/>
            </a:pPr>
            <a:r>
              <a:rPr lang="nl-NL" sz="2000" b="1" dirty="0"/>
              <a:t>Besluit activiteiten leefomgeving </a:t>
            </a:r>
          </a:p>
          <a:p>
            <a:pPr>
              <a:buFont typeface="Arial" panose="020B0604020202020204" pitchFamily="34" charset="0"/>
              <a:buChar char="•"/>
            </a:pPr>
            <a:r>
              <a:rPr lang="nl-NL" sz="2000" dirty="0"/>
              <a:t>Artikel 3.27 Bal, </a:t>
            </a:r>
            <a:r>
              <a:rPr lang="nl-NL" sz="2000" dirty="0" err="1"/>
              <a:t>mba</a:t>
            </a:r>
            <a:r>
              <a:rPr lang="nl-NL" sz="2000" dirty="0"/>
              <a:t> (ADR </a:t>
            </a:r>
            <a:r>
              <a:rPr lang="en-US" sz="2000" dirty="0"/>
              <a:t>2, 3, 4.1, 4.2, 4.3, 5.1, 5.2, 6.1, 6.2. 8, </a:t>
            </a:r>
            <a:r>
              <a:rPr lang="nl-NL" sz="2000" dirty="0"/>
              <a:t>9 die het aquatisch milieu verontreinigen, acuut toxisch CLP)</a:t>
            </a:r>
          </a:p>
          <a:p>
            <a:pPr>
              <a:buFont typeface="Arial" panose="020B0604020202020204" pitchFamily="34" charset="0"/>
              <a:buChar char="•"/>
            </a:pPr>
            <a:r>
              <a:rPr lang="nl-NL" sz="2000" dirty="0"/>
              <a:t>Artikel 4.1012 voldoen aan PGS 15 behalve (ook buiten toepassingsgebied PGS15):</a:t>
            </a:r>
          </a:p>
          <a:p>
            <a:pPr marL="742950" lvl="1" indent="-285750" algn="l">
              <a:buFont typeface="Wingdings" panose="05000000000000000000" pitchFamily="2" charset="2"/>
              <a:buChar char="Ø"/>
            </a:pPr>
            <a:r>
              <a:rPr lang="nl-NL" dirty="0">
                <a:latin typeface="+mn-lt"/>
              </a:rPr>
              <a:t> alcoholhoudende dranken in consumentenverpakkingen</a:t>
            </a:r>
          </a:p>
          <a:p>
            <a:pPr marL="742950" lvl="1" indent="-285750" algn="l">
              <a:buFont typeface="Wingdings" panose="05000000000000000000" pitchFamily="2" charset="2"/>
              <a:buChar char="Ø"/>
            </a:pPr>
            <a:r>
              <a:rPr lang="nl-NL" dirty="0">
                <a:latin typeface="+mn-lt"/>
              </a:rPr>
              <a:t> minder dan 400 kg in totaal van gewasbeschermingsmiddelen en biociden</a:t>
            </a:r>
          </a:p>
          <a:p>
            <a:pPr marL="742950" lvl="1" indent="-285750" algn="l">
              <a:buFont typeface="Wingdings" panose="05000000000000000000" pitchFamily="2" charset="2"/>
              <a:buChar char="Ø"/>
            </a:pPr>
            <a:r>
              <a:rPr lang="nl-NL" dirty="0">
                <a:latin typeface="+mn-lt"/>
              </a:rPr>
              <a:t> gasflessen met blusgassen voor direct gebruik</a:t>
            </a:r>
          </a:p>
          <a:p>
            <a:pPr marL="742950" lvl="1" indent="-285750" algn="l">
              <a:buFont typeface="Wingdings" panose="05000000000000000000" pitchFamily="2" charset="2"/>
              <a:buChar char="Ø"/>
            </a:pPr>
            <a:r>
              <a:rPr lang="nl-NL" dirty="0">
                <a:latin typeface="+mn-lt"/>
              </a:rPr>
              <a:t> gasolie, diesel of huisbrandolie met een vlampunt van 55 °C of hoger</a:t>
            </a:r>
          </a:p>
          <a:p>
            <a:pPr marL="742950" lvl="1" indent="-285750" algn="l">
              <a:buFont typeface="Wingdings" panose="05000000000000000000" pitchFamily="2" charset="2"/>
              <a:buChar char="Ø"/>
            </a:pPr>
            <a:r>
              <a:rPr lang="nl-NL" dirty="0">
                <a:latin typeface="+mn-lt"/>
              </a:rPr>
              <a:t> viskeuze vloeistoffen</a:t>
            </a:r>
          </a:p>
          <a:p>
            <a:pPr>
              <a:buFont typeface="Arial" panose="020B0604020202020204" pitchFamily="34" charset="0"/>
              <a:buChar char="•"/>
            </a:pPr>
            <a:r>
              <a:rPr lang="nl-NL" sz="2000" dirty="0"/>
              <a:t>Toepassingsgebied PGS 15:2025 is breder: CMR-stoffen (op basis van arbeidsveiligheid)</a:t>
            </a:r>
          </a:p>
          <a:p>
            <a:pPr>
              <a:buFont typeface="Arial" panose="020B0604020202020204" pitchFamily="34" charset="0"/>
              <a:buChar char="•"/>
            </a:pPr>
            <a:r>
              <a:rPr lang="nl-NL" sz="2000" dirty="0"/>
              <a:t>PGS 15:2025 sluit ook uit: ademluchtflessen voor operator- en brandweerpersoneel in kleed-  en afvulruimtes, controlekamers</a:t>
            </a:r>
          </a:p>
          <a:p>
            <a:pPr>
              <a:buFont typeface="Arial" panose="020B0604020202020204" pitchFamily="34" charset="0"/>
              <a:buChar char="•"/>
            </a:pPr>
            <a:endParaRPr lang="nl-NL" dirty="0"/>
          </a:p>
        </p:txBody>
      </p:sp>
      <p:sp>
        <p:nvSpPr>
          <p:cNvPr id="4" name="Tijdelijke aanduiding voor voettekst 3">
            <a:extLst>
              <a:ext uri="{FF2B5EF4-FFF2-40B4-BE49-F238E27FC236}">
                <a16:creationId xmlns:a16="http://schemas.microsoft.com/office/drawing/2014/main" id="{C1A214D5-F3DC-A4D9-C771-E8DE5AE3FF47}"/>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nl-NL" dirty="0"/>
          </a:p>
        </p:txBody>
      </p:sp>
      <p:sp>
        <p:nvSpPr>
          <p:cNvPr id="5" name="Tijdelijke aanduiding voor dianummer 4">
            <a:extLst>
              <a:ext uri="{FF2B5EF4-FFF2-40B4-BE49-F238E27FC236}">
                <a16:creationId xmlns:a16="http://schemas.microsoft.com/office/drawing/2014/main" id="{DEF5EB37-A910-7517-80A1-05D7B7B90CF8}"/>
              </a:ext>
              <a:ext uri="{C183D7F6-B498-43B3-948B-1728B52AA6E4}">
                <adec:decorative xmlns:adec="http://schemas.microsoft.com/office/drawing/2017/decorative" val="1"/>
              </a:ext>
            </a:extLst>
          </p:cNvPr>
          <p:cNvSpPr>
            <a:spLocks noGrp="1"/>
          </p:cNvSpPr>
          <p:nvPr>
            <p:ph type="sldNum" sz="quarter" idx="12"/>
          </p:nvPr>
        </p:nvSpPr>
        <p:spPr/>
        <p:txBody>
          <a:bodyPr/>
          <a:lstStyle/>
          <a:p>
            <a:fld id="{1B71BB4A-7DC0-41F9-B589-288E53C2F0C1}" type="slidenum">
              <a:rPr lang="nl-NL" smtClean="0"/>
              <a:t>10</a:t>
            </a:fld>
            <a:endParaRPr lang="nl-NL"/>
          </a:p>
        </p:txBody>
      </p:sp>
    </p:spTree>
    <p:extLst>
      <p:ext uri="{BB962C8B-B14F-4D97-AF65-F5344CB8AC3E}">
        <p14:creationId xmlns:p14="http://schemas.microsoft.com/office/powerpoint/2010/main" val="180994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21CA5-FD13-C999-8EB6-78BB7FB6B7E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4402DDB-4E76-CDEA-0C7C-945A4C26A9BC}"/>
              </a:ext>
              <a:ext uri="{C183D7F6-B498-43B3-948B-1728B52AA6E4}">
                <adec:decorative xmlns:adec="http://schemas.microsoft.com/office/drawing/2017/decorative" val="1"/>
              </a:ext>
            </a:extLst>
          </p:cNvPr>
          <p:cNvSpPr>
            <a:spLocks noGrp="1"/>
          </p:cNvSpPr>
          <p:nvPr>
            <p:ph type="ctrTitle"/>
          </p:nvPr>
        </p:nvSpPr>
        <p:spPr/>
        <p:txBody>
          <a:bodyPr/>
          <a:lstStyle/>
          <a:p>
            <a:r>
              <a:rPr lang="en-US" dirty="0" err="1"/>
              <a:t>Ondergrenzen</a:t>
            </a:r>
            <a:endParaRPr lang="nl-NL" dirty="0"/>
          </a:p>
        </p:txBody>
      </p:sp>
      <p:sp>
        <p:nvSpPr>
          <p:cNvPr id="3" name="Ondertitel 2">
            <a:extLst>
              <a:ext uri="{FF2B5EF4-FFF2-40B4-BE49-F238E27FC236}">
                <a16:creationId xmlns:a16="http://schemas.microsoft.com/office/drawing/2014/main" id="{EAD933C7-B528-67F7-A347-2AAD5C240B82}"/>
              </a:ext>
              <a:ext uri="{C183D7F6-B498-43B3-948B-1728B52AA6E4}">
                <adec:decorative xmlns:adec="http://schemas.microsoft.com/office/drawing/2017/decorative" val="1"/>
              </a:ext>
            </a:extLst>
          </p:cNvPr>
          <p:cNvSpPr>
            <a:spLocks noGrp="1"/>
          </p:cNvSpPr>
          <p:nvPr>
            <p:ph type="subTitle" idx="1"/>
          </p:nvPr>
        </p:nvSpPr>
        <p:spPr/>
        <p:txBody>
          <a:bodyPr/>
          <a:lstStyle/>
          <a:p>
            <a:pPr marL="0" indent="0">
              <a:buNone/>
            </a:pPr>
            <a:r>
              <a:rPr lang="nl-NL" sz="2000" b="1" dirty="0"/>
              <a:t>Besluit activiteiten leefomgeving</a:t>
            </a:r>
          </a:p>
          <a:p>
            <a:r>
              <a:rPr lang="nl-NL" sz="2000" dirty="0"/>
              <a:t>1 kg gevaarlijke stoffen van ADR-klasse 5.2, 6.1, verpakkingsgroep I, 6.2, categorie I1 of I2, of 8, verpakkingsgroep I</a:t>
            </a:r>
          </a:p>
          <a:p>
            <a:r>
              <a:rPr lang="nl-NL" sz="2000" dirty="0"/>
              <a:t>25 kg vloeibare gevaarlijke stoffen van ADR-klasse 3, verpakkingsgroep I of II</a:t>
            </a:r>
          </a:p>
          <a:p>
            <a:r>
              <a:rPr lang="nl-NL" sz="2000" dirty="0"/>
              <a:t>25 l giftige of bijtende gassen van ADR-klasse 2</a:t>
            </a:r>
          </a:p>
          <a:p>
            <a:r>
              <a:rPr lang="nl-NL" sz="2000" dirty="0"/>
              <a:t>125 l brandbare gassen van ADR-klasse 2 in gasflessen</a:t>
            </a:r>
          </a:p>
          <a:p>
            <a:r>
              <a:rPr lang="nl-NL" sz="2000" dirty="0"/>
              <a:t>1.000 kg in totaal van de gevaarlijke stoffen, bedoeld in het eerste lid</a:t>
            </a:r>
          </a:p>
          <a:p>
            <a:pPr marL="0" indent="0">
              <a:buNone/>
            </a:pPr>
            <a:r>
              <a:rPr lang="nl-NL" sz="2000" b="1" dirty="0"/>
              <a:t>PGS 15</a:t>
            </a:r>
          </a:p>
          <a:p>
            <a:r>
              <a:rPr lang="nl-NL" sz="2000" dirty="0"/>
              <a:t>Ondergrenzen (Tabel 2) meestal lager dan de grenzen in het Bal. Dit vanwege arbeidsveiligheid en de brand/rampenbestrijding</a:t>
            </a:r>
          </a:p>
          <a:p>
            <a:r>
              <a:rPr lang="nl-NL" sz="2000" dirty="0"/>
              <a:t>Versoepeling/verdubbeling voor stoffen in LQ/EQ verpakkingen</a:t>
            </a:r>
          </a:p>
          <a:p>
            <a:r>
              <a:rPr lang="nl-NL" sz="2000" dirty="0"/>
              <a:t>Dezelfde ondergrenzen als eerdere versies (2016)</a:t>
            </a:r>
          </a:p>
          <a:p>
            <a:endParaRPr lang="nl-NL" sz="1800" dirty="0"/>
          </a:p>
          <a:p>
            <a:pPr marL="0" indent="0">
              <a:buNone/>
            </a:pPr>
            <a:endParaRPr lang="nl-NL" dirty="0"/>
          </a:p>
        </p:txBody>
      </p:sp>
      <p:sp>
        <p:nvSpPr>
          <p:cNvPr id="4" name="Tijdelijke aanduiding voor voettekst 3">
            <a:extLst>
              <a:ext uri="{FF2B5EF4-FFF2-40B4-BE49-F238E27FC236}">
                <a16:creationId xmlns:a16="http://schemas.microsoft.com/office/drawing/2014/main" id="{5917640F-A55A-36F3-B20A-2CC98EFC203A}"/>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nl-NL" dirty="0"/>
          </a:p>
        </p:txBody>
      </p:sp>
      <p:sp>
        <p:nvSpPr>
          <p:cNvPr id="5" name="Tijdelijke aanduiding voor dianummer 4">
            <a:extLst>
              <a:ext uri="{FF2B5EF4-FFF2-40B4-BE49-F238E27FC236}">
                <a16:creationId xmlns:a16="http://schemas.microsoft.com/office/drawing/2014/main" id="{8F139D18-90F1-3679-24A6-F67326A53C64}"/>
              </a:ext>
            </a:extLst>
          </p:cNvPr>
          <p:cNvSpPr>
            <a:spLocks noGrp="1"/>
          </p:cNvSpPr>
          <p:nvPr>
            <p:ph type="sldNum" sz="quarter" idx="12"/>
          </p:nvPr>
        </p:nvSpPr>
        <p:spPr/>
        <p:txBody>
          <a:bodyPr/>
          <a:lstStyle/>
          <a:p>
            <a:fld id="{1B71BB4A-7DC0-41F9-B589-288E53C2F0C1}" type="slidenum">
              <a:rPr lang="nl-NL" smtClean="0"/>
              <a:t>11</a:t>
            </a:fld>
            <a:endParaRPr lang="nl-NL"/>
          </a:p>
        </p:txBody>
      </p:sp>
    </p:spTree>
    <p:extLst>
      <p:ext uri="{BB962C8B-B14F-4D97-AF65-F5344CB8AC3E}">
        <p14:creationId xmlns:p14="http://schemas.microsoft.com/office/powerpoint/2010/main" val="1598432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6B6B6-F92E-AD94-247D-A20AD626168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9233FC6-CF31-D023-68A6-C96CAF2EA90C}"/>
              </a:ext>
              <a:ext uri="{C183D7F6-B498-43B3-948B-1728B52AA6E4}">
                <adec:decorative xmlns:adec="http://schemas.microsoft.com/office/drawing/2017/decorative" val="1"/>
              </a:ext>
            </a:extLst>
          </p:cNvPr>
          <p:cNvSpPr>
            <a:spLocks noGrp="1"/>
          </p:cNvSpPr>
          <p:nvPr>
            <p:ph type="ctrTitle"/>
          </p:nvPr>
        </p:nvSpPr>
        <p:spPr/>
        <p:txBody>
          <a:bodyPr/>
          <a:lstStyle/>
          <a:p>
            <a:r>
              <a:rPr lang="en-US" dirty="0" err="1"/>
              <a:t>Gasflessen</a:t>
            </a:r>
            <a:endParaRPr lang="nl-NL" dirty="0"/>
          </a:p>
        </p:txBody>
      </p:sp>
      <p:sp>
        <p:nvSpPr>
          <p:cNvPr id="3" name="Ondertitel 2">
            <a:extLst>
              <a:ext uri="{FF2B5EF4-FFF2-40B4-BE49-F238E27FC236}">
                <a16:creationId xmlns:a16="http://schemas.microsoft.com/office/drawing/2014/main" id="{2735A6AB-29DE-10E0-0312-7C8E260EAFFE}"/>
              </a:ext>
              <a:ext uri="{C183D7F6-B498-43B3-948B-1728B52AA6E4}">
                <adec:decorative xmlns:adec="http://schemas.microsoft.com/office/drawing/2017/decorative" val="1"/>
              </a:ext>
            </a:extLst>
          </p:cNvPr>
          <p:cNvSpPr>
            <a:spLocks noGrp="1"/>
          </p:cNvSpPr>
          <p:nvPr>
            <p:ph type="subTitle" idx="1"/>
          </p:nvPr>
        </p:nvSpPr>
        <p:spPr/>
        <p:txBody>
          <a:bodyPr/>
          <a:lstStyle/>
          <a:p>
            <a:pPr marL="0" indent="0">
              <a:buNone/>
            </a:pPr>
            <a:r>
              <a:rPr lang="nl-NL" sz="2000" dirty="0"/>
              <a:t>Buitenopslag verplicht, tenzij dat ‘niet mogelijk is’</a:t>
            </a:r>
          </a:p>
          <a:p>
            <a:pPr marL="0" indent="0">
              <a:buNone/>
            </a:pPr>
            <a:r>
              <a:rPr lang="nl-NL" sz="2000" dirty="0"/>
              <a:t>Buitenopslag:</a:t>
            </a:r>
            <a:br>
              <a:rPr lang="nl-NL" sz="2000" dirty="0"/>
            </a:br>
            <a:r>
              <a:rPr lang="nl-NL" sz="2000" dirty="0"/>
              <a:t>-  óf aantoonbaar max. </a:t>
            </a:r>
            <a:r>
              <a:rPr lang="nl-NL" sz="2000" dirty="0" err="1"/>
              <a:t>aanstraling</a:t>
            </a:r>
            <a:r>
              <a:rPr lang="nl-NL" sz="2000" dirty="0"/>
              <a:t> van 10 kW/m</a:t>
            </a:r>
            <a:r>
              <a:rPr lang="nl-NL" sz="2000" baseline="30000" dirty="0"/>
              <a:t>2</a:t>
            </a:r>
            <a:br>
              <a:rPr lang="nl-NL" sz="2000" dirty="0"/>
            </a:br>
            <a:r>
              <a:rPr lang="nl-NL" sz="2000" dirty="0"/>
              <a:t>-  óf minimaal 15 meter open ruimte tot brandbare objecten</a:t>
            </a:r>
            <a:br>
              <a:rPr lang="nl-NL" sz="2000" dirty="0"/>
            </a:br>
            <a:r>
              <a:rPr lang="nl-NL" sz="2000" dirty="0"/>
              <a:t>-  óf koelsysteem ter koeling gasflessen</a:t>
            </a:r>
            <a:br>
              <a:rPr lang="nl-NL" sz="2000" dirty="0"/>
            </a:br>
            <a:r>
              <a:rPr lang="nl-NL" sz="2000" dirty="0"/>
              <a:t>-  óf afscherming van flessen zodanig dat geen directe </a:t>
            </a:r>
            <a:r>
              <a:rPr lang="nl-NL" sz="2000" dirty="0" err="1"/>
              <a:t>aanstraling</a:t>
            </a:r>
            <a:r>
              <a:rPr lang="nl-NL" sz="2000" dirty="0"/>
              <a:t> kan plaatsvinden</a:t>
            </a:r>
          </a:p>
          <a:p>
            <a:pPr marL="0" indent="0">
              <a:buNone/>
            </a:pPr>
            <a:endParaRPr lang="nl-NL" dirty="0"/>
          </a:p>
        </p:txBody>
      </p:sp>
      <p:sp>
        <p:nvSpPr>
          <p:cNvPr id="4" name="Tijdelijke aanduiding voor voettekst 3">
            <a:extLst>
              <a:ext uri="{FF2B5EF4-FFF2-40B4-BE49-F238E27FC236}">
                <a16:creationId xmlns:a16="http://schemas.microsoft.com/office/drawing/2014/main" id="{852D29EA-5E29-C73C-DAB8-9B4D4E736113}"/>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nl-NL" dirty="0"/>
          </a:p>
        </p:txBody>
      </p:sp>
      <p:sp>
        <p:nvSpPr>
          <p:cNvPr id="5" name="Tijdelijke aanduiding voor dianummer 4">
            <a:extLst>
              <a:ext uri="{FF2B5EF4-FFF2-40B4-BE49-F238E27FC236}">
                <a16:creationId xmlns:a16="http://schemas.microsoft.com/office/drawing/2014/main" id="{2EFD696F-D187-874C-545C-67DCE2394AAE}"/>
              </a:ext>
              <a:ext uri="{C183D7F6-B498-43B3-948B-1728B52AA6E4}">
                <adec:decorative xmlns:adec="http://schemas.microsoft.com/office/drawing/2017/decorative" val="1"/>
              </a:ext>
            </a:extLst>
          </p:cNvPr>
          <p:cNvSpPr>
            <a:spLocks noGrp="1"/>
          </p:cNvSpPr>
          <p:nvPr>
            <p:ph type="sldNum" sz="quarter" idx="12"/>
          </p:nvPr>
        </p:nvSpPr>
        <p:spPr/>
        <p:txBody>
          <a:bodyPr/>
          <a:lstStyle/>
          <a:p>
            <a:fld id="{1B71BB4A-7DC0-41F9-B589-288E53C2F0C1}" type="slidenum">
              <a:rPr lang="nl-NL" smtClean="0"/>
              <a:t>12</a:t>
            </a:fld>
            <a:endParaRPr lang="nl-NL"/>
          </a:p>
        </p:txBody>
      </p:sp>
      <p:pic>
        <p:nvPicPr>
          <p:cNvPr id="6" name="Afbeelding 5">
            <a:extLst>
              <a:ext uri="{FF2B5EF4-FFF2-40B4-BE49-F238E27FC236}">
                <a16:creationId xmlns:a16="http://schemas.microsoft.com/office/drawing/2014/main" id="{BF55ED0D-2137-C4C3-D603-A03D6CF0B76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40465" y="3411637"/>
            <a:ext cx="4445464" cy="2958254"/>
          </a:xfrm>
          <a:prstGeom prst="rect">
            <a:avLst/>
          </a:prstGeom>
        </p:spPr>
      </p:pic>
    </p:spTree>
    <p:extLst>
      <p:ext uri="{BB962C8B-B14F-4D97-AF65-F5344CB8AC3E}">
        <p14:creationId xmlns:p14="http://schemas.microsoft.com/office/powerpoint/2010/main" val="2206483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64DA3C-DD24-8701-02F6-E542C83FBEA5}"/>
              </a:ext>
            </a:extLst>
          </p:cNvPr>
          <p:cNvSpPr>
            <a:spLocks noGrp="1"/>
          </p:cNvSpPr>
          <p:nvPr>
            <p:ph type="ctrTitle"/>
          </p:nvPr>
        </p:nvSpPr>
        <p:spPr/>
        <p:txBody>
          <a:bodyPr/>
          <a:lstStyle/>
          <a:p>
            <a:endParaRPr lang="nl-NL" dirty="0"/>
          </a:p>
        </p:txBody>
      </p:sp>
      <p:sp>
        <p:nvSpPr>
          <p:cNvPr id="3" name="Ondertitel 2">
            <a:extLst>
              <a:ext uri="{FF2B5EF4-FFF2-40B4-BE49-F238E27FC236}">
                <a16:creationId xmlns:a16="http://schemas.microsoft.com/office/drawing/2014/main" id="{95455058-5620-0DCA-3B1A-35135D188A5B}"/>
              </a:ext>
            </a:extLst>
          </p:cNvPr>
          <p:cNvSpPr>
            <a:spLocks noGrp="1"/>
          </p:cNvSpPr>
          <p:nvPr>
            <p:ph type="subTitle" idx="1"/>
          </p:nvPr>
        </p:nvSpPr>
        <p:spPr/>
        <p:txBody>
          <a:bodyPr/>
          <a:lstStyle/>
          <a:p>
            <a:endParaRPr lang="nl-NL" dirty="0"/>
          </a:p>
        </p:txBody>
      </p:sp>
      <p:sp>
        <p:nvSpPr>
          <p:cNvPr id="5" name="Tijdelijke aanduiding voor dianummer 4">
            <a:extLst>
              <a:ext uri="{FF2B5EF4-FFF2-40B4-BE49-F238E27FC236}">
                <a16:creationId xmlns:a16="http://schemas.microsoft.com/office/drawing/2014/main" id="{CCCD9E60-A91F-3412-4EDA-1AB86360461A}"/>
              </a:ext>
            </a:extLst>
          </p:cNvPr>
          <p:cNvSpPr>
            <a:spLocks noGrp="1"/>
          </p:cNvSpPr>
          <p:nvPr>
            <p:ph type="sldNum" sz="quarter" idx="12"/>
          </p:nvPr>
        </p:nvSpPr>
        <p:spPr/>
        <p:txBody>
          <a:bodyPr/>
          <a:lstStyle/>
          <a:p>
            <a:fld id="{1B71BB4A-7DC0-41F9-B589-288E53C2F0C1}" type="slidenum">
              <a:rPr lang="nl-NL" smtClean="0"/>
              <a:t>13</a:t>
            </a:fld>
            <a:endParaRPr lang="nl-NL"/>
          </a:p>
        </p:txBody>
      </p:sp>
      <p:pic>
        <p:nvPicPr>
          <p:cNvPr id="10" name="Afbeelding 9" descr="Afbeelding 3 uit de PGS 15 met een stroomschema welke maatregelen gelden voor de opslag van gasflessen. Bij voorkeur buiten en daarna afhankelijk van soort en hoeveelheid.">
            <a:extLst>
              <a:ext uri="{FF2B5EF4-FFF2-40B4-BE49-F238E27FC236}">
                <a16:creationId xmlns:a16="http://schemas.microsoft.com/office/drawing/2014/main" id="{98E3B404-F2FC-F501-56DB-07F030D38478}"/>
              </a:ext>
            </a:extLst>
          </p:cNvPr>
          <p:cNvPicPr>
            <a:picLocks noChangeAspect="1"/>
          </p:cNvPicPr>
          <p:nvPr/>
        </p:nvPicPr>
        <p:blipFill>
          <a:blip r:embed="rId3"/>
          <a:stretch>
            <a:fillRect/>
          </a:stretch>
        </p:blipFill>
        <p:spPr>
          <a:xfrm>
            <a:off x="0" y="592364"/>
            <a:ext cx="12192000" cy="5673271"/>
          </a:xfrm>
          <a:prstGeom prst="rect">
            <a:avLst/>
          </a:prstGeom>
        </p:spPr>
      </p:pic>
    </p:spTree>
    <p:extLst>
      <p:ext uri="{BB962C8B-B14F-4D97-AF65-F5344CB8AC3E}">
        <p14:creationId xmlns:p14="http://schemas.microsoft.com/office/powerpoint/2010/main" val="694372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40B51-3D68-E022-B4ED-DDE7A881E4B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D56508-CE83-E212-B462-5FA9FE7E3068}"/>
              </a:ext>
            </a:extLst>
          </p:cNvPr>
          <p:cNvSpPr>
            <a:spLocks noGrp="1"/>
          </p:cNvSpPr>
          <p:nvPr>
            <p:ph type="ctrTitle"/>
          </p:nvPr>
        </p:nvSpPr>
        <p:spPr/>
        <p:txBody>
          <a:bodyPr/>
          <a:lstStyle/>
          <a:p>
            <a:r>
              <a:rPr lang="en-US" dirty="0" err="1"/>
              <a:t>Veiligheidsniveaus</a:t>
            </a:r>
            <a:endParaRPr lang="nl-NL" dirty="0"/>
          </a:p>
        </p:txBody>
      </p:sp>
      <p:sp>
        <p:nvSpPr>
          <p:cNvPr id="3" name="Ondertitel 2">
            <a:extLst>
              <a:ext uri="{FF2B5EF4-FFF2-40B4-BE49-F238E27FC236}">
                <a16:creationId xmlns:a16="http://schemas.microsoft.com/office/drawing/2014/main" id="{7EC4BA58-93DA-77E4-4FD5-B40318324A8A}"/>
              </a:ext>
            </a:extLst>
          </p:cNvPr>
          <p:cNvSpPr>
            <a:spLocks noGrp="1"/>
          </p:cNvSpPr>
          <p:nvPr>
            <p:ph type="subTitle" idx="1"/>
          </p:nvPr>
        </p:nvSpPr>
        <p:spPr/>
        <p:txBody>
          <a:bodyPr/>
          <a:lstStyle/>
          <a:p>
            <a:r>
              <a:rPr lang="nl-NL" sz="2000" dirty="0"/>
              <a:t>Basisveiligheidsniveau (oud hoofdstuk 3)</a:t>
            </a:r>
          </a:p>
          <a:p>
            <a:r>
              <a:rPr lang="nl-NL" sz="2000" dirty="0"/>
              <a:t>Veiligheidsniveau A: oud beschermingsniveau 1 snelle detectie en blusactie</a:t>
            </a:r>
          </a:p>
          <a:p>
            <a:pPr>
              <a:buFont typeface="Wingdings" panose="05000000000000000000" pitchFamily="2" charset="2"/>
              <a:buChar char="Ø"/>
            </a:pPr>
            <a:r>
              <a:rPr lang="nl-NL" sz="2000" dirty="0"/>
              <a:t> Bedrijfsbrandweer i.p.v. VBB-systeem, voorwaarden verder uitgewerkt</a:t>
            </a:r>
          </a:p>
          <a:p>
            <a:r>
              <a:rPr lang="nl-NL" sz="2000" dirty="0"/>
              <a:t>Veiligheidsniveau B: (ADR 4 of VG 1) brand binnen het brandcompartiment zonder te blussen</a:t>
            </a:r>
          </a:p>
          <a:p>
            <a:r>
              <a:rPr lang="nl-NL" sz="2000" dirty="0"/>
              <a:t>Veiligheidsniveau C: preventieve maatregelen geen branddetectie en bluswateropvangvoorziening</a:t>
            </a:r>
          </a:p>
          <a:p>
            <a:endParaRPr lang="nl-NL" dirty="0"/>
          </a:p>
          <a:p>
            <a:pPr marL="0" indent="0">
              <a:buNone/>
            </a:pPr>
            <a:endParaRPr lang="nl-NL" dirty="0"/>
          </a:p>
        </p:txBody>
      </p:sp>
      <p:sp>
        <p:nvSpPr>
          <p:cNvPr id="5" name="Tijdelijke aanduiding voor dianummer 4">
            <a:extLst>
              <a:ext uri="{FF2B5EF4-FFF2-40B4-BE49-F238E27FC236}">
                <a16:creationId xmlns:a16="http://schemas.microsoft.com/office/drawing/2014/main" id="{846E4EBD-A942-4F97-B4F0-E98C60048C11}"/>
              </a:ext>
            </a:extLst>
          </p:cNvPr>
          <p:cNvSpPr>
            <a:spLocks noGrp="1"/>
          </p:cNvSpPr>
          <p:nvPr>
            <p:ph type="sldNum" sz="quarter" idx="12"/>
          </p:nvPr>
        </p:nvSpPr>
        <p:spPr/>
        <p:txBody>
          <a:bodyPr/>
          <a:lstStyle/>
          <a:p>
            <a:fld id="{1B71BB4A-7DC0-41F9-B589-288E53C2F0C1}" type="slidenum">
              <a:rPr lang="nl-NL" smtClean="0"/>
              <a:t>14</a:t>
            </a:fld>
            <a:endParaRPr lang="nl-NL"/>
          </a:p>
        </p:txBody>
      </p:sp>
    </p:spTree>
    <p:extLst>
      <p:ext uri="{BB962C8B-B14F-4D97-AF65-F5344CB8AC3E}">
        <p14:creationId xmlns:p14="http://schemas.microsoft.com/office/powerpoint/2010/main" val="4154408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1ACCE-BE39-C6E8-21E0-C9703BDDBC7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8063F92-4CD0-68B5-6663-DC181D510B5C}"/>
              </a:ext>
              <a:ext uri="{C183D7F6-B498-43B3-948B-1728B52AA6E4}">
                <adec:decorative xmlns:adec="http://schemas.microsoft.com/office/drawing/2017/decorative" val="1"/>
              </a:ext>
            </a:extLst>
          </p:cNvPr>
          <p:cNvSpPr>
            <a:spLocks noGrp="1"/>
          </p:cNvSpPr>
          <p:nvPr>
            <p:ph type="ctrTitle"/>
          </p:nvPr>
        </p:nvSpPr>
        <p:spPr/>
        <p:txBody>
          <a:bodyPr/>
          <a:lstStyle/>
          <a:p>
            <a:r>
              <a:rPr lang="en-US" dirty="0" err="1"/>
              <a:t>Veiligheidsniveaus</a:t>
            </a:r>
            <a:r>
              <a:rPr lang="en-US" dirty="0"/>
              <a:t> (2)</a:t>
            </a:r>
            <a:endParaRPr lang="nl-NL" dirty="0"/>
          </a:p>
        </p:txBody>
      </p:sp>
      <p:sp>
        <p:nvSpPr>
          <p:cNvPr id="3" name="Ondertitel 2">
            <a:extLst>
              <a:ext uri="{FF2B5EF4-FFF2-40B4-BE49-F238E27FC236}">
                <a16:creationId xmlns:a16="http://schemas.microsoft.com/office/drawing/2014/main" id="{27C59F85-A369-98A0-1A03-E8BBE94665C6}"/>
              </a:ext>
              <a:ext uri="{C183D7F6-B498-43B3-948B-1728B52AA6E4}">
                <adec:decorative xmlns:adec="http://schemas.microsoft.com/office/drawing/2017/decorative" val="1"/>
              </a:ext>
            </a:extLst>
          </p:cNvPr>
          <p:cNvSpPr>
            <a:spLocks noGrp="1"/>
          </p:cNvSpPr>
          <p:nvPr>
            <p:ph type="subTitle" idx="1"/>
          </p:nvPr>
        </p:nvSpPr>
        <p:spPr/>
        <p:txBody>
          <a:bodyPr/>
          <a:lstStyle/>
          <a:p>
            <a:r>
              <a:rPr lang="nl-NL" sz="2000" dirty="0"/>
              <a:t>Veiligheidsniveau bepalen op basis van tabel 6 en afbeelding 2</a:t>
            </a:r>
          </a:p>
          <a:p>
            <a:r>
              <a:rPr lang="nl-NL" sz="2000" dirty="0"/>
              <a:t>Tabel 7 grenswaarden voor bepalen veiligheidsniveau onveranderd</a:t>
            </a:r>
          </a:p>
          <a:p>
            <a:r>
              <a:rPr lang="nl-NL" sz="2000" dirty="0"/>
              <a:t>Omslagpunt nog steeds bij 10 ton</a:t>
            </a:r>
          </a:p>
          <a:p>
            <a:r>
              <a:rPr lang="nl-NL" sz="2000" dirty="0"/>
              <a:t>Nieuw: max. 20 ton zonder </a:t>
            </a:r>
            <a:r>
              <a:rPr lang="nl-NL" sz="2000" dirty="0" err="1"/>
              <a:t>blusssysteem</a:t>
            </a:r>
            <a:r>
              <a:rPr lang="nl-NL" sz="2000" dirty="0"/>
              <a:t> </a:t>
            </a:r>
            <a:r>
              <a:rPr lang="nl-NL" sz="2000" dirty="0" err="1"/>
              <a:t>Wbdbo</a:t>
            </a:r>
            <a:r>
              <a:rPr lang="nl-NL" sz="2000" dirty="0"/>
              <a:t> =  90 minuten</a:t>
            </a:r>
          </a:p>
          <a:p>
            <a:endParaRPr lang="nl-NL" dirty="0"/>
          </a:p>
          <a:p>
            <a:pPr marL="0" indent="0">
              <a:buNone/>
            </a:pPr>
            <a:endParaRPr lang="nl-NL" dirty="0"/>
          </a:p>
        </p:txBody>
      </p:sp>
      <p:sp>
        <p:nvSpPr>
          <p:cNvPr id="4" name="Tijdelijke aanduiding voor voettekst 3">
            <a:extLst>
              <a:ext uri="{FF2B5EF4-FFF2-40B4-BE49-F238E27FC236}">
                <a16:creationId xmlns:a16="http://schemas.microsoft.com/office/drawing/2014/main" id="{C5AFCEE8-6452-43D4-F38C-0E06C3862278}"/>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nl-NL" dirty="0"/>
          </a:p>
        </p:txBody>
      </p:sp>
      <p:sp>
        <p:nvSpPr>
          <p:cNvPr id="5" name="Tijdelijke aanduiding voor dianummer 4">
            <a:extLst>
              <a:ext uri="{FF2B5EF4-FFF2-40B4-BE49-F238E27FC236}">
                <a16:creationId xmlns:a16="http://schemas.microsoft.com/office/drawing/2014/main" id="{E1E93C7B-24F1-9F35-3D18-B206E985C06A}"/>
              </a:ext>
            </a:extLst>
          </p:cNvPr>
          <p:cNvSpPr>
            <a:spLocks noGrp="1"/>
          </p:cNvSpPr>
          <p:nvPr>
            <p:ph type="sldNum" sz="quarter" idx="12"/>
          </p:nvPr>
        </p:nvSpPr>
        <p:spPr/>
        <p:txBody>
          <a:bodyPr/>
          <a:lstStyle/>
          <a:p>
            <a:fld id="{1B71BB4A-7DC0-41F9-B589-288E53C2F0C1}" type="slidenum">
              <a:rPr lang="nl-NL" smtClean="0"/>
              <a:t>15</a:t>
            </a:fld>
            <a:endParaRPr lang="nl-NL"/>
          </a:p>
        </p:txBody>
      </p:sp>
      <p:pic>
        <p:nvPicPr>
          <p:cNvPr id="6" name="Afbeelding 5" descr="Afbeelding 6 uit de PGS 15. Een stroomschema om het veiligheidsniveau te bepalen.">
            <a:extLst>
              <a:ext uri="{FF2B5EF4-FFF2-40B4-BE49-F238E27FC236}">
                <a16:creationId xmlns:a16="http://schemas.microsoft.com/office/drawing/2014/main" id="{7DD200FA-E786-7579-A75A-CC6CAE094885}"/>
              </a:ext>
            </a:extLst>
          </p:cNvPr>
          <p:cNvPicPr>
            <a:picLocks noChangeAspect="1"/>
          </p:cNvPicPr>
          <p:nvPr/>
        </p:nvPicPr>
        <p:blipFill>
          <a:blip r:embed="rId3"/>
          <a:stretch>
            <a:fillRect/>
          </a:stretch>
        </p:blipFill>
        <p:spPr>
          <a:xfrm>
            <a:off x="931500" y="3135311"/>
            <a:ext cx="6814006" cy="2920289"/>
          </a:xfrm>
          <a:prstGeom prst="rect">
            <a:avLst/>
          </a:prstGeom>
        </p:spPr>
      </p:pic>
    </p:spTree>
    <p:extLst>
      <p:ext uri="{BB962C8B-B14F-4D97-AF65-F5344CB8AC3E}">
        <p14:creationId xmlns:p14="http://schemas.microsoft.com/office/powerpoint/2010/main" val="2966813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592A9-C870-01EE-A6E3-85C2B372646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E349ECD-F784-FE99-8957-389F9383B49B}"/>
              </a:ext>
              <a:ext uri="{C183D7F6-B498-43B3-948B-1728B52AA6E4}">
                <adec:decorative xmlns:adec="http://schemas.microsoft.com/office/drawing/2017/decorative" val="1"/>
              </a:ext>
            </a:extLst>
          </p:cNvPr>
          <p:cNvSpPr>
            <a:spLocks noGrp="1"/>
          </p:cNvSpPr>
          <p:nvPr>
            <p:ph type="ctrTitle"/>
          </p:nvPr>
        </p:nvSpPr>
        <p:spPr/>
        <p:txBody>
          <a:bodyPr/>
          <a:lstStyle/>
          <a:p>
            <a:r>
              <a:rPr lang="en-US" dirty="0" err="1"/>
              <a:t>Veiligheidsniveaus</a:t>
            </a:r>
            <a:r>
              <a:rPr lang="en-US" dirty="0"/>
              <a:t> (3)</a:t>
            </a:r>
            <a:endParaRPr lang="nl-NL" dirty="0"/>
          </a:p>
        </p:txBody>
      </p:sp>
      <p:sp>
        <p:nvSpPr>
          <p:cNvPr id="3" name="Ondertitel 2">
            <a:extLst>
              <a:ext uri="{FF2B5EF4-FFF2-40B4-BE49-F238E27FC236}">
                <a16:creationId xmlns:a16="http://schemas.microsoft.com/office/drawing/2014/main" id="{02AB4494-8AED-1D83-6D55-AE20B7CE430A}"/>
              </a:ext>
              <a:ext uri="{C183D7F6-B498-43B3-948B-1728B52AA6E4}">
                <adec:decorative xmlns:adec="http://schemas.microsoft.com/office/drawing/2017/decorative" val="1"/>
              </a:ext>
            </a:extLst>
          </p:cNvPr>
          <p:cNvSpPr>
            <a:spLocks noGrp="1"/>
          </p:cNvSpPr>
          <p:nvPr>
            <p:ph type="subTitle" idx="1"/>
          </p:nvPr>
        </p:nvSpPr>
        <p:spPr/>
        <p:txBody>
          <a:bodyPr/>
          <a:lstStyle/>
          <a:p>
            <a:r>
              <a:rPr lang="nl-NL" sz="2000" dirty="0"/>
              <a:t>In één bouwwerk maximaal vier opslagvoorzieningen met een basisveiligheidsniveau. </a:t>
            </a:r>
          </a:p>
          <a:p>
            <a:r>
              <a:rPr lang="nl-NL" sz="2000" dirty="0"/>
              <a:t>Bij meer dan vier opslagvoorzieningen in één bouwwerk geldt een aanvullend veiligheidsniveau. </a:t>
            </a:r>
          </a:p>
          <a:p>
            <a:r>
              <a:rPr lang="nl-NL" sz="2000" dirty="0"/>
              <a:t>Geldt niet voor:</a:t>
            </a:r>
          </a:p>
          <a:p>
            <a:pPr lvl="1" algn="l">
              <a:buFont typeface="Wingdings" panose="05000000000000000000" pitchFamily="2" charset="2"/>
              <a:buChar char="Ø"/>
            </a:pPr>
            <a:r>
              <a:rPr lang="nl-NL" dirty="0"/>
              <a:t> alleen onbrandbare en niet brandonderhoudende stoffen van ADR-klasse 8 en 9 of </a:t>
            </a:r>
          </a:p>
          <a:p>
            <a:pPr lvl="1" algn="l">
              <a:buFont typeface="Wingdings" panose="05000000000000000000" pitchFamily="2" charset="2"/>
              <a:buChar char="Ø"/>
            </a:pPr>
            <a:r>
              <a:rPr lang="nl-NL" dirty="0"/>
              <a:t> bij opslag van verpakte gevaarlijke stoffen in </a:t>
            </a:r>
            <a:r>
              <a:rPr lang="nl-NL" dirty="0" err="1"/>
              <a:t>brandveiligheidsopslagkasten</a:t>
            </a:r>
            <a:endParaRPr lang="nl-NL" dirty="0"/>
          </a:p>
          <a:p>
            <a:endParaRPr lang="nl-NL" dirty="0"/>
          </a:p>
          <a:p>
            <a:endParaRPr lang="nl-NL" dirty="0"/>
          </a:p>
          <a:p>
            <a:pPr marL="0" indent="0">
              <a:buNone/>
            </a:pPr>
            <a:endParaRPr lang="nl-NL" dirty="0"/>
          </a:p>
        </p:txBody>
      </p:sp>
      <p:sp>
        <p:nvSpPr>
          <p:cNvPr id="4" name="Tijdelijke aanduiding voor voettekst 3">
            <a:extLst>
              <a:ext uri="{FF2B5EF4-FFF2-40B4-BE49-F238E27FC236}">
                <a16:creationId xmlns:a16="http://schemas.microsoft.com/office/drawing/2014/main" id="{51D43D66-B36D-F8DD-148F-8DDA75C06DA6}"/>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nl-NL" dirty="0"/>
          </a:p>
        </p:txBody>
      </p:sp>
      <p:sp>
        <p:nvSpPr>
          <p:cNvPr id="5" name="Tijdelijke aanduiding voor dianummer 4">
            <a:extLst>
              <a:ext uri="{FF2B5EF4-FFF2-40B4-BE49-F238E27FC236}">
                <a16:creationId xmlns:a16="http://schemas.microsoft.com/office/drawing/2014/main" id="{3B729FC4-0918-7866-930F-62F1559FF534}"/>
              </a:ext>
              <a:ext uri="{C183D7F6-B498-43B3-948B-1728B52AA6E4}">
                <adec:decorative xmlns:adec="http://schemas.microsoft.com/office/drawing/2017/decorative" val="1"/>
              </a:ext>
            </a:extLst>
          </p:cNvPr>
          <p:cNvSpPr>
            <a:spLocks noGrp="1"/>
          </p:cNvSpPr>
          <p:nvPr>
            <p:ph type="sldNum" sz="quarter" idx="12"/>
          </p:nvPr>
        </p:nvSpPr>
        <p:spPr/>
        <p:txBody>
          <a:bodyPr/>
          <a:lstStyle/>
          <a:p>
            <a:fld id="{1B71BB4A-7DC0-41F9-B589-288E53C2F0C1}" type="slidenum">
              <a:rPr lang="nl-NL" smtClean="0"/>
              <a:t>16</a:t>
            </a:fld>
            <a:endParaRPr lang="nl-NL"/>
          </a:p>
        </p:txBody>
      </p:sp>
      <p:pic>
        <p:nvPicPr>
          <p:cNvPr id="7" name="Afbeelding 6">
            <a:extLst>
              <a:ext uri="{FF2B5EF4-FFF2-40B4-BE49-F238E27FC236}">
                <a16:creationId xmlns:a16="http://schemas.microsoft.com/office/drawing/2014/main" id="{44A6EDC2-6CBF-7D3E-2FA6-839D090CCF1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40465" y="3194979"/>
            <a:ext cx="4286157" cy="3129058"/>
          </a:xfrm>
          <a:prstGeom prst="rect">
            <a:avLst/>
          </a:prstGeom>
        </p:spPr>
      </p:pic>
    </p:spTree>
    <p:extLst>
      <p:ext uri="{BB962C8B-B14F-4D97-AF65-F5344CB8AC3E}">
        <p14:creationId xmlns:p14="http://schemas.microsoft.com/office/powerpoint/2010/main" val="3029267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88086-3B1A-7889-F7C5-E9E719812C7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BCC88B8-B3C5-1130-56B5-80A2A170BB31}"/>
              </a:ext>
            </a:extLst>
          </p:cNvPr>
          <p:cNvSpPr>
            <a:spLocks noGrp="1"/>
          </p:cNvSpPr>
          <p:nvPr>
            <p:ph type="ctrTitle"/>
          </p:nvPr>
        </p:nvSpPr>
        <p:spPr/>
        <p:txBody>
          <a:bodyPr/>
          <a:lstStyle/>
          <a:p>
            <a:r>
              <a:rPr lang="en-US" dirty="0" err="1"/>
              <a:t>Verschillen</a:t>
            </a:r>
            <a:r>
              <a:rPr lang="en-US" dirty="0"/>
              <a:t>, </a:t>
            </a:r>
            <a:r>
              <a:rPr lang="en-US" dirty="0" err="1"/>
              <a:t>overig</a:t>
            </a:r>
            <a:endParaRPr lang="nl-NL" dirty="0"/>
          </a:p>
        </p:txBody>
      </p:sp>
      <p:sp>
        <p:nvSpPr>
          <p:cNvPr id="3" name="Ondertitel 2">
            <a:extLst>
              <a:ext uri="{FF2B5EF4-FFF2-40B4-BE49-F238E27FC236}">
                <a16:creationId xmlns:a16="http://schemas.microsoft.com/office/drawing/2014/main" id="{CEE2FE73-1139-8557-C290-6D1DB235D60F}"/>
              </a:ext>
            </a:extLst>
          </p:cNvPr>
          <p:cNvSpPr>
            <a:spLocks noGrp="1"/>
          </p:cNvSpPr>
          <p:nvPr>
            <p:ph type="subTitle" idx="1"/>
          </p:nvPr>
        </p:nvSpPr>
        <p:spPr>
          <a:xfrm>
            <a:off x="571500" y="1212850"/>
            <a:ext cx="5636795" cy="4786312"/>
          </a:xfrm>
        </p:spPr>
        <p:txBody>
          <a:bodyPr/>
          <a:lstStyle/>
          <a:p>
            <a:r>
              <a:rPr lang="nl-NL" sz="2000" dirty="0"/>
              <a:t>Verruimde opslagmogelijkheden op verdiepingen</a:t>
            </a:r>
          </a:p>
          <a:p>
            <a:r>
              <a:rPr lang="nl-NL" sz="2000" dirty="0"/>
              <a:t>Maximaal twee </a:t>
            </a:r>
            <a:r>
              <a:rPr lang="nl-NL" sz="2000" dirty="0" err="1"/>
              <a:t>brandveiligheidsopslagkasten</a:t>
            </a:r>
            <a:r>
              <a:rPr lang="nl-NL" sz="2000" dirty="0"/>
              <a:t> voor gasflessen per brandcompartiment</a:t>
            </a:r>
          </a:p>
          <a:p>
            <a:r>
              <a:rPr lang="nl-NL" sz="2000" dirty="0"/>
              <a:t>Opslag van gasflessen in een kelder is niet toegestaan</a:t>
            </a:r>
          </a:p>
          <a:p>
            <a:endParaRPr lang="nl-NL" dirty="0"/>
          </a:p>
          <a:p>
            <a:endParaRPr lang="nl-NL" dirty="0"/>
          </a:p>
          <a:p>
            <a:endParaRPr lang="nl-NL" dirty="0"/>
          </a:p>
          <a:p>
            <a:pPr marL="0" indent="0">
              <a:buNone/>
            </a:pPr>
            <a:endParaRPr lang="nl-NL" dirty="0"/>
          </a:p>
        </p:txBody>
      </p:sp>
      <p:sp>
        <p:nvSpPr>
          <p:cNvPr id="4" name="Tijdelijke aanduiding voor voettekst 3">
            <a:extLst>
              <a:ext uri="{FF2B5EF4-FFF2-40B4-BE49-F238E27FC236}">
                <a16:creationId xmlns:a16="http://schemas.microsoft.com/office/drawing/2014/main" id="{607099DD-49DC-710B-F4E6-B59DFC0C5000}"/>
              </a:ext>
            </a:extLst>
          </p:cNvPr>
          <p:cNvSpPr>
            <a:spLocks noGrp="1"/>
          </p:cNvSpPr>
          <p:nvPr>
            <p:ph type="ftr" sz="quarter" idx="11"/>
          </p:nvPr>
        </p:nvSpPr>
        <p:spPr>
          <a:xfrm>
            <a:off x="6355933" y="6203337"/>
            <a:ext cx="4889499" cy="180000"/>
          </a:xfrm>
        </p:spPr>
        <p:txBody>
          <a:bodyPr/>
          <a:lstStyle/>
          <a:p>
            <a:endParaRPr lang="nl-NL" dirty="0"/>
          </a:p>
        </p:txBody>
      </p:sp>
      <p:sp>
        <p:nvSpPr>
          <p:cNvPr id="5" name="Tijdelijke aanduiding voor dianummer 4">
            <a:extLst>
              <a:ext uri="{FF2B5EF4-FFF2-40B4-BE49-F238E27FC236}">
                <a16:creationId xmlns:a16="http://schemas.microsoft.com/office/drawing/2014/main" id="{804835A7-79CB-9519-4DFD-172A19123514}"/>
              </a:ext>
            </a:extLst>
          </p:cNvPr>
          <p:cNvSpPr>
            <a:spLocks noGrp="1"/>
          </p:cNvSpPr>
          <p:nvPr>
            <p:ph type="sldNum" sz="quarter" idx="12"/>
          </p:nvPr>
        </p:nvSpPr>
        <p:spPr/>
        <p:txBody>
          <a:bodyPr/>
          <a:lstStyle/>
          <a:p>
            <a:fld id="{1B71BB4A-7DC0-41F9-B589-288E53C2F0C1}" type="slidenum">
              <a:rPr lang="nl-NL" smtClean="0"/>
              <a:t>17</a:t>
            </a:fld>
            <a:endParaRPr lang="nl-NL"/>
          </a:p>
        </p:txBody>
      </p:sp>
      <p:pic>
        <p:nvPicPr>
          <p:cNvPr id="7" name="Afbeelding 6" descr="Afbeelding met hoeveel er per verdieping opgeslagen mag worden. 2500 kg op de eerste verdieping. 500 kg op elke volgende verdieping of kelder. ">
            <a:extLst>
              <a:ext uri="{FF2B5EF4-FFF2-40B4-BE49-F238E27FC236}">
                <a16:creationId xmlns:a16="http://schemas.microsoft.com/office/drawing/2014/main" id="{94F2499E-9636-0FA7-0088-D4E98C061B65}"/>
              </a:ext>
            </a:extLst>
          </p:cNvPr>
          <p:cNvPicPr>
            <a:picLocks noChangeAspect="1"/>
          </p:cNvPicPr>
          <p:nvPr/>
        </p:nvPicPr>
        <p:blipFill>
          <a:blip r:embed="rId3"/>
          <a:stretch>
            <a:fillRect/>
          </a:stretch>
        </p:blipFill>
        <p:spPr>
          <a:xfrm>
            <a:off x="6481358" y="1010653"/>
            <a:ext cx="4896498" cy="4976477"/>
          </a:xfrm>
          <a:prstGeom prst="rect">
            <a:avLst/>
          </a:prstGeom>
        </p:spPr>
      </p:pic>
    </p:spTree>
    <p:extLst>
      <p:ext uri="{BB962C8B-B14F-4D97-AF65-F5344CB8AC3E}">
        <p14:creationId xmlns:p14="http://schemas.microsoft.com/office/powerpoint/2010/main" val="2761564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0CA48-80C1-6594-B9E7-0C8D796BA70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15B224C-61DC-2AA6-BD55-91354297DE64}"/>
              </a:ext>
            </a:extLst>
          </p:cNvPr>
          <p:cNvSpPr>
            <a:spLocks noGrp="1"/>
          </p:cNvSpPr>
          <p:nvPr>
            <p:ph type="ctrTitle"/>
          </p:nvPr>
        </p:nvSpPr>
        <p:spPr/>
        <p:txBody>
          <a:bodyPr/>
          <a:lstStyle/>
          <a:p>
            <a:r>
              <a:rPr lang="en-US" dirty="0" err="1"/>
              <a:t>Verschillen</a:t>
            </a:r>
            <a:r>
              <a:rPr lang="en-US" dirty="0"/>
              <a:t>, </a:t>
            </a:r>
            <a:r>
              <a:rPr lang="en-US" dirty="0" err="1"/>
              <a:t>overig</a:t>
            </a:r>
            <a:r>
              <a:rPr lang="en-US" dirty="0"/>
              <a:t> (2)</a:t>
            </a:r>
            <a:endParaRPr lang="nl-NL" dirty="0"/>
          </a:p>
        </p:txBody>
      </p:sp>
      <p:sp>
        <p:nvSpPr>
          <p:cNvPr id="3" name="Ondertitel 2">
            <a:extLst>
              <a:ext uri="{FF2B5EF4-FFF2-40B4-BE49-F238E27FC236}">
                <a16:creationId xmlns:a16="http://schemas.microsoft.com/office/drawing/2014/main" id="{0EB3D488-9938-2288-2F83-2619F1EA144C}"/>
              </a:ext>
            </a:extLst>
          </p:cNvPr>
          <p:cNvSpPr>
            <a:spLocks noGrp="1"/>
          </p:cNvSpPr>
          <p:nvPr>
            <p:ph type="subTitle" idx="1"/>
          </p:nvPr>
        </p:nvSpPr>
        <p:spPr/>
        <p:txBody>
          <a:bodyPr/>
          <a:lstStyle/>
          <a:p>
            <a:r>
              <a:rPr lang="nl-NL" sz="2000" dirty="0"/>
              <a:t>Equivalent van 60 min brandwerendheid van 10 naar 15 meter</a:t>
            </a:r>
          </a:p>
          <a:p>
            <a:pPr>
              <a:buFont typeface="Wingdings" panose="05000000000000000000" pitchFamily="2" charset="2"/>
              <a:buChar char="Ø"/>
            </a:pPr>
            <a:r>
              <a:rPr lang="nl-NL" sz="2000" dirty="0"/>
              <a:t>Afstand &lt; 5 m is altijd brandwerendheid noodzakelijk</a:t>
            </a:r>
          </a:p>
          <a:p>
            <a:pPr>
              <a:buFont typeface="Wingdings" panose="05000000000000000000" pitchFamily="2" charset="2"/>
              <a:buChar char="Ø"/>
            </a:pPr>
            <a:r>
              <a:rPr lang="nl-NL" sz="2000" dirty="0"/>
              <a:t>Straling op een bouwwerk &lt; 15 kW/m²</a:t>
            </a:r>
          </a:p>
          <a:p>
            <a:pPr>
              <a:buFont typeface="Wingdings" panose="05000000000000000000" pitchFamily="2" charset="2"/>
              <a:buChar char="Ø"/>
            </a:pPr>
            <a:r>
              <a:rPr lang="nl-NL" sz="2000" dirty="0"/>
              <a:t>Straling op de opgeslagen stoffen &lt; 10 kW/m²</a:t>
            </a:r>
          </a:p>
          <a:p>
            <a:pPr>
              <a:buFont typeface="Wingdings" panose="05000000000000000000" pitchFamily="2" charset="2"/>
              <a:buChar char="Ø"/>
            </a:pPr>
            <a:r>
              <a:rPr lang="nl-NL" sz="2000" dirty="0"/>
              <a:t>Afstand &gt; 5 m reductie van 30 min.</a:t>
            </a:r>
          </a:p>
          <a:p>
            <a:pPr>
              <a:buFont typeface="Wingdings" panose="05000000000000000000" pitchFamily="2" charset="2"/>
              <a:buChar char="Ø"/>
            </a:pPr>
            <a:r>
              <a:rPr lang="nl-NL" sz="2000" dirty="0"/>
              <a:t>Afstand &gt; 15 m bedraagt reductie van 60 min.</a:t>
            </a:r>
          </a:p>
          <a:p>
            <a:endParaRPr lang="nl-NL" sz="2000" dirty="0"/>
          </a:p>
          <a:p>
            <a:pPr>
              <a:buFont typeface="Wingdings" panose="05000000000000000000" pitchFamily="2" charset="2"/>
              <a:buChar char="v"/>
            </a:pPr>
            <a:r>
              <a:rPr lang="nl-NL" sz="2000" dirty="0"/>
              <a:t>Gaat om afstand van de opslagvoorziening tot een ander(e) ruimte, brandbaar object, en/of locatiegrens</a:t>
            </a:r>
          </a:p>
          <a:p>
            <a:endParaRPr lang="nl-NL" dirty="0"/>
          </a:p>
          <a:p>
            <a:endParaRPr lang="nl-NL" dirty="0"/>
          </a:p>
          <a:p>
            <a:endParaRPr lang="nl-NL" dirty="0"/>
          </a:p>
          <a:p>
            <a:pPr marL="0" indent="0">
              <a:buNone/>
            </a:pPr>
            <a:endParaRPr lang="nl-NL" dirty="0"/>
          </a:p>
        </p:txBody>
      </p:sp>
      <p:sp>
        <p:nvSpPr>
          <p:cNvPr id="5" name="Tijdelijke aanduiding voor dianummer 4">
            <a:extLst>
              <a:ext uri="{FF2B5EF4-FFF2-40B4-BE49-F238E27FC236}">
                <a16:creationId xmlns:a16="http://schemas.microsoft.com/office/drawing/2014/main" id="{0CA13A49-1A1C-829E-FD4E-38E4823101EF}"/>
              </a:ext>
            </a:extLst>
          </p:cNvPr>
          <p:cNvSpPr>
            <a:spLocks noGrp="1"/>
          </p:cNvSpPr>
          <p:nvPr>
            <p:ph type="sldNum" sz="quarter" idx="12"/>
          </p:nvPr>
        </p:nvSpPr>
        <p:spPr/>
        <p:txBody>
          <a:bodyPr/>
          <a:lstStyle/>
          <a:p>
            <a:fld id="{1B71BB4A-7DC0-41F9-B589-288E53C2F0C1}" type="slidenum">
              <a:rPr lang="nl-NL" smtClean="0"/>
              <a:t>18</a:t>
            </a:fld>
            <a:endParaRPr lang="nl-NL"/>
          </a:p>
        </p:txBody>
      </p:sp>
    </p:spTree>
    <p:extLst>
      <p:ext uri="{BB962C8B-B14F-4D97-AF65-F5344CB8AC3E}">
        <p14:creationId xmlns:p14="http://schemas.microsoft.com/office/powerpoint/2010/main" val="3313229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E2713-618C-EAC6-202D-27CB9E639ED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34E818E-A053-EDB7-1C3F-B0BFCC39889F}"/>
              </a:ext>
            </a:extLst>
          </p:cNvPr>
          <p:cNvSpPr>
            <a:spLocks noGrp="1"/>
          </p:cNvSpPr>
          <p:nvPr>
            <p:ph type="ctrTitle"/>
          </p:nvPr>
        </p:nvSpPr>
        <p:spPr/>
        <p:txBody>
          <a:bodyPr/>
          <a:lstStyle/>
          <a:p>
            <a:r>
              <a:rPr lang="en-US" dirty="0" err="1"/>
              <a:t>Verschillen</a:t>
            </a:r>
            <a:r>
              <a:rPr lang="en-US" dirty="0"/>
              <a:t>, </a:t>
            </a:r>
            <a:r>
              <a:rPr lang="en-US" dirty="0" err="1"/>
              <a:t>overig</a:t>
            </a:r>
            <a:r>
              <a:rPr lang="en-US" dirty="0"/>
              <a:t> (3)</a:t>
            </a:r>
            <a:endParaRPr lang="nl-NL" dirty="0"/>
          </a:p>
        </p:txBody>
      </p:sp>
      <p:sp>
        <p:nvSpPr>
          <p:cNvPr id="3" name="Ondertitel 2">
            <a:extLst>
              <a:ext uri="{FF2B5EF4-FFF2-40B4-BE49-F238E27FC236}">
                <a16:creationId xmlns:a16="http://schemas.microsoft.com/office/drawing/2014/main" id="{0CF7FCDD-CCAC-6419-F462-A020DB6FF44F}"/>
              </a:ext>
            </a:extLst>
          </p:cNvPr>
          <p:cNvSpPr>
            <a:spLocks noGrp="1"/>
          </p:cNvSpPr>
          <p:nvPr>
            <p:ph type="subTitle" idx="1"/>
          </p:nvPr>
        </p:nvSpPr>
        <p:spPr/>
        <p:txBody>
          <a:bodyPr/>
          <a:lstStyle/>
          <a:p>
            <a:r>
              <a:rPr lang="nl-NL" sz="2000" dirty="0"/>
              <a:t>Lege, </a:t>
            </a:r>
            <a:r>
              <a:rPr lang="nl-NL" sz="2000" dirty="0" err="1"/>
              <a:t>ongereinigde</a:t>
            </a:r>
            <a:r>
              <a:rPr lang="nl-NL" sz="2000" dirty="0"/>
              <a:t> verpakkingen van ADR-klasse 3 en ADR-klasse 6.1 worden opgeslagen volgens de PGS 15 behalve:</a:t>
            </a:r>
          </a:p>
          <a:p>
            <a:pPr>
              <a:buFont typeface="Wingdings" panose="05000000000000000000" pitchFamily="2" charset="2"/>
              <a:buChar char="Ø"/>
            </a:pPr>
            <a:r>
              <a:rPr lang="nl-NL" sz="2000" dirty="0"/>
              <a:t>opvangvoorziening </a:t>
            </a:r>
          </a:p>
          <a:p>
            <a:pPr>
              <a:buFont typeface="Wingdings" panose="05000000000000000000" pitchFamily="2" charset="2"/>
              <a:buChar char="Ø"/>
            </a:pPr>
            <a:r>
              <a:rPr lang="nl-NL" sz="2000" dirty="0"/>
              <a:t>gescheiden opslag onverenigbare combinaties</a:t>
            </a:r>
          </a:p>
          <a:p>
            <a:endParaRPr lang="nl-NL" sz="2000" dirty="0"/>
          </a:p>
          <a:p>
            <a:r>
              <a:rPr lang="nl-NL" sz="2000" dirty="0"/>
              <a:t>Geldt ook voor verpakkingen van andere ADR-klassen, tenzij gevaren voldoende beperkt. Dit is het geval als verpakkingen:</a:t>
            </a:r>
          </a:p>
          <a:p>
            <a:pPr>
              <a:buFont typeface="Wingdings" panose="05000000000000000000" pitchFamily="2" charset="2"/>
              <a:buChar char="Ø"/>
            </a:pPr>
            <a:r>
              <a:rPr lang="nl-NL" sz="2000" dirty="0" err="1"/>
              <a:t>dedicated</a:t>
            </a:r>
            <a:r>
              <a:rPr lang="nl-NL" sz="2000" dirty="0"/>
              <a:t> zijn opgeslagen in vakken met een oppervlakte van maximaal 300 m²</a:t>
            </a:r>
          </a:p>
          <a:p>
            <a:pPr>
              <a:buFont typeface="Wingdings" panose="05000000000000000000" pitchFamily="2" charset="2"/>
              <a:buChar char="Ø"/>
            </a:pPr>
            <a:r>
              <a:rPr lang="nl-NL" sz="2000" dirty="0"/>
              <a:t>vulgraad van maximaal 1 % van de nominale inhoud met een maximum van 10 l per verpakking.</a:t>
            </a:r>
          </a:p>
          <a:p>
            <a:pPr>
              <a:buFont typeface="Wingdings" panose="05000000000000000000" pitchFamily="2" charset="2"/>
              <a:buChar char="Ø"/>
            </a:pPr>
            <a:r>
              <a:rPr lang="nl-NL" sz="2000" dirty="0"/>
              <a:t>maximale hoeveelheid residu in de lege verpakkingen 10.000 kg</a:t>
            </a:r>
          </a:p>
          <a:p>
            <a:endParaRPr lang="nl-NL" dirty="0"/>
          </a:p>
          <a:p>
            <a:endParaRPr lang="nl-NL" dirty="0"/>
          </a:p>
          <a:p>
            <a:pPr marL="0" indent="0">
              <a:buNone/>
            </a:pPr>
            <a:endParaRPr lang="nl-NL" dirty="0"/>
          </a:p>
        </p:txBody>
      </p:sp>
      <p:sp>
        <p:nvSpPr>
          <p:cNvPr id="5" name="Tijdelijke aanduiding voor dianummer 4">
            <a:extLst>
              <a:ext uri="{FF2B5EF4-FFF2-40B4-BE49-F238E27FC236}">
                <a16:creationId xmlns:a16="http://schemas.microsoft.com/office/drawing/2014/main" id="{8316E522-793B-A709-E6D8-8ABB5D6C4316}"/>
              </a:ext>
            </a:extLst>
          </p:cNvPr>
          <p:cNvSpPr>
            <a:spLocks noGrp="1"/>
          </p:cNvSpPr>
          <p:nvPr>
            <p:ph type="sldNum" sz="quarter" idx="12"/>
          </p:nvPr>
        </p:nvSpPr>
        <p:spPr/>
        <p:txBody>
          <a:bodyPr/>
          <a:lstStyle/>
          <a:p>
            <a:fld id="{1B71BB4A-7DC0-41F9-B589-288E53C2F0C1}" type="slidenum">
              <a:rPr lang="nl-NL" smtClean="0"/>
              <a:t>19</a:t>
            </a:fld>
            <a:endParaRPr lang="nl-NL"/>
          </a:p>
        </p:txBody>
      </p:sp>
    </p:spTree>
    <p:extLst>
      <p:ext uri="{BB962C8B-B14F-4D97-AF65-F5344CB8AC3E}">
        <p14:creationId xmlns:p14="http://schemas.microsoft.com/office/powerpoint/2010/main" val="3192058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D44AC8-8CD1-C95C-A1B0-0873C1528B64}"/>
              </a:ext>
              <a:ext uri="{C183D7F6-B498-43B3-948B-1728B52AA6E4}">
                <adec:decorative xmlns:adec="http://schemas.microsoft.com/office/drawing/2017/decorative" val="1"/>
              </a:ext>
            </a:extLst>
          </p:cNvPr>
          <p:cNvSpPr>
            <a:spLocks noGrp="1"/>
          </p:cNvSpPr>
          <p:nvPr>
            <p:ph type="ctrTitle"/>
          </p:nvPr>
        </p:nvSpPr>
        <p:spPr>
          <a:xfrm>
            <a:off x="571500" y="2327770"/>
            <a:ext cx="5763986" cy="1312423"/>
          </a:xfrm>
        </p:spPr>
        <p:txBody>
          <a:bodyPr/>
          <a:lstStyle/>
          <a:p>
            <a:r>
              <a:rPr lang="nl-NL" noProof="0" dirty="0"/>
              <a:t>Nieuwe versie PGS15: Opslag van verpakte gevaarlijke stoffen </a:t>
            </a:r>
          </a:p>
        </p:txBody>
      </p:sp>
      <p:sp>
        <p:nvSpPr>
          <p:cNvPr id="3" name="Ondertitel 2">
            <a:extLst>
              <a:ext uri="{FF2B5EF4-FFF2-40B4-BE49-F238E27FC236}">
                <a16:creationId xmlns:a16="http://schemas.microsoft.com/office/drawing/2014/main" id="{8A4D444E-EB53-FA99-B39F-7A0B1685362B}"/>
              </a:ext>
              <a:ext uri="{C183D7F6-B498-43B3-948B-1728B52AA6E4}">
                <adec:decorative xmlns:adec="http://schemas.microsoft.com/office/drawing/2017/decorative" val="1"/>
              </a:ext>
            </a:extLst>
          </p:cNvPr>
          <p:cNvSpPr>
            <a:spLocks noGrp="1"/>
          </p:cNvSpPr>
          <p:nvPr>
            <p:ph type="subTitle" idx="1"/>
          </p:nvPr>
        </p:nvSpPr>
        <p:spPr>
          <a:xfrm>
            <a:off x="571500" y="3821294"/>
            <a:ext cx="5380037" cy="1862329"/>
          </a:xfrm>
        </p:spPr>
        <p:txBody>
          <a:bodyPr/>
          <a:lstStyle/>
          <a:p>
            <a:r>
              <a:rPr lang="nl-NL" noProof="0" dirty="0"/>
              <a:t>Mandy Taal (IPLO)</a:t>
            </a:r>
          </a:p>
        </p:txBody>
      </p:sp>
      <p:pic>
        <p:nvPicPr>
          <p:cNvPr id="12" name="Picture Placeholder 11">
            <a:extLst>
              <a:ext uri="{FF2B5EF4-FFF2-40B4-BE49-F238E27FC236}">
                <a16:creationId xmlns:a16="http://schemas.microsoft.com/office/drawing/2014/main" id="{56F4A6CE-5DDB-A300-2B9A-B7AA4F9F8351}"/>
              </a:ext>
              <a:ext uri="{C183D7F6-B498-43B3-948B-1728B52AA6E4}">
                <adec:decorative xmlns:adec="http://schemas.microsoft.com/office/drawing/2017/decorative" val="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p:pic>
      <p:sp>
        <p:nvSpPr>
          <p:cNvPr id="5" name="Tijdelijke aanduiding voor voettekst 4">
            <a:extLst>
              <a:ext uri="{FF2B5EF4-FFF2-40B4-BE49-F238E27FC236}">
                <a16:creationId xmlns:a16="http://schemas.microsoft.com/office/drawing/2014/main" id="{0E77D1C3-96F6-B50B-BCC2-7737B0870B43}"/>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nl-NL" noProof="0" dirty="0"/>
          </a:p>
        </p:txBody>
      </p:sp>
    </p:spTree>
    <p:extLst>
      <p:ext uri="{BB962C8B-B14F-4D97-AF65-F5344CB8AC3E}">
        <p14:creationId xmlns:p14="http://schemas.microsoft.com/office/powerpoint/2010/main" val="2961217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099BD-9E05-E327-BC63-1902B9F54CC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8EC5D4A-B303-7125-59AB-A70B1B3EF4A3}"/>
              </a:ext>
            </a:extLst>
          </p:cNvPr>
          <p:cNvSpPr>
            <a:spLocks noGrp="1"/>
          </p:cNvSpPr>
          <p:nvPr>
            <p:ph type="ctrTitle"/>
          </p:nvPr>
        </p:nvSpPr>
        <p:spPr/>
        <p:txBody>
          <a:bodyPr/>
          <a:lstStyle/>
          <a:p>
            <a:r>
              <a:rPr lang="en-US" dirty="0" err="1"/>
              <a:t>Verschillen</a:t>
            </a:r>
            <a:r>
              <a:rPr lang="en-US" dirty="0"/>
              <a:t>, </a:t>
            </a:r>
            <a:r>
              <a:rPr lang="en-US" dirty="0" err="1"/>
              <a:t>overig</a:t>
            </a:r>
            <a:r>
              <a:rPr lang="en-US" dirty="0"/>
              <a:t> (4)</a:t>
            </a:r>
            <a:endParaRPr lang="nl-NL" dirty="0"/>
          </a:p>
        </p:txBody>
      </p:sp>
      <p:sp>
        <p:nvSpPr>
          <p:cNvPr id="3" name="Ondertitel 2">
            <a:extLst>
              <a:ext uri="{FF2B5EF4-FFF2-40B4-BE49-F238E27FC236}">
                <a16:creationId xmlns:a16="http://schemas.microsoft.com/office/drawing/2014/main" id="{87038FC6-4E6F-648C-4ABD-34781ABDABE4}"/>
              </a:ext>
            </a:extLst>
          </p:cNvPr>
          <p:cNvSpPr>
            <a:spLocks noGrp="1"/>
          </p:cNvSpPr>
          <p:nvPr>
            <p:ph type="subTitle" idx="1"/>
          </p:nvPr>
        </p:nvSpPr>
        <p:spPr/>
        <p:txBody>
          <a:bodyPr/>
          <a:lstStyle/>
          <a:p>
            <a:r>
              <a:rPr lang="nl-NL" sz="2000" dirty="0"/>
              <a:t>Vervallen begrippen in- en </a:t>
            </a:r>
            <a:r>
              <a:rPr lang="nl-NL" sz="2000" dirty="0" err="1"/>
              <a:t>uitpandig</a:t>
            </a:r>
            <a:endParaRPr lang="nl-NL" sz="2000" dirty="0"/>
          </a:p>
          <a:p>
            <a:r>
              <a:rPr lang="nl-NL" sz="2000" dirty="0"/>
              <a:t>Vervallen maximale hoeveelheid 2.500 kg inpandig</a:t>
            </a:r>
          </a:p>
          <a:p>
            <a:r>
              <a:rPr lang="nl-NL" sz="2000" dirty="0"/>
              <a:t>Voor opslag binnen gaat het om bereikbaarheid en bluswatervoorziening:</a:t>
            </a:r>
          </a:p>
          <a:p>
            <a:pPr>
              <a:buFont typeface="Wingdings" panose="05000000000000000000" pitchFamily="2" charset="2"/>
              <a:buChar char="Ø"/>
            </a:pPr>
            <a:r>
              <a:rPr lang="nl-NL" sz="2000" dirty="0"/>
              <a:t>Binnen 100 m opstelplaats bluswatervoorziening 1.500 l/min, maximale opbouwtijd 15 min.</a:t>
            </a:r>
          </a:p>
          <a:p>
            <a:pPr>
              <a:buFont typeface="Wingdings" panose="05000000000000000000" pitchFamily="2" charset="2"/>
              <a:buChar char="Ø"/>
            </a:pPr>
            <a:r>
              <a:rPr lang="nl-NL" sz="2000" dirty="0"/>
              <a:t>Inzetplaats (buitendeur) voor brandweerpersoneel op max. 25 m van de interne brandscheiding</a:t>
            </a:r>
          </a:p>
          <a:p>
            <a:pPr>
              <a:buFont typeface="Wingdings" panose="05000000000000000000" pitchFamily="2" charset="2"/>
              <a:buChar char="Ø"/>
            </a:pPr>
            <a:r>
              <a:rPr lang="nl-NL" sz="2000" dirty="0"/>
              <a:t>Vanaf opstelplaats is zicht op de brandscheiding</a:t>
            </a:r>
          </a:p>
          <a:p>
            <a:endParaRPr lang="nl-NL" dirty="0"/>
          </a:p>
          <a:p>
            <a:endParaRPr lang="nl-NL" dirty="0"/>
          </a:p>
          <a:p>
            <a:endParaRPr lang="nl-NL" dirty="0"/>
          </a:p>
          <a:p>
            <a:pPr marL="0" indent="0">
              <a:buNone/>
            </a:pPr>
            <a:endParaRPr lang="nl-NL" dirty="0"/>
          </a:p>
        </p:txBody>
      </p:sp>
      <p:sp>
        <p:nvSpPr>
          <p:cNvPr id="5" name="Tijdelijke aanduiding voor dianummer 4">
            <a:extLst>
              <a:ext uri="{FF2B5EF4-FFF2-40B4-BE49-F238E27FC236}">
                <a16:creationId xmlns:a16="http://schemas.microsoft.com/office/drawing/2014/main" id="{01EDBDE7-44A6-E0E5-3D01-6D09B6A1A547}"/>
              </a:ext>
            </a:extLst>
          </p:cNvPr>
          <p:cNvSpPr>
            <a:spLocks noGrp="1"/>
          </p:cNvSpPr>
          <p:nvPr>
            <p:ph type="sldNum" sz="quarter" idx="12"/>
          </p:nvPr>
        </p:nvSpPr>
        <p:spPr/>
        <p:txBody>
          <a:bodyPr/>
          <a:lstStyle/>
          <a:p>
            <a:fld id="{1B71BB4A-7DC0-41F9-B589-288E53C2F0C1}" type="slidenum">
              <a:rPr lang="nl-NL" smtClean="0"/>
              <a:t>20</a:t>
            </a:fld>
            <a:endParaRPr lang="nl-NL"/>
          </a:p>
        </p:txBody>
      </p:sp>
      <p:pic>
        <p:nvPicPr>
          <p:cNvPr id="7" name="Afbeelding 6" descr="Afbeelding van de verschillende in- en uitpanidge opslagen uit de PGS 15 versie 2021.">
            <a:extLst>
              <a:ext uri="{FF2B5EF4-FFF2-40B4-BE49-F238E27FC236}">
                <a16:creationId xmlns:a16="http://schemas.microsoft.com/office/drawing/2014/main" id="{1008D258-3157-3413-F174-C6719A95F945}"/>
              </a:ext>
            </a:extLst>
          </p:cNvPr>
          <p:cNvPicPr>
            <a:picLocks noChangeAspect="1"/>
          </p:cNvPicPr>
          <p:nvPr/>
        </p:nvPicPr>
        <p:blipFill>
          <a:blip r:embed="rId3"/>
          <a:stretch>
            <a:fillRect/>
          </a:stretch>
        </p:blipFill>
        <p:spPr>
          <a:xfrm>
            <a:off x="6240546" y="3852047"/>
            <a:ext cx="4889416" cy="2651990"/>
          </a:xfrm>
          <a:prstGeom prst="rect">
            <a:avLst/>
          </a:prstGeom>
        </p:spPr>
      </p:pic>
    </p:spTree>
    <p:extLst>
      <p:ext uri="{BB962C8B-B14F-4D97-AF65-F5344CB8AC3E}">
        <p14:creationId xmlns:p14="http://schemas.microsoft.com/office/powerpoint/2010/main" val="1810746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E790F-D8AE-A174-7753-076A79FB94F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68F8502-5C9D-FDE5-9EA2-8F78BFF986A5}"/>
              </a:ext>
              <a:ext uri="{C183D7F6-B498-43B3-948B-1728B52AA6E4}">
                <adec:decorative xmlns:adec="http://schemas.microsoft.com/office/drawing/2017/decorative" val="1"/>
              </a:ext>
            </a:extLst>
          </p:cNvPr>
          <p:cNvSpPr>
            <a:spLocks noGrp="1"/>
          </p:cNvSpPr>
          <p:nvPr>
            <p:ph type="ctrTitle"/>
          </p:nvPr>
        </p:nvSpPr>
        <p:spPr/>
        <p:txBody>
          <a:bodyPr/>
          <a:lstStyle/>
          <a:p>
            <a:r>
              <a:rPr lang="en-US" dirty="0" err="1"/>
              <a:t>Gebruik</a:t>
            </a:r>
            <a:r>
              <a:rPr lang="en-US" dirty="0"/>
              <a:t> filter</a:t>
            </a:r>
            <a:endParaRPr lang="nl-NL" dirty="0"/>
          </a:p>
        </p:txBody>
      </p:sp>
      <p:sp>
        <p:nvSpPr>
          <p:cNvPr id="3" name="Ondertitel 2">
            <a:extLst>
              <a:ext uri="{FF2B5EF4-FFF2-40B4-BE49-F238E27FC236}">
                <a16:creationId xmlns:a16="http://schemas.microsoft.com/office/drawing/2014/main" id="{D726678D-93D6-3E9E-4DB1-C2D78A84CCA6}"/>
              </a:ext>
              <a:ext uri="{C183D7F6-B498-43B3-948B-1728B52AA6E4}">
                <adec:decorative xmlns:adec="http://schemas.microsoft.com/office/drawing/2017/decorative" val="1"/>
              </a:ext>
            </a:extLst>
          </p:cNvPr>
          <p:cNvSpPr>
            <a:spLocks noGrp="1"/>
          </p:cNvSpPr>
          <p:nvPr>
            <p:ph type="subTitle" idx="1"/>
          </p:nvPr>
        </p:nvSpPr>
        <p:spPr/>
        <p:txBody>
          <a:bodyPr/>
          <a:lstStyle/>
          <a:p>
            <a:r>
              <a:rPr lang="nl-NL" sz="2000" dirty="0"/>
              <a:t>Filteren op veiligheidsniveau: basis, A, B. C</a:t>
            </a:r>
          </a:p>
          <a:p>
            <a:r>
              <a:rPr lang="nl-NL" sz="2000" dirty="0"/>
              <a:t>Type opslag: binnen, buiten, tijdelijk, (tank)container, </a:t>
            </a:r>
            <a:r>
              <a:rPr lang="nl-NL" sz="2000" dirty="0" err="1"/>
              <a:t>brandveiligheidsopslagkast</a:t>
            </a:r>
            <a:endParaRPr lang="nl-NL" sz="2000" dirty="0"/>
          </a:p>
          <a:p>
            <a:r>
              <a:rPr lang="nl-NL" sz="2000" dirty="0"/>
              <a:t>ADR klasse: 2 gasflessen, spuitbussen</a:t>
            </a:r>
          </a:p>
          <a:p>
            <a:r>
              <a:rPr lang="nl-NL" sz="2000" dirty="0"/>
              <a:t>Filteren kan op één categorie tegelijk</a:t>
            </a:r>
          </a:p>
          <a:p>
            <a:r>
              <a:rPr lang="nl-NL" sz="2000" dirty="0"/>
              <a:t>Let op dat ook de maatregelen van het basisveiligheidsniveau gelden</a:t>
            </a:r>
          </a:p>
          <a:p>
            <a:pPr marL="0" indent="0">
              <a:buNone/>
            </a:pPr>
            <a:endParaRPr lang="nl-NL" sz="2000" dirty="0"/>
          </a:p>
          <a:p>
            <a:pPr marL="0" indent="0">
              <a:buNone/>
            </a:pPr>
            <a:r>
              <a:rPr lang="nl-NL" sz="2000" dirty="0"/>
              <a:t>Voorbeelden:</a:t>
            </a:r>
          </a:p>
          <a:p>
            <a:r>
              <a:rPr lang="nl-NL" sz="2000" dirty="0"/>
              <a:t>Welke maatregelen gelden voor de opslag van gasflessen? </a:t>
            </a:r>
          </a:p>
          <a:p>
            <a:pPr>
              <a:buFont typeface="Wingdings" panose="05000000000000000000" pitchFamily="2" charset="2"/>
              <a:buChar char="Ø"/>
            </a:pPr>
            <a:r>
              <a:rPr lang="nl-NL" sz="2000" dirty="0"/>
              <a:t>Gebruik daarvoor het filter: ADR 2 gasflessen en het filter: Basisveiligheidsniveau </a:t>
            </a:r>
          </a:p>
          <a:p>
            <a:r>
              <a:rPr lang="nl-NL" sz="2000" dirty="0"/>
              <a:t>Welke maatregelen gelden voor opslagen met veiligheidsniveau A?</a:t>
            </a:r>
          </a:p>
          <a:p>
            <a:pPr>
              <a:buFont typeface="Wingdings" panose="05000000000000000000" pitchFamily="2" charset="2"/>
              <a:buChar char="Ø"/>
            </a:pPr>
            <a:r>
              <a:rPr lang="nl-NL" sz="2000" dirty="0"/>
              <a:t>Gebruik daarvoor het filter: Veiligheidsniveau A en het filter: Basisveiligheidsniveau</a:t>
            </a:r>
          </a:p>
          <a:p>
            <a:endParaRPr lang="nl-NL" sz="2000" dirty="0"/>
          </a:p>
          <a:p>
            <a:endParaRPr lang="nl-NL" sz="2000" dirty="0"/>
          </a:p>
          <a:p>
            <a:pPr marL="0" indent="0">
              <a:buNone/>
            </a:pPr>
            <a:endParaRPr lang="nl-NL" dirty="0"/>
          </a:p>
        </p:txBody>
      </p:sp>
      <p:sp>
        <p:nvSpPr>
          <p:cNvPr id="4" name="Tijdelijke aanduiding voor voettekst 3">
            <a:extLst>
              <a:ext uri="{FF2B5EF4-FFF2-40B4-BE49-F238E27FC236}">
                <a16:creationId xmlns:a16="http://schemas.microsoft.com/office/drawing/2014/main" id="{3D59C76F-23A2-23EF-3CFF-00A74E83A1CD}"/>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nl-NL" dirty="0"/>
          </a:p>
        </p:txBody>
      </p:sp>
      <p:sp>
        <p:nvSpPr>
          <p:cNvPr id="5" name="Tijdelijke aanduiding voor dianummer 4">
            <a:extLst>
              <a:ext uri="{FF2B5EF4-FFF2-40B4-BE49-F238E27FC236}">
                <a16:creationId xmlns:a16="http://schemas.microsoft.com/office/drawing/2014/main" id="{99E6EA80-4CA7-1C3D-C150-994332211711}"/>
              </a:ext>
              <a:ext uri="{C183D7F6-B498-43B3-948B-1728B52AA6E4}">
                <adec:decorative xmlns:adec="http://schemas.microsoft.com/office/drawing/2017/decorative" val="1"/>
              </a:ext>
            </a:extLst>
          </p:cNvPr>
          <p:cNvSpPr>
            <a:spLocks noGrp="1"/>
          </p:cNvSpPr>
          <p:nvPr>
            <p:ph type="sldNum" sz="quarter" idx="12"/>
          </p:nvPr>
        </p:nvSpPr>
        <p:spPr/>
        <p:txBody>
          <a:bodyPr/>
          <a:lstStyle/>
          <a:p>
            <a:fld id="{1B71BB4A-7DC0-41F9-B589-288E53C2F0C1}" type="slidenum">
              <a:rPr lang="nl-NL" smtClean="0"/>
              <a:t>21</a:t>
            </a:fld>
            <a:endParaRPr lang="nl-NL"/>
          </a:p>
        </p:txBody>
      </p:sp>
    </p:spTree>
    <p:extLst>
      <p:ext uri="{BB962C8B-B14F-4D97-AF65-F5344CB8AC3E}">
        <p14:creationId xmlns:p14="http://schemas.microsoft.com/office/powerpoint/2010/main" val="929652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3FC5C0-63FB-3900-8B5C-938C0BA16334}"/>
              </a:ext>
            </a:extLst>
          </p:cNvPr>
          <p:cNvSpPr>
            <a:spLocks noGrp="1"/>
          </p:cNvSpPr>
          <p:nvPr>
            <p:ph type="ctrTitle"/>
          </p:nvPr>
        </p:nvSpPr>
        <p:spPr/>
        <p:txBody>
          <a:bodyPr/>
          <a:lstStyle/>
          <a:p>
            <a:r>
              <a:rPr lang="nl-NL" dirty="0"/>
              <a:t>Aanpassen omgevingsregeling</a:t>
            </a:r>
          </a:p>
        </p:txBody>
      </p:sp>
      <p:sp>
        <p:nvSpPr>
          <p:cNvPr id="3" name="Ondertitel 2">
            <a:extLst>
              <a:ext uri="{FF2B5EF4-FFF2-40B4-BE49-F238E27FC236}">
                <a16:creationId xmlns:a16="http://schemas.microsoft.com/office/drawing/2014/main" id="{0A96F43D-A862-6CE1-7CED-2F2DB69DC367}"/>
              </a:ext>
            </a:extLst>
          </p:cNvPr>
          <p:cNvSpPr>
            <a:spLocks noGrp="1"/>
          </p:cNvSpPr>
          <p:nvPr>
            <p:ph type="subTitle" idx="1"/>
          </p:nvPr>
        </p:nvSpPr>
        <p:spPr/>
        <p:txBody>
          <a:bodyPr/>
          <a:lstStyle/>
          <a:p>
            <a:pPr lvl="0"/>
            <a:r>
              <a:rPr lang="nl-NL" sz="2000" dirty="0"/>
              <a:t>Voorbereiding en opstellen concept</a:t>
            </a:r>
          </a:p>
          <a:p>
            <a:pPr lvl="0"/>
            <a:r>
              <a:rPr lang="nl-NL" sz="2000" dirty="0"/>
              <a:t>Interdepartementale afstemming en consultatie</a:t>
            </a:r>
          </a:p>
          <a:p>
            <a:pPr lvl="0"/>
            <a:r>
              <a:rPr lang="nl-NL" sz="2000" dirty="0"/>
              <a:t>Kwaliteitstoetsen en inhoudelijke overwegingen</a:t>
            </a:r>
          </a:p>
          <a:p>
            <a:pPr lvl="0"/>
            <a:r>
              <a:rPr lang="nl-NL" sz="2000" dirty="0"/>
              <a:t>Behandeling in kamer</a:t>
            </a:r>
          </a:p>
          <a:p>
            <a:pPr lvl="0"/>
            <a:r>
              <a:rPr lang="nl-NL" sz="2000" dirty="0"/>
              <a:t>Adviesaanvraag RvS en technische notificatie bij de Europese Commissie</a:t>
            </a:r>
          </a:p>
          <a:p>
            <a:pPr lvl="0"/>
            <a:r>
              <a:rPr lang="nl-NL" sz="2000" dirty="0"/>
              <a:t>Bekendmaking, ontsluiting in DSO en inwerkingtreding</a:t>
            </a:r>
          </a:p>
        </p:txBody>
      </p:sp>
      <p:sp>
        <p:nvSpPr>
          <p:cNvPr id="5" name="Tijdelijke aanduiding voor dianummer 4">
            <a:extLst>
              <a:ext uri="{FF2B5EF4-FFF2-40B4-BE49-F238E27FC236}">
                <a16:creationId xmlns:a16="http://schemas.microsoft.com/office/drawing/2014/main" id="{6E438D69-B91E-758A-DC00-94B686B0DF3E}"/>
              </a:ext>
            </a:extLst>
          </p:cNvPr>
          <p:cNvSpPr>
            <a:spLocks noGrp="1"/>
          </p:cNvSpPr>
          <p:nvPr>
            <p:ph type="sldNum" sz="quarter" idx="12"/>
          </p:nvPr>
        </p:nvSpPr>
        <p:spPr/>
        <p:txBody>
          <a:bodyPr/>
          <a:lstStyle/>
          <a:p>
            <a:pPr marL="0" marR="0" lvl="0" indent="0" algn="l" defTabSz="914400" rtl="0" eaLnBrk="1" fontAlgn="auto" latinLnBrk="0" hangingPunct="1">
              <a:lnSpc>
                <a:spcPts val="1000"/>
              </a:lnSpc>
              <a:spcBef>
                <a:spcPts val="0"/>
              </a:spcBef>
              <a:spcAft>
                <a:spcPts val="0"/>
              </a:spcAft>
              <a:buClrTx/>
              <a:buSzTx/>
              <a:buFontTx/>
              <a:buNone/>
              <a:tabLst/>
              <a:defRPr/>
            </a:pPr>
            <a:fld id="{1B71BB4A-7DC0-41F9-B589-288E53C2F0C1}" type="slidenum">
              <a:rPr kumimoji="0" lang="nl-NL" sz="1050" b="0" i="0" u="none" strike="noStrike" kern="1200" cap="none" spc="0" normalizeH="0" baseline="0" noProof="0" smtClean="0">
                <a:ln>
                  <a:noFill/>
                </a:ln>
                <a:solidFill>
                  <a:srgbClr val="000000"/>
                </a:solidFill>
                <a:effectLst/>
                <a:uLnTx/>
                <a:uFillTx/>
                <a:latin typeface="Asap"/>
                <a:ea typeface="+mn-ea"/>
                <a:cs typeface="+mn-cs"/>
              </a:rPr>
              <a:pPr marL="0" marR="0" lvl="0" indent="0" algn="l" defTabSz="914400" rtl="0" eaLnBrk="1" fontAlgn="auto" latinLnBrk="0" hangingPunct="1">
                <a:lnSpc>
                  <a:spcPts val="1000"/>
                </a:lnSpc>
                <a:spcBef>
                  <a:spcPts val="0"/>
                </a:spcBef>
                <a:spcAft>
                  <a:spcPts val="0"/>
                </a:spcAft>
                <a:buClrTx/>
                <a:buSzTx/>
                <a:buFontTx/>
                <a:buNone/>
                <a:tabLst/>
                <a:defRPr/>
              </a:pPr>
              <a:t>22</a:t>
            </a:fld>
            <a:endParaRPr kumimoji="0" lang="nl-NL" sz="1050" b="0" i="0" u="none" strike="noStrike" kern="1200" cap="none" spc="0" normalizeH="0" baseline="0" noProof="0">
              <a:ln>
                <a:noFill/>
              </a:ln>
              <a:solidFill>
                <a:srgbClr val="000000"/>
              </a:solidFill>
              <a:effectLst/>
              <a:uLnTx/>
              <a:uFillTx/>
              <a:latin typeface="Asap"/>
              <a:ea typeface="+mn-ea"/>
              <a:cs typeface="+mn-cs"/>
            </a:endParaRPr>
          </a:p>
        </p:txBody>
      </p:sp>
    </p:spTree>
    <p:extLst>
      <p:ext uri="{BB962C8B-B14F-4D97-AF65-F5344CB8AC3E}">
        <p14:creationId xmlns:p14="http://schemas.microsoft.com/office/powerpoint/2010/main" val="250223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2EA5AA29-1FC0-B16D-0950-E0E90A3E84D3}"/>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491" r="20491"/>
          <a:stretch>
            <a:fillRect/>
          </a:stretch>
        </p:blipFill>
        <p:spPr/>
      </p:pic>
      <p:sp>
        <p:nvSpPr>
          <p:cNvPr id="3" name="Titel 2">
            <a:extLst>
              <a:ext uri="{FF2B5EF4-FFF2-40B4-BE49-F238E27FC236}">
                <a16:creationId xmlns:a16="http://schemas.microsoft.com/office/drawing/2014/main" id="{D10718BE-BCD3-76A2-0136-0DB1BD7E1797}"/>
              </a:ext>
              <a:ext uri="{C183D7F6-B498-43B3-948B-1728B52AA6E4}">
                <adec:decorative xmlns:adec="http://schemas.microsoft.com/office/drawing/2017/decorative" val="1"/>
              </a:ext>
            </a:extLst>
          </p:cNvPr>
          <p:cNvSpPr>
            <a:spLocks noGrp="1"/>
          </p:cNvSpPr>
          <p:nvPr>
            <p:ph type="ctrTitle"/>
          </p:nvPr>
        </p:nvSpPr>
        <p:spPr/>
        <p:txBody>
          <a:bodyPr/>
          <a:lstStyle/>
          <a:p>
            <a:r>
              <a:rPr lang="nl-NL" dirty="0"/>
              <a:t>Vooruitlopen op wettelijke implementatie</a:t>
            </a:r>
          </a:p>
        </p:txBody>
      </p:sp>
      <p:sp>
        <p:nvSpPr>
          <p:cNvPr id="4" name="Ondertitel 3">
            <a:extLst>
              <a:ext uri="{FF2B5EF4-FFF2-40B4-BE49-F238E27FC236}">
                <a16:creationId xmlns:a16="http://schemas.microsoft.com/office/drawing/2014/main" id="{5E91E8BC-D1F5-6824-8B2A-7033FDD422E4}"/>
              </a:ext>
              <a:ext uri="{C183D7F6-B498-43B3-948B-1728B52AA6E4}">
                <adec:decorative xmlns:adec="http://schemas.microsoft.com/office/drawing/2017/decorative" val="1"/>
              </a:ext>
            </a:extLst>
          </p:cNvPr>
          <p:cNvSpPr>
            <a:spLocks noGrp="1"/>
          </p:cNvSpPr>
          <p:nvPr>
            <p:ph type="subTitle" idx="1"/>
          </p:nvPr>
        </p:nvSpPr>
        <p:spPr/>
        <p:txBody>
          <a:bodyPr/>
          <a:lstStyle/>
          <a:p>
            <a:endParaRPr lang="nl-NL" dirty="0"/>
          </a:p>
          <a:p>
            <a:endParaRPr lang="nl-NL" dirty="0"/>
          </a:p>
          <a:p>
            <a:endParaRPr lang="nl-NL" dirty="0"/>
          </a:p>
          <a:p>
            <a:r>
              <a:rPr lang="nl-NL" sz="2000" dirty="0"/>
              <a:t>Vergunningplicht: rekening houden met BBT</a:t>
            </a:r>
          </a:p>
          <a:p>
            <a:r>
              <a:rPr lang="nl-NL" sz="2000" dirty="0"/>
              <a:t>Algemene regels, uitgangspunt is versie 2021 bijlage II Omgevingsregeling:</a:t>
            </a:r>
          </a:p>
          <a:p>
            <a:pPr>
              <a:buFont typeface="Wingdings" panose="05000000000000000000" pitchFamily="2" charset="2"/>
              <a:buChar char="Ø"/>
            </a:pPr>
            <a:r>
              <a:rPr lang="nl-NL" sz="2000" dirty="0"/>
              <a:t>Maatwerkvoorschrift</a:t>
            </a:r>
          </a:p>
          <a:p>
            <a:pPr>
              <a:buFont typeface="Wingdings" panose="05000000000000000000" pitchFamily="2" charset="2"/>
              <a:buChar char="Ø"/>
            </a:pPr>
            <a:r>
              <a:rPr lang="nl-NL" sz="2000" dirty="0"/>
              <a:t>Gelijkwaardige maatregel</a:t>
            </a:r>
          </a:p>
          <a:p>
            <a:pPr marL="0" indent="0">
              <a:buNone/>
            </a:pPr>
            <a:r>
              <a:rPr lang="nl-NL" sz="2000" dirty="0">
                <a:hlinkClick r:id="rId4"/>
              </a:rPr>
              <a:t>https://iplo.nl/thema/externe-veiligheid/vooruitlopen-toekomstige-pgs-richtlijnen/</a:t>
            </a:r>
            <a:endParaRPr lang="nl-NL" sz="2000" dirty="0">
              <a:hlinkClick r:id="" action="ppaction://noaction"/>
            </a:endParaRPr>
          </a:p>
        </p:txBody>
      </p:sp>
      <p:sp>
        <p:nvSpPr>
          <p:cNvPr id="6" name="Tijdelijke aanduiding voor dianummer 5">
            <a:extLst>
              <a:ext uri="{FF2B5EF4-FFF2-40B4-BE49-F238E27FC236}">
                <a16:creationId xmlns:a16="http://schemas.microsoft.com/office/drawing/2014/main" id="{9DD0ABA0-9B5F-E7D5-CACB-4ACE5555C587}"/>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l" defTabSz="914400" rtl="0" eaLnBrk="1" fontAlgn="auto" latinLnBrk="0" hangingPunct="1">
              <a:lnSpc>
                <a:spcPts val="1000"/>
              </a:lnSpc>
              <a:spcBef>
                <a:spcPts val="0"/>
              </a:spcBef>
              <a:spcAft>
                <a:spcPts val="0"/>
              </a:spcAft>
              <a:buClrTx/>
              <a:buSzTx/>
              <a:buFontTx/>
              <a:buNone/>
              <a:tabLst/>
              <a:defRPr/>
            </a:pPr>
            <a:fld id="{1B71BB4A-7DC0-41F9-B589-288E53C2F0C1}" type="slidenum">
              <a:rPr kumimoji="0" lang="nl-NL" sz="1050" b="0" i="0" u="none" strike="noStrike" kern="1200" cap="none" spc="0" normalizeH="0" baseline="0" noProof="0" smtClean="0">
                <a:ln>
                  <a:noFill/>
                </a:ln>
                <a:solidFill>
                  <a:srgbClr val="000000"/>
                </a:solidFill>
                <a:effectLst/>
                <a:uLnTx/>
                <a:uFillTx/>
                <a:latin typeface="Asap"/>
                <a:ea typeface="+mn-ea"/>
                <a:cs typeface="+mn-cs"/>
              </a:rPr>
              <a:pPr marL="0" marR="0" lvl="0" indent="0" algn="l" defTabSz="914400" rtl="0" eaLnBrk="1" fontAlgn="auto" latinLnBrk="0" hangingPunct="1">
                <a:lnSpc>
                  <a:spcPts val="1000"/>
                </a:lnSpc>
                <a:spcBef>
                  <a:spcPts val="0"/>
                </a:spcBef>
                <a:spcAft>
                  <a:spcPts val="0"/>
                </a:spcAft>
                <a:buClrTx/>
                <a:buSzTx/>
                <a:buFontTx/>
                <a:buNone/>
                <a:tabLst/>
                <a:defRPr/>
              </a:pPr>
              <a:t>23</a:t>
            </a:fld>
            <a:endParaRPr kumimoji="0" lang="nl-NL" sz="1050" b="0" i="0" u="none" strike="noStrike" kern="1200" cap="none" spc="0" normalizeH="0" baseline="0" noProof="0">
              <a:ln>
                <a:noFill/>
              </a:ln>
              <a:solidFill>
                <a:srgbClr val="000000"/>
              </a:solidFill>
              <a:effectLst/>
              <a:uLnTx/>
              <a:uFillTx/>
              <a:latin typeface="Asap"/>
              <a:ea typeface="+mn-ea"/>
              <a:cs typeface="+mn-cs"/>
            </a:endParaRPr>
          </a:p>
        </p:txBody>
      </p:sp>
      <p:pic>
        <p:nvPicPr>
          <p:cNvPr id="7" name="Graphic 6">
            <a:extLst>
              <a:ext uri="{FF2B5EF4-FFF2-40B4-BE49-F238E27FC236}">
                <a16:creationId xmlns:a16="http://schemas.microsoft.com/office/drawing/2014/main" id="{19A155F1-5830-8A7C-F921-0D44B845109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62300" y="384176"/>
            <a:ext cx="444500" cy="444500"/>
          </a:xfrm>
          <a:prstGeom prst="rect">
            <a:avLst/>
          </a:prstGeom>
        </p:spPr>
      </p:pic>
    </p:spTree>
    <p:extLst>
      <p:ext uri="{BB962C8B-B14F-4D97-AF65-F5344CB8AC3E}">
        <p14:creationId xmlns:p14="http://schemas.microsoft.com/office/powerpoint/2010/main" val="1346069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3BC33-1973-A7CC-2791-C26DA7603A68}"/>
            </a:ext>
          </a:extLst>
        </p:cNvPr>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0673B93A-0B78-D4C4-4CA2-5AC682E373CE}"/>
              </a:ex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l" defTabSz="914400" rtl="0" eaLnBrk="1" fontAlgn="auto" latinLnBrk="0" hangingPunct="1">
              <a:lnSpc>
                <a:spcPts val="1000"/>
              </a:lnSpc>
              <a:spcBef>
                <a:spcPts val="0"/>
              </a:spcBef>
              <a:spcAft>
                <a:spcPts val="0"/>
              </a:spcAft>
              <a:buClrTx/>
              <a:buSzTx/>
              <a:buFontTx/>
              <a:buNone/>
              <a:tabLst/>
              <a:defRPr/>
            </a:pPr>
            <a:endParaRPr kumimoji="0" lang="nl-NL" sz="1000" b="0" i="0" u="none" strike="noStrike" kern="1200" cap="none" spc="0" normalizeH="0" baseline="0" noProof="0" dirty="0">
              <a:ln>
                <a:noFill/>
              </a:ln>
              <a:solidFill>
                <a:srgbClr val="000000"/>
              </a:solidFill>
              <a:effectLst/>
              <a:uLnTx/>
              <a:uFillTx/>
              <a:latin typeface="Asap"/>
              <a:ea typeface="+mn-ea"/>
              <a:cs typeface="+mn-cs"/>
            </a:endParaRPr>
          </a:p>
        </p:txBody>
      </p:sp>
      <p:sp>
        <p:nvSpPr>
          <p:cNvPr id="5" name="Tijdelijke aanduiding voor dianummer 4">
            <a:extLst>
              <a:ext uri="{FF2B5EF4-FFF2-40B4-BE49-F238E27FC236}">
                <a16:creationId xmlns:a16="http://schemas.microsoft.com/office/drawing/2014/main" id="{BB432E4A-1DD5-49E7-9C6C-104A8AC61D08}"/>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l" defTabSz="914400" rtl="0" eaLnBrk="1" fontAlgn="auto" latinLnBrk="0" hangingPunct="1">
              <a:lnSpc>
                <a:spcPts val="1000"/>
              </a:lnSpc>
              <a:spcBef>
                <a:spcPts val="0"/>
              </a:spcBef>
              <a:spcAft>
                <a:spcPts val="0"/>
              </a:spcAft>
              <a:buClrTx/>
              <a:buSzTx/>
              <a:buFontTx/>
              <a:buNone/>
              <a:tabLst/>
              <a:defRPr/>
            </a:pPr>
            <a:fld id="{1B71BB4A-7DC0-41F9-B589-288E53C2F0C1}" type="slidenum">
              <a:rPr kumimoji="0" lang="nl-NL" sz="1050" b="0" i="0" u="none" strike="noStrike" kern="1200" cap="none" spc="0" normalizeH="0" baseline="0" noProof="0" smtClean="0">
                <a:ln>
                  <a:noFill/>
                </a:ln>
                <a:solidFill>
                  <a:srgbClr val="000000"/>
                </a:solidFill>
                <a:effectLst/>
                <a:uLnTx/>
                <a:uFillTx/>
                <a:latin typeface="Asap"/>
                <a:ea typeface="+mn-ea"/>
                <a:cs typeface="+mn-cs"/>
              </a:rPr>
              <a:pPr marL="0" marR="0" lvl="0" indent="0" algn="l" defTabSz="914400" rtl="0" eaLnBrk="1" fontAlgn="auto" latinLnBrk="0" hangingPunct="1">
                <a:lnSpc>
                  <a:spcPts val="1000"/>
                </a:lnSpc>
                <a:spcBef>
                  <a:spcPts val="0"/>
                </a:spcBef>
                <a:spcAft>
                  <a:spcPts val="0"/>
                </a:spcAft>
                <a:buClrTx/>
                <a:buSzTx/>
                <a:buFontTx/>
                <a:buNone/>
                <a:tabLst/>
                <a:defRPr/>
              </a:pPr>
              <a:t>24</a:t>
            </a:fld>
            <a:endParaRPr kumimoji="0" lang="nl-NL" sz="1050" b="0" i="0" u="none" strike="noStrike" kern="1200" cap="none" spc="0" normalizeH="0" baseline="0" noProof="0">
              <a:ln>
                <a:noFill/>
              </a:ln>
              <a:solidFill>
                <a:srgbClr val="000000"/>
              </a:solidFill>
              <a:effectLst/>
              <a:uLnTx/>
              <a:uFillTx/>
              <a:latin typeface="Asap"/>
              <a:ea typeface="+mn-ea"/>
              <a:cs typeface="+mn-cs"/>
            </a:endParaRPr>
          </a:p>
        </p:txBody>
      </p:sp>
      <p:sp>
        <p:nvSpPr>
          <p:cNvPr id="29" name="Tekstvak 28">
            <a:extLst>
              <a:ext uri="{FF2B5EF4-FFF2-40B4-BE49-F238E27FC236}">
                <a16:creationId xmlns:a16="http://schemas.microsoft.com/office/drawing/2014/main" id="{081F2561-5F64-6A91-CFBF-F41B40CA74EB}"/>
              </a:ext>
              <a:ext uri="{C183D7F6-B498-43B3-948B-1728B52AA6E4}">
                <adec:decorative xmlns:adec="http://schemas.microsoft.com/office/drawing/2017/decorative" val="1"/>
              </a:ext>
            </a:extLst>
          </p:cNvPr>
          <p:cNvSpPr txBox="1"/>
          <p:nvPr/>
        </p:nvSpPr>
        <p:spPr>
          <a:xfrm>
            <a:off x="507996" y="1240721"/>
            <a:ext cx="10382250" cy="452431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sap"/>
                <a:ea typeface="+mn-ea"/>
                <a:cs typeface="+mn-cs"/>
              </a:rPr>
              <a:t>Het Informatiepunt Leefomgeving (IPLO) is het kenniscentrum van de overheid voor de Omgevingswet, het Omgevingsloket en de regels voor de fysieke leefomgeving – zoals bodem, bouwen, water en milieu. We werken vooral voor gemeenten, provincies, waterschappen, omgevingsdiensten en brancheorganisaties.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Asap"/>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Asap"/>
                <a:ea typeface="+mn-ea"/>
                <a:cs typeface="+mn-cs"/>
              </a:rPr>
              <a:t>Wat doet IPLO?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Asap"/>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Asap"/>
                <a:ea typeface="+mn-ea"/>
                <a:cs typeface="+mn-cs"/>
              </a:rPr>
              <a:t>   Onze experts delen actuele informatie via de </a:t>
            </a:r>
            <a:r>
              <a:rPr kumimoji="0" lang="nl-NL" sz="1800" b="0" i="0" u="none" strike="noStrike" kern="1200" cap="none" spc="0" normalizeH="0" baseline="0" noProof="0" dirty="0">
                <a:ln>
                  <a:noFill/>
                </a:ln>
                <a:solidFill>
                  <a:prstClr val="black"/>
                </a:solidFill>
                <a:effectLst/>
                <a:uLnTx/>
                <a:uFillTx/>
                <a:latin typeface="Asap"/>
                <a:ea typeface="+mn-ea"/>
                <a:cs typeface="+mn-cs"/>
                <a:hlinkClick r:id="rId2"/>
              </a:rPr>
              <a:t>IPLO-website</a:t>
            </a:r>
            <a:endParaRPr kumimoji="0" lang="nl-NL" sz="1800" b="0" i="0" u="none" strike="noStrike" kern="1200" cap="none" spc="0" normalizeH="0" baseline="0" noProof="0" dirty="0">
              <a:ln>
                <a:noFill/>
              </a:ln>
              <a:solidFill>
                <a:prstClr val="black"/>
              </a:solidFill>
              <a:effectLst/>
              <a:uLnTx/>
              <a:uFillTx/>
              <a:latin typeface="Asap"/>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Asap"/>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Asap"/>
                <a:ea typeface="+mn-ea"/>
                <a:cs typeface="+mn-cs"/>
              </a:rPr>
              <a:t>   Onze </a:t>
            </a:r>
            <a:r>
              <a:rPr kumimoji="0" lang="nl-NL" sz="1800" b="0" i="0" u="none" strike="noStrike" kern="1200" cap="none" spc="0" normalizeH="0" baseline="0" noProof="0" dirty="0">
                <a:ln>
                  <a:noFill/>
                </a:ln>
                <a:solidFill>
                  <a:prstClr val="black"/>
                </a:solidFill>
                <a:effectLst/>
                <a:uLnTx/>
                <a:uFillTx/>
                <a:latin typeface="Asap"/>
                <a:ea typeface="+mn-ea"/>
                <a:cs typeface="+mn-cs"/>
                <a:hlinkClick r:id="rId3"/>
              </a:rPr>
              <a:t>helpdesk</a:t>
            </a:r>
            <a:r>
              <a:rPr kumimoji="0" lang="nl-NL" sz="1800" b="0" i="0" u="none" strike="noStrike" kern="1200" cap="none" spc="0" normalizeH="0" baseline="0" noProof="0" dirty="0">
                <a:ln>
                  <a:noFill/>
                </a:ln>
                <a:solidFill>
                  <a:prstClr val="black"/>
                </a:solidFill>
                <a:effectLst/>
                <a:uLnTx/>
                <a:uFillTx/>
                <a:latin typeface="Asap"/>
                <a:ea typeface="+mn-ea"/>
                <a:cs typeface="+mn-cs"/>
              </a:rPr>
              <a:t> beantwoordt vragen van overheden, bedrijven en andere partijen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Asap"/>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Asap"/>
                <a:ea typeface="+mn-ea"/>
                <a:cs typeface="+mn-cs"/>
              </a:rPr>
              <a:t>   We brengen professionals met elkaar in contact via onze netwerken en delen kennis door het land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Asap"/>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Asap"/>
                <a:ea typeface="+mn-ea"/>
                <a:cs typeface="+mn-cs"/>
              </a:rPr>
              <a:t>   We signaleren knelpunten en wensen uit de praktijk en geven deze door aan beleidsmakers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Asap"/>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sap"/>
                <a:ea typeface="+mn-ea"/>
                <a:cs typeface="+mn-cs"/>
              </a:rPr>
              <a:t>Wilt u meer weten? Bezoek dan de pagina </a:t>
            </a:r>
            <a:r>
              <a:rPr kumimoji="0" lang="nl-NL" sz="1800" b="0" i="0" u="none" strike="noStrike" kern="1200" cap="none" spc="0" normalizeH="0" baseline="0" noProof="0" dirty="0">
                <a:ln>
                  <a:noFill/>
                </a:ln>
                <a:solidFill>
                  <a:prstClr val="black"/>
                </a:solidFill>
                <a:effectLst/>
                <a:uLnTx/>
                <a:uFillTx/>
                <a:latin typeface="Asap"/>
                <a:ea typeface="+mn-ea"/>
                <a:cs typeface="+mn-cs"/>
                <a:hlinkClick r:id="rId4"/>
              </a:rPr>
              <a:t>Over IPLO</a:t>
            </a:r>
            <a:endParaRPr kumimoji="0" lang="nl-NL" sz="1800" b="0" i="0" u="none" strike="noStrike" kern="1200" cap="none" spc="0" normalizeH="0" baseline="0" noProof="0" dirty="0">
              <a:ln>
                <a:noFill/>
              </a:ln>
              <a:solidFill>
                <a:prstClr val="black"/>
              </a:solidFill>
              <a:effectLst/>
              <a:uLnTx/>
              <a:uFillTx/>
              <a:latin typeface="Asap"/>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sap"/>
                <a:ea typeface="+mn-ea"/>
                <a:cs typeface="+mn-cs"/>
              </a:rPr>
              <a:t>Blijf op de hoogte via onze nieuwsbrief: </a:t>
            </a:r>
            <a:r>
              <a:rPr kumimoji="0" lang="nl-NL" sz="1800" b="0" i="0" u="none" strike="noStrike" kern="1200" cap="none" spc="0" normalizeH="0" baseline="0" noProof="0" dirty="0">
                <a:ln>
                  <a:noFill/>
                </a:ln>
                <a:solidFill>
                  <a:prstClr val="black"/>
                </a:solidFill>
                <a:effectLst/>
                <a:uLnTx/>
                <a:uFillTx/>
                <a:latin typeface="Asap"/>
                <a:ea typeface="+mn-ea"/>
                <a:cs typeface="+mn-cs"/>
                <a:hlinkClick r:id="rId5"/>
              </a:rPr>
              <a:t>IPLO Nieuws</a:t>
            </a:r>
            <a:endParaRPr kumimoji="0" lang="nl-NL" sz="1800" b="0" i="0" u="none" strike="noStrike" kern="1200" cap="none" spc="0" normalizeH="0" baseline="0" noProof="0" dirty="0">
              <a:ln>
                <a:noFill/>
              </a:ln>
              <a:solidFill>
                <a:prstClr val="black"/>
              </a:solidFill>
              <a:effectLst/>
              <a:uLnTx/>
              <a:uFillTx/>
              <a:latin typeface="Asap"/>
              <a:ea typeface="+mn-ea"/>
              <a:cs typeface="+mn-cs"/>
            </a:endParaRPr>
          </a:p>
        </p:txBody>
      </p:sp>
      <p:sp>
        <p:nvSpPr>
          <p:cNvPr id="30" name="Titel 1">
            <a:extLst>
              <a:ext uri="{FF2B5EF4-FFF2-40B4-BE49-F238E27FC236}">
                <a16:creationId xmlns:a16="http://schemas.microsoft.com/office/drawing/2014/main" id="{21E1886D-A794-9F5B-9F96-11BDF900E20A}"/>
              </a:ext>
              <a:ext uri="{C183D7F6-B498-43B3-948B-1728B52AA6E4}">
                <adec:decorative xmlns:adec="http://schemas.microsoft.com/office/drawing/2017/decorative" val="1"/>
              </a:ext>
            </a:extLst>
          </p:cNvPr>
          <p:cNvSpPr>
            <a:spLocks noGrp="1"/>
          </p:cNvSpPr>
          <p:nvPr>
            <p:ph type="ctrTitle"/>
          </p:nvPr>
        </p:nvSpPr>
        <p:spPr>
          <a:xfrm>
            <a:off x="571500" y="336507"/>
            <a:ext cx="9732433" cy="528222"/>
          </a:xfrm>
        </p:spPr>
        <p:txBody>
          <a:bodyPr/>
          <a:lstStyle/>
          <a:p>
            <a:r>
              <a:rPr lang="nl-NL" dirty="0"/>
              <a:t>Informatiepunt Leefomgeving</a:t>
            </a:r>
          </a:p>
        </p:txBody>
      </p:sp>
    </p:spTree>
    <p:extLst>
      <p:ext uri="{BB962C8B-B14F-4D97-AF65-F5344CB8AC3E}">
        <p14:creationId xmlns:p14="http://schemas.microsoft.com/office/powerpoint/2010/main" val="42800398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831BC-1BBB-6F14-DD84-C9C70648F99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67CE5F3-F8E0-D2C8-104B-D6C4A1BE798E}"/>
              </a:ext>
              <a:ext uri="{C183D7F6-B498-43B3-948B-1728B52AA6E4}">
                <adec:decorative xmlns:adec="http://schemas.microsoft.com/office/drawing/2017/decorative" val="1"/>
              </a:ext>
            </a:extLst>
          </p:cNvPr>
          <p:cNvSpPr>
            <a:spLocks noGrp="1"/>
          </p:cNvSpPr>
          <p:nvPr>
            <p:ph type="ctrTitle"/>
          </p:nvPr>
        </p:nvSpPr>
        <p:spPr/>
        <p:txBody>
          <a:bodyPr/>
          <a:lstStyle/>
          <a:p>
            <a:r>
              <a:rPr lang="nl-NL" dirty="0"/>
              <a:t>Heb je nog vragen?</a:t>
            </a:r>
            <a:br>
              <a:rPr lang="nl-NL" dirty="0"/>
            </a:br>
            <a:endParaRPr lang="nl-NL" dirty="0"/>
          </a:p>
        </p:txBody>
      </p:sp>
      <p:sp>
        <p:nvSpPr>
          <p:cNvPr id="3" name="Ondertitel 2">
            <a:extLst>
              <a:ext uri="{FF2B5EF4-FFF2-40B4-BE49-F238E27FC236}">
                <a16:creationId xmlns:a16="http://schemas.microsoft.com/office/drawing/2014/main" id="{8DE8CC9A-4EB3-4F77-3051-B526BE266F3F}"/>
              </a:ext>
              <a:ext uri="{C183D7F6-B498-43B3-948B-1728B52AA6E4}">
                <adec:decorative xmlns:adec="http://schemas.microsoft.com/office/drawing/2017/decorative" val="1"/>
              </a:ext>
            </a:extLst>
          </p:cNvPr>
          <p:cNvSpPr>
            <a:spLocks noGrp="1"/>
          </p:cNvSpPr>
          <p:nvPr>
            <p:ph type="subTitle" idx="1"/>
          </p:nvPr>
        </p:nvSpPr>
        <p:spPr>
          <a:xfrm>
            <a:off x="571500" y="3821294"/>
            <a:ext cx="5380037" cy="1153041"/>
          </a:xfrm>
        </p:spPr>
        <p:txBody>
          <a:body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000000"/>
                </a:solidFill>
                <a:effectLst/>
                <a:uLnTx/>
                <a:uFillTx/>
                <a:latin typeface="Asap"/>
                <a:ea typeface="Times New Roman" panose="02020603050405020304" pitchFamily="18" charset="0"/>
                <a:cs typeface="+mn-cs"/>
              </a:rPr>
              <a:t>Kom langs bij de IPLO-corner op het Ontmoetingsplein en spreek mij of een van onze experts aan.</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000000"/>
                </a:solidFill>
                <a:effectLst/>
                <a:uLnTx/>
                <a:uFillTx/>
                <a:latin typeface="Asap"/>
                <a:ea typeface="Times New Roman" panose="02020603050405020304" pitchFamily="18" charset="0"/>
                <a:cs typeface="Calibri" panose="020F0502020204030204" pitchFamily="34" charset="0"/>
              </a:rPr>
              <a:t>Ook na de Schakel Special 2025 beantwoorden we graag uw vragen via de helpdesk. </a:t>
            </a:r>
            <a:endParaRPr kumimoji="0" lang="nl-NL" sz="1800" b="0" i="0" u="none" strike="noStrike" kern="1200" cap="none" spc="0" normalizeH="0" baseline="0" noProof="0" dirty="0">
              <a:ln>
                <a:noFill/>
              </a:ln>
              <a:solidFill>
                <a:srgbClr val="000000"/>
              </a:solidFill>
              <a:effectLst/>
              <a:uLnTx/>
              <a:uFillTx/>
              <a:latin typeface="Asap"/>
              <a:ea typeface="Calibri" panose="020F0502020204030204" pitchFamily="34" charset="0"/>
              <a:cs typeface="+mn-cs"/>
            </a:endParaRPr>
          </a:p>
        </p:txBody>
      </p:sp>
      <p:pic>
        <p:nvPicPr>
          <p:cNvPr id="12" name="Picture Placeholder 11">
            <a:extLst>
              <a:ext uri="{FF2B5EF4-FFF2-40B4-BE49-F238E27FC236}">
                <a16:creationId xmlns:a16="http://schemas.microsoft.com/office/drawing/2014/main" id="{9ABF5988-7F7A-280C-3FAC-A18277C33528}"/>
              </a:ext>
              <a:ext uri="{C183D7F6-B498-43B3-948B-1728B52AA6E4}">
                <adec:decorative xmlns:adec="http://schemas.microsoft.com/office/drawing/2017/decorative" val="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p:pic>
      <p:sp>
        <p:nvSpPr>
          <p:cNvPr id="5" name="Tijdelijke aanduiding voor voettekst 4">
            <a:extLst>
              <a:ext uri="{FF2B5EF4-FFF2-40B4-BE49-F238E27FC236}">
                <a16:creationId xmlns:a16="http://schemas.microsoft.com/office/drawing/2014/main" id="{B54EA2F3-8705-8E87-FB2B-C16A35FDBCEE}"/>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nl-NL" dirty="0"/>
          </a:p>
        </p:txBody>
      </p:sp>
    </p:spTree>
    <p:extLst>
      <p:ext uri="{BB962C8B-B14F-4D97-AF65-F5344CB8AC3E}">
        <p14:creationId xmlns:p14="http://schemas.microsoft.com/office/powerpoint/2010/main" val="396422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73B971-8D17-4F04-D154-EF3BBD387E6B}"/>
              </a:ext>
              <a:ext uri="{C183D7F6-B498-43B3-948B-1728B52AA6E4}">
                <adec:decorative xmlns:adec="http://schemas.microsoft.com/office/drawing/2017/decorative" val="1"/>
              </a:ext>
            </a:extLst>
          </p:cNvPr>
          <p:cNvSpPr>
            <a:spLocks noGrp="1"/>
          </p:cNvSpPr>
          <p:nvPr>
            <p:ph type="ctrTitle"/>
          </p:nvPr>
        </p:nvSpPr>
        <p:spPr/>
        <p:txBody>
          <a:bodyPr/>
          <a:lstStyle/>
          <a:p>
            <a:r>
              <a:rPr lang="nl-NL" dirty="0"/>
              <a:t>Meer weten</a:t>
            </a:r>
          </a:p>
        </p:txBody>
      </p:sp>
      <p:sp>
        <p:nvSpPr>
          <p:cNvPr id="3" name="Tijdelijke aanduiding voor tekst 2">
            <a:extLst>
              <a:ext uri="{FF2B5EF4-FFF2-40B4-BE49-F238E27FC236}">
                <a16:creationId xmlns:a16="http://schemas.microsoft.com/office/drawing/2014/main" id="{D1FDC984-745A-D3B2-F603-EA61E9F0100E}"/>
              </a:ext>
              <a:ext uri="{C183D7F6-B498-43B3-948B-1728B52AA6E4}">
                <adec:decorative xmlns:adec="http://schemas.microsoft.com/office/drawing/2017/decorative" val="1"/>
              </a:ext>
            </a:extLst>
          </p:cNvPr>
          <p:cNvSpPr>
            <a:spLocks noGrp="1"/>
          </p:cNvSpPr>
          <p:nvPr>
            <p:ph type="body" sz="quarter" idx="10"/>
          </p:nvPr>
        </p:nvSpPr>
        <p:spPr/>
        <p:txBody>
          <a:bodyPr/>
          <a:lstStyle/>
          <a:p>
            <a:r>
              <a:rPr lang="nl-NL" dirty="0"/>
              <a:t>Iplo.nl</a:t>
            </a:r>
          </a:p>
        </p:txBody>
      </p:sp>
      <p:pic>
        <p:nvPicPr>
          <p:cNvPr id="8" name="Picture Placeholder 7">
            <a:extLst>
              <a:ext uri="{FF2B5EF4-FFF2-40B4-BE49-F238E27FC236}">
                <a16:creationId xmlns:a16="http://schemas.microsoft.com/office/drawing/2014/main" id="{8B800B06-DAF6-707F-AA6E-A621CC943FBB}"/>
              </a:ext>
              <a:ext uri="{C183D7F6-B498-43B3-948B-1728B52AA6E4}">
                <adec:decorative xmlns:adec="http://schemas.microsoft.com/office/drawing/2017/decorative" val="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a:fillRect/>
          </a:stretch>
        </p:blipFill>
        <p:spPr/>
      </p:pic>
      <p:sp>
        <p:nvSpPr>
          <p:cNvPr id="9" name="TextBox 8">
            <a:extLst>
              <a:ext uri="{FF2B5EF4-FFF2-40B4-BE49-F238E27FC236}">
                <a16:creationId xmlns:a16="http://schemas.microsoft.com/office/drawing/2014/main" id="{95536727-F4FD-4B35-2D6C-F9F7CC2E84C6}"/>
              </a:ext>
              <a:ext uri="{C183D7F6-B498-43B3-948B-1728B52AA6E4}">
                <adec:decorative xmlns:adec="http://schemas.microsoft.com/office/drawing/2017/decorative" val="1"/>
              </a:ext>
            </a:extLst>
          </p:cNvPr>
          <p:cNvSpPr txBox="1"/>
          <p:nvPr/>
        </p:nvSpPr>
        <p:spPr>
          <a:xfrm>
            <a:off x="1152939" y="308775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dirty="0">
              <a:ln>
                <a:noFill/>
              </a:ln>
              <a:solidFill>
                <a:srgbClr val="000000"/>
              </a:solidFill>
              <a:effectLst/>
              <a:uLnTx/>
              <a:uFillTx/>
              <a:latin typeface="Asap"/>
              <a:ea typeface="+mn-ea"/>
              <a:cs typeface="+mn-cs"/>
            </a:endParaRPr>
          </a:p>
        </p:txBody>
      </p:sp>
      <p:sp>
        <p:nvSpPr>
          <p:cNvPr id="12" name="Oval 11">
            <a:extLst>
              <a:ext uri="{FF2B5EF4-FFF2-40B4-BE49-F238E27FC236}">
                <a16:creationId xmlns:a16="http://schemas.microsoft.com/office/drawing/2014/main" id="{9F99E276-6F3B-B77D-09FE-05B6AB32DEA4}"/>
              </a:ext>
              <a:ext uri="{C183D7F6-B498-43B3-948B-1728B52AA6E4}">
                <adec:decorative xmlns:adec="http://schemas.microsoft.com/office/drawing/2017/decorative" val="1"/>
              </a:ext>
            </a:extLst>
          </p:cNvPr>
          <p:cNvSpPr/>
          <p:nvPr/>
        </p:nvSpPr>
        <p:spPr>
          <a:xfrm>
            <a:off x="-162167" y="1641541"/>
            <a:ext cx="3631096" cy="363109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Asap"/>
              <a:ea typeface="+mn-ea"/>
              <a:cs typeface="+mn-cs"/>
            </a:endParaRPr>
          </a:p>
        </p:txBody>
      </p:sp>
    </p:spTree>
    <p:extLst>
      <p:ext uri="{BB962C8B-B14F-4D97-AF65-F5344CB8AC3E}">
        <p14:creationId xmlns:p14="http://schemas.microsoft.com/office/powerpoint/2010/main" val="2824722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2EA5AA29-1FC0-B16D-0950-E0E90A3E84D3}"/>
              </a:ext>
              <a:ext uri="{C183D7F6-B498-43B3-948B-1728B52AA6E4}">
                <adec:decorative xmlns:adec="http://schemas.microsoft.com/office/drawing/2017/decorative" val="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491" r="20491"/>
          <a:stretch>
            <a:fillRect/>
          </a:stretch>
        </p:blipFill>
        <p:spPr/>
      </p:pic>
      <p:sp>
        <p:nvSpPr>
          <p:cNvPr id="3" name="Titel 2">
            <a:extLst>
              <a:ext uri="{FF2B5EF4-FFF2-40B4-BE49-F238E27FC236}">
                <a16:creationId xmlns:a16="http://schemas.microsoft.com/office/drawing/2014/main" id="{D10718BE-BCD3-76A2-0136-0DB1BD7E1797}"/>
              </a:ext>
              <a:ext uri="{C183D7F6-B498-43B3-948B-1728B52AA6E4}">
                <adec:decorative xmlns:adec="http://schemas.microsoft.com/office/drawing/2017/decorative" val="1"/>
              </a:ext>
            </a:extLst>
          </p:cNvPr>
          <p:cNvSpPr>
            <a:spLocks noGrp="1"/>
          </p:cNvSpPr>
          <p:nvPr>
            <p:ph type="ctrTitle"/>
          </p:nvPr>
        </p:nvSpPr>
        <p:spPr/>
        <p:txBody>
          <a:bodyPr/>
          <a:lstStyle/>
          <a:p>
            <a:r>
              <a:rPr lang="nl-NL" dirty="0"/>
              <a:t>Inhoud</a:t>
            </a:r>
          </a:p>
        </p:txBody>
      </p:sp>
      <p:sp>
        <p:nvSpPr>
          <p:cNvPr id="4" name="Ondertitel 3">
            <a:extLst>
              <a:ext uri="{FF2B5EF4-FFF2-40B4-BE49-F238E27FC236}">
                <a16:creationId xmlns:a16="http://schemas.microsoft.com/office/drawing/2014/main" id="{5E91E8BC-D1F5-6824-8B2A-7033FDD422E4}"/>
              </a:ext>
              <a:ext uri="{C183D7F6-B498-43B3-948B-1728B52AA6E4}">
                <adec:decorative xmlns:adec="http://schemas.microsoft.com/office/drawing/2017/decorative" val="1"/>
              </a:ext>
            </a:extLst>
          </p:cNvPr>
          <p:cNvSpPr>
            <a:spLocks noGrp="1"/>
          </p:cNvSpPr>
          <p:nvPr>
            <p:ph type="subTitle" idx="1"/>
          </p:nvPr>
        </p:nvSpPr>
        <p:spPr/>
        <p:txBody>
          <a:bodyPr/>
          <a:lstStyle/>
          <a:p>
            <a:r>
              <a:rPr lang="nl-NL" sz="2000" dirty="0"/>
              <a:t>Rol IPLO </a:t>
            </a:r>
          </a:p>
          <a:p>
            <a:r>
              <a:rPr lang="nl-NL" sz="2000" dirty="0"/>
              <a:t>Handleiding PGS 15 </a:t>
            </a:r>
          </a:p>
          <a:p>
            <a:r>
              <a:rPr lang="nl-NL" sz="2000" dirty="0"/>
              <a:t>Aanleiding nieuwe versie </a:t>
            </a:r>
          </a:p>
          <a:p>
            <a:r>
              <a:rPr lang="nl-NL" sz="2000" dirty="0"/>
              <a:t>Verschillen versie 2021 en 2025 </a:t>
            </a:r>
          </a:p>
          <a:p>
            <a:r>
              <a:rPr lang="nl-NL" sz="2000" dirty="0"/>
              <a:t>Aanpassen Omgevingsregeling </a:t>
            </a:r>
          </a:p>
          <a:p>
            <a:r>
              <a:rPr lang="nl-NL" sz="2000" dirty="0"/>
              <a:t>Vooruitlopen </a:t>
            </a:r>
          </a:p>
        </p:txBody>
      </p:sp>
      <p:sp>
        <p:nvSpPr>
          <p:cNvPr id="5" name="Tijdelijke aanduiding voor voettekst 4">
            <a:extLst>
              <a:ext uri="{FF2B5EF4-FFF2-40B4-BE49-F238E27FC236}">
                <a16:creationId xmlns:a16="http://schemas.microsoft.com/office/drawing/2014/main" id="{68BA8914-DBAC-21FF-4C04-F67D40703731}"/>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9DD0ABA0-9B5F-E7D5-CACB-4ACE5555C587}"/>
              </a:ext>
              <a:ext uri="{C183D7F6-B498-43B3-948B-1728B52AA6E4}">
                <adec:decorative xmlns:adec="http://schemas.microsoft.com/office/drawing/2017/decorative" val="1"/>
              </a:ext>
            </a:extLst>
          </p:cNvPr>
          <p:cNvSpPr>
            <a:spLocks noGrp="1"/>
          </p:cNvSpPr>
          <p:nvPr>
            <p:ph type="sldNum" sz="quarter" idx="12"/>
          </p:nvPr>
        </p:nvSpPr>
        <p:spPr/>
        <p:txBody>
          <a:bodyPr/>
          <a:lstStyle/>
          <a:p>
            <a:fld id="{1B71BB4A-7DC0-41F9-B589-288E53C2F0C1}" type="slidenum">
              <a:rPr lang="nl-NL" smtClean="0"/>
              <a:t>3</a:t>
            </a:fld>
            <a:endParaRPr lang="nl-NL"/>
          </a:p>
        </p:txBody>
      </p:sp>
      <p:pic>
        <p:nvPicPr>
          <p:cNvPr id="7" name="Graphic 6">
            <a:extLst>
              <a:ext uri="{FF2B5EF4-FFF2-40B4-BE49-F238E27FC236}">
                <a16:creationId xmlns:a16="http://schemas.microsoft.com/office/drawing/2014/main" id="{19A155F1-5830-8A7C-F921-0D44B845109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62300" y="384176"/>
            <a:ext cx="444500" cy="444500"/>
          </a:xfrm>
          <a:prstGeom prst="rect">
            <a:avLst/>
          </a:prstGeom>
        </p:spPr>
      </p:pic>
    </p:spTree>
    <p:extLst>
      <p:ext uri="{BB962C8B-B14F-4D97-AF65-F5344CB8AC3E}">
        <p14:creationId xmlns:p14="http://schemas.microsoft.com/office/powerpoint/2010/main" val="108526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3FC5C0-63FB-3900-8B5C-938C0BA16334}"/>
              </a:ext>
            </a:extLst>
          </p:cNvPr>
          <p:cNvSpPr>
            <a:spLocks noGrp="1"/>
          </p:cNvSpPr>
          <p:nvPr>
            <p:ph type="ctrTitle"/>
          </p:nvPr>
        </p:nvSpPr>
        <p:spPr/>
        <p:txBody>
          <a:bodyPr/>
          <a:lstStyle/>
          <a:p>
            <a:r>
              <a:rPr lang="nl-NL" dirty="0"/>
              <a:t>PGS 15 meest bevraagde EV onderwerp</a:t>
            </a:r>
          </a:p>
        </p:txBody>
      </p:sp>
      <p:sp>
        <p:nvSpPr>
          <p:cNvPr id="3" name="Ondertitel 2">
            <a:extLst>
              <a:ext uri="{FF2B5EF4-FFF2-40B4-BE49-F238E27FC236}">
                <a16:creationId xmlns:a16="http://schemas.microsoft.com/office/drawing/2014/main" id="{0A96F43D-A862-6CE1-7CED-2F2DB69DC367}"/>
              </a:ext>
              <a:ext uri="{C183D7F6-B498-43B3-948B-1728B52AA6E4}">
                <adec:decorative xmlns:adec="http://schemas.microsoft.com/office/drawing/2017/decorative" val="1"/>
              </a:ext>
            </a:extLst>
          </p:cNvPr>
          <p:cNvSpPr>
            <a:spLocks noGrp="1"/>
          </p:cNvSpPr>
          <p:nvPr>
            <p:ph type="subTitle" idx="1"/>
          </p:nvPr>
        </p:nvSpPr>
        <p:spPr>
          <a:xfrm>
            <a:off x="571500" y="1212850"/>
            <a:ext cx="7952014" cy="4219121"/>
          </a:xfrm>
        </p:spPr>
        <p:txBody>
          <a:bodyPr/>
          <a:lstStyle/>
          <a:p>
            <a:pPr marL="0" indent="0">
              <a:buNone/>
            </a:pPr>
            <a:endParaRPr lang="nl-NL" dirty="0"/>
          </a:p>
        </p:txBody>
      </p:sp>
      <p:sp>
        <p:nvSpPr>
          <p:cNvPr id="4" name="Tijdelijke aanduiding voor voettekst 3">
            <a:extLst>
              <a:ext uri="{FF2B5EF4-FFF2-40B4-BE49-F238E27FC236}">
                <a16:creationId xmlns:a16="http://schemas.microsoft.com/office/drawing/2014/main" id="{AF310E11-E552-BC7B-B9E9-5561621DEC29}"/>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nl-NL" dirty="0"/>
          </a:p>
        </p:txBody>
      </p:sp>
      <p:sp>
        <p:nvSpPr>
          <p:cNvPr id="5" name="Tijdelijke aanduiding voor dianummer 4">
            <a:extLst>
              <a:ext uri="{FF2B5EF4-FFF2-40B4-BE49-F238E27FC236}">
                <a16:creationId xmlns:a16="http://schemas.microsoft.com/office/drawing/2014/main" id="{6E438D69-B91E-758A-DC00-94B686B0DF3E}"/>
              </a:ext>
            </a:extLst>
          </p:cNvPr>
          <p:cNvSpPr>
            <a:spLocks noGrp="1"/>
          </p:cNvSpPr>
          <p:nvPr>
            <p:ph type="sldNum" sz="quarter" idx="12"/>
          </p:nvPr>
        </p:nvSpPr>
        <p:spPr/>
        <p:txBody>
          <a:bodyPr/>
          <a:lstStyle/>
          <a:p>
            <a:fld id="{1B71BB4A-7DC0-41F9-B589-288E53C2F0C1}" type="slidenum">
              <a:rPr lang="nl-NL" smtClean="0"/>
              <a:t>4</a:t>
            </a:fld>
            <a:endParaRPr lang="nl-NL"/>
          </a:p>
        </p:txBody>
      </p:sp>
      <p:graphicFrame>
        <p:nvGraphicFramePr>
          <p:cNvPr id="6" name="Grafiek 5" descr="Overzicht van vragen aan de IPLO helpdesk per PGS. PGS 15 is het meeste bevraagde onderwerp.">
            <a:extLst>
              <a:ext uri="{FF2B5EF4-FFF2-40B4-BE49-F238E27FC236}">
                <a16:creationId xmlns:a16="http://schemas.microsoft.com/office/drawing/2014/main" id="{46AF3DEB-2376-B358-DC22-101F8FDC7AFD}"/>
              </a:ext>
            </a:extLst>
          </p:cNvPr>
          <p:cNvGraphicFramePr/>
          <p:nvPr>
            <p:extLst>
              <p:ext uri="{D42A27DB-BD31-4B8C-83A1-F6EECF244321}">
                <p14:modId xmlns:p14="http://schemas.microsoft.com/office/powerpoint/2010/main" val="2237835230"/>
              </p:ext>
            </p:extLst>
          </p:nvPr>
        </p:nvGraphicFramePr>
        <p:xfrm>
          <a:off x="623047" y="1212850"/>
          <a:ext cx="7900467" cy="45783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26732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C2307-C8EB-DD24-A3EB-F7A3E50E6A4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0C566E3-1C34-C7ED-5F1A-DCBFE8756BA7}"/>
              </a:ext>
            </a:extLst>
          </p:cNvPr>
          <p:cNvSpPr>
            <a:spLocks noGrp="1"/>
          </p:cNvSpPr>
          <p:nvPr>
            <p:ph type="ctrTitle"/>
          </p:nvPr>
        </p:nvSpPr>
        <p:spPr/>
        <p:txBody>
          <a:bodyPr/>
          <a:lstStyle/>
          <a:p>
            <a:r>
              <a:rPr lang="nl-NL" dirty="0"/>
              <a:t>PGS 15 Handleiding versie 2025</a:t>
            </a:r>
          </a:p>
        </p:txBody>
      </p:sp>
      <p:sp>
        <p:nvSpPr>
          <p:cNvPr id="4" name="Tijdelijke aanduiding voor voettekst 3">
            <a:extLst>
              <a:ext uri="{FF2B5EF4-FFF2-40B4-BE49-F238E27FC236}">
                <a16:creationId xmlns:a16="http://schemas.microsoft.com/office/drawing/2014/main" id="{33ED34D8-3896-997E-C7A2-2397A6572FCA}"/>
              </a:ext>
              <a:ext uri="{C183D7F6-B498-43B3-948B-1728B52AA6E4}">
                <adec:decorative xmlns:adec="http://schemas.microsoft.com/office/drawing/2017/decorative" val="1"/>
              </a:ext>
            </a:extLst>
          </p:cNvPr>
          <p:cNvSpPr>
            <a:spLocks noGrp="1"/>
          </p:cNvSpPr>
          <p:nvPr>
            <p:ph type="ftr" sz="quarter" idx="11"/>
          </p:nvPr>
        </p:nvSpPr>
        <p:spPr/>
        <p:txBody>
          <a:bodyPr/>
          <a:lstStyle/>
          <a:p>
            <a:r>
              <a:rPr lang="nl-NL"/>
              <a:t>invoegen &gt; Koptekst en voettekst</a:t>
            </a:r>
            <a:endParaRPr lang="nl-NL" dirty="0"/>
          </a:p>
        </p:txBody>
      </p:sp>
      <p:sp>
        <p:nvSpPr>
          <p:cNvPr id="5" name="Tijdelijke aanduiding voor dianummer 4">
            <a:extLst>
              <a:ext uri="{FF2B5EF4-FFF2-40B4-BE49-F238E27FC236}">
                <a16:creationId xmlns:a16="http://schemas.microsoft.com/office/drawing/2014/main" id="{D89F9B81-5C98-F0FE-EC53-D239362E4943}"/>
              </a:ext>
              <a:ext uri="{C183D7F6-B498-43B3-948B-1728B52AA6E4}">
                <adec:decorative xmlns:adec="http://schemas.microsoft.com/office/drawing/2017/decorative" val="1"/>
              </a:ext>
            </a:extLst>
          </p:cNvPr>
          <p:cNvSpPr>
            <a:spLocks noGrp="1"/>
          </p:cNvSpPr>
          <p:nvPr>
            <p:ph type="sldNum" sz="quarter" idx="12"/>
          </p:nvPr>
        </p:nvSpPr>
        <p:spPr/>
        <p:txBody>
          <a:bodyPr/>
          <a:lstStyle/>
          <a:p>
            <a:fld id="{1B71BB4A-7DC0-41F9-B589-288E53C2F0C1}" type="slidenum">
              <a:rPr lang="nl-NL" smtClean="0"/>
              <a:t>5</a:t>
            </a:fld>
            <a:endParaRPr lang="nl-NL"/>
          </a:p>
        </p:txBody>
      </p:sp>
      <p:pic>
        <p:nvPicPr>
          <p:cNvPr id="8" name="Afbeelding 7" descr="Afbeelding van PGS 15 Handleiding op de IPLO website.">
            <a:extLst>
              <a:ext uri="{FF2B5EF4-FFF2-40B4-BE49-F238E27FC236}">
                <a16:creationId xmlns:a16="http://schemas.microsoft.com/office/drawing/2014/main" id="{79AD5E41-433F-3A97-3990-29E692E92A1E}"/>
              </a:ext>
            </a:extLst>
          </p:cNvPr>
          <p:cNvPicPr>
            <a:picLocks noChangeAspect="1"/>
          </p:cNvPicPr>
          <p:nvPr/>
        </p:nvPicPr>
        <p:blipFill>
          <a:blip r:embed="rId3"/>
          <a:srcRect t="5226"/>
          <a:stretch>
            <a:fillRect/>
          </a:stretch>
        </p:blipFill>
        <p:spPr>
          <a:xfrm>
            <a:off x="240630" y="1000152"/>
            <a:ext cx="11658601" cy="5698678"/>
          </a:xfrm>
          <a:prstGeom prst="rect">
            <a:avLst/>
          </a:prstGeom>
        </p:spPr>
      </p:pic>
      <p:sp>
        <p:nvSpPr>
          <p:cNvPr id="3" name="Ondertitel 2">
            <a:extLst>
              <a:ext uri="{FF2B5EF4-FFF2-40B4-BE49-F238E27FC236}">
                <a16:creationId xmlns:a16="http://schemas.microsoft.com/office/drawing/2014/main" id="{915186E5-0368-553E-1D53-965CB6C5A538}"/>
              </a:ext>
              <a:ext uri="{C183D7F6-B498-43B3-948B-1728B52AA6E4}">
                <adec:decorative xmlns:adec="http://schemas.microsoft.com/office/drawing/2017/decorative" val="1"/>
              </a:ext>
            </a:extLst>
          </p:cNvPr>
          <p:cNvSpPr>
            <a:spLocks noGrp="1"/>
          </p:cNvSpPr>
          <p:nvPr>
            <p:ph type="subTitle" idx="1"/>
          </p:nvPr>
        </p:nvSpPr>
        <p:spPr>
          <a:xfrm>
            <a:off x="571500" y="1212850"/>
            <a:ext cx="7952014" cy="4219121"/>
          </a:xfrm>
        </p:spPr>
        <p:txBody>
          <a:bodyPr/>
          <a:lstStyle/>
          <a:p>
            <a:pPr marL="0" indent="0">
              <a:buNone/>
            </a:pPr>
            <a:endParaRPr lang="nl-NL" dirty="0"/>
          </a:p>
        </p:txBody>
      </p:sp>
    </p:spTree>
    <p:extLst>
      <p:ext uri="{BB962C8B-B14F-4D97-AF65-F5344CB8AC3E}">
        <p14:creationId xmlns:p14="http://schemas.microsoft.com/office/powerpoint/2010/main" val="3795747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DDD5A-285D-DC86-81B1-338D3EEB7A8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68963B4-A057-5D8A-6DF9-CCDA81A68084}"/>
              </a:ext>
              <a:ext uri="{C183D7F6-B498-43B3-948B-1728B52AA6E4}">
                <adec:decorative xmlns:adec="http://schemas.microsoft.com/office/drawing/2017/decorative" val="1"/>
              </a:ext>
            </a:extLst>
          </p:cNvPr>
          <p:cNvSpPr>
            <a:spLocks noGrp="1"/>
          </p:cNvSpPr>
          <p:nvPr>
            <p:ph type="ctrTitle"/>
          </p:nvPr>
        </p:nvSpPr>
        <p:spPr/>
        <p:txBody>
          <a:bodyPr/>
          <a:lstStyle/>
          <a:p>
            <a:r>
              <a:rPr lang="en-US" dirty="0" err="1"/>
              <a:t>Beheerpunten</a:t>
            </a:r>
            <a:r>
              <a:rPr lang="en-US" dirty="0"/>
              <a:t>/</a:t>
            </a:r>
            <a:r>
              <a:rPr lang="en-US" dirty="0" err="1"/>
              <a:t>fouten</a:t>
            </a:r>
            <a:endParaRPr lang="nl-NL" dirty="0"/>
          </a:p>
        </p:txBody>
      </p:sp>
      <p:sp>
        <p:nvSpPr>
          <p:cNvPr id="3" name="Ondertitel 2">
            <a:extLst>
              <a:ext uri="{FF2B5EF4-FFF2-40B4-BE49-F238E27FC236}">
                <a16:creationId xmlns:a16="http://schemas.microsoft.com/office/drawing/2014/main" id="{46778A31-179F-802B-86B6-7250DEBF03BF}"/>
              </a:ext>
              <a:ext uri="{C183D7F6-B498-43B3-948B-1728B52AA6E4}">
                <adec:decorative xmlns:adec="http://schemas.microsoft.com/office/drawing/2017/decorative" val="1"/>
              </a:ext>
            </a:extLst>
          </p:cNvPr>
          <p:cNvSpPr>
            <a:spLocks noGrp="1"/>
          </p:cNvSpPr>
          <p:nvPr>
            <p:ph type="subTitle" idx="1"/>
          </p:nvPr>
        </p:nvSpPr>
        <p:spPr/>
        <p:txBody>
          <a:bodyPr/>
          <a:lstStyle/>
          <a:p>
            <a:r>
              <a:rPr lang="nl-NL" sz="2000" dirty="0"/>
              <a:t>Tekstueel, M142 over tankcontainers staat onder paragraaf voor gasflessen</a:t>
            </a:r>
          </a:p>
          <a:p>
            <a:r>
              <a:rPr lang="nl-NL" sz="2000" dirty="0"/>
              <a:t>Inhoudelijk PGS werkgroep, onduidelijkheid bepalen veiligheidsniveau</a:t>
            </a:r>
          </a:p>
          <a:p>
            <a:r>
              <a:rPr lang="nl-NL" sz="2000" dirty="0"/>
              <a:t>Inhoudelijk beleid ministerie van Infrastructuur en Waterstaat, ondergrenzen</a:t>
            </a:r>
          </a:p>
          <a:p>
            <a:pPr marL="0" indent="0">
              <a:buNone/>
            </a:pPr>
            <a:endParaRPr lang="nl-NL" dirty="0"/>
          </a:p>
        </p:txBody>
      </p:sp>
      <p:sp>
        <p:nvSpPr>
          <p:cNvPr id="4" name="Tijdelijke aanduiding voor voettekst 3">
            <a:extLst>
              <a:ext uri="{FF2B5EF4-FFF2-40B4-BE49-F238E27FC236}">
                <a16:creationId xmlns:a16="http://schemas.microsoft.com/office/drawing/2014/main" id="{B3207D8F-78F0-E7C5-7D0C-9E3036324ECD}"/>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nl-NL" dirty="0"/>
          </a:p>
        </p:txBody>
      </p:sp>
      <p:sp>
        <p:nvSpPr>
          <p:cNvPr id="5" name="Tijdelijke aanduiding voor dianummer 4">
            <a:extLst>
              <a:ext uri="{FF2B5EF4-FFF2-40B4-BE49-F238E27FC236}">
                <a16:creationId xmlns:a16="http://schemas.microsoft.com/office/drawing/2014/main" id="{1878C895-C86E-02F3-3A51-30D40DADAD21}"/>
              </a:ext>
            </a:extLst>
          </p:cNvPr>
          <p:cNvSpPr>
            <a:spLocks noGrp="1"/>
          </p:cNvSpPr>
          <p:nvPr>
            <p:ph type="sldNum" sz="quarter" idx="12"/>
          </p:nvPr>
        </p:nvSpPr>
        <p:spPr/>
        <p:txBody>
          <a:bodyPr/>
          <a:lstStyle/>
          <a:p>
            <a:fld id="{1B71BB4A-7DC0-41F9-B589-288E53C2F0C1}" type="slidenum">
              <a:rPr lang="nl-NL" smtClean="0"/>
              <a:t>6</a:t>
            </a:fld>
            <a:endParaRPr lang="nl-NL"/>
          </a:p>
        </p:txBody>
      </p:sp>
      <p:pic>
        <p:nvPicPr>
          <p:cNvPr id="7" name="Afbeelding 6" descr="Afbeelding van een groen vinkje en een rood kruis.">
            <a:extLst>
              <a:ext uri="{FF2B5EF4-FFF2-40B4-BE49-F238E27FC236}">
                <a16:creationId xmlns:a16="http://schemas.microsoft.com/office/drawing/2014/main" id="{70DBAC4E-7266-61C7-BF01-61024B434171}"/>
              </a:ext>
            </a:extLst>
          </p:cNvPr>
          <p:cNvPicPr>
            <a:picLocks noChangeAspect="1"/>
          </p:cNvPicPr>
          <p:nvPr/>
        </p:nvPicPr>
        <p:blipFill>
          <a:blip r:embed="rId3"/>
          <a:stretch>
            <a:fillRect/>
          </a:stretch>
        </p:blipFill>
        <p:spPr>
          <a:xfrm>
            <a:off x="1618969" y="3606006"/>
            <a:ext cx="2714625" cy="1685925"/>
          </a:xfrm>
          <a:prstGeom prst="rect">
            <a:avLst/>
          </a:prstGeom>
        </p:spPr>
      </p:pic>
    </p:spTree>
    <p:extLst>
      <p:ext uri="{BB962C8B-B14F-4D97-AF65-F5344CB8AC3E}">
        <p14:creationId xmlns:p14="http://schemas.microsoft.com/office/powerpoint/2010/main" val="3394133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76B44-F4B2-1D1A-BFB0-C808B57872E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B9F2B79-B0A6-07C0-34E9-29394EF19F52}"/>
              </a:ext>
              <a:ext uri="{C183D7F6-B498-43B3-948B-1728B52AA6E4}">
                <adec:decorative xmlns:adec="http://schemas.microsoft.com/office/drawing/2017/decorative" val="1"/>
              </a:ext>
            </a:extLst>
          </p:cNvPr>
          <p:cNvSpPr>
            <a:spLocks noGrp="1"/>
          </p:cNvSpPr>
          <p:nvPr>
            <p:ph type="ctrTitle"/>
          </p:nvPr>
        </p:nvSpPr>
        <p:spPr/>
        <p:txBody>
          <a:bodyPr/>
          <a:lstStyle/>
          <a:p>
            <a:r>
              <a:rPr lang="en-US" dirty="0" err="1"/>
              <a:t>Aanleiding</a:t>
            </a:r>
            <a:endParaRPr lang="nl-NL" dirty="0"/>
          </a:p>
        </p:txBody>
      </p:sp>
      <p:sp>
        <p:nvSpPr>
          <p:cNvPr id="3" name="Ondertitel 2">
            <a:extLst>
              <a:ext uri="{FF2B5EF4-FFF2-40B4-BE49-F238E27FC236}">
                <a16:creationId xmlns:a16="http://schemas.microsoft.com/office/drawing/2014/main" id="{6C4A3450-6943-73DC-EFD8-5E6555F9EBDA}"/>
              </a:ext>
              <a:ext uri="{C183D7F6-B498-43B3-948B-1728B52AA6E4}">
                <adec:decorative xmlns:adec="http://schemas.microsoft.com/office/drawing/2017/decorative" val="1"/>
              </a:ext>
            </a:extLst>
          </p:cNvPr>
          <p:cNvSpPr>
            <a:spLocks noGrp="1"/>
          </p:cNvSpPr>
          <p:nvPr>
            <p:ph type="subTitle" idx="1"/>
          </p:nvPr>
        </p:nvSpPr>
        <p:spPr/>
        <p:txBody>
          <a:bodyPr/>
          <a:lstStyle/>
          <a:p>
            <a:r>
              <a:rPr lang="nl-NL" sz="2000" dirty="0"/>
              <a:t>Nieuwe stijl</a:t>
            </a:r>
          </a:p>
          <a:p>
            <a:r>
              <a:rPr lang="nl-NL" sz="2000" dirty="0"/>
              <a:t>Risicobenadering: scenario’s, doelen, maatregelen</a:t>
            </a:r>
          </a:p>
          <a:p>
            <a:r>
              <a:rPr lang="nl-NL" sz="2000" dirty="0"/>
              <a:t>Digitaal: zoeken, filteren</a:t>
            </a:r>
          </a:p>
          <a:p>
            <a:r>
              <a:rPr lang="nl-NL" sz="2000" dirty="0"/>
              <a:t>Afwegen andere maatregelen: gelijkwaardigheid, gemotiveerd afwijken</a:t>
            </a:r>
          </a:p>
          <a:p>
            <a:pPr marL="0" indent="0">
              <a:buNone/>
            </a:pPr>
            <a:endParaRPr lang="nl-NL" dirty="0"/>
          </a:p>
        </p:txBody>
      </p:sp>
      <p:sp>
        <p:nvSpPr>
          <p:cNvPr id="4" name="Tijdelijke aanduiding voor voettekst 3">
            <a:extLst>
              <a:ext uri="{FF2B5EF4-FFF2-40B4-BE49-F238E27FC236}">
                <a16:creationId xmlns:a16="http://schemas.microsoft.com/office/drawing/2014/main" id="{A802EE1D-AD2D-3CB4-1040-4277838767C2}"/>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nl-NL" dirty="0"/>
          </a:p>
        </p:txBody>
      </p:sp>
      <p:sp>
        <p:nvSpPr>
          <p:cNvPr id="5" name="Tijdelijke aanduiding voor dianummer 4">
            <a:extLst>
              <a:ext uri="{FF2B5EF4-FFF2-40B4-BE49-F238E27FC236}">
                <a16:creationId xmlns:a16="http://schemas.microsoft.com/office/drawing/2014/main" id="{C2581DC9-EC77-1FE4-F2B7-3E2D6B03BFDC}"/>
              </a:ext>
              <a:ext uri="{C183D7F6-B498-43B3-948B-1728B52AA6E4}">
                <adec:decorative xmlns:adec="http://schemas.microsoft.com/office/drawing/2017/decorative" val="1"/>
              </a:ext>
            </a:extLst>
          </p:cNvPr>
          <p:cNvSpPr>
            <a:spLocks noGrp="1"/>
          </p:cNvSpPr>
          <p:nvPr>
            <p:ph type="sldNum" sz="quarter" idx="12"/>
          </p:nvPr>
        </p:nvSpPr>
        <p:spPr/>
        <p:txBody>
          <a:bodyPr/>
          <a:lstStyle/>
          <a:p>
            <a:fld id="{1B71BB4A-7DC0-41F9-B589-288E53C2F0C1}" type="slidenum">
              <a:rPr lang="nl-NL" smtClean="0"/>
              <a:t>7</a:t>
            </a:fld>
            <a:endParaRPr lang="nl-NL"/>
          </a:p>
        </p:txBody>
      </p:sp>
      <p:pic>
        <p:nvPicPr>
          <p:cNvPr id="6" name="Afbeelding 5">
            <a:extLst>
              <a:ext uri="{FF2B5EF4-FFF2-40B4-BE49-F238E27FC236}">
                <a16:creationId xmlns:a16="http://schemas.microsoft.com/office/drawing/2014/main" id="{77E14B93-E7D6-1DD5-0510-028F99DEF88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1500" y="3052370"/>
            <a:ext cx="8669263" cy="3109229"/>
          </a:xfrm>
          <a:prstGeom prst="rect">
            <a:avLst/>
          </a:prstGeom>
        </p:spPr>
      </p:pic>
    </p:spTree>
    <p:extLst>
      <p:ext uri="{BB962C8B-B14F-4D97-AF65-F5344CB8AC3E}">
        <p14:creationId xmlns:p14="http://schemas.microsoft.com/office/powerpoint/2010/main" val="1848386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EDB51-B8A4-68C2-A4E4-A09D427E87B3}"/>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C087EEF9-616F-566D-CB6C-F73A6BD214DB}"/>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482" r="20482"/>
          <a:stretch>
            <a:fillRect/>
          </a:stretch>
        </p:blipFill>
        <p:spPr/>
      </p:pic>
      <p:sp>
        <p:nvSpPr>
          <p:cNvPr id="3" name="Titel 2">
            <a:extLst>
              <a:ext uri="{FF2B5EF4-FFF2-40B4-BE49-F238E27FC236}">
                <a16:creationId xmlns:a16="http://schemas.microsoft.com/office/drawing/2014/main" id="{C5611061-E79F-B3AC-F521-DD8BDBC975FA}"/>
              </a:ext>
              <a:ext uri="{C183D7F6-B498-43B3-948B-1728B52AA6E4}">
                <adec:decorative xmlns:adec="http://schemas.microsoft.com/office/drawing/2017/decorative" val="1"/>
              </a:ext>
            </a:extLst>
          </p:cNvPr>
          <p:cNvSpPr>
            <a:spLocks noGrp="1"/>
          </p:cNvSpPr>
          <p:nvPr>
            <p:ph type="ctrTitle"/>
          </p:nvPr>
        </p:nvSpPr>
        <p:spPr/>
        <p:txBody>
          <a:bodyPr/>
          <a:lstStyle/>
          <a:p>
            <a:r>
              <a:rPr lang="en-US" dirty="0"/>
              <a:t>V</a:t>
            </a:r>
            <a:r>
              <a:rPr lang="nl-NL" dirty="0" err="1"/>
              <a:t>erschillen</a:t>
            </a:r>
            <a:endParaRPr lang="nl-NL" dirty="0"/>
          </a:p>
        </p:txBody>
      </p:sp>
      <p:sp>
        <p:nvSpPr>
          <p:cNvPr id="4" name="Ondertitel 3">
            <a:extLst>
              <a:ext uri="{FF2B5EF4-FFF2-40B4-BE49-F238E27FC236}">
                <a16:creationId xmlns:a16="http://schemas.microsoft.com/office/drawing/2014/main" id="{77507C39-2799-1ADB-9A80-C61102DBA0FD}"/>
              </a:ext>
              <a:ext uri="{C183D7F6-B498-43B3-948B-1728B52AA6E4}">
                <adec:decorative xmlns:adec="http://schemas.microsoft.com/office/drawing/2017/decorative" val="1"/>
              </a:ext>
            </a:extLst>
          </p:cNvPr>
          <p:cNvSpPr>
            <a:spLocks noGrp="1"/>
          </p:cNvSpPr>
          <p:nvPr>
            <p:ph type="subTitle" idx="1"/>
          </p:nvPr>
        </p:nvSpPr>
        <p:spPr/>
        <p:txBody>
          <a:bodyPr/>
          <a:lstStyle/>
          <a:p>
            <a:r>
              <a:rPr lang="nl-NL" sz="2000" dirty="0"/>
              <a:t>Toepassingsgebied</a:t>
            </a:r>
          </a:p>
          <a:p>
            <a:r>
              <a:rPr lang="nl-NL" sz="2000" dirty="0"/>
              <a:t>Ondergrenzen</a:t>
            </a:r>
          </a:p>
          <a:p>
            <a:r>
              <a:rPr lang="nl-NL" sz="2000" dirty="0"/>
              <a:t>Gasflessen</a:t>
            </a:r>
          </a:p>
          <a:p>
            <a:r>
              <a:rPr lang="nl-NL" sz="2000" dirty="0"/>
              <a:t>Veiligheidsniveau ’s</a:t>
            </a:r>
          </a:p>
          <a:p>
            <a:endParaRPr lang="nl-NL" sz="1800" dirty="0"/>
          </a:p>
          <a:p>
            <a:pPr marL="0" indent="0">
              <a:buNone/>
            </a:pPr>
            <a:endParaRPr lang="nl-NL" dirty="0"/>
          </a:p>
        </p:txBody>
      </p:sp>
      <p:sp>
        <p:nvSpPr>
          <p:cNvPr id="5" name="Tijdelijke aanduiding voor voettekst 4">
            <a:extLst>
              <a:ext uri="{FF2B5EF4-FFF2-40B4-BE49-F238E27FC236}">
                <a16:creationId xmlns:a16="http://schemas.microsoft.com/office/drawing/2014/main" id="{596670AD-31E2-C705-2B3A-6884C4EA8307}"/>
              </a:ext>
              <a:ext uri="{C183D7F6-B498-43B3-948B-1728B52AA6E4}">
                <adec:decorative xmlns:adec="http://schemas.microsoft.com/office/drawing/2017/decorative" val="1"/>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2045DF12-7F97-8B1B-5B50-216D1ADE1BBC}"/>
              </a:ext>
            </a:extLst>
          </p:cNvPr>
          <p:cNvSpPr>
            <a:spLocks noGrp="1"/>
          </p:cNvSpPr>
          <p:nvPr>
            <p:ph type="sldNum" sz="quarter" idx="12"/>
          </p:nvPr>
        </p:nvSpPr>
        <p:spPr/>
        <p:txBody>
          <a:bodyPr/>
          <a:lstStyle/>
          <a:p>
            <a:fld id="{1B71BB4A-7DC0-41F9-B589-288E53C2F0C1}" type="slidenum">
              <a:rPr lang="nl-NL" smtClean="0"/>
              <a:t>8</a:t>
            </a:fld>
            <a:endParaRPr lang="nl-NL"/>
          </a:p>
        </p:txBody>
      </p:sp>
    </p:spTree>
    <p:extLst>
      <p:ext uri="{BB962C8B-B14F-4D97-AF65-F5344CB8AC3E}">
        <p14:creationId xmlns:p14="http://schemas.microsoft.com/office/powerpoint/2010/main" val="3549357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A6B20-2872-BDF2-60EA-A809E0AE358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5FEE2CF-E3AF-4CCB-67BE-C50AFBD78106}"/>
              </a:ext>
            </a:extLst>
          </p:cNvPr>
          <p:cNvSpPr>
            <a:spLocks noGrp="1"/>
          </p:cNvSpPr>
          <p:nvPr>
            <p:ph type="ctrTitle"/>
          </p:nvPr>
        </p:nvSpPr>
        <p:spPr/>
        <p:txBody>
          <a:bodyPr/>
          <a:lstStyle/>
          <a:p>
            <a:r>
              <a:rPr lang="nl-NL" noProof="0" dirty="0"/>
              <a:t>Bijlage I: Verschillen met de vorige versie</a:t>
            </a:r>
          </a:p>
        </p:txBody>
      </p:sp>
      <p:sp>
        <p:nvSpPr>
          <p:cNvPr id="3" name="Ondertitel 2">
            <a:extLst>
              <a:ext uri="{FF2B5EF4-FFF2-40B4-BE49-F238E27FC236}">
                <a16:creationId xmlns:a16="http://schemas.microsoft.com/office/drawing/2014/main" id="{431E24C0-86E0-4B19-D860-2F0054B6B8D1}"/>
              </a:ext>
            </a:extLst>
          </p:cNvPr>
          <p:cNvSpPr>
            <a:spLocks noGrp="1"/>
          </p:cNvSpPr>
          <p:nvPr>
            <p:ph type="subTitle" idx="1"/>
          </p:nvPr>
        </p:nvSpPr>
        <p:spPr/>
        <p:txBody>
          <a:bodyPr/>
          <a:lstStyle/>
          <a:p>
            <a:pPr>
              <a:buFont typeface="Arial" panose="020B0604020202020204" pitchFamily="34" charset="0"/>
              <a:buChar char="•"/>
            </a:pPr>
            <a:r>
              <a:rPr lang="nl-NL" sz="2000" dirty="0"/>
              <a:t>Gewijzigde maatregelen</a:t>
            </a:r>
          </a:p>
          <a:p>
            <a:pPr>
              <a:buFont typeface="Wingdings" panose="05000000000000000000" pitchFamily="2" charset="2"/>
              <a:buChar char="Ø"/>
            </a:pPr>
            <a:r>
              <a:rPr lang="nl-NL" sz="2000" dirty="0" err="1"/>
              <a:t>vs</a:t>
            </a:r>
            <a:r>
              <a:rPr lang="nl-NL" sz="2000" dirty="0"/>
              <a:t> 3.15.1: Journaal gewijzigd in gegevens die beschikbaar moeten zijn voor hulpdiensten, inclusief aanwezige stoffen.</a:t>
            </a:r>
          </a:p>
          <a:p>
            <a:pPr>
              <a:buFont typeface="Arial" panose="020B0604020202020204" pitchFamily="34" charset="0"/>
              <a:buChar char="•"/>
            </a:pPr>
            <a:r>
              <a:rPr lang="nl-NL" sz="2000" dirty="0"/>
              <a:t>Nieuwe maatregelen</a:t>
            </a:r>
          </a:p>
          <a:p>
            <a:pPr>
              <a:buFont typeface="Wingdings" panose="05000000000000000000" pitchFamily="2" charset="2"/>
              <a:buChar char="Ø"/>
            </a:pPr>
            <a:r>
              <a:rPr lang="nl-NL" sz="2000" dirty="0"/>
              <a:t>M13: Opslag ADR-klasse 6.2 cat. I1 en I2</a:t>
            </a:r>
          </a:p>
          <a:p>
            <a:pPr>
              <a:buFont typeface="Arial" panose="020B0604020202020204" pitchFamily="34" charset="0"/>
              <a:buChar char="•"/>
            </a:pPr>
            <a:r>
              <a:rPr lang="nl-NL" sz="2000" dirty="0"/>
              <a:t>Vervallen maatregelen</a:t>
            </a:r>
          </a:p>
          <a:p>
            <a:pPr>
              <a:buFont typeface="Wingdings" panose="05000000000000000000" pitchFamily="2" charset="2"/>
              <a:buChar char="Ø"/>
            </a:pPr>
            <a:r>
              <a:rPr lang="nl-NL" sz="2000" dirty="0" err="1"/>
              <a:t>vs</a:t>
            </a:r>
            <a:r>
              <a:rPr lang="nl-NL" sz="2000" dirty="0"/>
              <a:t> 7.3.3: Uitvoering als brandcompartiment geldt voor elke PGS 15-opslagvoorziening, geen aparte maatregel voor spuitbussen en gaspatronen.</a:t>
            </a:r>
          </a:p>
          <a:p>
            <a:pPr marL="0" indent="0">
              <a:buNone/>
            </a:pPr>
            <a:endParaRPr lang="nl-NL" dirty="0"/>
          </a:p>
        </p:txBody>
      </p:sp>
      <p:sp>
        <p:nvSpPr>
          <p:cNvPr id="5" name="Tijdelijke aanduiding voor dianummer 4">
            <a:extLst>
              <a:ext uri="{FF2B5EF4-FFF2-40B4-BE49-F238E27FC236}">
                <a16:creationId xmlns:a16="http://schemas.microsoft.com/office/drawing/2014/main" id="{5D46FFEC-EE87-4C38-5D89-624D17572846}"/>
              </a:ext>
            </a:extLst>
          </p:cNvPr>
          <p:cNvSpPr>
            <a:spLocks noGrp="1"/>
          </p:cNvSpPr>
          <p:nvPr>
            <p:ph type="sldNum" sz="quarter" idx="12"/>
          </p:nvPr>
        </p:nvSpPr>
        <p:spPr/>
        <p:txBody>
          <a:bodyPr/>
          <a:lstStyle/>
          <a:p>
            <a:fld id="{1B71BB4A-7DC0-41F9-B589-288E53C2F0C1}" type="slidenum">
              <a:rPr lang="nl-NL" smtClean="0"/>
              <a:t>9</a:t>
            </a:fld>
            <a:endParaRPr lang="nl-NL"/>
          </a:p>
        </p:txBody>
      </p:sp>
    </p:spTree>
    <p:extLst>
      <p:ext uri="{BB962C8B-B14F-4D97-AF65-F5344CB8AC3E}">
        <p14:creationId xmlns:p14="http://schemas.microsoft.com/office/powerpoint/2010/main" val="3282594406"/>
      </p:ext>
    </p:extLst>
  </p:cSld>
  <p:clrMapOvr>
    <a:masterClrMapping/>
  </p:clrMapOvr>
</p:sld>
</file>

<file path=ppt/theme/theme1.xml><?xml version="1.0" encoding="utf-8"?>
<a:theme xmlns:a="http://schemas.openxmlformats.org/drawingml/2006/main" name="Kantoorthema">
  <a:themeElements>
    <a:clrScheme name="IPLO Kleuren">
      <a:dk1>
        <a:srgbClr val="000000"/>
      </a:dk1>
      <a:lt1>
        <a:sysClr val="window" lastClr="FFFFFF"/>
      </a:lt1>
      <a:dk2>
        <a:srgbClr val="35577E"/>
      </a:dk2>
      <a:lt2>
        <a:srgbClr val="FFFFFF"/>
      </a:lt2>
      <a:accent1>
        <a:srgbClr val="34573A"/>
      </a:accent1>
      <a:accent2>
        <a:srgbClr val="35577E"/>
      </a:accent2>
      <a:accent3>
        <a:srgbClr val="D3752B"/>
      </a:accent3>
      <a:accent4>
        <a:srgbClr val="97B550"/>
      </a:accent4>
      <a:accent5>
        <a:srgbClr val="D6DDE5"/>
      </a:accent5>
      <a:accent6>
        <a:srgbClr val="F6E3D4"/>
      </a:accent6>
      <a:hlink>
        <a:srgbClr val="35577E"/>
      </a:hlink>
      <a:folHlink>
        <a:srgbClr val="35577E"/>
      </a:folHlink>
    </a:clrScheme>
    <a:fontScheme name="IPLO">
      <a:majorFont>
        <a:latin typeface="Asap SemiBold"/>
        <a:ea typeface=""/>
        <a:cs typeface=""/>
      </a:majorFont>
      <a:minorFont>
        <a:latin typeface="Asap"/>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e1" id="{5A996074-B84D-6F42-8143-CCA715446DCD}" vid="{F9227270-10CD-5D40-98F1-7AA12FF94A75}"/>
    </a:ext>
  </a:extLst>
</a:theme>
</file>

<file path=ppt/theme/theme3.xml><?xml version="1.0" encoding="utf-8"?>
<a:theme xmlns:a="http://schemas.openxmlformats.org/drawingml/2006/main" name="1_Kantoorthema">
  <a:themeElements>
    <a:clrScheme name="IPLO Kleuren">
      <a:dk1>
        <a:srgbClr val="000000"/>
      </a:dk1>
      <a:lt1>
        <a:sysClr val="window" lastClr="FFFFFF"/>
      </a:lt1>
      <a:dk2>
        <a:srgbClr val="35577E"/>
      </a:dk2>
      <a:lt2>
        <a:srgbClr val="FFFFFF"/>
      </a:lt2>
      <a:accent1>
        <a:srgbClr val="34573A"/>
      </a:accent1>
      <a:accent2>
        <a:srgbClr val="35577E"/>
      </a:accent2>
      <a:accent3>
        <a:srgbClr val="D3752B"/>
      </a:accent3>
      <a:accent4>
        <a:srgbClr val="97B550"/>
      </a:accent4>
      <a:accent5>
        <a:srgbClr val="D6DDE5"/>
      </a:accent5>
      <a:accent6>
        <a:srgbClr val="F6E3D4"/>
      </a:accent6>
      <a:hlink>
        <a:srgbClr val="35577E"/>
      </a:hlink>
      <a:folHlink>
        <a:srgbClr val="35577E"/>
      </a:folHlink>
    </a:clrScheme>
    <a:fontScheme name="IPLO">
      <a:majorFont>
        <a:latin typeface="Asap SemiBold"/>
        <a:ea typeface=""/>
        <a:cs typeface=""/>
      </a:majorFont>
      <a:minorFont>
        <a:latin typeface="Asap"/>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chakeldag 2025 PowerPoint Template Digitaal Toegankelijk" id="{12406DB1-8DB9-44A6-A2E2-8685FD0B3BB7}" vid="{B6CCD726-C29C-401D-99DF-A0EFF5529559}"/>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Metadata/LabelInfo.xml><?xml version="1.0" encoding="utf-8"?>
<clbl:labelList xmlns:clbl="http://schemas.microsoft.com/office/2020/mipLabelMetadata">
  <clbl:label id="{37276b06-72c2-4081-996b-9af57fe26b63}" enabled="1" method="Standard" siteId="{ac843cea-7a2b-4dc6-9f37-919c3e210fed}" contentBits="0" removed="0"/>
</clbl:labelList>
</file>

<file path=docProps/app.xml><?xml version="1.0" encoding="utf-8"?>
<Properties xmlns="http://schemas.openxmlformats.org/officeDocument/2006/extended-properties" xmlns:vt="http://schemas.openxmlformats.org/officeDocument/2006/docPropsVTypes">
  <TotalTime>1958</TotalTime>
  <Words>3560</Words>
  <Application>Microsoft Office PowerPoint</Application>
  <PresentationFormat>Breedbeeld</PresentationFormat>
  <Paragraphs>323</Paragraphs>
  <Slides>26</Slides>
  <Notes>21</Notes>
  <HiddenSlides>0</HiddenSlides>
  <MMClips>0</MMClips>
  <ScaleCrop>false</ScaleCrop>
  <HeadingPairs>
    <vt:vector size="6" baseType="variant">
      <vt:variant>
        <vt:lpstr>Gebruikte lettertypen</vt:lpstr>
      </vt:variant>
      <vt:variant>
        <vt:i4>10</vt:i4>
      </vt:variant>
      <vt:variant>
        <vt:lpstr>Thema</vt:lpstr>
      </vt:variant>
      <vt:variant>
        <vt:i4>3</vt:i4>
      </vt:variant>
      <vt:variant>
        <vt:lpstr>Diatitels</vt:lpstr>
      </vt:variant>
      <vt:variant>
        <vt:i4>26</vt:i4>
      </vt:variant>
    </vt:vector>
  </HeadingPairs>
  <TitlesOfParts>
    <vt:vector size="39" baseType="lpstr">
      <vt:lpstr>Abadi Extra Light</vt:lpstr>
      <vt:lpstr>Aptos</vt:lpstr>
      <vt:lpstr>Arial</vt:lpstr>
      <vt:lpstr>Asap</vt:lpstr>
      <vt:lpstr>Asap SemiBold</vt:lpstr>
      <vt:lpstr>Calibri</vt:lpstr>
      <vt:lpstr>CIDFont+F1</vt:lpstr>
      <vt:lpstr>Open Sans Variable</vt:lpstr>
      <vt:lpstr>Verdana</vt:lpstr>
      <vt:lpstr>Wingdings</vt:lpstr>
      <vt:lpstr>Kantoorthema</vt:lpstr>
      <vt:lpstr>Aangepast ontwerp</vt:lpstr>
      <vt:lpstr>1_Kantoorthema</vt:lpstr>
      <vt:lpstr>PowerPoint-presentatie</vt:lpstr>
      <vt:lpstr>Nieuwe versie PGS15: Opslag van verpakte gevaarlijke stoffen </vt:lpstr>
      <vt:lpstr>Inhoud</vt:lpstr>
      <vt:lpstr>PGS 15 meest bevraagde EV onderwerp</vt:lpstr>
      <vt:lpstr>PGS 15 Handleiding versie 2025</vt:lpstr>
      <vt:lpstr>Beheerpunten/fouten</vt:lpstr>
      <vt:lpstr>Aanleiding</vt:lpstr>
      <vt:lpstr>Verschillen</vt:lpstr>
      <vt:lpstr>Bijlage I: Verschillen met de vorige versie</vt:lpstr>
      <vt:lpstr>Toepassingsgebied </vt:lpstr>
      <vt:lpstr>Ondergrenzen</vt:lpstr>
      <vt:lpstr>Gasflessen</vt:lpstr>
      <vt:lpstr>PowerPoint-presentatie</vt:lpstr>
      <vt:lpstr>Veiligheidsniveaus</vt:lpstr>
      <vt:lpstr>Veiligheidsniveaus (2)</vt:lpstr>
      <vt:lpstr>Veiligheidsniveaus (3)</vt:lpstr>
      <vt:lpstr>Verschillen, overig</vt:lpstr>
      <vt:lpstr>Verschillen, overig (2)</vt:lpstr>
      <vt:lpstr>Verschillen, overig (3)</vt:lpstr>
      <vt:lpstr>Verschillen, overig (4)</vt:lpstr>
      <vt:lpstr>Gebruik filter</vt:lpstr>
      <vt:lpstr>Aanpassen omgevingsregeling</vt:lpstr>
      <vt:lpstr>Vooruitlopen op wettelijke implementatie</vt:lpstr>
      <vt:lpstr>Informatiepunt Leefomgeving</vt:lpstr>
      <vt:lpstr>Heb je nog vragen? </vt:lpstr>
      <vt:lpstr>Meer weten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Mohsen Halimi</dc:creator>
  <cp:lastModifiedBy>Jonkers, Henk (RWS WVL)</cp:lastModifiedBy>
  <cp:revision>73</cp:revision>
  <dcterms:created xsi:type="dcterms:W3CDTF">2025-04-04T12:03:38Z</dcterms:created>
  <dcterms:modified xsi:type="dcterms:W3CDTF">2025-12-05T08:07:39Z</dcterms:modified>
</cp:coreProperties>
</file>