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31"/>
  </p:notesMasterIdLst>
  <p:sldIdLst>
    <p:sldId id="268" r:id="rId6"/>
    <p:sldId id="257" r:id="rId7"/>
    <p:sldId id="264" r:id="rId8"/>
    <p:sldId id="311" r:id="rId9"/>
    <p:sldId id="302" r:id="rId10"/>
    <p:sldId id="309" r:id="rId11"/>
    <p:sldId id="263" r:id="rId12"/>
    <p:sldId id="320" r:id="rId13"/>
    <p:sldId id="321" r:id="rId14"/>
    <p:sldId id="258" r:id="rId15"/>
    <p:sldId id="259" r:id="rId16"/>
    <p:sldId id="317" r:id="rId17"/>
    <p:sldId id="260" r:id="rId18"/>
    <p:sldId id="331" r:id="rId19"/>
    <p:sldId id="332" r:id="rId20"/>
    <p:sldId id="334" r:id="rId21"/>
    <p:sldId id="335" r:id="rId22"/>
    <p:sldId id="336" r:id="rId23"/>
    <p:sldId id="337" r:id="rId24"/>
    <p:sldId id="338" r:id="rId25"/>
    <p:sldId id="339" r:id="rId26"/>
    <p:sldId id="340" r:id="rId27"/>
    <p:sldId id="300" r:id="rId28"/>
    <p:sldId id="269" r:id="rId29"/>
    <p:sldId id="261"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BDBF69-33E3-14D1-330C-44B3E1940B5F}" name="Bosch, Arjan uit de (RWS WVL)" initials="AB" userId="S::arjan.uitde.bosch@rws.nl::8ea56431-175c-4255-834b-3c70160f5e99" providerId="AD"/>
  <p188:author id="{A1B663AB-D41D-A4A6-09B2-61283207320F}" name="Mars, Jan Frank (RWS WVL)" initials="JM" userId="S::janfrank.mars@rws.nl::e5e72509-b813-4a18-be13-d53d42d5de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78537" autoAdjust="0"/>
  </p:normalViewPr>
  <p:slideViewPr>
    <p:cSldViewPr snapToGrid="0">
      <p:cViewPr varScale="1">
        <p:scale>
          <a:sx n="99" d="100"/>
          <a:sy n="99" d="100"/>
        </p:scale>
        <p:origin x="990" y="90"/>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59695-2CA7-400E-896D-210B5153E9FD}" type="datetimeFigureOut">
              <a:rPr lang="nl-NL" smtClean="0"/>
              <a:t>28-11-2025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F04C93-797C-4EBB-9AAD-63C2F3576D20}" type="slidenum">
              <a:rPr lang="nl-NL" smtClean="0"/>
              <a:t>‹nr.›</a:t>
            </a:fld>
            <a:endParaRPr lang="nl-NL"/>
          </a:p>
        </p:txBody>
      </p:sp>
    </p:spTree>
    <p:extLst>
      <p:ext uri="{BB962C8B-B14F-4D97-AF65-F5344CB8AC3E}">
        <p14:creationId xmlns:p14="http://schemas.microsoft.com/office/powerpoint/2010/main" val="1388837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RIJK: Preventief: </a:t>
            </a:r>
          </a:p>
          <a:p>
            <a:r>
              <a:rPr lang="nl-NL" dirty="0"/>
              <a:t>Kraandicht EU restrictie; </a:t>
            </a:r>
          </a:p>
          <a:p>
            <a:r>
              <a:rPr lang="nl-NL" dirty="0"/>
              <a:t>vergunningen herzien (RWS </a:t>
            </a:r>
            <a:r>
              <a:rPr lang="nl-NL" dirty="0" err="1"/>
              <a:t>rijkswateren</a:t>
            </a:r>
            <a:r>
              <a:rPr lang="nl-NL" dirty="0"/>
              <a:t>)</a:t>
            </a:r>
          </a:p>
          <a:p>
            <a:r>
              <a:rPr lang="nl-NL" dirty="0"/>
              <a:t>Bedrijven alternatieven voor PFAS (vanuit zorgplicht)</a:t>
            </a:r>
          </a:p>
          <a:p>
            <a:r>
              <a:rPr lang="nl-NL" dirty="0"/>
              <a:t>handelingskader PFAS voor </a:t>
            </a:r>
            <a:r>
              <a:rPr lang="nl-NL" dirty="0" err="1"/>
              <a:t>difuse</a:t>
            </a:r>
            <a:r>
              <a:rPr lang="nl-NL" dirty="0"/>
              <a:t> verontreiniging</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62F04C93-797C-4EBB-9AAD-63C2F3576D20}" type="slidenum">
              <a:rPr lang="nl-NL" smtClean="0"/>
              <a:t>4</a:t>
            </a:fld>
            <a:endParaRPr lang="nl-NL"/>
          </a:p>
        </p:txBody>
      </p:sp>
    </p:spTree>
    <p:extLst>
      <p:ext uri="{BB962C8B-B14F-4D97-AF65-F5344CB8AC3E}">
        <p14:creationId xmlns:p14="http://schemas.microsoft.com/office/powerpoint/2010/main" val="4089001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2F04C93-797C-4EBB-9AAD-63C2F3576D20}" type="slidenum">
              <a:rPr lang="nl-NL" smtClean="0"/>
              <a:t>16</a:t>
            </a:fld>
            <a:endParaRPr lang="nl-NL"/>
          </a:p>
        </p:txBody>
      </p:sp>
    </p:spTree>
    <p:extLst>
      <p:ext uri="{BB962C8B-B14F-4D97-AF65-F5344CB8AC3E}">
        <p14:creationId xmlns:p14="http://schemas.microsoft.com/office/powerpoint/2010/main" val="124767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2F04C93-797C-4EBB-9AAD-63C2F3576D20}" type="slidenum">
              <a:rPr lang="nl-NL" smtClean="0"/>
              <a:t>17</a:t>
            </a:fld>
            <a:endParaRPr lang="nl-NL"/>
          </a:p>
        </p:txBody>
      </p:sp>
    </p:spTree>
    <p:extLst>
      <p:ext uri="{BB962C8B-B14F-4D97-AF65-F5344CB8AC3E}">
        <p14:creationId xmlns:p14="http://schemas.microsoft.com/office/powerpoint/2010/main" val="612827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2F04C93-797C-4EBB-9AAD-63C2F3576D20}" type="slidenum">
              <a:rPr lang="nl-NL" smtClean="0"/>
              <a:t>18</a:t>
            </a:fld>
            <a:endParaRPr lang="nl-NL"/>
          </a:p>
        </p:txBody>
      </p:sp>
    </p:spTree>
    <p:extLst>
      <p:ext uri="{BB962C8B-B14F-4D97-AF65-F5344CB8AC3E}">
        <p14:creationId xmlns:p14="http://schemas.microsoft.com/office/powerpoint/2010/main" val="2631913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2F04C93-797C-4EBB-9AAD-63C2F3576D20}" type="slidenum">
              <a:rPr lang="nl-NL" smtClean="0"/>
              <a:t>21</a:t>
            </a:fld>
            <a:endParaRPr lang="nl-NL"/>
          </a:p>
        </p:txBody>
      </p:sp>
    </p:spTree>
    <p:extLst>
      <p:ext uri="{BB962C8B-B14F-4D97-AF65-F5344CB8AC3E}">
        <p14:creationId xmlns:p14="http://schemas.microsoft.com/office/powerpoint/2010/main" val="4077904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64155-5F43-990A-F902-D0E1AAD696F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3CB10B3-6FC2-C30B-A936-4D0DE1E8E3A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B75704C-E2DE-2C37-FABA-F6ED2E3AAF4C}"/>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935C096-B27D-CC34-67AE-60BA76EA1514}"/>
              </a:ext>
            </a:extLst>
          </p:cNvPr>
          <p:cNvSpPr>
            <a:spLocks noGrp="1"/>
          </p:cNvSpPr>
          <p:nvPr>
            <p:ph type="sldNum" sz="quarter" idx="5"/>
          </p:nvPr>
        </p:nvSpPr>
        <p:spPr/>
        <p:txBody>
          <a:bodyPr/>
          <a:lstStyle/>
          <a:p>
            <a:fld id="{62F04C93-797C-4EBB-9AAD-63C2F3576D20}" type="slidenum">
              <a:rPr lang="nl-NL" smtClean="0"/>
              <a:t>22</a:t>
            </a:fld>
            <a:endParaRPr lang="nl-NL"/>
          </a:p>
        </p:txBody>
      </p:sp>
    </p:spTree>
    <p:extLst>
      <p:ext uri="{BB962C8B-B14F-4D97-AF65-F5344CB8AC3E}">
        <p14:creationId xmlns:p14="http://schemas.microsoft.com/office/powerpoint/2010/main" val="1308513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2F04C93-797C-4EBB-9AAD-63C2F3576D20}" type="slidenum">
              <a:rPr lang="nl-NL" smtClean="0"/>
              <a:t>23</a:t>
            </a:fld>
            <a:endParaRPr lang="nl-NL"/>
          </a:p>
        </p:txBody>
      </p:sp>
    </p:spTree>
    <p:extLst>
      <p:ext uri="{BB962C8B-B14F-4D97-AF65-F5344CB8AC3E}">
        <p14:creationId xmlns:p14="http://schemas.microsoft.com/office/powerpoint/2010/main" val="15710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Deze slide is voor de medewerkers van IPLO. Werkzaam bij een andere organisatie, pas dan aan zoals gewenst</a:t>
            </a:r>
          </a:p>
        </p:txBody>
      </p:sp>
      <p:sp>
        <p:nvSpPr>
          <p:cNvPr id="4" name="Tijdelijke aanduiding voor dianummer 3"/>
          <p:cNvSpPr>
            <a:spLocks noGrp="1"/>
          </p:cNvSpPr>
          <p:nvPr>
            <p:ph type="sldNum" sz="quarter" idx="5"/>
          </p:nvPr>
        </p:nvSpPr>
        <p:spPr/>
        <p:txBody>
          <a:bodyPr/>
          <a:lstStyle/>
          <a:p>
            <a:fld id="{62F04C93-797C-4EBB-9AAD-63C2F3576D20}" type="slidenum">
              <a:rPr lang="nl-NL" smtClean="0"/>
              <a:t>24</a:t>
            </a:fld>
            <a:endParaRPr lang="nl-NL"/>
          </a:p>
        </p:txBody>
      </p:sp>
    </p:spTree>
    <p:extLst>
      <p:ext uri="{BB962C8B-B14F-4D97-AF65-F5344CB8AC3E}">
        <p14:creationId xmlns:p14="http://schemas.microsoft.com/office/powerpoint/2010/main" val="693391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Is er sprake van een overtreding van artikel 13 </a:t>
            </a:r>
            <a:r>
              <a:rPr lang="nl-NL" dirty="0" err="1"/>
              <a:t>Wbb</a:t>
            </a:r>
            <a:r>
              <a:rPr lang="nl-NL" dirty="0"/>
              <a:t>? 4 criteria is én </a:t>
            </a:r>
            <a:r>
              <a:rPr lang="nl-NL" dirty="0" err="1"/>
              <a:t>én</a:t>
            </a:r>
            <a:r>
              <a:rPr lang="nl-NL" dirty="0"/>
              <a:t> </a:t>
            </a:r>
            <a:r>
              <a:rPr lang="nl-NL" dirty="0" err="1"/>
              <a:t>én</a:t>
            </a:r>
            <a:r>
              <a:rPr lang="nl-NL" dirty="0"/>
              <a:t> </a:t>
            </a:r>
          </a:p>
          <a:p>
            <a:r>
              <a:rPr lang="nl-NL" dirty="0"/>
              <a:t>a wanneer de verontreiniging of aantasting van de bodem ontstaan is (op of na 1 januari 1987 en vóór 1 januari 2024); </a:t>
            </a:r>
          </a:p>
          <a:p>
            <a:r>
              <a:rPr lang="nl-NL" dirty="0"/>
              <a:t>b of de verontreiniging of aantasting is ontstaan door een handeling als bedoeld in artikel 6 t/m 11 </a:t>
            </a:r>
            <a:r>
              <a:rPr lang="nl-NL" dirty="0" err="1"/>
              <a:t>Wbb</a:t>
            </a:r>
            <a:r>
              <a:rPr lang="nl-NL" dirty="0"/>
              <a:t>; </a:t>
            </a:r>
          </a:p>
          <a:p>
            <a:r>
              <a:rPr lang="nl-NL" dirty="0"/>
              <a:t>c of iemand de bedoelde handelingen zelf heeft verricht of degene is aan wie die handelingen kunnen worden toegerekend, bijvoorbeeld omdat deze door hem of onder zijn verantwoordelijkheid zijn verricht; en, </a:t>
            </a:r>
          </a:p>
          <a:p>
            <a:r>
              <a:rPr lang="nl-NL" dirty="0"/>
              <a:t>d iemand wist of redelijkerwijs kon vermoeden dat door die handelingen de bodem kon worden verontreinigd of aangetast.</a:t>
            </a:r>
          </a:p>
          <a:p>
            <a:endParaRPr lang="nl-NL" dirty="0"/>
          </a:p>
          <a:p>
            <a:r>
              <a:rPr lang="nl-NL" dirty="0"/>
              <a:t>Val je buiten de </a:t>
            </a:r>
            <a:r>
              <a:rPr lang="nl-NL" dirty="0" err="1"/>
              <a:t>Wbb</a:t>
            </a:r>
            <a:r>
              <a:rPr lang="nl-NL" dirty="0"/>
              <a:t> dan zorgplicht Ow</a:t>
            </a:r>
          </a:p>
          <a:p>
            <a:r>
              <a:rPr lang="nl-NL"/>
              <a:t>Zie handreiking “Zorgplichten onder de Omgevingswet” </a:t>
            </a:r>
            <a:r>
              <a:rPr lang="nl-NL">
                <a:sym typeface="Wingdings" panose="05000000000000000000" pitchFamily="2" charset="2"/>
              </a:rPr>
              <a:t>zijn er meerdere en per geval beoordelen</a:t>
            </a:r>
            <a:endParaRPr lang="nl-NL"/>
          </a:p>
          <a:p>
            <a:endParaRPr lang="nl-NL"/>
          </a:p>
        </p:txBody>
      </p:sp>
      <p:sp>
        <p:nvSpPr>
          <p:cNvPr id="4" name="Tijdelijke aanduiding voor dianummer 3"/>
          <p:cNvSpPr>
            <a:spLocks noGrp="1"/>
          </p:cNvSpPr>
          <p:nvPr>
            <p:ph type="sldNum" sz="quarter" idx="5"/>
          </p:nvPr>
        </p:nvSpPr>
        <p:spPr/>
        <p:txBody>
          <a:bodyPr/>
          <a:lstStyle/>
          <a:p>
            <a:fld id="{62F04C93-797C-4EBB-9AAD-63C2F3576D20}" type="slidenum">
              <a:rPr lang="nl-NL" smtClean="0"/>
              <a:t>5</a:t>
            </a:fld>
            <a:endParaRPr lang="nl-NL"/>
          </a:p>
        </p:txBody>
      </p:sp>
    </p:spTree>
    <p:extLst>
      <p:ext uri="{BB962C8B-B14F-4D97-AF65-F5344CB8AC3E}">
        <p14:creationId xmlns:p14="http://schemas.microsoft.com/office/powerpoint/2010/main" val="1601999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 streng is te duur &amp;</a:t>
            </a:r>
          </a:p>
          <a:p>
            <a:r>
              <a:rPr lang="nl-NL" dirty="0"/>
              <a:t>Tegelijkertijd is duidelijk dat volledige verwijdering van PFAS uit het bodem- en watersysteem nu en ook in toekomst niet haalbaar is. Dat maakt het noodzakelijk om realistisch en proportioneel met de risico's van PFAS </a:t>
            </a:r>
          </a:p>
          <a:p>
            <a:r>
              <a:rPr lang="nl-NL" dirty="0"/>
              <a:t>om te gaan. </a:t>
            </a:r>
          </a:p>
          <a:p>
            <a:r>
              <a:rPr lang="nl-NL" dirty="0" err="1"/>
              <a:t>Hfdst</a:t>
            </a:r>
            <a:r>
              <a:rPr lang="nl-NL" dirty="0"/>
              <a:t> 3: hiervoor een passende aanpak/mate van herstel te kiezen </a:t>
            </a:r>
            <a:r>
              <a:rPr lang="nl-NL" dirty="0">
                <a:sym typeface="Wingdings" panose="05000000000000000000" pitchFamily="2" charset="2"/>
              </a:rPr>
              <a:t> alles saneren tot de laatste molecuul hoeft </a:t>
            </a:r>
            <a:r>
              <a:rPr lang="nl-NL" b="1" dirty="0">
                <a:sym typeface="Wingdings" panose="05000000000000000000" pitchFamily="2" charset="2"/>
              </a:rPr>
              <a:t>niet</a:t>
            </a:r>
            <a:endParaRPr lang="nl-NL" b="1" dirty="0"/>
          </a:p>
          <a:p>
            <a:r>
              <a:rPr lang="nl-NL" dirty="0"/>
              <a:t>Dat kan volgens het saneringscriterium</a:t>
            </a:r>
          </a:p>
          <a:p>
            <a:endParaRPr lang="nl-NL" dirty="0"/>
          </a:p>
        </p:txBody>
      </p:sp>
      <p:sp>
        <p:nvSpPr>
          <p:cNvPr id="4" name="Tijdelijke aanduiding voor dianummer 3"/>
          <p:cNvSpPr>
            <a:spLocks noGrp="1"/>
          </p:cNvSpPr>
          <p:nvPr>
            <p:ph type="sldNum" sz="quarter" idx="5"/>
          </p:nvPr>
        </p:nvSpPr>
        <p:spPr/>
        <p:txBody>
          <a:bodyPr/>
          <a:lstStyle/>
          <a:p>
            <a:fld id="{62F04C93-797C-4EBB-9AAD-63C2F3576D20}" type="slidenum">
              <a:rPr lang="nl-NL" smtClean="0"/>
              <a:t>6</a:t>
            </a:fld>
            <a:endParaRPr lang="nl-NL"/>
          </a:p>
        </p:txBody>
      </p:sp>
    </p:spTree>
    <p:extLst>
      <p:ext uri="{BB962C8B-B14F-4D97-AF65-F5344CB8AC3E}">
        <p14:creationId xmlns:p14="http://schemas.microsoft.com/office/powerpoint/2010/main" val="1583581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742950" lvl="1" indent="-285750">
              <a:buFont typeface="Arial" panose="020B0604020202020204" pitchFamily="34" charset="0"/>
              <a:buChar char="•"/>
            </a:pPr>
            <a:r>
              <a:rPr lang="nl-NL" sz="1600" dirty="0">
                <a:solidFill>
                  <a:schemeClr val="tx1"/>
                </a:solidFill>
              </a:rPr>
              <a:t>Organisatorisch – uitwerking regiefunctie</a:t>
            </a:r>
          </a:p>
          <a:p>
            <a:pPr marL="742950" lvl="1" indent="-285750">
              <a:buFont typeface="Arial" panose="020B0604020202020204" pitchFamily="34" charset="0"/>
              <a:buChar char="•"/>
            </a:pPr>
            <a:r>
              <a:rPr lang="nl-NL" sz="1600" dirty="0">
                <a:solidFill>
                  <a:schemeClr val="tx1"/>
                </a:solidFill>
              </a:rPr>
              <a:t>Financieel – Specifieke uitkering bodem</a:t>
            </a:r>
          </a:p>
          <a:p>
            <a:pPr marL="742950" lvl="1" indent="-285750">
              <a:buFont typeface="Arial" panose="020B0604020202020204" pitchFamily="34" charset="0"/>
              <a:buChar char="•"/>
            </a:pPr>
            <a:r>
              <a:rPr lang="nl-NL" sz="1600" dirty="0">
                <a:solidFill>
                  <a:schemeClr val="tx1"/>
                </a:solidFill>
              </a:rPr>
              <a:t>Technisch – Kennis- en Innovatieprogramma PFAS</a:t>
            </a:r>
          </a:p>
          <a:p>
            <a:pPr marL="742950" lvl="1" indent="-285750">
              <a:buFont typeface="Arial" panose="020B0604020202020204" pitchFamily="34" charset="0"/>
              <a:buChar char="•"/>
            </a:pPr>
            <a:r>
              <a:rPr lang="nl-NL" sz="1600" dirty="0">
                <a:solidFill>
                  <a:schemeClr val="tx1"/>
                </a:solidFill>
              </a:rPr>
              <a:t>Inzet juridisch instrumentarium – vervuiler betaald, onrechtmatige verrijking etc.</a:t>
            </a:r>
          </a:p>
          <a:p>
            <a:endParaRPr lang="nl-NL" dirty="0"/>
          </a:p>
        </p:txBody>
      </p:sp>
      <p:sp>
        <p:nvSpPr>
          <p:cNvPr id="4" name="Tijdelijke aanduiding voor dianummer 3"/>
          <p:cNvSpPr>
            <a:spLocks noGrp="1"/>
          </p:cNvSpPr>
          <p:nvPr>
            <p:ph type="sldNum" sz="quarter" idx="5"/>
          </p:nvPr>
        </p:nvSpPr>
        <p:spPr/>
        <p:txBody>
          <a:bodyPr/>
          <a:lstStyle/>
          <a:p>
            <a:fld id="{62F04C93-797C-4EBB-9AAD-63C2F3576D20}" type="slidenum">
              <a:rPr lang="nl-NL" smtClean="0"/>
              <a:t>7</a:t>
            </a:fld>
            <a:endParaRPr lang="nl-NL"/>
          </a:p>
        </p:txBody>
      </p:sp>
    </p:spTree>
    <p:extLst>
      <p:ext uri="{BB962C8B-B14F-4D97-AF65-F5344CB8AC3E}">
        <p14:creationId xmlns:p14="http://schemas.microsoft.com/office/powerpoint/2010/main" val="104141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9</a:t>
            </a:fld>
            <a:endParaRPr lang="nl-NL"/>
          </a:p>
        </p:txBody>
      </p:sp>
    </p:spTree>
    <p:extLst>
      <p:ext uri="{BB962C8B-B14F-4D97-AF65-F5344CB8AC3E}">
        <p14:creationId xmlns:p14="http://schemas.microsoft.com/office/powerpoint/2010/main" val="1564475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Geen uitleg over het probleem PFAS, dat is iedereen hier wel duidelijk</a:t>
            </a:r>
          </a:p>
          <a:p>
            <a:endParaRPr lang="nl-NL" dirty="0"/>
          </a:p>
          <a:p>
            <a:r>
              <a:rPr lang="nl-NL" dirty="0"/>
              <a:t>Het programma is na aanleiding van de Motie Haverkort </a:t>
            </a:r>
            <a:r>
              <a:rPr lang="nl-NL" dirty="0" err="1"/>
              <a:t>ea</a:t>
            </a:r>
            <a:r>
              <a:rPr lang="nl-NL" dirty="0"/>
              <a:t> wat geresulteerd en de doelstelling van het KIP is gevat in de Kamerbrief van 20 juni 2024.</a:t>
            </a:r>
          </a:p>
          <a:p>
            <a:endParaRPr lang="nl-NL" dirty="0"/>
          </a:p>
          <a:p>
            <a:r>
              <a:rPr lang="nl-NL" dirty="0"/>
              <a:t>Kort gezegd is het doel het ‘’Versnellen van Innovatie’’ van saneringstechnieken.</a:t>
            </a:r>
          </a:p>
          <a:p>
            <a:endParaRPr lang="nl-NL" dirty="0"/>
          </a:p>
          <a:p>
            <a:r>
              <a:rPr lang="nl-NL" dirty="0"/>
              <a:t>En niet alleen uit water en bodem, maar ook voorkomen dat het niet de lucht in gaat, door depositie krijgen we het weer in het systeem (diffuus).</a:t>
            </a: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10</a:t>
            </a:fld>
            <a:endParaRPr lang="nl-NL"/>
          </a:p>
        </p:txBody>
      </p:sp>
    </p:spTree>
    <p:extLst>
      <p:ext uri="{BB962C8B-B14F-4D97-AF65-F5344CB8AC3E}">
        <p14:creationId xmlns:p14="http://schemas.microsoft.com/office/powerpoint/2010/main" val="2123833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is veel kennis, vanuit de wetenschap zijn ideeën in de praktijk gebracht, maar is versnipperd en MOET samen gebracht worden op zo’n manier dat het ten dienste staat voor alle partijen (overheid en markt)</a:t>
            </a:r>
          </a:p>
          <a:p>
            <a:endParaRPr lang="nl-NL" dirty="0"/>
          </a:p>
          <a:p>
            <a:r>
              <a:rPr lang="nl-NL" dirty="0"/>
              <a:t>Om de innovatie te versnellen worden pilots gestimuleerd. Zo leren wat er werk, wat niet werk en hoe PFAS zich gedraagt in de bodem en ten aanzien van de nieuwe technieken.</a:t>
            </a:r>
          </a:p>
          <a:p>
            <a:endParaRPr lang="nl-NL" dirty="0"/>
          </a:p>
          <a:p>
            <a:r>
              <a:rPr lang="nl-NL" dirty="0"/>
              <a:t>Samenwerken, en goed om te merken dat alle partijen open staan om kennis te delen.</a:t>
            </a: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11</a:t>
            </a:fld>
            <a:endParaRPr lang="nl-NL"/>
          </a:p>
        </p:txBody>
      </p:sp>
    </p:spTree>
    <p:extLst>
      <p:ext uri="{BB962C8B-B14F-4D97-AF65-F5344CB8AC3E}">
        <p14:creationId xmlns:p14="http://schemas.microsoft.com/office/powerpoint/2010/main" val="3843517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13</a:t>
            </a:fld>
            <a:endParaRPr lang="nl-NL"/>
          </a:p>
        </p:txBody>
      </p:sp>
    </p:spTree>
    <p:extLst>
      <p:ext uri="{BB962C8B-B14F-4D97-AF65-F5344CB8AC3E}">
        <p14:creationId xmlns:p14="http://schemas.microsoft.com/office/powerpoint/2010/main" val="1909435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21D0E-4200-BD01-4D62-24D6F7035E4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8CD950A-9152-9B76-9CA8-F9D85837A31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970CA45-2AC0-8482-FA5D-0AE0CFB813E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6D69340-1C27-F1B6-C5E0-6C55798B1F85}"/>
              </a:ext>
            </a:extLst>
          </p:cNvPr>
          <p:cNvSpPr>
            <a:spLocks noGrp="1"/>
          </p:cNvSpPr>
          <p:nvPr>
            <p:ph type="sldNum" sz="quarter" idx="5"/>
          </p:nvPr>
        </p:nvSpPr>
        <p:spPr/>
        <p:txBody>
          <a:bodyPr/>
          <a:lstStyle/>
          <a:p>
            <a:fld id="{DE501649-886C-4324-AD4C-E61C88D47728}" type="slidenum">
              <a:rPr lang="nl-NL" smtClean="0"/>
              <a:pPr/>
              <a:t>14</a:t>
            </a:fld>
            <a:endParaRPr lang="nl-NL"/>
          </a:p>
        </p:txBody>
      </p:sp>
    </p:spTree>
    <p:extLst>
      <p:ext uri="{BB962C8B-B14F-4D97-AF65-F5344CB8AC3E}">
        <p14:creationId xmlns:p14="http://schemas.microsoft.com/office/powerpoint/2010/main" val="24940670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V0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CE853-2255-F7B8-67E5-DAAFAECFA9F7}"/>
              </a:ext>
            </a:extLst>
          </p:cNvPr>
          <p:cNvSpPr>
            <a:spLocks noGrp="1"/>
          </p:cNvSpPr>
          <p:nvPr>
            <p:ph type="ctrTitle"/>
          </p:nvPr>
        </p:nvSpPr>
        <p:spPr>
          <a:xfrm>
            <a:off x="571500" y="2327770"/>
            <a:ext cx="5380037" cy="1312423"/>
          </a:xfrm>
        </p:spPr>
        <p:txBody>
          <a:bodyPr anchor="b">
            <a:noAutofit/>
          </a:bodyPr>
          <a:lstStyle>
            <a:lvl1pPr algn="l">
              <a:lnSpc>
                <a:spcPts val="4800"/>
              </a:lnSpc>
              <a:defRPr sz="4800">
                <a:solidFill>
                  <a:schemeClr val="accent1"/>
                </a:solidFill>
              </a:defRPr>
            </a:lvl1pPr>
          </a:lstStyle>
          <a:p>
            <a:r>
              <a:rPr lang="nl-NL"/>
              <a:t>Klik om stijl te bewerken</a:t>
            </a:r>
          </a:p>
        </p:txBody>
      </p:sp>
      <p:sp>
        <p:nvSpPr>
          <p:cNvPr id="3" name="Ondertitel 2">
            <a:extLst>
              <a:ext uri="{FF2B5EF4-FFF2-40B4-BE49-F238E27FC236}">
                <a16:creationId xmlns:a16="http://schemas.microsoft.com/office/drawing/2014/main" id="{9873BF13-E6EB-2FF3-1304-EE52DF7DD3CA}"/>
              </a:ext>
            </a:extLst>
          </p:cNvPr>
          <p:cNvSpPr>
            <a:spLocks noGrp="1"/>
          </p:cNvSpPr>
          <p:nvPr>
            <p:ph type="subTitle" idx="1"/>
          </p:nvPr>
        </p:nvSpPr>
        <p:spPr>
          <a:xfrm>
            <a:off x="571500" y="3821295"/>
            <a:ext cx="5380037" cy="67259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5" name="Tijdelijke aanduiding voor voettekst 4">
            <a:extLst>
              <a:ext uri="{FF2B5EF4-FFF2-40B4-BE49-F238E27FC236}">
                <a16:creationId xmlns:a16="http://schemas.microsoft.com/office/drawing/2014/main" id="{50745F0E-5B56-504F-F9F9-F047CE4A0B0D}"/>
              </a:ext>
            </a:extLst>
          </p:cNvPr>
          <p:cNvSpPr>
            <a:spLocks noGrp="1"/>
          </p:cNvSpPr>
          <p:nvPr>
            <p:ph type="ftr" sz="quarter" idx="11"/>
          </p:nvPr>
        </p:nvSpPr>
        <p:spPr>
          <a:xfrm>
            <a:off x="571500" y="6324037"/>
            <a:ext cx="5380037" cy="180000"/>
          </a:xfrm>
        </p:spPr>
        <p:txBody>
          <a:bodyPr/>
          <a:lstStyle/>
          <a:p>
            <a:r>
              <a:rPr lang="nl-NL"/>
              <a:t>invoegen &gt; Koptekst en voettekst</a:t>
            </a:r>
          </a:p>
        </p:txBody>
      </p:sp>
      <p:pic>
        <p:nvPicPr>
          <p:cNvPr id="9" name="Graphic 8">
            <a:extLst>
              <a:ext uri="{FF2B5EF4-FFF2-40B4-BE49-F238E27FC236}">
                <a16:creationId xmlns:a16="http://schemas.microsoft.com/office/drawing/2014/main" id="{5700EAFD-ACD8-8E83-310B-BDDC6421DC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3882" y="386556"/>
            <a:ext cx="1663255" cy="360000"/>
          </a:xfrm>
          <a:prstGeom prst="rect">
            <a:avLst/>
          </a:prstGeom>
        </p:spPr>
      </p:pic>
      <p:pic>
        <p:nvPicPr>
          <p:cNvPr id="11" name="Graphic 10">
            <a:extLst>
              <a:ext uri="{FF2B5EF4-FFF2-40B4-BE49-F238E27FC236}">
                <a16:creationId xmlns:a16="http://schemas.microsoft.com/office/drawing/2014/main" id="{6055F990-61A8-0786-78A7-F0D3C04C5DA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25671" y="10400"/>
            <a:ext cx="6896065" cy="3420000"/>
          </a:xfrm>
          <a:prstGeom prst="rect">
            <a:avLst/>
          </a:prstGeom>
        </p:spPr>
      </p:pic>
      <p:sp>
        <p:nvSpPr>
          <p:cNvPr id="14" name="Tijdelijke aanduiding voor afbeelding 13">
            <a:extLst>
              <a:ext uri="{FF2B5EF4-FFF2-40B4-BE49-F238E27FC236}">
                <a16:creationId xmlns:a16="http://schemas.microsoft.com/office/drawing/2014/main" id="{62D6F59B-43A4-9275-111B-9050F0A3B7A5}"/>
              </a:ext>
            </a:extLst>
          </p:cNvPr>
          <p:cNvSpPr>
            <a:spLocks noGrp="1"/>
          </p:cNvSpPr>
          <p:nvPr>
            <p:ph type="pic" sz="quarter" idx="12" hasCustomPrompt="1"/>
          </p:nvPr>
        </p:nvSpPr>
        <p:spPr>
          <a:xfrm>
            <a:off x="5294400" y="3398800"/>
            <a:ext cx="6897600" cy="6897600"/>
          </a:xfrm>
          <a:prstGeom prst="ellipse">
            <a:avLst/>
          </a:prstGeom>
          <a:solidFill>
            <a:schemeClr val="accent5"/>
          </a:solidFill>
        </p:spPr>
        <p:txBody>
          <a:bodyPr tIns="468000" bIns="0"/>
          <a:lstStyle>
            <a:lvl1pPr marL="0" indent="0" algn="ctr">
              <a:buNone/>
              <a:defRPr>
                <a:solidFill>
                  <a:schemeClr val="tx2"/>
                </a:solidFill>
              </a:defRPr>
            </a:lvl1pPr>
          </a:lstStyle>
          <a:p>
            <a:r>
              <a:rPr lang="nl-NL"/>
              <a:t>Afbeelding</a:t>
            </a:r>
          </a:p>
        </p:txBody>
      </p:sp>
    </p:spTree>
    <p:extLst>
      <p:ext uri="{BB962C8B-B14F-4D97-AF65-F5344CB8AC3E}">
        <p14:creationId xmlns:p14="http://schemas.microsoft.com/office/powerpoint/2010/main" val="349168970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de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AF260D0C-1E71-C54C-BC16-D1CBE1023D9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425670755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1AB1A3E9-97CB-CA43-9E2C-4CE700C68A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79050352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A3124508-A1C5-A546-B635-25BCABA3FC1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214785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1" spcCol="468000"/>
          <a:lstStyle/>
          <a:p>
            <a:pPr lvl="0"/>
            <a:r>
              <a:rPr lang="nl-NL"/>
              <a:t>Tekststijl van het model bewerken</a:t>
            </a:r>
          </a:p>
        </p:txBody>
      </p:sp>
      <p:sp>
        <p:nvSpPr>
          <p:cNvPr id="2" name="Titel 1"/>
          <p:cNvSpPr>
            <a:spLocks noGrp="1"/>
          </p:cNvSpPr>
          <p:nvPr>
            <p:ph type="title"/>
          </p:nvPr>
        </p:nvSpPr>
        <p:spPr/>
        <p:txBody>
          <a:bodyPr/>
          <a:lstStyle/>
          <a:p>
            <a:r>
              <a:rPr lang="nl-NL"/>
              <a:t>Klik om de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8705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26CAFB3-B952-5E41-8366-D28F5BBD163D}"/>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&lt;naam&gt;</a:t>
            </a:r>
          </a:p>
          <a:p>
            <a:endParaRPr lang="nl-NL"/>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a:p>
        </p:txBody>
      </p:sp>
    </p:spTree>
    <p:extLst>
      <p:ext uri="{BB962C8B-B14F-4D97-AF65-F5344CB8AC3E}">
        <p14:creationId xmlns:p14="http://schemas.microsoft.com/office/powerpoint/2010/main" val="353493983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el">
    <p:bg>
      <p:bgPr>
        <a:solidFill>
          <a:schemeClr val="bg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AF4B903-1467-C34F-9567-8E31016B8910}"/>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&lt;naam&gt;</a:t>
            </a:r>
          </a:p>
          <a:p>
            <a:endParaRPr lang="nl-NL"/>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a:p>
        </p:txBody>
      </p:sp>
      <p:pic>
        <p:nvPicPr>
          <p:cNvPr id="8" name="Afbeelding 7">
            <a:extLst>
              <a:ext uri="{FF2B5EF4-FFF2-40B4-BE49-F238E27FC236}">
                <a16:creationId xmlns:a16="http://schemas.microsoft.com/office/drawing/2014/main" id="{22DC3BBA-D385-EF47-B9A6-F185736EA7F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39" y="890588"/>
            <a:ext cx="6111369" cy="5609264"/>
          </a:xfrm>
          <a:prstGeom prst="rect">
            <a:avLst/>
          </a:prstGeom>
        </p:spPr>
      </p:pic>
    </p:spTree>
    <p:extLst>
      <p:ext uri="{BB962C8B-B14F-4D97-AF65-F5344CB8AC3E}">
        <p14:creationId xmlns:p14="http://schemas.microsoft.com/office/powerpoint/2010/main" val="311339281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7CBC099-CCD2-3C47-AD87-7F5EFB280463}"/>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&lt;naam&gt;</a:t>
            </a:r>
          </a:p>
          <a:p>
            <a:endParaRPr lang="nl-NL"/>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a:p>
        </p:txBody>
      </p:sp>
      <p:pic>
        <p:nvPicPr>
          <p:cNvPr id="13" name="Afbeelding 12">
            <a:extLst>
              <a:ext uri="{FF2B5EF4-FFF2-40B4-BE49-F238E27FC236}">
                <a16:creationId xmlns:a16="http://schemas.microsoft.com/office/drawing/2014/main" id="{E77F28CE-3807-4F4B-962D-474278733B7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39" y="890588"/>
            <a:ext cx="6111369" cy="5609264"/>
          </a:xfrm>
          <a:prstGeom prst="rect">
            <a:avLst/>
          </a:prstGeom>
        </p:spPr>
      </p:pic>
    </p:spTree>
    <p:extLst>
      <p:ext uri="{BB962C8B-B14F-4D97-AF65-F5344CB8AC3E}">
        <p14:creationId xmlns:p14="http://schemas.microsoft.com/office/powerpoint/2010/main" val="375079715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oofdstuk + afb ">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99B19B-C344-0D42-81F4-64B43FAE8D5D}"/>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pic>
        <p:nvPicPr>
          <p:cNvPr id="6" name="Afbeelding 5">
            <a:extLst>
              <a:ext uri="{FF2B5EF4-FFF2-40B4-BE49-F238E27FC236}">
                <a16:creationId xmlns:a16="http://schemas.microsoft.com/office/drawing/2014/main" id="{D4AF8A1A-4A3E-584A-A9A1-B9AF37AAC0C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11" name="Afbeelding 10">
            <a:extLst>
              <a:ext uri="{FF2B5EF4-FFF2-40B4-BE49-F238E27FC236}">
                <a16:creationId xmlns:a16="http://schemas.microsoft.com/office/drawing/2014/main" id="{4AE6D71D-11A7-9F49-9E1B-C6D812DC6BF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39" y="890588"/>
            <a:ext cx="6111369" cy="5609264"/>
          </a:xfrm>
          <a:prstGeom prst="rect">
            <a:avLst/>
          </a:prstGeom>
        </p:spPr>
      </p:pic>
    </p:spTree>
    <p:extLst>
      <p:ext uri="{BB962C8B-B14F-4D97-AF65-F5344CB8AC3E}">
        <p14:creationId xmlns:p14="http://schemas.microsoft.com/office/powerpoint/2010/main" val="2498270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9" name="Afbeelding 8">
            <a:extLst>
              <a:ext uri="{FF2B5EF4-FFF2-40B4-BE49-F238E27FC236}">
                <a16:creationId xmlns:a16="http://schemas.microsoft.com/office/drawing/2014/main" id="{1EF75599-F1CF-3C43-89DE-9AFFD38848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39" y="890588"/>
            <a:ext cx="6111369" cy="5609264"/>
          </a:xfrm>
          <a:prstGeom prst="rect">
            <a:avLst/>
          </a:prstGeom>
        </p:spPr>
      </p:pic>
    </p:spTree>
    <p:extLst>
      <p:ext uri="{BB962C8B-B14F-4D97-AF65-F5344CB8AC3E}">
        <p14:creationId xmlns:p14="http://schemas.microsoft.com/office/powerpoint/2010/main" val="1817342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8" name="Afbeelding 7">
            <a:extLst>
              <a:ext uri="{FF2B5EF4-FFF2-40B4-BE49-F238E27FC236}">
                <a16:creationId xmlns:a16="http://schemas.microsoft.com/office/drawing/2014/main" id="{F6A851FF-3974-124A-B209-6F99BD08377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39" y="890588"/>
            <a:ext cx="6111369" cy="5609264"/>
          </a:xfrm>
          <a:prstGeom prst="rect">
            <a:avLst/>
          </a:prstGeom>
        </p:spPr>
      </p:pic>
    </p:spTree>
    <p:extLst>
      <p:ext uri="{BB962C8B-B14F-4D97-AF65-F5344CB8AC3E}">
        <p14:creationId xmlns:p14="http://schemas.microsoft.com/office/powerpoint/2010/main" val="1477385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V02">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CBEF4368-5F82-CF1A-D5D2-4AC66AAAD8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24136" y="10400"/>
            <a:ext cx="6897600" cy="3420761"/>
          </a:xfrm>
          <a:prstGeom prst="rect">
            <a:avLst/>
          </a:prstGeom>
        </p:spPr>
      </p:pic>
      <p:sp>
        <p:nvSpPr>
          <p:cNvPr id="2" name="Titel 1">
            <a:extLst>
              <a:ext uri="{FF2B5EF4-FFF2-40B4-BE49-F238E27FC236}">
                <a16:creationId xmlns:a16="http://schemas.microsoft.com/office/drawing/2014/main" id="{85ECE853-2255-F7B8-67E5-DAAFAECFA9F7}"/>
              </a:ext>
            </a:extLst>
          </p:cNvPr>
          <p:cNvSpPr>
            <a:spLocks noGrp="1"/>
          </p:cNvSpPr>
          <p:nvPr>
            <p:ph type="ctrTitle"/>
          </p:nvPr>
        </p:nvSpPr>
        <p:spPr>
          <a:xfrm>
            <a:off x="571500" y="2327770"/>
            <a:ext cx="5380037" cy="1312423"/>
          </a:xfrm>
        </p:spPr>
        <p:txBody>
          <a:bodyPr anchor="b">
            <a:noAutofit/>
          </a:bodyPr>
          <a:lstStyle>
            <a:lvl1pPr algn="l">
              <a:lnSpc>
                <a:spcPts val="4800"/>
              </a:lnSpc>
              <a:defRPr sz="4800">
                <a:solidFill>
                  <a:schemeClr val="accent1"/>
                </a:solidFill>
              </a:defRPr>
            </a:lvl1pPr>
          </a:lstStyle>
          <a:p>
            <a:r>
              <a:rPr lang="nl-NL"/>
              <a:t>Klik om stijl te bewerken</a:t>
            </a:r>
          </a:p>
        </p:txBody>
      </p:sp>
      <p:sp>
        <p:nvSpPr>
          <p:cNvPr id="3" name="Ondertitel 2">
            <a:extLst>
              <a:ext uri="{FF2B5EF4-FFF2-40B4-BE49-F238E27FC236}">
                <a16:creationId xmlns:a16="http://schemas.microsoft.com/office/drawing/2014/main" id="{9873BF13-E6EB-2FF3-1304-EE52DF7DD3CA}"/>
              </a:ext>
            </a:extLst>
          </p:cNvPr>
          <p:cNvSpPr>
            <a:spLocks noGrp="1"/>
          </p:cNvSpPr>
          <p:nvPr>
            <p:ph type="subTitle" idx="1"/>
          </p:nvPr>
        </p:nvSpPr>
        <p:spPr>
          <a:xfrm>
            <a:off x="571500" y="3821295"/>
            <a:ext cx="5380037" cy="67259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5" name="Tijdelijke aanduiding voor voettekst 4">
            <a:extLst>
              <a:ext uri="{FF2B5EF4-FFF2-40B4-BE49-F238E27FC236}">
                <a16:creationId xmlns:a16="http://schemas.microsoft.com/office/drawing/2014/main" id="{50745F0E-5B56-504F-F9F9-F047CE4A0B0D}"/>
              </a:ext>
            </a:extLst>
          </p:cNvPr>
          <p:cNvSpPr>
            <a:spLocks noGrp="1"/>
          </p:cNvSpPr>
          <p:nvPr>
            <p:ph type="ftr" sz="quarter" idx="11"/>
          </p:nvPr>
        </p:nvSpPr>
        <p:spPr>
          <a:xfrm>
            <a:off x="571500" y="6324037"/>
            <a:ext cx="5380037" cy="180000"/>
          </a:xfrm>
        </p:spPr>
        <p:txBody>
          <a:bodyPr/>
          <a:lstStyle/>
          <a:p>
            <a:r>
              <a:rPr lang="nl-NL"/>
              <a:t>invoegen &gt; Koptekst en voettekst</a:t>
            </a:r>
          </a:p>
        </p:txBody>
      </p:sp>
      <p:pic>
        <p:nvPicPr>
          <p:cNvPr id="9" name="Graphic 8">
            <a:extLst>
              <a:ext uri="{FF2B5EF4-FFF2-40B4-BE49-F238E27FC236}">
                <a16:creationId xmlns:a16="http://schemas.microsoft.com/office/drawing/2014/main" id="{5700EAFD-ACD8-8E83-310B-BDDC6421DC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73882" y="386556"/>
            <a:ext cx="1663255" cy="360000"/>
          </a:xfrm>
          <a:prstGeom prst="rect">
            <a:avLst/>
          </a:prstGeom>
        </p:spPr>
      </p:pic>
      <p:sp>
        <p:nvSpPr>
          <p:cNvPr id="14" name="Tijdelijke aanduiding voor afbeelding 13">
            <a:extLst>
              <a:ext uri="{FF2B5EF4-FFF2-40B4-BE49-F238E27FC236}">
                <a16:creationId xmlns:a16="http://schemas.microsoft.com/office/drawing/2014/main" id="{62D6F59B-43A4-9275-111B-9050F0A3B7A5}"/>
              </a:ext>
            </a:extLst>
          </p:cNvPr>
          <p:cNvSpPr>
            <a:spLocks noGrp="1"/>
          </p:cNvSpPr>
          <p:nvPr>
            <p:ph type="pic" sz="quarter" idx="12" hasCustomPrompt="1"/>
          </p:nvPr>
        </p:nvSpPr>
        <p:spPr>
          <a:xfrm>
            <a:off x="5294400" y="3398800"/>
            <a:ext cx="6897600" cy="6897600"/>
          </a:xfrm>
          <a:prstGeom prst="ellipse">
            <a:avLst/>
          </a:prstGeom>
          <a:solidFill>
            <a:schemeClr val="accent5"/>
          </a:solidFill>
        </p:spPr>
        <p:txBody>
          <a:bodyPr tIns="468000" bIns="0"/>
          <a:lstStyle>
            <a:lvl1pPr marL="0" indent="0" algn="ctr">
              <a:buNone/>
              <a:defRPr>
                <a:solidFill>
                  <a:schemeClr val="tx2"/>
                </a:solidFill>
              </a:defRPr>
            </a:lvl1pPr>
          </a:lstStyle>
          <a:p>
            <a:r>
              <a:rPr lang="nl-NL"/>
              <a:t>Afbeelding</a:t>
            </a:r>
          </a:p>
        </p:txBody>
      </p:sp>
    </p:spTree>
    <p:extLst>
      <p:ext uri="{BB962C8B-B14F-4D97-AF65-F5344CB8AC3E}">
        <p14:creationId xmlns:p14="http://schemas.microsoft.com/office/powerpoint/2010/main" val="389829516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674550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7" name="Rechthoek 6">
            <a:extLst>
              <a:ext uri="{FF2B5EF4-FFF2-40B4-BE49-F238E27FC236}">
                <a16:creationId xmlns:a16="http://schemas.microsoft.com/office/drawing/2014/main" id="{E18E1D89-AC64-E14C-A351-0097B0BA1A06}"/>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1813998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D71E858-B10F-3F46-9281-6B6F1FFFB29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510844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3612BFF-8B8D-A445-BE85-25A4D5787366}"/>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Tree>
    <p:extLst>
      <p:ext uri="{BB962C8B-B14F-4D97-AF65-F5344CB8AC3E}">
        <p14:creationId xmlns:p14="http://schemas.microsoft.com/office/powerpoint/2010/main" val="2640586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9F7C79B-7513-0040-807E-BCD64B44B92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tekst 5"/>
          <p:cNvSpPr>
            <a:spLocks noGrp="1"/>
          </p:cNvSpPr>
          <p:nvPr>
            <p:ph type="body" sz="quarter" idx="12"/>
          </p:nvPr>
        </p:nvSpPr>
        <p:spPr>
          <a:xfrm>
            <a:off x="590551"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
        <p:nvSpPr>
          <p:cNvPr id="7" name="Tijdelijke aanduiding voor afbeelding 6"/>
          <p:cNvSpPr>
            <a:spLocks noGrp="1"/>
          </p:cNvSpPr>
          <p:nvPr>
            <p:ph type="pic" sz="quarter" idx="13"/>
          </p:nvPr>
        </p:nvSpPr>
        <p:spPr>
          <a:xfrm>
            <a:off x="6915151" y="1811338"/>
            <a:ext cx="4658783" cy="4300538"/>
          </a:xfrm>
        </p:spPr>
        <p:txBody>
          <a:bodyPr/>
          <a:lstStyle/>
          <a:p>
            <a:r>
              <a:rPr lang="nl-NL"/>
              <a:t>Klik op het pictogram als u een afbeelding wilt toevoegen</a:t>
            </a:r>
          </a:p>
        </p:txBody>
      </p:sp>
    </p:spTree>
    <p:extLst>
      <p:ext uri="{BB962C8B-B14F-4D97-AF65-F5344CB8AC3E}">
        <p14:creationId xmlns:p14="http://schemas.microsoft.com/office/powerpoint/2010/main" val="1165460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59EE069-E041-7D4E-AF5F-769655BE0B2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afbeelding 5"/>
          <p:cNvSpPr>
            <a:spLocks noGrp="1"/>
          </p:cNvSpPr>
          <p:nvPr>
            <p:ph type="pic" sz="quarter" idx="12"/>
          </p:nvPr>
        </p:nvSpPr>
        <p:spPr>
          <a:xfrm>
            <a:off x="0" y="4779819"/>
            <a:ext cx="12192000" cy="1486045"/>
          </a:xfrm>
        </p:spPr>
        <p:txBody>
          <a:bodyPr>
            <a:normAutofit/>
          </a:bodyPr>
          <a:lstStyle>
            <a:lvl1pPr>
              <a:defRPr sz="1400"/>
            </a:lvl1pPr>
          </a:lstStyle>
          <a:p>
            <a:r>
              <a:rPr lang="nl-NL"/>
              <a:t>Klik op het pictogram als u een afbeelding wilt toevoegen</a:t>
            </a:r>
          </a:p>
        </p:txBody>
      </p:sp>
      <p:sp>
        <p:nvSpPr>
          <p:cNvPr id="7" name="Titel 1"/>
          <p:cNvSpPr>
            <a:spLocks noGrp="1"/>
          </p:cNvSpPr>
          <p:nvPr>
            <p:ph type="title"/>
          </p:nvPr>
        </p:nvSpPr>
        <p:spPr>
          <a:xfrm>
            <a:off x="601133" y="1169391"/>
            <a:ext cx="10972800" cy="663123"/>
          </a:xfrm>
        </p:spPr>
        <p:txBody>
          <a:bodyPr/>
          <a:lstStyle/>
          <a:p>
            <a:r>
              <a:rPr lang="nl-NL"/>
              <a:t>Klik om de stijl te bewerken</a:t>
            </a:r>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971754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8CC9E27-A66F-9947-B318-08B7BF55BA1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afbeelding 5"/>
          <p:cNvSpPr>
            <a:spLocks noGrp="1"/>
          </p:cNvSpPr>
          <p:nvPr>
            <p:ph type="pic" sz="quarter" idx="12"/>
          </p:nvPr>
        </p:nvSpPr>
        <p:spPr>
          <a:xfrm>
            <a:off x="601133" y="4078830"/>
            <a:ext cx="5187672" cy="2053685"/>
          </a:xfrm>
        </p:spPr>
        <p:txBody>
          <a:bodyPr>
            <a:normAutofit/>
          </a:bodyPr>
          <a:lstStyle>
            <a:lvl1pPr>
              <a:defRPr sz="1400"/>
            </a:lvl1pPr>
          </a:lstStyle>
          <a:p>
            <a:r>
              <a:rPr lang="nl-NL"/>
              <a:t>Klik op het pictogram als u een afbeelding wilt toevoegen</a:t>
            </a:r>
          </a:p>
        </p:txBody>
      </p:sp>
      <p:sp>
        <p:nvSpPr>
          <p:cNvPr id="7" name="Titel 1"/>
          <p:cNvSpPr>
            <a:spLocks noGrp="1"/>
          </p:cNvSpPr>
          <p:nvPr>
            <p:ph type="title"/>
          </p:nvPr>
        </p:nvSpPr>
        <p:spPr>
          <a:xfrm>
            <a:off x="601133" y="1169391"/>
            <a:ext cx="10972800" cy="663123"/>
          </a:xfrm>
        </p:spPr>
        <p:txBody>
          <a:bodyPr/>
          <a:lstStyle/>
          <a:p>
            <a:r>
              <a:rPr lang="nl-NL"/>
              <a:t>Klik om de stijl te bewerken</a:t>
            </a:r>
          </a:p>
        </p:txBody>
      </p:sp>
      <p:sp>
        <p:nvSpPr>
          <p:cNvPr id="8" name="Tijdelijke aanduiding voor tekst 5"/>
          <p:cNvSpPr>
            <a:spLocks noGrp="1"/>
          </p:cNvSpPr>
          <p:nvPr>
            <p:ph type="body" sz="quarter" idx="13"/>
          </p:nvPr>
        </p:nvSpPr>
        <p:spPr>
          <a:xfrm>
            <a:off x="601133" y="1811339"/>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p>
        </p:txBody>
      </p:sp>
    </p:spTree>
    <p:extLst>
      <p:ext uri="{BB962C8B-B14F-4D97-AF65-F5344CB8AC3E}">
        <p14:creationId xmlns:p14="http://schemas.microsoft.com/office/powerpoint/2010/main" val="2574310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B9C7D7F-C5E1-0140-BB57-0FBAD667583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afbeelding 5"/>
          <p:cNvSpPr>
            <a:spLocks noGrp="1"/>
          </p:cNvSpPr>
          <p:nvPr>
            <p:ph type="pic" sz="quarter" idx="12"/>
          </p:nvPr>
        </p:nvSpPr>
        <p:spPr>
          <a:xfrm>
            <a:off x="6390192" y="1805083"/>
            <a:ext cx="5187672" cy="2053685"/>
          </a:xfrm>
        </p:spPr>
        <p:txBody>
          <a:bodyPr>
            <a:normAutofit/>
          </a:bodyPr>
          <a:lstStyle>
            <a:lvl1pPr>
              <a:defRPr sz="1400"/>
            </a:lvl1pPr>
          </a:lstStyle>
          <a:p>
            <a:r>
              <a:rPr lang="nl-NL"/>
              <a:t>Klik op het pictogram als u een afbeelding wilt toevoegen</a:t>
            </a:r>
          </a:p>
        </p:txBody>
      </p:sp>
      <p:sp>
        <p:nvSpPr>
          <p:cNvPr id="7" name="Titel 1"/>
          <p:cNvSpPr>
            <a:spLocks noGrp="1"/>
          </p:cNvSpPr>
          <p:nvPr>
            <p:ph type="title"/>
          </p:nvPr>
        </p:nvSpPr>
        <p:spPr>
          <a:xfrm>
            <a:off x="601133" y="1169391"/>
            <a:ext cx="10972800" cy="663123"/>
          </a:xfrm>
        </p:spPr>
        <p:txBody>
          <a:bodyPr/>
          <a:lstStyle/>
          <a:p>
            <a:r>
              <a:rPr lang="nl-NL"/>
              <a:t>Klik om de stijl te bewerken</a:t>
            </a:r>
          </a:p>
        </p:txBody>
      </p:sp>
      <p:sp>
        <p:nvSpPr>
          <p:cNvPr id="8" name="Tijdelijke aanduiding voor tekst 5"/>
          <p:cNvSpPr>
            <a:spLocks noGrp="1"/>
          </p:cNvSpPr>
          <p:nvPr>
            <p:ph type="body" sz="quarter" idx="13"/>
          </p:nvPr>
        </p:nvSpPr>
        <p:spPr>
          <a:xfrm>
            <a:off x="609600" y="1811339"/>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p>
        </p:txBody>
      </p:sp>
    </p:spTree>
    <p:extLst>
      <p:ext uri="{BB962C8B-B14F-4D97-AF65-F5344CB8AC3E}">
        <p14:creationId xmlns:p14="http://schemas.microsoft.com/office/powerpoint/2010/main" val="2568112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3BE2A5B-4D60-474A-9000-DB2D4E89182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a:xfrm>
            <a:off x="601133" y="1169391"/>
            <a:ext cx="4981736" cy="663123"/>
          </a:xfrm>
        </p:spPr>
        <p:txBody>
          <a:bodyPr/>
          <a:lstStyle/>
          <a:p>
            <a:r>
              <a:rPr lang="nl-NL"/>
              <a:t>Klik om de stijl te bewerken</a:t>
            </a:r>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afbeelding 6"/>
          <p:cNvSpPr>
            <a:spLocks noGrp="1"/>
          </p:cNvSpPr>
          <p:nvPr>
            <p:ph type="pic" sz="quarter" idx="14"/>
          </p:nvPr>
        </p:nvSpPr>
        <p:spPr>
          <a:xfrm>
            <a:off x="6089652" y="1160463"/>
            <a:ext cx="5646689" cy="4972051"/>
          </a:xfrm>
        </p:spPr>
        <p:txBody>
          <a:bodyPr>
            <a:normAutofit/>
          </a:bodyPr>
          <a:lstStyle>
            <a:lvl1pPr>
              <a:defRPr sz="1400"/>
            </a:lvl1pPr>
          </a:lstStyle>
          <a:p>
            <a:r>
              <a:rPr lang="nl-NL"/>
              <a:t>Klik op het pictogram als u een afbeelding wilt toevoegen</a:t>
            </a:r>
          </a:p>
        </p:txBody>
      </p:sp>
    </p:spTree>
    <p:extLst>
      <p:ext uri="{BB962C8B-B14F-4D97-AF65-F5344CB8AC3E}">
        <p14:creationId xmlns:p14="http://schemas.microsoft.com/office/powerpoint/2010/main" val="2832782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C612CF5-18B5-914F-B3E0-D3BD0CF3F51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7" y="1168400"/>
            <a:ext cx="8326197" cy="4159250"/>
          </a:xfrm>
        </p:spPr>
        <p:txBody>
          <a:bodyPr>
            <a:normAutofit/>
          </a:bodyPr>
          <a:lstStyle>
            <a:lvl1pPr>
              <a:defRPr sz="1400"/>
            </a:lvl1pPr>
          </a:lstStyle>
          <a:p>
            <a:r>
              <a:rPr lang="nl-NL"/>
              <a:t>Klik op het pictogram als u een afbeelding wilt toevoegen</a:t>
            </a:r>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p>
        </p:txBody>
      </p:sp>
      <p:sp>
        <p:nvSpPr>
          <p:cNvPr id="4" name="Tijdelijke aanduiding voor voettekst 3"/>
          <p:cNvSpPr>
            <a:spLocks noGrp="1"/>
          </p:cNvSpPr>
          <p:nvPr>
            <p:ph type="ftr" sz="quarter" idx="11"/>
          </p:nvPr>
        </p:nvSpPr>
        <p:spPr/>
        <p:txBody>
          <a:bodyPr/>
          <a:lstStyle/>
          <a:p>
            <a:endParaRPr lang="nl-NL"/>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Tree>
    <p:extLst>
      <p:ext uri="{BB962C8B-B14F-4D97-AF65-F5344CB8AC3E}">
        <p14:creationId xmlns:p14="http://schemas.microsoft.com/office/powerpoint/2010/main" val="3721762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 Copy + Afbeelding">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6BB8BF2D-6A06-B916-F03C-CD87D42F5E18}"/>
              </a:ext>
            </a:extLst>
          </p:cNvPr>
          <p:cNvSpPr>
            <a:spLocks noGrp="1"/>
          </p:cNvSpPr>
          <p:nvPr>
            <p:ph type="pic" sz="quarter" idx="13" hasCustomPrompt="1"/>
          </p:nvPr>
        </p:nvSpPr>
        <p:spPr>
          <a:xfrm>
            <a:off x="6246813" y="0"/>
            <a:ext cx="5945187" cy="6714000"/>
          </a:xfrm>
          <a:solidFill>
            <a:schemeClr val="accent5"/>
          </a:solidFill>
        </p:spPr>
        <p:txBody>
          <a:bodyPr tIns="864000" bIns="0" anchor="ctr"/>
          <a:lstStyle>
            <a:lvl1pPr marL="0" indent="0" algn="ctr">
              <a:buNone/>
              <a:defRPr>
                <a:solidFill>
                  <a:schemeClr val="tx2"/>
                </a:solidFill>
              </a:defRPr>
            </a:lvl1pPr>
          </a:lstStyle>
          <a:p>
            <a:r>
              <a:rPr lang="nl-NL"/>
              <a:t>Afbeelding</a:t>
            </a:r>
          </a:p>
        </p:txBody>
      </p:sp>
      <p:sp>
        <p:nvSpPr>
          <p:cNvPr id="2" name="Titel 1">
            <a:extLst>
              <a:ext uri="{FF2B5EF4-FFF2-40B4-BE49-F238E27FC236}">
                <a16:creationId xmlns:a16="http://schemas.microsoft.com/office/drawing/2014/main" id="{85ECE853-2255-F7B8-67E5-DAAFAECFA9F7}"/>
              </a:ext>
            </a:extLst>
          </p:cNvPr>
          <p:cNvSpPr>
            <a:spLocks noGrp="1"/>
          </p:cNvSpPr>
          <p:nvPr>
            <p:ph type="ctrTitle" hasCustomPrompt="1"/>
          </p:nvPr>
        </p:nvSpPr>
        <p:spPr>
          <a:xfrm>
            <a:off x="571500" y="336544"/>
            <a:ext cx="5380038" cy="492131"/>
          </a:xfrm>
        </p:spPr>
        <p:txBody>
          <a:bodyPr anchor="t">
            <a:noAutofit/>
          </a:bodyPr>
          <a:lstStyle>
            <a:lvl1pPr algn="l">
              <a:lnSpc>
                <a:spcPts val="5000"/>
              </a:lnSpc>
              <a:defRPr sz="5000">
                <a:solidFill>
                  <a:schemeClr val="accent1"/>
                </a:solidFill>
              </a:defRPr>
            </a:lvl1pPr>
          </a:lstStyle>
          <a:p>
            <a:r>
              <a:rPr lang="nl-NL"/>
              <a:t>Titel</a:t>
            </a:r>
          </a:p>
        </p:txBody>
      </p:sp>
      <p:sp>
        <p:nvSpPr>
          <p:cNvPr id="3" name="Ondertitel 2">
            <a:extLst>
              <a:ext uri="{FF2B5EF4-FFF2-40B4-BE49-F238E27FC236}">
                <a16:creationId xmlns:a16="http://schemas.microsoft.com/office/drawing/2014/main" id="{9873BF13-E6EB-2FF3-1304-EE52DF7DD3CA}"/>
              </a:ext>
            </a:extLst>
          </p:cNvPr>
          <p:cNvSpPr>
            <a:spLocks noGrp="1"/>
          </p:cNvSpPr>
          <p:nvPr>
            <p:ph type="subTitle" idx="1"/>
          </p:nvPr>
        </p:nvSpPr>
        <p:spPr>
          <a:xfrm>
            <a:off x="571500" y="1212850"/>
            <a:ext cx="5380038" cy="4786312"/>
          </a:xfrm>
        </p:spPr>
        <p:txBody>
          <a:bodyPr/>
          <a:lstStyle>
            <a:lvl1pPr marL="342900" indent="-342900" algn="l">
              <a:lnSpc>
                <a:spcPts val="2400"/>
              </a:lnSpc>
              <a:buClr>
                <a:schemeClr val="accent1"/>
              </a:buClr>
              <a:buFont typeface="Abadi Extra Light" panose="020B0204020104020204" pitchFamily="34" charset="0"/>
              <a:buChar char="●"/>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5" name="Tijdelijke aanduiding voor voettekst 4">
            <a:extLst>
              <a:ext uri="{FF2B5EF4-FFF2-40B4-BE49-F238E27FC236}">
                <a16:creationId xmlns:a16="http://schemas.microsoft.com/office/drawing/2014/main" id="{50745F0E-5B56-504F-F9F9-F047CE4A0B0D}"/>
              </a:ext>
            </a:extLst>
          </p:cNvPr>
          <p:cNvSpPr>
            <a:spLocks noGrp="1"/>
          </p:cNvSpPr>
          <p:nvPr>
            <p:ph type="ftr" sz="quarter" idx="11"/>
          </p:nvPr>
        </p:nvSpPr>
        <p:spPr/>
        <p:txBody>
          <a:bodyPr/>
          <a:lstStyle/>
          <a:p>
            <a:r>
              <a:rPr lang="nl-NL"/>
              <a:t>invoegen &gt; Koptekst en voettekst</a:t>
            </a:r>
          </a:p>
        </p:txBody>
      </p:sp>
      <p:sp>
        <p:nvSpPr>
          <p:cNvPr id="6" name="Tijdelijke aanduiding voor dianummer 5">
            <a:extLst>
              <a:ext uri="{FF2B5EF4-FFF2-40B4-BE49-F238E27FC236}">
                <a16:creationId xmlns:a16="http://schemas.microsoft.com/office/drawing/2014/main" id="{0C07BB04-031C-91AA-3F8E-375402162E3C}"/>
              </a:ext>
            </a:extLst>
          </p:cNvPr>
          <p:cNvSpPr>
            <a:spLocks noGrp="1"/>
          </p:cNvSpPr>
          <p:nvPr>
            <p:ph type="sldNum" sz="quarter" idx="12"/>
          </p:nvPr>
        </p:nvSpPr>
        <p:spPr/>
        <p:txBody>
          <a:bodyPr/>
          <a:lstStyle/>
          <a:p>
            <a:fld id="{1B71BB4A-7DC0-41F9-B589-288E53C2F0C1}" type="slidenum">
              <a:rPr lang="nl-NL" smtClean="0"/>
              <a:t>‹nr.›</a:t>
            </a:fld>
            <a:endParaRPr lang="nl-NL"/>
          </a:p>
        </p:txBody>
      </p:sp>
      <p:pic>
        <p:nvPicPr>
          <p:cNvPr id="9" name="Graphic 8">
            <a:extLst>
              <a:ext uri="{FF2B5EF4-FFF2-40B4-BE49-F238E27FC236}">
                <a16:creationId xmlns:a16="http://schemas.microsoft.com/office/drawing/2014/main" id="{A3CDA7EB-BB63-915B-36AE-AC797C135E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62300" y="384176"/>
            <a:ext cx="444500" cy="444500"/>
          </a:xfrm>
          <a:prstGeom prst="rect">
            <a:avLst/>
          </a:prstGeom>
        </p:spPr>
      </p:pic>
      <p:sp>
        <p:nvSpPr>
          <p:cNvPr id="13" name="Rechthoek 12">
            <a:extLst>
              <a:ext uri="{FF2B5EF4-FFF2-40B4-BE49-F238E27FC236}">
                <a16:creationId xmlns:a16="http://schemas.microsoft.com/office/drawing/2014/main" id="{6C8B502F-A6C0-B5E9-FCB3-1D68A799762D}"/>
              </a:ext>
            </a:extLst>
          </p:cNvPr>
          <p:cNvSpPr>
            <a:spLocks noGrp="1" noRot="1" noMove="1" noResize="1" noEditPoints="1" noAdjustHandles="1" noChangeArrowheads="1" noChangeShapeType="1"/>
          </p:cNvSpPr>
          <p:nvPr userDrawn="1"/>
        </p:nvSpPr>
        <p:spPr>
          <a:xfrm>
            <a:off x="0" y="6714000"/>
            <a:ext cx="12192000" cy="144000"/>
          </a:xfrm>
          <a:prstGeom prst="rect">
            <a:avLst/>
          </a:prstGeom>
          <a:gradFill>
            <a:gsLst>
              <a:gs pos="100000">
                <a:srgbClr val="8EB83C"/>
              </a:gs>
              <a:gs pos="67000">
                <a:srgbClr val="50987D"/>
              </a:gs>
              <a:gs pos="34000">
                <a:srgbClr val="2482AC"/>
              </a:gs>
              <a:gs pos="0">
                <a:srgbClr val="147ABF"/>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59541419"/>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D9D6F7E-172C-1F44-81E6-052D9B58844C}"/>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6" y="1168400"/>
            <a:ext cx="3892743" cy="4159250"/>
          </a:xfrm>
        </p:spPr>
        <p:txBody>
          <a:bodyPr>
            <a:normAutofit/>
          </a:bodyPr>
          <a:lstStyle>
            <a:lvl1pPr>
              <a:defRPr sz="1400"/>
            </a:lvl1pPr>
          </a:lstStyle>
          <a:p>
            <a:r>
              <a:rPr lang="nl-NL"/>
              <a:t>Klik op het pictogram als u een afbeelding wilt toevoegen</a:t>
            </a:r>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p>
        </p:txBody>
      </p:sp>
      <p:sp>
        <p:nvSpPr>
          <p:cNvPr id="4" name="Tijdelijke aanduiding voor voettekst 3"/>
          <p:cNvSpPr>
            <a:spLocks noGrp="1"/>
          </p:cNvSpPr>
          <p:nvPr>
            <p:ph type="ftr" sz="quarter" idx="11"/>
          </p:nvPr>
        </p:nvSpPr>
        <p:spPr/>
        <p:txBody>
          <a:bodyPr/>
          <a:lstStyle/>
          <a:p>
            <a:endParaRPr lang="nl-NL"/>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
        <p:nvSpPr>
          <p:cNvPr id="8" name="Tijdelijke aanduiding voor afbeelding 8"/>
          <p:cNvSpPr>
            <a:spLocks noGrp="1"/>
          </p:cNvSpPr>
          <p:nvPr>
            <p:ph type="pic" sz="quarter" idx="14"/>
          </p:nvPr>
        </p:nvSpPr>
        <p:spPr>
          <a:xfrm>
            <a:off x="6342303" y="1160463"/>
            <a:ext cx="3910061" cy="4159250"/>
          </a:xfrm>
        </p:spPr>
        <p:txBody>
          <a:bodyPr>
            <a:normAutofit/>
          </a:bodyPr>
          <a:lstStyle>
            <a:lvl1pPr>
              <a:defRPr sz="1400"/>
            </a:lvl1pPr>
          </a:lstStyle>
          <a:p>
            <a:r>
              <a:rPr lang="nl-NL"/>
              <a:t>Klik op het pictogram als u een afbeelding wilt toevoegen</a:t>
            </a:r>
          </a:p>
        </p:txBody>
      </p:sp>
    </p:spTree>
    <p:extLst>
      <p:ext uri="{BB962C8B-B14F-4D97-AF65-F5344CB8AC3E}">
        <p14:creationId xmlns:p14="http://schemas.microsoft.com/office/powerpoint/2010/main" val="656839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fbeelding + Titel + Copy">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6BB8BF2D-6A06-B916-F03C-CD87D42F5E18}"/>
              </a:ext>
            </a:extLst>
          </p:cNvPr>
          <p:cNvSpPr>
            <a:spLocks noGrp="1"/>
          </p:cNvSpPr>
          <p:nvPr>
            <p:ph type="pic" sz="quarter" idx="13" hasCustomPrompt="1"/>
          </p:nvPr>
        </p:nvSpPr>
        <p:spPr>
          <a:xfrm>
            <a:off x="6351" y="0"/>
            <a:ext cx="5945187" cy="6714000"/>
          </a:xfrm>
          <a:solidFill>
            <a:schemeClr val="accent5"/>
          </a:solidFill>
        </p:spPr>
        <p:txBody>
          <a:bodyPr tIns="864000" bIns="0" anchor="ctr"/>
          <a:lstStyle>
            <a:lvl1pPr marL="0" indent="0" algn="ctr">
              <a:buNone/>
              <a:defRPr>
                <a:solidFill>
                  <a:schemeClr val="tx2"/>
                </a:solidFill>
              </a:defRPr>
            </a:lvl1pPr>
          </a:lstStyle>
          <a:p>
            <a:r>
              <a:rPr lang="nl-NL"/>
              <a:t>Afbeelding</a:t>
            </a:r>
          </a:p>
        </p:txBody>
      </p:sp>
      <p:sp>
        <p:nvSpPr>
          <p:cNvPr id="2" name="Titel 1">
            <a:extLst>
              <a:ext uri="{FF2B5EF4-FFF2-40B4-BE49-F238E27FC236}">
                <a16:creationId xmlns:a16="http://schemas.microsoft.com/office/drawing/2014/main" id="{85ECE853-2255-F7B8-67E5-DAAFAECFA9F7}"/>
              </a:ext>
            </a:extLst>
          </p:cNvPr>
          <p:cNvSpPr>
            <a:spLocks noGrp="1"/>
          </p:cNvSpPr>
          <p:nvPr>
            <p:ph type="ctrTitle" hasCustomPrompt="1"/>
          </p:nvPr>
        </p:nvSpPr>
        <p:spPr>
          <a:xfrm>
            <a:off x="6246813" y="336544"/>
            <a:ext cx="5380038" cy="492131"/>
          </a:xfrm>
        </p:spPr>
        <p:txBody>
          <a:bodyPr anchor="t">
            <a:noAutofit/>
          </a:bodyPr>
          <a:lstStyle>
            <a:lvl1pPr algn="l">
              <a:lnSpc>
                <a:spcPts val="5000"/>
              </a:lnSpc>
              <a:defRPr sz="5000">
                <a:solidFill>
                  <a:schemeClr val="accent1"/>
                </a:solidFill>
              </a:defRPr>
            </a:lvl1pPr>
          </a:lstStyle>
          <a:p>
            <a:r>
              <a:rPr lang="nl-NL"/>
              <a:t>Titel</a:t>
            </a:r>
          </a:p>
        </p:txBody>
      </p:sp>
      <p:sp>
        <p:nvSpPr>
          <p:cNvPr id="3" name="Ondertitel 2">
            <a:extLst>
              <a:ext uri="{FF2B5EF4-FFF2-40B4-BE49-F238E27FC236}">
                <a16:creationId xmlns:a16="http://schemas.microsoft.com/office/drawing/2014/main" id="{9873BF13-E6EB-2FF3-1304-EE52DF7DD3CA}"/>
              </a:ext>
            </a:extLst>
          </p:cNvPr>
          <p:cNvSpPr>
            <a:spLocks noGrp="1"/>
          </p:cNvSpPr>
          <p:nvPr>
            <p:ph type="subTitle" idx="1"/>
          </p:nvPr>
        </p:nvSpPr>
        <p:spPr>
          <a:xfrm>
            <a:off x="6246813" y="1212850"/>
            <a:ext cx="5380038" cy="4786312"/>
          </a:xfrm>
        </p:spPr>
        <p:txBody>
          <a:bodyPr/>
          <a:lstStyle>
            <a:lvl1pPr marL="342900" indent="-342900" algn="l">
              <a:lnSpc>
                <a:spcPts val="2400"/>
              </a:lnSpc>
              <a:buClr>
                <a:schemeClr val="accent1"/>
              </a:buClr>
              <a:buFont typeface="Abadi Extra Light" panose="020B0204020104020204" pitchFamily="34" charset="0"/>
              <a:buChar char="●"/>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5" name="Tijdelijke aanduiding voor voettekst 4">
            <a:extLst>
              <a:ext uri="{FF2B5EF4-FFF2-40B4-BE49-F238E27FC236}">
                <a16:creationId xmlns:a16="http://schemas.microsoft.com/office/drawing/2014/main" id="{50745F0E-5B56-504F-F9F9-F047CE4A0B0D}"/>
              </a:ext>
            </a:extLst>
          </p:cNvPr>
          <p:cNvSpPr>
            <a:spLocks noGrp="1"/>
          </p:cNvSpPr>
          <p:nvPr>
            <p:ph type="ftr" sz="quarter" idx="11"/>
          </p:nvPr>
        </p:nvSpPr>
        <p:spPr/>
        <p:txBody>
          <a:bodyPr/>
          <a:lstStyle/>
          <a:p>
            <a:r>
              <a:rPr lang="nl-NL"/>
              <a:t>invoegen &gt; Koptekst en voettekst</a:t>
            </a:r>
          </a:p>
        </p:txBody>
      </p:sp>
      <p:sp>
        <p:nvSpPr>
          <p:cNvPr id="6" name="Tijdelijke aanduiding voor dianummer 5">
            <a:extLst>
              <a:ext uri="{FF2B5EF4-FFF2-40B4-BE49-F238E27FC236}">
                <a16:creationId xmlns:a16="http://schemas.microsoft.com/office/drawing/2014/main" id="{0C07BB04-031C-91AA-3F8E-375402162E3C}"/>
              </a:ext>
            </a:extLst>
          </p:cNvPr>
          <p:cNvSpPr>
            <a:spLocks noGrp="1"/>
          </p:cNvSpPr>
          <p:nvPr>
            <p:ph type="sldNum" sz="quarter" idx="12"/>
          </p:nvPr>
        </p:nvSpPr>
        <p:spPr/>
        <p:txBody>
          <a:bodyPr/>
          <a:lstStyle/>
          <a:p>
            <a:fld id="{1B71BB4A-7DC0-41F9-B589-288E53C2F0C1}" type="slidenum">
              <a:rPr lang="nl-NL" smtClean="0"/>
              <a:t>‹nr.›</a:t>
            </a:fld>
            <a:endParaRPr lang="nl-NL"/>
          </a:p>
        </p:txBody>
      </p:sp>
      <p:pic>
        <p:nvPicPr>
          <p:cNvPr id="9" name="Graphic 8">
            <a:extLst>
              <a:ext uri="{FF2B5EF4-FFF2-40B4-BE49-F238E27FC236}">
                <a16:creationId xmlns:a16="http://schemas.microsoft.com/office/drawing/2014/main" id="{A3CDA7EB-BB63-915B-36AE-AC797C135E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62300" y="384176"/>
            <a:ext cx="444500" cy="444500"/>
          </a:xfrm>
          <a:prstGeom prst="rect">
            <a:avLst/>
          </a:prstGeom>
        </p:spPr>
      </p:pic>
      <p:sp>
        <p:nvSpPr>
          <p:cNvPr id="13" name="Rechthoek 12">
            <a:extLst>
              <a:ext uri="{FF2B5EF4-FFF2-40B4-BE49-F238E27FC236}">
                <a16:creationId xmlns:a16="http://schemas.microsoft.com/office/drawing/2014/main" id="{6C8B502F-A6C0-B5E9-FCB3-1D68A799762D}"/>
              </a:ext>
            </a:extLst>
          </p:cNvPr>
          <p:cNvSpPr>
            <a:spLocks noGrp="1" noRot="1" noMove="1" noResize="1" noEditPoints="1" noAdjustHandles="1" noChangeArrowheads="1" noChangeShapeType="1"/>
          </p:cNvSpPr>
          <p:nvPr userDrawn="1"/>
        </p:nvSpPr>
        <p:spPr>
          <a:xfrm>
            <a:off x="0" y="6714000"/>
            <a:ext cx="12192000" cy="144000"/>
          </a:xfrm>
          <a:prstGeom prst="rect">
            <a:avLst/>
          </a:prstGeom>
          <a:gradFill>
            <a:gsLst>
              <a:gs pos="100000">
                <a:srgbClr val="8EB83C"/>
              </a:gs>
              <a:gs pos="67000">
                <a:srgbClr val="50987D"/>
              </a:gs>
              <a:gs pos="34000">
                <a:srgbClr val="2482AC"/>
              </a:gs>
              <a:gs pos="0">
                <a:srgbClr val="147ABF"/>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93401079"/>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fbeelding + ABC Cop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CE853-2255-F7B8-67E5-DAAFAECFA9F7}"/>
              </a:ext>
            </a:extLst>
          </p:cNvPr>
          <p:cNvSpPr>
            <a:spLocks noGrp="1"/>
          </p:cNvSpPr>
          <p:nvPr>
            <p:ph type="ctrTitle" hasCustomPrompt="1"/>
          </p:nvPr>
        </p:nvSpPr>
        <p:spPr>
          <a:xfrm>
            <a:off x="6246813" y="1513304"/>
            <a:ext cx="5368925" cy="528222"/>
          </a:xfrm>
        </p:spPr>
        <p:txBody>
          <a:bodyPr anchor="t">
            <a:noAutofit/>
          </a:bodyPr>
          <a:lstStyle>
            <a:lvl1pPr algn="l">
              <a:lnSpc>
                <a:spcPts val="5000"/>
              </a:lnSpc>
              <a:defRPr sz="5000">
                <a:solidFill>
                  <a:schemeClr val="accent1"/>
                </a:solidFill>
              </a:defRPr>
            </a:lvl1pPr>
          </a:lstStyle>
          <a:p>
            <a:r>
              <a:rPr lang="nl-NL"/>
              <a:t>Titel</a:t>
            </a:r>
          </a:p>
        </p:txBody>
      </p:sp>
      <p:sp>
        <p:nvSpPr>
          <p:cNvPr id="3" name="Ondertitel 2">
            <a:extLst>
              <a:ext uri="{FF2B5EF4-FFF2-40B4-BE49-F238E27FC236}">
                <a16:creationId xmlns:a16="http://schemas.microsoft.com/office/drawing/2014/main" id="{9873BF13-E6EB-2FF3-1304-EE52DF7DD3CA}"/>
              </a:ext>
            </a:extLst>
          </p:cNvPr>
          <p:cNvSpPr>
            <a:spLocks noGrp="1"/>
          </p:cNvSpPr>
          <p:nvPr>
            <p:ph type="subTitle" idx="1" hasCustomPrompt="1"/>
          </p:nvPr>
        </p:nvSpPr>
        <p:spPr>
          <a:xfrm>
            <a:off x="6246814" y="2304359"/>
            <a:ext cx="5359500" cy="1002738"/>
          </a:xfrm>
        </p:spPr>
        <p:txBody>
          <a:bodyPr/>
          <a:lstStyle>
            <a:lvl1pPr marL="0" indent="0" algn="l">
              <a:lnSpc>
                <a:spcPct val="100000"/>
              </a:lnSpc>
              <a:buClr>
                <a:schemeClr val="accent1"/>
              </a:buClr>
              <a:buFont typeface="Abadi Extra Light" panose="020B0204020104020204" pitchFamily="34" charset="0"/>
              <a:buNone/>
              <a:defRPr sz="16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Duis </a:t>
            </a:r>
            <a:r>
              <a:rPr lang="nl-NL" err="1"/>
              <a:t>aute</a:t>
            </a:r>
            <a:r>
              <a:rPr lang="nl-NL"/>
              <a:t> </a:t>
            </a:r>
            <a:r>
              <a:rPr lang="nl-NL" err="1"/>
              <a:t>irure</a:t>
            </a:r>
            <a:r>
              <a:rPr lang="nl-NL"/>
              <a:t> </a:t>
            </a:r>
            <a:r>
              <a:rPr lang="nl-NL" err="1"/>
              <a:t>dolor</a:t>
            </a:r>
            <a:r>
              <a:rPr lang="nl-NL"/>
              <a:t> in </a:t>
            </a:r>
            <a:r>
              <a:rPr lang="nl-NL" err="1"/>
              <a:t>reprehenderit</a:t>
            </a:r>
            <a:r>
              <a:rPr lang="nl-NL"/>
              <a:t> in </a:t>
            </a:r>
            <a:r>
              <a:rPr lang="nl-NL" err="1"/>
              <a:t>voluptate</a:t>
            </a:r>
            <a:r>
              <a:rPr lang="nl-NL"/>
              <a:t> </a:t>
            </a:r>
            <a:r>
              <a:rPr lang="nl-NL" err="1"/>
              <a:t>velit</a:t>
            </a:r>
            <a:r>
              <a:rPr lang="nl-NL"/>
              <a:t> </a:t>
            </a:r>
            <a:r>
              <a:rPr lang="nl-NL" err="1"/>
              <a:t>esse</a:t>
            </a:r>
            <a:r>
              <a:rPr lang="nl-NL"/>
              <a:t> </a:t>
            </a:r>
            <a:r>
              <a:rPr lang="nl-NL" err="1"/>
              <a:t>cillum</a:t>
            </a:r>
            <a:r>
              <a:rPr lang="nl-NL"/>
              <a:t> </a:t>
            </a:r>
            <a:r>
              <a:rPr lang="nl-NL" err="1"/>
              <a:t>dolore</a:t>
            </a:r>
            <a:r>
              <a:rPr lang="nl-NL"/>
              <a:t> </a:t>
            </a:r>
            <a:r>
              <a:rPr lang="nl-NL" err="1"/>
              <a:t>eu</a:t>
            </a:r>
            <a:r>
              <a:rPr lang="nl-NL"/>
              <a:t> </a:t>
            </a:r>
            <a:r>
              <a:rPr lang="nl-NL" err="1"/>
              <a:t>fugiat</a:t>
            </a:r>
            <a:r>
              <a:rPr lang="nl-NL"/>
              <a:t> </a:t>
            </a:r>
            <a:r>
              <a:rPr lang="nl-NL" err="1"/>
              <a:t>nulla</a:t>
            </a:r>
            <a:r>
              <a:rPr lang="nl-NL"/>
              <a:t> </a:t>
            </a:r>
            <a:r>
              <a:rPr lang="nl-NL" err="1"/>
              <a:t>pariatur</a:t>
            </a:r>
            <a:r>
              <a:rPr lang="nl-NL"/>
              <a:t>. </a:t>
            </a:r>
            <a:r>
              <a:rPr lang="nl-NL" err="1"/>
              <a:t>Excepteur</a:t>
            </a:r>
            <a:r>
              <a:rPr lang="nl-NL"/>
              <a:t> sint </a:t>
            </a:r>
            <a:r>
              <a:rPr lang="nl-NL" err="1"/>
              <a:t>occaecat</a:t>
            </a:r>
            <a:r>
              <a:rPr lang="nl-NL"/>
              <a:t> </a:t>
            </a:r>
            <a:r>
              <a:rPr lang="nl-NL" err="1"/>
              <a:t>cupidatat</a:t>
            </a:r>
            <a:r>
              <a:rPr lang="nl-NL"/>
              <a:t> non </a:t>
            </a:r>
            <a:r>
              <a:rPr lang="nl-NL" err="1"/>
              <a:t>proident</a:t>
            </a:r>
            <a:r>
              <a:rPr lang="nl-NL"/>
              <a:t>, </a:t>
            </a:r>
            <a:r>
              <a:rPr lang="nl-NL" err="1"/>
              <a:t>sunt</a:t>
            </a:r>
            <a:r>
              <a:rPr lang="nl-NL"/>
              <a:t> in culpa </a:t>
            </a:r>
            <a:r>
              <a:rPr lang="nl-NL" err="1"/>
              <a:t>qui</a:t>
            </a:r>
            <a:r>
              <a:rPr lang="nl-NL"/>
              <a:t> officia </a:t>
            </a:r>
            <a:r>
              <a:rPr lang="nl-NL" err="1"/>
              <a:t>deserunt</a:t>
            </a:r>
            <a:r>
              <a:rPr lang="nl-NL"/>
              <a:t> </a:t>
            </a:r>
            <a:r>
              <a:rPr lang="nl-NL" err="1"/>
              <a:t>mollit</a:t>
            </a:r>
            <a:r>
              <a:rPr lang="nl-NL"/>
              <a:t> </a:t>
            </a:r>
            <a:r>
              <a:rPr lang="nl-NL" err="1"/>
              <a:t>anim</a:t>
            </a:r>
            <a:r>
              <a:rPr lang="nl-NL"/>
              <a:t> </a:t>
            </a:r>
            <a:r>
              <a:rPr lang="nl-NL" err="1"/>
              <a:t>id</a:t>
            </a:r>
            <a:r>
              <a:rPr lang="nl-NL"/>
              <a:t> </a:t>
            </a:r>
            <a:r>
              <a:rPr lang="nl-NL" err="1"/>
              <a:t>est</a:t>
            </a:r>
            <a:r>
              <a:rPr lang="nl-NL"/>
              <a:t> </a:t>
            </a:r>
            <a:r>
              <a:rPr lang="nl-NL" err="1"/>
              <a:t>laborum</a:t>
            </a:r>
            <a:r>
              <a:rPr lang="nl-NL"/>
              <a:t>.</a:t>
            </a:r>
          </a:p>
        </p:txBody>
      </p:sp>
      <p:sp>
        <p:nvSpPr>
          <p:cNvPr id="5" name="Tijdelijke aanduiding voor voettekst 4">
            <a:extLst>
              <a:ext uri="{FF2B5EF4-FFF2-40B4-BE49-F238E27FC236}">
                <a16:creationId xmlns:a16="http://schemas.microsoft.com/office/drawing/2014/main" id="{50745F0E-5B56-504F-F9F9-F047CE4A0B0D}"/>
              </a:ext>
            </a:extLst>
          </p:cNvPr>
          <p:cNvSpPr>
            <a:spLocks noGrp="1"/>
          </p:cNvSpPr>
          <p:nvPr>
            <p:ph type="ftr" sz="quarter" idx="11"/>
          </p:nvPr>
        </p:nvSpPr>
        <p:spPr/>
        <p:txBody>
          <a:bodyPr/>
          <a:lstStyle/>
          <a:p>
            <a:r>
              <a:rPr lang="nl-NL"/>
              <a:t>invoegen &gt; Koptekst en voettekst</a:t>
            </a:r>
          </a:p>
        </p:txBody>
      </p:sp>
      <p:sp>
        <p:nvSpPr>
          <p:cNvPr id="6" name="Tijdelijke aanduiding voor dianummer 5">
            <a:extLst>
              <a:ext uri="{FF2B5EF4-FFF2-40B4-BE49-F238E27FC236}">
                <a16:creationId xmlns:a16="http://schemas.microsoft.com/office/drawing/2014/main" id="{0C07BB04-031C-91AA-3F8E-375402162E3C}"/>
              </a:ext>
            </a:extLst>
          </p:cNvPr>
          <p:cNvSpPr>
            <a:spLocks noGrp="1"/>
          </p:cNvSpPr>
          <p:nvPr>
            <p:ph type="sldNum" sz="quarter" idx="12"/>
          </p:nvPr>
        </p:nvSpPr>
        <p:spPr/>
        <p:txBody>
          <a:bodyPr/>
          <a:lstStyle/>
          <a:p>
            <a:fld id="{1B71BB4A-7DC0-41F9-B589-288E53C2F0C1}" type="slidenum">
              <a:rPr lang="nl-NL" smtClean="0"/>
              <a:t>‹nr.›</a:t>
            </a:fld>
            <a:endParaRPr lang="nl-NL"/>
          </a:p>
        </p:txBody>
      </p:sp>
      <p:pic>
        <p:nvPicPr>
          <p:cNvPr id="9" name="Graphic 8">
            <a:extLst>
              <a:ext uri="{FF2B5EF4-FFF2-40B4-BE49-F238E27FC236}">
                <a16:creationId xmlns:a16="http://schemas.microsoft.com/office/drawing/2014/main" id="{A3CDA7EB-BB63-915B-36AE-AC797C135E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62300" y="384176"/>
            <a:ext cx="444500" cy="444500"/>
          </a:xfrm>
          <a:prstGeom prst="rect">
            <a:avLst/>
          </a:prstGeom>
        </p:spPr>
      </p:pic>
      <p:sp>
        <p:nvSpPr>
          <p:cNvPr id="13" name="Rechthoek 12">
            <a:extLst>
              <a:ext uri="{FF2B5EF4-FFF2-40B4-BE49-F238E27FC236}">
                <a16:creationId xmlns:a16="http://schemas.microsoft.com/office/drawing/2014/main" id="{6C8B502F-A6C0-B5E9-FCB3-1D68A799762D}"/>
              </a:ext>
            </a:extLst>
          </p:cNvPr>
          <p:cNvSpPr>
            <a:spLocks noGrp="1" noRot="1" noMove="1" noResize="1" noEditPoints="1" noAdjustHandles="1" noChangeArrowheads="1" noChangeShapeType="1"/>
          </p:cNvSpPr>
          <p:nvPr userDrawn="1"/>
        </p:nvSpPr>
        <p:spPr>
          <a:xfrm>
            <a:off x="0" y="6714000"/>
            <a:ext cx="12192000" cy="144000"/>
          </a:xfrm>
          <a:prstGeom prst="rect">
            <a:avLst/>
          </a:prstGeom>
          <a:gradFill>
            <a:gsLst>
              <a:gs pos="100000">
                <a:srgbClr val="8EB83C"/>
              </a:gs>
              <a:gs pos="67000">
                <a:srgbClr val="50987D"/>
              </a:gs>
              <a:gs pos="34000">
                <a:srgbClr val="2482AC"/>
              </a:gs>
              <a:gs pos="0">
                <a:srgbClr val="147ABF"/>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ijdelijke aanduiding voor tekst 22">
            <a:extLst>
              <a:ext uri="{FF2B5EF4-FFF2-40B4-BE49-F238E27FC236}">
                <a16:creationId xmlns:a16="http://schemas.microsoft.com/office/drawing/2014/main" id="{72689890-0AA5-3E4A-1FFD-5A39EBF6BD9E}"/>
              </a:ext>
            </a:extLst>
          </p:cNvPr>
          <p:cNvSpPr>
            <a:spLocks noGrp="1"/>
          </p:cNvSpPr>
          <p:nvPr>
            <p:ph type="body" sz="quarter" idx="13" hasCustomPrompt="1"/>
          </p:nvPr>
        </p:nvSpPr>
        <p:spPr>
          <a:xfrm>
            <a:off x="6246813" y="3614451"/>
            <a:ext cx="540000" cy="612000"/>
          </a:xfrm>
        </p:spPr>
        <p:txBody>
          <a:bodyPr/>
          <a:lstStyle>
            <a:lvl1pPr marL="0" indent="0">
              <a:buNone/>
              <a:defRPr sz="4800">
                <a:solidFill>
                  <a:schemeClr val="tx2"/>
                </a:solidFill>
                <a:latin typeface="+mj-lt"/>
              </a:defRPr>
            </a:lvl1pPr>
          </a:lstStyle>
          <a:p>
            <a:pPr lvl="0"/>
            <a:r>
              <a:rPr lang="nl-NL"/>
              <a:t>A</a:t>
            </a:r>
          </a:p>
        </p:txBody>
      </p:sp>
      <p:sp>
        <p:nvSpPr>
          <p:cNvPr id="25" name="Tijdelijke aanduiding voor tekst 24">
            <a:extLst>
              <a:ext uri="{FF2B5EF4-FFF2-40B4-BE49-F238E27FC236}">
                <a16:creationId xmlns:a16="http://schemas.microsoft.com/office/drawing/2014/main" id="{4DEA1DA3-1493-C2AF-4B1D-FAE45B7C051C}"/>
              </a:ext>
            </a:extLst>
          </p:cNvPr>
          <p:cNvSpPr>
            <a:spLocks noGrp="1"/>
          </p:cNvSpPr>
          <p:nvPr>
            <p:ph type="body" sz="quarter" idx="14" hasCustomPrompt="1"/>
          </p:nvPr>
        </p:nvSpPr>
        <p:spPr>
          <a:xfrm>
            <a:off x="6786813" y="3614450"/>
            <a:ext cx="4819501" cy="611999"/>
          </a:xfrm>
        </p:spPr>
        <p:txBody>
          <a:bodyPr anchor="ctr"/>
          <a:lstStyle>
            <a:lvl1pPr marL="0" indent="0">
              <a:buNone/>
              <a:defRPr/>
            </a:lvl1pPr>
          </a:lstStyle>
          <a:p>
            <a:pPr lvl="0"/>
            <a:r>
              <a:rPr lang="nl-NL"/>
              <a:t>Duis </a:t>
            </a:r>
            <a:r>
              <a:rPr lang="nl-NL" err="1"/>
              <a:t>aute</a:t>
            </a:r>
            <a:r>
              <a:rPr lang="nl-NL"/>
              <a:t> </a:t>
            </a:r>
            <a:r>
              <a:rPr lang="nl-NL" err="1"/>
              <a:t>irure</a:t>
            </a:r>
            <a:r>
              <a:rPr lang="nl-NL"/>
              <a:t> </a:t>
            </a:r>
            <a:r>
              <a:rPr lang="nl-NL" err="1"/>
              <a:t>dolor</a:t>
            </a:r>
            <a:r>
              <a:rPr lang="nl-NL"/>
              <a:t> in </a:t>
            </a:r>
            <a:r>
              <a:rPr lang="nl-NL" err="1"/>
              <a:t>reprehenderit</a:t>
            </a:r>
            <a:r>
              <a:rPr lang="nl-NL"/>
              <a:t> in </a:t>
            </a:r>
            <a:r>
              <a:rPr lang="nl-NL" err="1"/>
              <a:t>voluptate</a:t>
            </a:r>
            <a:r>
              <a:rPr lang="nl-NL"/>
              <a:t> </a:t>
            </a:r>
            <a:r>
              <a:rPr lang="nl-NL" err="1"/>
              <a:t>velit</a:t>
            </a:r>
            <a:r>
              <a:rPr lang="nl-NL"/>
              <a:t> </a:t>
            </a:r>
            <a:r>
              <a:rPr lang="nl-NL" err="1"/>
              <a:t>esse</a:t>
            </a:r>
            <a:r>
              <a:rPr lang="nl-NL"/>
              <a:t> </a:t>
            </a:r>
            <a:r>
              <a:rPr lang="nl-NL" err="1"/>
              <a:t>cillum</a:t>
            </a:r>
            <a:r>
              <a:rPr lang="nl-NL"/>
              <a:t> </a:t>
            </a:r>
            <a:r>
              <a:rPr lang="nl-NL" err="1"/>
              <a:t>dolore</a:t>
            </a:r>
            <a:endParaRPr lang="nl-NL"/>
          </a:p>
        </p:txBody>
      </p:sp>
      <p:sp>
        <p:nvSpPr>
          <p:cNvPr id="26" name="Tijdelijke aanduiding voor tekst 22">
            <a:extLst>
              <a:ext uri="{FF2B5EF4-FFF2-40B4-BE49-F238E27FC236}">
                <a16:creationId xmlns:a16="http://schemas.microsoft.com/office/drawing/2014/main" id="{14305B85-52EE-C81A-CFC2-8B2A3AE37B01}"/>
              </a:ext>
            </a:extLst>
          </p:cNvPr>
          <p:cNvSpPr>
            <a:spLocks noGrp="1"/>
          </p:cNvSpPr>
          <p:nvPr>
            <p:ph type="body" sz="quarter" idx="15" hasCustomPrompt="1"/>
          </p:nvPr>
        </p:nvSpPr>
        <p:spPr>
          <a:xfrm>
            <a:off x="6249094" y="4355264"/>
            <a:ext cx="540000" cy="612000"/>
          </a:xfrm>
        </p:spPr>
        <p:txBody>
          <a:bodyPr/>
          <a:lstStyle>
            <a:lvl1pPr marL="0" indent="0">
              <a:buNone/>
              <a:defRPr sz="4800">
                <a:solidFill>
                  <a:schemeClr val="accent3"/>
                </a:solidFill>
                <a:latin typeface="+mj-lt"/>
              </a:defRPr>
            </a:lvl1pPr>
          </a:lstStyle>
          <a:p>
            <a:pPr lvl="0"/>
            <a:r>
              <a:rPr lang="nl-NL"/>
              <a:t>B</a:t>
            </a:r>
          </a:p>
        </p:txBody>
      </p:sp>
      <p:sp>
        <p:nvSpPr>
          <p:cNvPr id="27" name="Tijdelijke aanduiding voor tekst 24">
            <a:extLst>
              <a:ext uri="{FF2B5EF4-FFF2-40B4-BE49-F238E27FC236}">
                <a16:creationId xmlns:a16="http://schemas.microsoft.com/office/drawing/2014/main" id="{AB1F7EE0-4907-3BCC-91C8-78DF27065A60}"/>
              </a:ext>
            </a:extLst>
          </p:cNvPr>
          <p:cNvSpPr>
            <a:spLocks noGrp="1"/>
          </p:cNvSpPr>
          <p:nvPr>
            <p:ph type="body" sz="quarter" idx="16" hasCustomPrompt="1"/>
          </p:nvPr>
        </p:nvSpPr>
        <p:spPr>
          <a:xfrm>
            <a:off x="6789094" y="4355263"/>
            <a:ext cx="4819501" cy="611999"/>
          </a:xfrm>
        </p:spPr>
        <p:txBody>
          <a:bodyPr anchor="ctr"/>
          <a:lstStyle>
            <a:lvl1pPr marL="0" indent="0">
              <a:buNone/>
              <a:defRPr/>
            </a:lvl1pPr>
          </a:lstStyle>
          <a:p>
            <a:pPr lvl="0"/>
            <a:r>
              <a:rPr lang="nl-NL"/>
              <a:t>Duis </a:t>
            </a:r>
            <a:r>
              <a:rPr lang="nl-NL" err="1"/>
              <a:t>aute</a:t>
            </a:r>
            <a:r>
              <a:rPr lang="nl-NL"/>
              <a:t> </a:t>
            </a:r>
            <a:r>
              <a:rPr lang="nl-NL" err="1"/>
              <a:t>irure</a:t>
            </a:r>
            <a:r>
              <a:rPr lang="nl-NL"/>
              <a:t> </a:t>
            </a:r>
            <a:r>
              <a:rPr lang="nl-NL" err="1"/>
              <a:t>dolor</a:t>
            </a:r>
            <a:r>
              <a:rPr lang="nl-NL"/>
              <a:t> in </a:t>
            </a:r>
            <a:r>
              <a:rPr lang="nl-NL" err="1"/>
              <a:t>reprehenderit</a:t>
            </a:r>
            <a:r>
              <a:rPr lang="nl-NL"/>
              <a:t> in </a:t>
            </a:r>
            <a:r>
              <a:rPr lang="nl-NL" err="1"/>
              <a:t>voluptate</a:t>
            </a:r>
            <a:r>
              <a:rPr lang="nl-NL"/>
              <a:t> </a:t>
            </a:r>
            <a:r>
              <a:rPr lang="nl-NL" err="1"/>
              <a:t>velit</a:t>
            </a:r>
            <a:r>
              <a:rPr lang="nl-NL"/>
              <a:t> </a:t>
            </a:r>
            <a:r>
              <a:rPr lang="nl-NL" err="1"/>
              <a:t>esse</a:t>
            </a:r>
            <a:r>
              <a:rPr lang="nl-NL"/>
              <a:t> </a:t>
            </a:r>
            <a:r>
              <a:rPr lang="nl-NL" err="1"/>
              <a:t>cillum</a:t>
            </a:r>
            <a:r>
              <a:rPr lang="nl-NL"/>
              <a:t> </a:t>
            </a:r>
            <a:r>
              <a:rPr lang="nl-NL" err="1"/>
              <a:t>dolore</a:t>
            </a:r>
            <a:endParaRPr lang="nl-NL"/>
          </a:p>
        </p:txBody>
      </p:sp>
      <p:sp>
        <p:nvSpPr>
          <p:cNvPr id="28" name="Tijdelijke aanduiding voor tekst 22">
            <a:extLst>
              <a:ext uri="{FF2B5EF4-FFF2-40B4-BE49-F238E27FC236}">
                <a16:creationId xmlns:a16="http://schemas.microsoft.com/office/drawing/2014/main" id="{2743486A-E445-509B-635A-F53B50CC0C14}"/>
              </a:ext>
            </a:extLst>
          </p:cNvPr>
          <p:cNvSpPr>
            <a:spLocks noGrp="1"/>
          </p:cNvSpPr>
          <p:nvPr>
            <p:ph type="body" sz="quarter" idx="17" hasCustomPrompt="1"/>
          </p:nvPr>
        </p:nvSpPr>
        <p:spPr>
          <a:xfrm>
            <a:off x="6251475" y="5088212"/>
            <a:ext cx="540000" cy="612000"/>
          </a:xfrm>
        </p:spPr>
        <p:txBody>
          <a:bodyPr/>
          <a:lstStyle>
            <a:lvl1pPr marL="0" indent="0">
              <a:buNone/>
              <a:defRPr sz="4800">
                <a:solidFill>
                  <a:schemeClr val="accent4"/>
                </a:solidFill>
                <a:latin typeface="+mj-lt"/>
              </a:defRPr>
            </a:lvl1pPr>
          </a:lstStyle>
          <a:p>
            <a:pPr lvl="0"/>
            <a:r>
              <a:rPr lang="nl-NL"/>
              <a:t>C</a:t>
            </a:r>
          </a:p>
        </p:txBody>
      </p:sp>
      <p:sp>
        <p:nvSpPr>
          <p:cNvPr id="29" name="Tijdelijke aanduiding voor tekst 24">
            <a:extLst>
              <a:ext uri="{FF2B5EF4-FFF2-40B4-BE49-F238E27FC236}">
                <a16:creationId xmlns:a16="http://schemas.microsoft.com/office/drawing/2014/main" id="{422BFDF2-EE78-C84F-801E-B690D0AC184A}"/>
              </a:ext>
            </a:extLst>
          </p:cNvPr>
          <p:cNvSpPr>
            <a:spLocks noGrp="1"/>
          </p:cNvSpPr>
          <p:nvPr>
            <p:ph type="body" sz="quarter" idx="18" hasCustomPrompt="1"/>
          </p:nvPr>
        </p:nvSpPr>
        <p:spPr>
          <a:xfrm>
            <a:off x="6791475" y="5088211"/>
            <a:ext cx="4819501" cy="611999"/>
          </a:xfrm>
        </p:spPr>
        <p:txBody>
          <a:bodyPr anchor="ctr"/>
          <a:lstStyle>
            <a:lvl1pPr marL="0" indent="0">
              <a:buNone/>
              <a:defRPr/>
            </a:lvl1pPr>
          </a:lstStyle>
          <a:p>
            <a:pPr lvl="0"/>
            <a:r>
              <a:rPr lang="nl-NL"/>
              <a:t>Duis </a:t>
            </a:r>
            <a:r>
              <a:rPr lang="nl-NL" err="1"/>
              <a:t>aute</a:t>
            </a:r>
            <a:r>
              <a:rPr lang="nl-NL"/>
              <a:t> </a:t>
            </a:r>
            <a:r>
              <a:rPr lang="nl-NL" err="1"/>
              <a:t>irure</a:t>
            </a:r>
            <a:r>
              <a:rPr lang="nl-NL"/>
              <a:t> </a:t>
            </a:r>
            <a:r>
              <a:rPr lang="nl-NL" err="1"/>
              <a:t>dolor</a:t>
            </a:r>
            <a:r>
              <a:rPr lang="nl-NL"/>
              <a:t> in </a:t>
            </a:r>
            <a:r>
              <a:rPr lang="nl-NL" err="1"/>
              <a:t>reprehenderit</a:t>
            </a:r>
            <a:r>
              <a:rPr lang="nl-NL"/>
              <a:t> in </a:t>
            </a:r>
            <a:r>
              <a:rPr lang="nl-NL" err="1"/>
              <a:t>voluptate</a:t>
            </a:r>
            <a:r>
              <a:rPr lang="nl-NL"/>
              <a:t> </a:t>
            </a:r>
            <a:r>
              <a:rPr lang="nl-NL" err="1"/>
              <a:t>velit</a:t>
            </a:r>
            <a:r>
              <a:rPr lang="nl-NL"/>
              <a:t> </a:t>
            </a:r>
            <a:r>
              <a:rPr lang="nl-NL" err="1"/>
              <a:t>esse</a:t>
            </a:r>
            <a:r>
              <a:rPr lang="nl-NL"/>
              <a:t> </a:t>
            </a:r>
            <a:r>
              <a:rPr lang="nl-NL" err="1"/>
              <a:t>cillum</a:t>
            </a:r>
            <a:r>
              <a:rPr lang="nl-NL"/>
              <a:t> </a:t>
            </a:r>
            <a:r>
              <a:rPr lang="nl-NL" err="1"/>
              <a:t>dolore</a:t>
            </a:r>
            <a:endParaRPr lang="nl-NL"/>
          </a:p>
        </p:txBody>
      </p:sp>
      <p:sp>
        <p:nvSpPr>
          <p:cNvPr id="31" name="Tijdelijke aanduiding voor afbeelding 30">
            <a:extLst>
              <a:ext uri="{FF2B5EF4-FFF2-40B4-BE49-F238E27FC236}">
                <a16:creationId xmlns:a16="http://schemas.microsoft.com/office/drawing/2014/main" id="{FC04DBAC-CC27-1756-73A3-BA0FAC1EB2DC}"/>
              </a:ext>
            </a:extLst>
          </p:cNvPr>
          <p:cNvSpPr>
            <a:spLocks noGrp="1"/>
          </p:cNvSpPr>
          <p:nvPr>
            <p:ph type="pic" sz="quarter" idx="19" hasCustomPrompt="1"/>
          </p:nvPr>
        </p:nvSpPr>
        <p:spPr>
          <a:xfrm>
            <a:off x="-826861" y="-899885"/>
            <a:ext cx="6480000" cy="6480000"/>
          </a:xfrm>
          <a:prstGeom prst="round2DiagRect">
            <a:avLst>
              <a:gd name="adj1" fmla="val 40669"/>
              <a:gd name="adj2" fmla="val 0"/>
            </a:avLst>
          </a:prstGeom>
          <a:solidFill>
            <a:schemeClr val="accent5"/>
          </a:solidFill>
        </p:spPr>
        <p:txBody>
          <a:bodyPr tIns="1008000" anchor="ctr"/>
          <a:lstStyle>
            <a:lvl1pPr marL="0" indent="0" algn="ctr">
              <a:buNone/>
              <a:defRPr>
                <a:solidFill>
                  <a:schemeClr val="tx2"/>
                </a:solidFill>
              </a:defRPr>
            </a:lvl1pPr>
          </a:lstStyle>
          <a:p>
            <a:r>
              <a:rPr lang="nl-NL"/>
              <a:t>Afbeelding</a:t>
            </a:r>
          </a:p>
        </p:txBody>
      </p:sp>
    </p:spTree>
    <p:extLst>
      <p:ext uri="{BB962C8B-B14F-4D97-AF65-F5344CB8AC3E}">
        <p14:creationId xmlns:p14="http://schemas.microsoft.com/office/powerpoint/2010/main" val="2054669879"/>
      </p:ext>
    </p:extLst>
  </p:cSld>
  <p:clrMapOvr>
    <a:masterClrMapping/>
  </p:clrMapOvr>
  <p:extLst>
    <p:ext uri="{DCECCB84-F9BA-43D5-87BE-67443E8EF086}">
      <p15:sldGuideLst xmlns:p15="http://schemas.microsoft.com/office/powerpoint/2012/main">
        <p15:guide id="1" orient="horz" pos="353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C Copy +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CE853-2255-F7B8-67E5-DAAFAECFA9F7}"/>
              </a:ext>
            </a:extLst>
          </p:cNvPr>
          <p:cNvSpPr>
            <a:spLocks noGrp="1"/>
          </p:cNvSpPr>
          <p:nvPr>
            <p:ph type="ctrTitle" hasCustomPrompt="1"/>
          </p:nvPr>
        </p:nvSpPr>
        <p:spPr>
          <a:xfrm>
            <a:off x="571500" y="1513304"/>
            <a:ext cx="5368925" cy="528222"/>
          </a:xfrm>
        </p:spPr>
        <p:txBody>
          <a:bodyPr anchor="t">
            <a:noAutofit/>
          </a:bodyPr>
          <a:lstStyle>
            <a:lvl1pPr algn="l">
              <a:lnSpc>
                <a:spcPts val="5000"/>
              </a:lnSpc>
              <a:defRPr sz="5000">
                <a:solidFill>
                  <a:schemeClr val="accent1"/>
                </a:solidFill>
              </a:defRPr>
            </a:lvl1pPr>
          </a:lstStyle>
          <a:p>
            <a:r>
              <a:rPr lang="nl-NL"/>
              <a:t>Titel</a:t>
            </a:r>
          </a:p>
        </p:txBody>
      </p:sp>
      <p:sp>
        <p:nvSpPr>
          <p:cNvPr id="3" name="Ondertitel 2">
            <a:extLst>
              <a:ext uri="{FF2B5EF4-FFF2-40B4-BE49-F238E27FC236}">
                <a16:creationId xmlns:a16="http://schemas.microsoft.com/office/drawing/2014/main" id="{9873BF13-E6EB-2FF3-1304-EE52DF7DD3CA}"/>
              </a:ext>
            </a:extLst>
          </p:cNvPr>
          <p:cNvSpPr>
            <a:spLocks noGrp="1"/>
          </p:cNvSpPr>
          <p:nvPr>
            <p:ph type="subTitle" idx="1" hasCustomPrompt="1"/>
          </p:nvPr>
        </p:nvSpPr>
        <p:spPr>
          <a:xfrm>
            <a:off x="571501" y="2304359"/>
            <a:ext cx="5359500" cy="1002738"/>
          </a:xfrm>
        </p:spPr>
        <p:txBody>
          <a:bodyPr/>
          <a:lstStyle>
            <a:lvl1pPr marL="0" indent="0" algn="l">
              <a:lnSpc>
                <a:spcPct val="100000"/>
              </a:lnSpc>
              <a:buClr>
                <a:schemeClr val="accent1"/>
              </a:buClr>
              <a:buFont typeface="Abadi Extra Light" panose="020B0204020104020204" pitchFamily="34" charset="0"/>
              <a:buNone/>
              <a:defRPr sz="16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Duis </a:t>
            </a:r>
            <a:r>
              <a:rPr lang="nl-NL" err="1"/>
              <a:t>aute</a:t>
            </a:r>
            <a:r>
              <a:rPr lang="nl-NL"/>
              <a:t> </a:t>
            </a:r>
            <a:r>
              <a:rPr lang="nl-NL" err="1"/>
              <a:t>irure</a:t>
            </a:r>
            <a:r>
              <a:rPr lang="nl-NL"/>
              <a:t> </a:t>
            </a:r>
            <a:r>
              <a:rPr lang="nl-NL" err="1"/>
              <a:t>dolor</a:t>
            </a:r>
            <a:r>
              <a:rPr lang="nl-NL"/>
              <a:t> in </a:t>
            </a:r>
            <a:r>
              <a:rPr lang="nl-NL" err="1"/>
              <a:t>reprehenderit</a:t>
            </a:r>
            <a:r>
              <a:rPr lang="nl-NL"/>
              <a:t> in </a:t>
            </a:r>
            <a:r>
              <a:rPr lang="nl-NL" err="1"/>
              <a:t>voluptate</a:t>
            </a:r>
            <a:r>
              <a:rPr lang="nl-NL"/>
              <a:t> </a:t>
            </a:r>
            <a:r>
              <a:rPr lang="nl-NL" err="1"/>
              <a:t>velit</a:t>
            </a:r>
            <a:r>
              <a:rPr lang="nl-NL"/>
              <a:t> </a:t>
            </a:r>
            <a:r>
              <a:rPr lang="nl-NL" err="1"/>
              <a:t>esse</a:t>
            </a:r>
            <a:r>
              <a:rPr lang="nl-NL"/>
              <a:t> </a:t>
            </a:r>
            <a:r>
              <a:rPr lang="nl-NL" err="1"/>
              <a:t>cillum</a:t>
            </a:r>
            <a:r>
              <a:rPr lang="nl-NL"/>
              <a:t> </a:t>
            </a:r>
            <a:r>
              <a:rPr lang="nl-NL" err="1"/>
              <a:t>dolore</a:t>
            </a:r>
            <a:r>
              <a:rPr lang="nl-NL"/>
              <a:t> </a:t>
            </a:r>
            <a:r>
              <a:rPr lang="nl-NL" err="1"/>
              <a:t>eu</a:t>
            </a:r>
            <a:r>
              <a:rPr lang="nl-NL"/>
              <a:t> </a:t>
            </a:r>
            <a:r>
              <a:rPr lang="nl-NL" err="1"/>
              <a:t>fugiat</a:t>
            </a:r>
            <a:r>
              <a:rPr lang="nl-NL"/>
              <a:t> </a:t>
            </a:r>
            <a:r>
              <a:rPr lang="nl-NL" err="1"/>
              <a:t>nulla</a:t>
            </a:r>
            <a:r>
              <a:rPr lang="nl-NL"/>
              <a:t> </a:t>
            </a:r>
            <a:r>
              <a:rPr lang="nl-NL" err="1"/>
              <a:t>pariatur</a:t>
            </a:r>
            <a:r>
              <a:rPr lang="nl-NL"/>
              <a:t>. </a:t>
            </a:r>
            <a:r>
              <a:rPr lang="nl-NL" err="1"/>
              <a:t>Excepteur</a:t>
            </a:r>
            <a:r>
              <a:rPr lang="nl-NL"/>
              <a:t> sint </a:t>
            </a:r>
            <a:r>
              <a:rPr lang="nl-NL" err="1"/>
              <a:t>occaecat</a:t>
            </a:r>
            <a:r>
              <a:rPr lang="nl-NL"/>
              <a:t> </a:t>
            </a:r>
            <a:r>
              <a:rPr lang="nl-NL" err="1"/>
              <a:t>cupidatat</a:t>
            </a:r>
            <a:r>
              <a:rPr lang="nl-NL"/>
              <a:t> non </a:t>
            </a:r>
            <a:r>
              <a:rPr lang="nl-NL" err="1"/>
              <a:t>proident</a:t>
            </a:r>
            <a:r>
              <a:rPr lang="nl-NL"/>
              <a:t>, </a:t>
            </a:r>
            <a:r>
              <a:rPr lang="nl-NL" err="1"/>
              <a:t>sunt</a:t>
            </a:r>
            <a:r>
              <a:rPr lang="nl-NL"/>
              <a:t> in culpa </a:t>
            </a:r>
            <a:r>
              <a:rPr lang="nl-NL" err="1"/>
              <a:t>qui</a:t>
            </a:r>
            <a:r>
              <a:rPr lang="nl-NL"/>
              <a:t> officia </a:t>
            </a:r>
            <a:r>
              <a:rPr lang="nl-NL" err="1"/>
              <a:t>deserunt</a:t>
            </a:r>
            <a:r>
              <a:rPr lang="nl-NL"/>
              <a:t> </a:t>
            </a:r>
            <a:r>
              <a:rPr lang="nl-NL" err="1"/>
              <a:t>mollit</a:t>
            </a:r>
            <a:r>
              <a:rPr lang="nl-NL"/>
              <a:t> </a:t>
            </a:r>
            <a:r>
              <a:rPr lang="nl-NL" err="1"/>
              <a:t>anim</a:t>
            </a:r>
            <a:r>
              <a:rPr lang="nl-NL"/>
              <a:t> </a:t>
            </a:r>
            <a:r>
              <a:rPr lang="nl-NL" err="1"/>
              <a:t>id</a:t>
            </a:r>
            <a:r>
              <a:rPr lang="nl-NL"/>
              <a:t> </a:t>
            </a:r>
            <a:r>
              <a:rPr lang="nl-NL" err="1"/>
              <a:t>est</a:t>
            </a:r>
            <a:r>
              <a:rPr lang="nl-NL"/>
              <a:t> </a:t>
            </a:r>
            <a:r>
              <a:rPr lang="nl-NL" err="1"/>
              <a:t>laborum</a:t>
            </a:r>
            <a:r>
              <a:rPr lang="nl-NL"/>
              <a:t>.</a:t>
            </a:r>
          </a:p>
        </p:txBody>
      </p:sp>
      <p:sp>
        <p:nvSpPr>
          <p:cNvPr id="5" name="Tijdelijke aanduiding voor voettekst 4">
            <a:extLst>
              <a:ext uri="{FF2B5EF4-FFF2-40B4-BE49-F238E27FC236}">
                <a16:creationId xmlns:a16="http://schemas.microsoft.com/office/drawing/2014/main" id="{50745F0E-5B56-504F-F9F9-F047CE4A0B0D}"/>
              </a:ext>
            </a:extLst>
          </p:cNvPr>
          <p:cNvSpPr>
            <a:spLocks noGrp="1"/>
          </p:cNvSpPr>
          <p:nvPr>
            <p:ph type="ftr" sz="quarter" idx="11"/>
          </p:nvPr>
        </p:nvSpPr>
        <p:spPr/>
        <p:txBody>
          <a:bodyPr/>
          <a:lstStyle/>
          <a:p>
            <a:r>
              <a:rPr lang="nl-NL"/>
              <a:t>invoegen &gt; Koptekst en voettekst</a:t>
            </a:r>
          </a:p>
        </p:txBody>
      </p:sp>
      <p:sp>
        <p:nvSpPr>
          <p:cNvPr id="6" name="Tijdelijke aanduiding voor dianummer 5">
            <a:extLst>
              <a:ext uri="{FF2B5EF4-FFF2-40B4-BE49-F238E27FC236}">
                <a16:creationId xmlns:a16="http://schemas.microsoft.com/office/drawing/2014/main" id="{0C07BB04-031C-91AA-3F8E-375402162E3C}"/>
              </a:ext>
            </a:extLst>
          </p:cNvPr>
          <p:cNvSpPr>
            <a:spLocks noGrp="1"/>
          </p:cNvSpPr>
          <p:nvPr>
            <p:ph type="sldNum" sz="quarter" idx="12"/>
          </p:nvPr>
        </p:nvSpPr>
        <p:spPr/>
        <p:txBody>
          <a:bodyPr/>
          <a:lstStyle/>
          <a:p>
            <a:fld id="{1B71BB4A-7DC0-41F9-B589-288E53C2F0C1}" type="slidenum">
              <a:rPr lang="nl-NL" smtClean="0"/>
              <a:t>‹nr.›</a:t>
            </a:fld>
            <a:endParaRPr lang="nl-NL"/>
          </a:p>
        </p:txBody>
      </p:sp>
      <p:pic>
        <p:nvPicPr>
          <p:cNvPr id="9" name="Graphic 8">
            <a:extLst>
              <a:ext uri="{FF2B5EF4-FFF2-40B4-BE49-F238E27FC236}">
                <a16:creationId xmlns:a16="http://schemas.microsoft.com/office/drawing/2014/main" id="{A3CDA7EB-BB63-915B-36AE-AC797C135E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62300" y="384176"/>
            <a:ext cx="444500" cy="444500"/>
          </a:xfrm>
          <a:prstGeom prst="rect">
            <a:avLst/>
          </a:prstGeom>
        </p:spPr>
      </p:pic>
      <p:sp>
        <p:nvSpPr>
          <p:cNvPr id="13" name="Rechthoek 12">
            <a:extLst>
              <a:ext uri="{FF2B5EF4-FFF2-40B4-BE49-F238E27FC236}">
                <a16:creationId xmlns:a16="http://schemas.microsoft.com/office/drawing/2014/main" id="{6C8B502F-A6C0-B5E9-FCB3-1D68A799762D}"/>
              </a:ext>
            </a:extLst>
          </p:cNvPr>
          <p:cNvSpPr>
            <a:spLocks noGrp="1" noRot="1" noMove="1" noResize="1" noEditPoints="1" noAdjustHandles="1" noChangeArrowheads="1" noChangeShapeType="1"/>
          </p:cNvSpPr>
          <p:nvPr userDrawn="1"/>
        </p:nvSpPr>
        <p:spPr>
          <a:xfrm>
            <a:off x="0" y="6714000"/>
            <a:ext cx="12192000" cy="144000"/>
          </a:xfrm>
          <a:prstGeom prst="rect">
            <a:avLst/>
          </a:prstGeom>
          <a:gradFill>
            <a:gsLst>
              <a:gs pos="100000">
                <a:srgbClr val="8EB83C"/>
              </a:gs>
              <a:gs pos="67000">
                <a:srgbClr val="50987D"/>
              </a:gs>
              <a:gs pos="34000">
                <a:srgbClr val="2482AC"/>
              </a:gs>
              <a:gs pos="0">
                <a:srgbClr val="147ABF"/>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ijdelijke aanduiding voor tekst 22">
            <a:extLst>
              <a:ext uri="{FF2B5EF4-FFF2-40B4-BE49-F238E27FC236}">
                <a16:creationId xmlns:a16="http://schemas.microsoft.com/office/drawing/2014/main" id="{72689890-0AA5-3E4A-1FFD-5A39EBF6BD9E}"/>
              </a:ext>
            </a:extLst>
          </p:cNvPr>
          <p:cNvSpPr>
            <a:spLocks noGrp="1"/>
          </p:cNvSpPr>
          <p:nvPr>
            <p:ph type="body" sz="quarter" idx="13" hasCustomPrompt="1"/>
          </p:nvPr>
        </p:nvSpPr>
        <p:spPr>
          <a:xfrm>
            <a:off x="571500" y="3614451"/>
            <a:ext cx="540000" cy="612000"/>
          </a:xfrm>
        </p:spPr>
        <p:txBody>
          <a:bodyPr/>
          <a:lstStyle>
            <a:lvl1pPr marL="0" indent="0">
              <a:buNone/>
              <a:defRPr sz="4800">
                <a:solidFill>
                  <a:schemeClr val="tx2"/>
                </a:solidFill>
                <a:latin typeface="+mj-lt"/>
              </a:defRPr>
            </a:lvl1pPr>
          </a:lstStyle>
          <a:p>
            <a:pPr lvl="0"/>
            <a:r>
              <a:rPr lang="nl-NL"/>
              <a:t>A</a:t>
            </a:r>
          </a:p>
        </p:txBody>
      </p:sp>
      <p:sp>
        <p:nvSpPr>
          <p:cNvPr id="25" name="Tijdelijke aanduiding voor tekst 24">
            <a:extLst>
              <a:ext uri="{FF2B5EF4-FFF2-40B4-BE49-F238E27FC236}">
                <a16:creationId xmlns:a16="http://schemas.microsoft.com/office/drawing/2014/main" id="{4DEA1DA3-1493-C2AF-4B1D-FAE45B7C051C}"/>
              </a:ext>
            </a:extLst>
          </p:cNvPr>
          <p:cNvSpPr>
            <a:spLocks noGrp="1"/>
          </p:cNvSpPr>
          <p:nvPr>
            <p:ph type="body" sz="quarter" idx="14" hasCustomPrompt="1"/>
          </p:nvPr>
        </p:nvSpPr>
        <p:spPr>
          <a:xfrm>
            <a:off x="1111500" y="3614450"/>
            <a:ext cx="4819501" cy="611999"/>
          </a:xfrm>
        </p:spPr>
        <p:txBody>
          <a:bodyPr anchor="ctr"/>
          <a:lstStyle>
            <a:lvl1pPr marL="0" indent="0">
              <a:buNone/>
              <a:defRPr/>
            </a:lvl1pPr>
          </a:lstStyle>
          <a:p>
            <a:pPr lvl="0"/>
            <a:r>
              <a:rPr lang="nl-NL"/>
              <a:t>Duis </a:t>
            </a:r>
            <a:r>
              <a:rPr lang="nl-NL" err="1"/>
              <a:t>aute</a:t>
            </a:r>
            <a:r>
              <a:rPr lang="nl-NL"/>
              <a:t> </a:t>
            </a:r>
            <a:r>
              <a:rPr lang="nl-NL" err="1"/>
              <a:t>irure</a:t>
            </a:r>
            <a:r>
              <a:rPr lang="nl-NL"/>
              <a:t> </a:t>
            </a:r>
            <a:r>
              <a:rPr lang="nl-NL" err="1"/>
              <a:t>dolor</a:t>
            </a:r>
            <a:r>
              <a:rPr lang="nl-NL"/>
              <a:t> in </a:t>
            </a:r>
            <a:r>
              <a:rPr lang="nl-NL" err="1"/>
              <a:t>reprehenderit</a:t>
            </a:r>
            <a:r>
              <a:rPr lang="nl-NL"/>
              <a:t> in </a:t>
            </a:r>
            <a:r>
              <a:rPr lang="nl-NL" err="1"/>
              <a:t>voluptate</a:t>
            </a:r>
            <a:r>
              <a:rPr lang="nl-NL"/>
              <a:t> </a:t>
            </a:r>
            <a:r>
              <a:rPr lang="nl-NL" err="1"/>
              <a:t>velit</a:t>
            </a:r>
            <a:r>
              <a:rPr lang="nl-NL"/>
              <a:t> </a:t>
            </a:r>
            <a:r>
              <a:rPr lang="nl-NL" err="1"/>
              <a:t>esse</a:t>
            </a:r>
            <a:r>
              <a:rPr lang="nl-NL"/>
              <a:t> </a:t>
            </a:r>
            <a:r>
              <a:rPr lang="nl-NL" err="1"/>
              <a:t>cillum</a:t>
            </a:r>
            <a:r>
              <a:rPr lang="nl-NL"/>
              <a:t> </a:t>
            </a:r>
            <a:r>
              <a:rPr lang="nl-NL" err="1"/>
              <a:t>dolore</a:t>
            </a:r>
            <a:endParaRPr lang="nl-NL"/>
          </a:p>
        </p:txBody>
      </p:sp>
      <p:sp>
        <p:nvSpPr>
          <p:cNvPr id="26" name="Tijdelijke aanduiding voor tekst 22">
            <a:extLst>
              <a:ext uri="{FF2B5EF4-FFF2-40B4-BE49-F238E27FC236}">
                <a16:creationId xmlns:a16="http://schemas.microsoft.com/office/drawing/2014/main" id="{14305B85-52EE-C81A-CFC2-8B2A3AE37B01}"/>
              </a:ext>
            </a:extLst>
          </p:cNvPr>
          <p:cNvSpPr>
            <a:spLocks noGrp="1"/>
          </p:cNvSpPr>
          <p:nvPr>
            <p:ph type="body" sz="quarter" idx="15" hasCustomPrompt="1"/>
          </p:nvPr>
        </p:nvSpPr>
        <p:spPr>
          <a:xfrm>
            <a:off x="573781" y="4355264"/>
            <a:ext cx="540000" cy="612000"/>
          </a:xfrm>
        </p:spPr>
        <p:txBody>
          <a:bodyPr/>
          <a:lstStyle>
            <a:lvl1pPr marL="0" indent="0">
              <a:buNone/>
              <a:defRPr sz="4800">
                <a:solidFill>
                  <a:schemeClr val="accent3"/>
                </a:solidFill>
                <a:latin typeface="+mj-lt"/>
              </a:defRPr>
            </a:lvl1pPr>
          </a:lstStyle>
          <a:p>
            <a:pPr lvl="0"/>
            <a:r>
              <a:rPr lang="nl-NL"/>
              <a:t>B</a:t>
            </a:r>
          </a:p>
        </p:txBody>
      </p:sp>
      <p:sp>
        <p:nvSpPr>
          <p:cNvPr id="27" name="Tijdelijke aanduiding voor tekst 24">
            <a:extLst>
              <a:ext uri="{FF2B5EF4-FFF2-40B4-BE49-F238E27FC236}">
                <a16:creationId xmlns:a16="http://schemas.microsoft.com/office/drawing/2014/main" id="{AB1F7EE0-4907-3BCC-91C8-78DF27065A60}"/>
              </a:ext>
            </a:extLst>
          </p:cNvPr>
          <p:cNvSpPr>
            <a:spLocks noGrp="1"/>
          </p:cNvSpPr>
          <p:nvPr>
            <p:ph type="body" sz="quarter" idx="16" hasCustomPrompt="1"/>
          </p:nvPr>
        </p:nvSpPr>
        <p:spPr>
          <a:xfrm>
            <a:off x="1113781" y="4355263"/>
            <a:ext cx="4819501" cy="611999"/>
          </a:xfrm>
        </p:spPr>
        <p:txBody>
          <a:bodyPr anchor="ctr"/>
          <a:lstStyle>
            <a:lvl1pPr marL="0" indent="0">
              <a:buNone/>
              <a:defRPr/>
            </a:lvl1pPr>
          </a:lstStyle>
          <a:p>
            <a:pPr lvl="0"/>
            <a:r>
              <a:rPr lang="nl-NL"/>
              <a:t>Duis </a:t>
            </a:r>
            <a:r>
              <a:rPr lang="nl-NL" err="1"/>
              <a:t>aute</a:t>
            </a:r>
            <a:r>
              <a:rPr lang="nl-NL"/>
              <a:t> </a:t>
            </a:r>
            <a:r>
              <a:rPr lang="nl-NL" err="1"/>
              <a:t>irure</a:t>
            </a:r>
            <a:r>
              <a:rPr lang="nl-NL"/>
              <a:t> </a:t>
            </a:r>
            <a:r>
              <a:rPr lang="nl-NL" err="1"/>
              <a:t>dolor</a:t>
            </a:r>
            <a:r>
              <a:rPr lang="nl-NL"/>
              <a:t> in </a:t>
            </a:r>
            <a:r>
              <a:rPr lang="nl-NL" err="1"/>
              <a:t>reprehenderit</a:t>
            </a:r>
            <a:r>
              <a:rPr lang="nl-NL"/>
              <a:t> in </a:t>
            </a:r>
            <a:r>
              <a:rPr lang="nl-NL" err="1"/>
              <a:t>voluptate</a:t>
            </a:r>
            <a:r>
              <a:rPr lang="nl-NL"/>
              <a:t> </a:t>
            </a:r>
            <a:r>
              <a:rPr lang="nl-NL" err="1"/>
              <a:t>velit</a:t>
            </a:r>
            <a:r>
              <a:rPr lang="nl-NL"/>
              <a:t> </a:t>
            </a:r>
            <a:r>
              <a:rPr lang="nl-NL" err="1"/>
              <a:t>esse</a:t>
            </a:r>
            <a:r>
              <a:rPr lang="nl-NL"/>
              <a:t> </a:t>
            </a:r>
            <a:r>
              <a:rPr lang="nl-NL" err="1"/>
              <a:t>cillum</a:t>
            </a:r>
            <a:r>
              <a:rPr lang="nl-NL"/>
              <a:t> </a:t>
            </a:r>
            <a:r>
              <a:rPr lang="nl-NL" err="1"/>
              <a:t>dolore</a:t>
            </a:r>
            <a:endParaRPr lang="nl-NL"/>
          </a:p>
        </p:txBody>
      </p:sp>
      <p:sp>
        <p:nvSpPr>
          <p:cNvPr id="28" name="Tijdelijke aanduiding voor tekst 22">
            <a:extLst>
              <a:ext uri="{FF2B5EF4-FFF2-40B4-BE49-F238E27FC236}">
                <a16:creationId xmlns:a16="http://schemas.microsoft.com/office/drawing/2014/main" id="{2743486A-E445-509B-635A-F53B50CC0C14}"/>
              </a:ext>
            </a:extLst>
          </p:cNvPr>
          <p:cNvSpPr>
            <a:spLocks noGrp="1"/>
          </p:cNvSpPr>
          <p:nvPr>
            <p:ph type="body" sz="quarter" idx="17" hasCustomPrompt="1"/>
          </p:nvPr>
        </p:nvSpPr>
        <p:spPr>
          <a:xfrm>
            <a:off x="576162" y="5088212"/>
            <a:ext cx="540000" cy="612000"/>
          </a:xfrm>
        </p:spPr>
        <p:txBody>
          <a:bodyPr/>
          <a:lstStyle>
            <a:lvl1pPr marL="0" indent="0">
              <a:buNone/>
              <a:defRPr sz="4800">
                <a:solidFill>
                  <a:schemeClr val="accent4"/>
                </a:solidFill>
                <a:latin typeface="+mj-lt"/>
              </a:defRPr>
            </a:lvl1pPr>
          </a:lstStyle>
          <a:p>
            <a:pPr lvl="0"/>
            <a:r>
              <a:rPr lang="nl-NL"/>
              <a:t>C</a:t>
            </a:r>
          </a:p>
        </p:txBody>
      </p:sp>
      <p:sp>
        <p:nvSpPr>
          <p:cNvPr id="29" name="Tijdelijke aanduiding voor tekst 24">
            <a:extLst>
              <a:ext uri="{FF2B5EF4-FFF2-40B4-BE49-F238E27FC236}">
                <a16:creationId xmlns:a16="http://schemas.microsoft.com/office/drawing/2014/main" id="{422BFDF2-EE78-C84F-801E-B690D0AC184A}"/>
              </a:ext>
            </a:extLst>
          </p:cNvPr>
          <p:cNvSpPr>
            <a:spLocks noGrp="1"/>
          </p:cNvSpPr>
          <p:nvPr>
            <p:ph type="body" sz="quarter" idx="18" hasCustomPrompt="1"/>
          </p:nvPr>
        </p:nvSpPr>
        <p:spPr>
          <a:xfrm>
            <a:off x="1116162" y="5088211"/>
            <a:ext cx="4819501" cy="611999"/>
          </a:xfrm>
        </p:spPr>
        <p:txBody>
          <a:bodyPr anchor="ctr"/>
          <a:lstStyle>
            <a:lvl1pPr marL="0" indent="0">
              <a:buNone/>
              <a:defRPr/>
            </a:lvl1pPr>
          </a:lstStyle>
          <a:p>
            <a:pPr lvl="0"/>
            <a:r>
              <a:rPr lang="nl-NL"/>
              <a:t>Duis </a:t>
            </a:r>
            <a:r>
              <a:rPr lang="nl-NL" err="1"/>
              <a:t>aute</a:t>
            </a:r>
            <a:r>
              <a:rPr lang="nl-NL"/>
              <a:t> </a:t>
            </a:r>
            <a:r>
              <a:rPr lang="nl-NL" err="1"/>
              <a:t>irure</a:t>
            </a:r>
            <a:r>
              <a:rPr lang="nl-NL"/>
              <a:t> </a:t>
            </a:r>
            <a:r>
              <a:rPr lang="nl-NL" err="1"/>
              <a:t>dolor</a:t>
            </a:r>
            <a:r>
              <a:rPr lang="nl-NL"/>
              <a:t> in </a:t>
            </a:r>
            <a:r>
              <a:rPr lang="nl-NL" err="1"/>
              <a:t>reprehenderit</a:t>
            </a:r>
            <a:r>
              <a:rPr lang="nl-NL"/>
              <a:t> in </a:t>
            </a:r>
            <a:r>
              <a:rPr lang="nl-NL" err="1"/>
              <a:t>voluptate</a:t>
            </a:r>
            <a:r>
              <a:rPr lang="nl-NL"/>
              <a:t> </a:t>
            </a:r>
            <a:r>
              <a:rPr lang="nl-NL" err="1"/>
              <a:t>velit</a:t>
            </a:r>
            <a:r>
              <a:rPr lang="nl-NL"/>
              <a:t> </a:t>
            </a:r>
            <a:r>
              <a:rPr lang="nl-NL" err="1"/>
              <a:t>esse</a:t>
            </a:r>
            <a:r>
              <a:rPr lang="nl-NL"/>
              <a:t> </a:t>
            </a:r>
            <a:r>
              <a:rPr lang="nl-NL" err="1"/>
              <a:t>cillum</a:t>
            </a:r>
            <a:r>
              <a:rPr lang="nl-NL"/>
              <a:t> </a:t>
            </a:r>
            <a:r>
              <a:rPr lang="nl-NL" err="1"/>
              <a:t>dolore</a:t>
            </a:r>
            <a:endParaRPr lang="nl-NL"/>
          </a:p>
        </p:txBody>
      </p:sp>
      <p:sp>
        <p:nvSpPr>
          <p:cNvPr id="31" name="Tijdelijke aanduiding voor afbeelding 30">
            <a:extLst>
              <a:ext uri="{FF2B5EF4-FFF2-40B4-BE49-F238E27FC236}">
                <a16:creationId xmlns:a16="http://schemas.microsoft.com/office/drawing/2014/main" id="{FC04DBAC-CC27-1756-73A3-BA0FAC1EB2DC}"/>
              </a:ext>
            </a:extLst>
          </p:cNvPr>
          <p:cNvSpPr>
            <a:spLocks noGrp="1"/>
          </p:cNvSpPr>
          <p:nvPr>
            <p:ph type="pic" sz="quarter" idx="19" hasCustomPrompt="1"/>
          </p:nvPr>
        </p:nvSpPr>
        <p:spPr>
          <a:xfrm flipH="1">
            <a:off x="6258719" y="-865012"/>
            <a:ext cx="6969601" cy="6480000"/>
          </a:xfrm>
          <a:prstGeom prst="round2DiagRect">
            <a:avLst>
              <a:gd name="adj1" fmla="val 40669"/>
              <a:gd name="adj2" fmla="val 0"/>
            </a:avLst>
          </a:prstGeom>
          <a:solidFill>
            <a:schemeClr val="accent5"/>
          </a:solidFill>
        </p:spPr>
        <p:txBody>
          <a:bodyPr tIns="1008000" anchor="ctr"/>
          <a:lstStyle>
            <a:lvl1pPr marL="0" indent="0" algn="ctr">
              <a:buNone/>
              <a:defRPr>
                <a:solidFill>
                  <a:schemeClr val="tx2"/>
                </a:solidFill>
              </a:defRPr>
            </a:lvl1pPr>
          </a:lstStyle>
          <a:p>
            <a:r>
              <a:rPr lang="nl-NL"/>
              <a:t>Afbeelding</a:t>
            </a:r>
          </a:p>
        </p:txBody>
      </p:sp>
    </p:spTree>
    <p:extLst>
      <p:ext uri="{BB962C8B-B14F-4D97-AF65-F5344CB8AC3E}">
        <p14:creationId xmlns:p14="http://schemas.microsoft.com/office/powerpoint/2010/main" val="2704863263"/>
      </p:ext>
    </p:extLst>
  </p:cSld>
  <p:clrMapOvr>
    <a:masterClrMapping/>
  </p:clrMapOvr>
  <p:extLst>
    <p:ext uri="{DCECCB84-F9BA-43D5-87BE-67443E8EF086}">
      <p15:sldGuideLst xmlns:p15="http://schemas.microsoft.com/office/powerpoint/2012/main">
        <p15:guide id="1" orient="horz" pos="353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C Cop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CE853-2255-F7B8-67E5-DAAFAECFA9F7}"/>
              </a:ext>
            </a:extLst>
          </p:cNvPr>
          <p:cNvSpPr>
            <a:spLocks noGrp="1"/>
          </p:cNvSpPr>
          <p:nvPr>
            <p:ph type="ctrTitle" hasCustomPrompt="1"/>
          </p:nvPr>
        </p:nvSpPr>
        <p:spPr>
          <a:xfrm>
            <a:off x="571500" y="336507"/>
            <a:ext cx="5368925" cy="528222"/>
          </a:xfrm>
        </p:spPr>
        <p:txBody>
          <a:bodyPr anchor="t">
            <a:noAutofit/>
          </a:bodyPr>
          <a:lstStyle>
            <a:lvl1pPr algn="l">
              <a:lnSpc>
                <a:spcPts val="5000"/>
              </a:lnSpc>
              <a:defRPr sz="5000">
                <a:solidFill>
                  <a:schemeClr val="accent1"/>
                </a:solidFill>
              </a:defRPr>
            </a:lvl1pPr>
          </a:lstStyle>
          <a:p>
            <a:r>
              <a:rPr lang="nl-NL"/>
              <a:t>Titel</a:t>
            </a:r>
          </a:p>
        </p:txBody>
      </p:sp>
      <p:sp>
        <p:nvSpPr>
          <p:cNvPr id="3" name="Ondertitel 2">
            <a:extLst>
              <a:ext uri="{FF2B5EF4-FFF2-40B4-BE49-F238E27FC236}">
                <a16:creationId xmlns:a16="http://schemas.microsoft.com/office/drawing/2014/main" id="{9873BF13-E6EB-2FF3-1304-EE52DF7DD3CA}"/>
              </a:ext>
            </a:extLst>
          </p:cNvPr>
          <p:cNvSpPr>
            <a:spLocks noGrp="1"/>
          </p:cNvSpPr>
          <p:nvPr>
            <p:ph type="subTitle" idx="1" hasCustomPrompt="1"/>
          </p:nvPr>
        </p:nvSpPr>
        <p:spPr>
          <a:xfrm>
            <a:off x="571501" y="1127562"/>
            <a:ext cx="5359500" cy="1002738"/>
          </a:xfrm>
        </p:spPr>
        <p:txBody>
          <a:bodyPr/>
          <a:lstStyle>
            <a:lvl1pPr marL="0" indent="0" algn="l">
              <a:lnSpc>
                <a:spcPct val="100000"/>
              </a:lnSpc>
              <a:buClr>
                <a:schemeClr val="accent1"/>
              </a:buClr>
              <a:buFont typeface="Abadi Extra Light" panose="020B0204020104020204" pitchFamily="34" charset="0"/>
              <a:buNone/>
              <a:defRPr sz="16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Duis </a:t>
            </a:r>
            <a:r>
              <a:rPr lang="nl-NL" err="1"/>
              <a:t>aute</a:t>
            </a:r>
            <a:r>
              <a:rPr lang="nl-NL"/>
              <a:t> </a:t>
            </a:r>
            <a:r>
              <a:rPr lang="nl-NL" err="1"/>
              <a:t>irure</a:t>
            </a:r>
            <a:r>
              <a:rPr lang="nl-NL"/>
              <a:t> </a:t>
            </a:r>
            <a:r>
              <a:rPr lang="nl-NL" err="1"/>
              <a:t>dolor</a:t>
            </a:r>
            <a:r>
              <a:rPr lang="nl-NL"/>
              <a:t> in </a:t>
            </a:r>
            <a:r>
              <a:rPr lang="nl-NL" err="1"/>
              <a:t>reprehenderit</a:t>
            </a:r>
            <a:r>
              <a:rPr lang="nl-NL"/>
              <a:t> in </a:t>
            </a:r>
            <a:r>
              <a:rPr lang="nl-NL" err="1"/>
              <a:t>voluptate</a:t>
            </a:r>
            <a:r>
              <a:rPr lang="nl-NL"/>
              <a:t> </a:t>
            </a:r>
            <a:r>
              <a:rPr lang="nl-NL" err="1"/>
              <a:t>velit</a:t>
            </a:r>
            <a:r>
              <a:rPr lang="nl-NL"/>
              <a:t> </a:t>
            </a:r>
            <a:r>
              <a:rPr lang="nl-NL" err="1"/>
              <a:t>esse</a:t>
            </a:r>
            <a:r>
              <a:rPr lang="nl-NL"/>
              <a:t> </a:t>
            </a:r>
            <a:r>
              <a:rPr lang="nl-NL" err="1"/>
              <a:t>cillum</a:t>
            </a:r>
            <a:r>
              <a:rPr lang="nl-NL"/>
              <a:t> </a:t>
            </a:r>
            <a:r>
              <a:rPr lang="nl-NL" err="1"/>
              <a:t>dolore</a:t>
            </a:r>
            <a:r>
              <a:rPr lang="nl-NL"/>
              <a:t> </a:t>
            </a:r>
            <a:r>
              <a:rPr lang="nl-NL" err="1"/>
              <a:t>eu</a:t>
            </a:r>
            <a:r>
              <a:rPr lang="nl-NL"/>
              <a:t> </a:t>
            </a:r>
            <a:r>
              <a:rPr lang="nl-NL" err="1"/>
              <a:t>fugiat</a:t>
            </a:r>
            <a:r>
              <a:rPr lang="nl-NL"/>
              <a:t> </a:t>
            </a:r>
            <a:r>
              <a:rPr lang="nl-NL" err="1"/>
              <a:t>nulla</a:t>
            </a:r>
            <a:r>
              <a:rPr lang="nl-NL"/>
              <a:t> </a:t>
            </a:r>
            <a:r>
              <a:rPr lang="nl-NL" err="1"/>
              <a:t>pariatur</a:t>
            </a:r>
            <a:r>
              <a:rPr lang="nl-NL"/>
              <a:t>. </a:t>
            </a:r>
            <a:r>
              <a:rPr lang="nl-NL" err="1"/>
              <a:t>Excepteur</a:t>
            </a:r>
            <a:r>
              <a:rPr lang="nl-NL"/>
              <a:t> sint </a:t>
            </a:r>
            <a:r>
              <a:rPr lang="nl-NL" err="1"/>
              <a:t>occaecat</a:t>
            </a:r>
            <a:r>
              <a:rPr lang="nl-NL"/>
              <a:t> </a:t>
            </a:r>
            <a:r>
              <a:rPr lang="nl-NL" err="1"/>
              <a:t>cupidatat</a:t>
            </a:r>
            <a:r>
              <a:rPr lang="nl-NL"/>
              <a:t> non </a:t>
            </a:r>
            <a:r>
              <a:rPr lang="nl-NL" err="1"/>
              <a:t>proident</a:t>
            </a:r>
            <a:r>
              <a:rPr lang="nl-NL"/>
              <a:t>, </a:t>
            </a:r>
            <a:r>
              <a:rPr lang="nl-NL" err="1"/>
              <a:t>sunt</a:t>
            </a:r>
            <a:r>
              <a:rPr lang="nl-NL"/>
              <a:t> in culpa </a:t>
            </a:r>
            <a:r>
              <a:rPr lang="nl-NL" err="1"/>
              <a:t>qui</a:t>
            </a:r>
            <a:r>
              <a:rPr lang="nl-NL"/>
              <a:t> officia </a:t>
            </a:r>
            <a:r>
              <a:rPr lang="nl-NL" err="1"/>
              <a:t>deserunt</a:t>
            </a:r>
            <a:r>
              <a:rPr lang="nl-NL"/>
              <a:t> </a:t>
            </a:r>
            <a:r>
              <a:rPr lang="nl-NL" err="1"/>
              <a:t>mollit</a:t>
            </a:r>
            <a:r>
              <a:rPr lang="nl-NL"/>
              <a:t> </a:t>
            </a:r>
            <a:r>
              <a:rPr lang="nl-NL" err="1"/>
              <a:t>anim</a:t>
            </a:r>
            <a:r>
              <a:rPr lang="nl-NL"/>
              <a:t> </a:t>
            </a:r>
            <a:r>
              <a:rPr lang="nl-NL" err="1"/>
              <a:t>id</a:t>
            </a:r>
            <a:r>
              <a:rPr lang="nl-NL"/>
              <a:t> </a:t>
            </a:r>
            <a:r>
              <a:rPr lang="nl-NL" err="1"/>
              <a:t>est</a:t>
            </a:r>
            <a:r>
              <a:rPr lang="nl-NL"/>
              <a:t> </a:t>
            </a:r>
            <a:r>
              <a:rPr lang="nl-NL" err="1"/>
              <a:t>laborum</a:t>
            </a:r>
            <a:r>
              <a:rPr lang="nl-NL"/>
              <a:t>.</a:t>
            </a:r>
          </a:p>
        </p:txBody>
      </p:sp>
      <p:sp>
        <p:nvSpPr>
          <p:cNvPr id="5" name="Tijdelijke aanduiding voor voettekst 4">
            <a:extLst>
              <a:ext uri="{FF2B5EF4-FFF2-40B4-BE49-F238E27FC236}">
                <a16:creationId xmlns:a16="http://schemas.microsoft.com/office/drawing/2014/main" id="{50745F0E-5B56-504F-F9F9-F047CE4A0B0D}"/>
              </a:ext>
            </a:extLst>
          </p:cNvPr>
          <p:cNvSpPr>
            <a:spLocks noGrp="1"/>
          </p:cNvSpPr>
          <p:nvPr>
            <p:ph type="ftr" sz="quarter" idx="11"/>
          </p:nvPr>
        </p:nvSpPr>
        <p:spPr/>
        <p:txBody>
          <a:bodyPr/>
          <a:lstStyle/>
          <a:p>
            <a:r>
              <a:rPr lang="nl-NL"/>
              <a:t>invoegen &gt; Koptekst en voettekst</a:t>
            </a:r>
          </a:p>
        </p:txBody>
      </p:sp>
      <p:sp>
        <p:nvSpPr>
          <p:cNvPr id="6" name="Tijdelijke aanduiding voor dianummer 5">
            <a:extLst>
              <a:ext uri="{FF2B5EF4-FFF2-40B4-BE49-F238E27FC236}">
                <a16:creationId xmlns:a16="http://schemas.microsoft.com/office/drawing/2014/main" id="{0C07BB04-031C-91AA-3F8E-375402162E3C}"/>
              </a:ext>
            </a:extLst>
          </p:cNvPr>
          <p:cNvSpPr>
            <a:spLocks noGrp="1"/>
          </p:cNvSpPr>
          <p:nvPr>
            <p:ph type="sldNum" sz="quarter" idx="12"/>
          </p:nvPr>
        </p:nvSpPr>
        <p:spPr/>
        <p:txBody>
          <a:bodyPr/>
          <a:lstStyle/>
          <a:p>
            <a:fld id="{1B71BB4A-7DC0-41F9-B589-288E53C2F0C1}" type="slidenum">
              <a:rPr lang="nl-NL" smtClean="0"/>
              <a:t>‹nr.›</a:t>
            </a:fld>
            <a:endParaRPr lang="nl-NL"/>
          </a:p>
        </p:txBody>
      </p:sp>
      <p:pic>
        <p:nvPicPr>
          <p:cNvPr id="9" name="Graphic 8">
            <a:extLst>
              <a:ext uri="{FF2B5EF4-FFF2-40B4-BE49-F238E27FC236}">
                <a16:creationId xmlns:a16="http://schemas.microsoft.com/office/drawing/2014/main" id="{A3CDA7EB-BB63-915B-36AE-AC797C135E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62300" y="384176"/>
            <a:ext cx="444500" cy="444500"/>
          </a:xfrm>
          <a:prstGeom prst="rect">
            <a:avLst/>
          </a:prstGeom>
        </p:spPr>
      </p:pic>
      <p:sp>
        <p:nvSpPr>
          <p:cNvPr id="13" name="Rechthoek 12">
            <a:extLst>
              <a:ext uri="{FF2B5EF4-FFF2-40B4-BE49-F238E27FC236}">
                <a16:creationId xmlns:a16="http://schemas.microsoft.com/office/drawing/2014/main" id="{6C8B502F-A6C0-B5E9-FCB3-1D68A799762D}"/>
              </a:ext>
            </a:extLst>
          </p:cNvPr>
          <p:cNvSpPr>
            <a:spLocks noGrp="1" noRot="1" noMove="1" noResize="1" noEditPoints="1" noAdjustHandles="1" noChangeArrowheads="1" noChangeShapeType="1"/>
          </p:cNvSpPr>
          <p:nvPr userDrawn="1"/>
        </p:nvSpPr>
        <p:spPr>
          <a:xfrm>
            <a:off x="0" y="6714000"/>
            <a:ext cx="12192000" cy="144000"/>
          </a:xfrm>
          <a:prstGeom prst="rect">
            <a:avLst/>
          </a:prstGeom>
          <a:gradFill>
            <a:gsLst>
              <a:gs pos="100000">
                <a:srgbClr val="8EB83C"/>
              </a:gs>
              <a:gs pos="67000">
                <a:srgbClr val="50987D"/>
              </a:gs>
              <a:gs pos="34000">
                <a:srgbClr val="2482AC"/>
              </a:gs>
              <a:gs pos="0">
                <a:srgbClr val="147ABF"/>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ijdelijke aanduiding voor tekst 22">
            <a:extLst>
              <a:ext uri="{FF2B5EF4-FFF2-40B4-BE49-F238E27FC236}">
                <a16:creationId xmlns:a16="http://schemas.microsoft.com/office/drawing/2014/main" id="{72689890-0AA5-3E4A-1FFD-5A39EBF6BD9E}"/>
              </a:ext>
            </a:extLst>
          </p:cNvPr>
          <p:cNvSpPr>
            <a:spLocks noGrp="1"/>
          </p:cNvSpPr>
          <p:nvPr>
            <p:ph type="body" sz="quarter" idx="13" hasCustomPrompt="1"/>
          </p:nvPr>
        </p:nvSpPr>
        <p:spPr>
          <a:xfrm>
            <a:off x="571500" y="2437654"/>
            <a:ext cx="540000" cy="612000"/>
          </a:xfrm>
        </p:spPr>
        <p:txBody>
          <a:bodyPr/>
          <a:lstStyle>
            <a:lvl1pPr marL="0" indent="0">
              <a:buNone/>
              <a:defRPr sz="4800">
                <a:solidFill>
                  <a:schemeClr val="tx2"/>
                </a:solidFill>
                <a:latin typeface="+mj-lt"/>
              </a:defRPr>
            </a:lvl1pPr>
          </a:lstStyle>
          <a:p>
            <a:pPr lvl="0"/>
            <a:r>
              <a:rPr lang="nl-NL"/>
              <a:t>A</a:t>
            </a:r>
          </a:p>
        </p:txBody>
      </p:sp>
      <p:sp>
        <p:nvSpPr>
          <p:cNvPr id="25" name="Tijdelijke aanduiding voor tekst 24">
            <a:extLst>
              <a:ext uri="{FF2B5EF4-FFF2-40B4-BE49-F238E27FC236}">
                <a16:creationId xmlns:a16="http://schemas.microsoft.com/office/drawing/2014/main" id="{4DEA1DA3-1493-C2AF-4B1D-FAE45B7C051C}"/>
              </a:ext>
            </a:extLst>
          </p:cNvPr>
          <p:cNvSpPr>
            <a:spLocks noGrp="1"/>
          </p:cNvSpPr>
          <p:nvPr>
            <p:ph type="body" sz="quarter" idx="14" hasCustomPrompt="1"/>
          </p:nvPr>
        </p:nvSpPr>
        <p:spPr>
          <a:xfrm>
            <a:off x="1111500" y="2437653"/>
            <a:ext cx="4819501" cy="611999"/>
          </a:xfrm>
        </p:spPr>
        <p:txBody>
          <a:bodyPr anchor="ctr"/>
          <a:lstStyle>
            <a:lvl1pPr marL="0" indent="0">
              <a:buNone/>
              <a:defRPr/>
            </a:lvl1pPr>
          </a:lstStyle>
          <a:p>
            <a:pPr lvl="0"/>
            <a:r>
              <a:rPr lang="nl-NL"/>
              <a:t>Duis </a:t>
            </a:r>
            <a:r>
              <a:rPr lang="nl-NL" err="1"/>
              <a:t>aute</a:t>
            </a:r>
            <a:r>
              <a:rPr lang="nl-NL"/>
              <a:t> </a:t>
            </a:r>
            <a:r>
              <a:rPr lang="nl-NL" err="1"/>
              <a:t>irure</a:t>
            </a:r>
            <a:r>
              <a:rPr lang="nl-NL"/>
              <a:t> </a:t>
            </a:r>
            <a:r>
              <a:rPr lang="nl-NL" err="1"/>
              <a:t>dolor</a:t>
            </a:r>
            <a:r>
              <a:rPr lang="nl-NL"/>
              <a:t> in </a:t>
            </a:r>
            <a:r>
              <a:rPr lang="nl-NL" err="1"/>
              <a:t>reprehenderit</a:t>
            </a:r>
            <a:r>
              <a:rPr lang="nl-NL"/>
              <a:t> in </a:t>
            </a:r>
            <a:r>
              <a:rPr lang="nl-NL" err="1"/>
              <a:t>voluptate</a:t>
            </a:r>
            <a:r>
              <a:rPr lang="nl-NL"/>
              <a:t> </a:t>
            </a:r>
            <a:r>
              <a:rPr lang="nl-NL" err="1"/>
              <a:t>velit</a:t>
            </a:r>
            <a:r>
              <a:rPr lang="nl-NL"/>
              <a:t> </a:t>
            </a:r>
            <a:r>
              <a:rPr lang="nl-NL" err="1"/>
              <a:t>esse</a:t>
            </a:r>
            <a:r>
              <a:rPr lang="nl-NL"/>
              <a:t> </a:t>
            </a:r>
            <a:r>
              <a:rPr lang="nl-NL" err="1"/>
              <a:t>cillum</a:t>
            </a:r>
            <a:r>
              <a:rPr lang="nl-NL"/>
              <a:t> </a:t>
            </a:r>
            <a:r>
              <a:rPr lang="nl-NL" err="1"/>
              <a:t>dolore</a:t>
            </a:r>
            <a:endParaRPr lang="nl-NL"/>
          </a:p>
        </p:txBody>
      </p:sp>
      <p:sp>
        <p:nvSpPr>
          <p:cNvPr id="26" name="Tijdelijke aanduiding voor tekst 22">
            <a:extLst>
              <a:ext uri="{FF2B5EF4-FFF2-40B4-BE49-F238E27FC236}">
                <a16:creationId xmlns:a16="http://schemas.microsoft.com/office/drawing/2014/main" id="{14305B85-52EE-C81A-CFC2-8B2A3AE37B01}"/>
              </a:ext>
            </a:extLst>
          </p:cNvPr>
          <p:cNvSpPr>
            <a:spLocks noGrp="1"/>
          </p:cNvSpPr>
          <p:nvPr>
            <p:ph type="body" sz="quarter" idx="15" hasCustomPrompt="1"/>
          </p:nvPr>
        </p:nvSpPr>
        <p:spPr>
          <a:xfrm>
            <a:off x="573781" y="3178467"/>
            <a:ext cx="540000" cy="612000"/>
          </a:xfrm>
        </p:spPr>
        <p:txBody>
          <a:bodyPr/>
          <a:lstStyle>
            <a:lvl1pPr marL="0" indent="0">
              <a:buNone/>
              <a:defRPr sz="4800">
                <a:solidFill>
                  <a:schemeClr val="accent3"/>
                </a:solidFill>
                <a:latin typeface="+mj-lt"/>
              </a:defRPr>
            </a:lvl1pPr>
          </a:lstStyle>
          <a:p>
            <a:pPr lvl="0"/>
            <a:r>
              <a:rPr lang="nl-NL"/>
              <a:t>B</a:t>
            </a:r>
          </a:p>
        </p:txBody>
      </p:sp>
      <p:sp>
        <p:nvSpPr>
          <p:cNvPr id="27" name="Tijdelijke aanduiding voor tekst 24">
            <a:extLst>
              <a:ext uri="{FF2B5EF4-FFF2-40B4-BE49-F238E27FC236}">
                <a16:creationId xmlns:a16="http://schemas.microsoft.com/office/drawing/2014/main" id="{AB1F7EE0-4907-3BCC-91C8-78DF27065A60}"/>
              </a:ext>
            </a:extLst>
          </p:cNvPr>
          <p:cNvSpPr>
            <a:spLocks noGrp="1"/>
          </p:cNvSpPr>
          <p:nvPr>
            <p:ph type="body" sz="quarter" idx="16" hasCustomPrompt="1"/>
          </p:nvPr>
        </p:nvSpPr>
        <p:spPr>
          <a:xfrm>
            <a:off x="1113781" y="3178466"/>
            <a:ext cx="4819501" cy="611999"/>
          </a:xfrm>
        </p:spPr>
        <p:txBody>
          <a:bodyPr anchor="ctr"/>
          <a:lstStyle>
            <a:lvl1pPr marL="0" indent="0">
              <a:buNone/>
              <a:defRPr/>
            </a:lvl1pPr>
          </a:lstStyle>
          <a:p>
            <a:pPr lvl="0"/>
            <a:r>
              <a:rPr lang="nl-NL"/>
              <a:t>Duis </a:t>
            </a:r>
            <a:r>
              <a:rPr lang="nl-NL" err="1"/>
              <a:t>aute</a:t>
            </a:r>
            <a:r>
              <a:rPr lang="nl-NL"/>
              <a:t> </a:t>
            </a:r>
            <a:r>
              <a:rPr lang="nl-NL" err="1"/>
              <a:t>irure</a:t>
            </a:r>
            <a:r>
              <a:rPr lang="nl-NL"/>
              <a:t> </a:t>
            </a:r>
            <a:r>
              <a:rPr lang="nl-NL" err="1"/>
              <a:t>dolor</a:t>
            </a:r>
            <a:r>
              <a:rPr lang="nl-NL"/>
              <a:t> in </a:t>
            </a:r>
            <a:r>
              <a:rPr lang="nl-NL" err="1"/>
              <a:t>reprehenderit</a:t>
            </a:r>
            <a:r>
              <a:rPr lang="nl-NL"/>
              <a:t> in </a:t>
            </a:r>
            <a:r>
              <a:rPr lang="nl-NL" err="1"/>
              <a:t>voluptate</a:t>
            </a:r>
            <a:r>
              <a:rPr lang="nl-NL"/>
              <a:t> </a:t>
            </a:r>
            <a:r>
              <a:rPr lang="nl-NL" err="1"/>
              <a:t>velit</a:t>
            </a:r>
            <a:r>
              <a:rPr lang="nl-NL"/>
              <a:t> </a:t>
            </a:r>
            <a:r>
              <a:rPr lang="nl-NL" err="1"/>
              <a:t>esse</a:t>
            </a:r>
            <a:r>
              <a:rPr lang="nl-NL"/>
              <a:t> </a:t>
            </a:r>
            <a:r>
              <a:rPr lang="nl-NL" err="1"/>
              <a:t>cillum</a:t>
            </a:r>
            <a:r>
              <a:rPr lang="nl-NL"/>
              <a:t> </a:t>
            </a:r>
            <a:r>
              <a:rPr lang="nl-NL" err="1"/>
              <a:t>dolore</a:t>
            </a:r>
            <a:endParaRPr lang="nl-NL"/>
          </a:p>
        </p:txBody>
      </p:sp>
      <p:sp>
        <p:nvSpPr>
          <p:cNvPr id="28" name="Tijdelijke aanduiding voor tekst 22">
            <a:extLst>
              <a:ext uri="{FF2B5EF4-FFF2-40B4-BE49-F238E27FC236}">
                <a16:creationId xmlns:a16="http://schemas.microsoft.com/office/drawing/2014/main" id="{2743486A-E445-509B-635A-F53B50CC0C14}"/>
              </a:ext>
            </a:extLst>
          </p:cNvPr>
          <p:cNvSpPr>
            <a:spLocks noGrp="1"/>
          </p:cNvSpPr>
          <p:nvPr>
            <p:ph type="body" sz="quarter" idx="17" hasCustomPrompt="1"/>
          </p:nvPr>
        </p:nvSpPr>
        <p:spPr>
          <a:xfrm>
            <a:off x="576162" y="3911415"/>
            <a:ext cx="540000" cy="612000"/>
          </a:xfrm>
        </p:spPr>
        <p:txBody>
          <a:bodyPr/>
          <a:lstStyle>
            <a:lvl1pPr marL="0" indent="0">
              <a:buNone/>
              <a:defRPr sz="4800">
                <a:solidFill>
                  <a:schemeClr val="accent4"/>
                </a:solidFill>
                <a:latin typeface="+mj-lt"/>
              </a:defRPr>
            </a:lvl1pPr>
          </a:lstStyle>
          <a:p>
            <a:pPr lvl="0"/>
            <a:r>
              <a:rPr lang="nl-NL"/>
              <a:t>C</a:t>
            </a:r>
          </a:p>
        </p:txBody>
      </p:sp>
      <p:sp>
        <p:nvSpPr>
          <p:cNvPr id="29" name="Tijdelijke aanduiding voor tekst 24">
            <a:extLst>
              <a:ext uri="{FF2B5EF4-FFF2-40B4-BE49-F238E27FC236}">
                <a16:creationId xmlns:a16="http://schemas.microsoft.com/office/drawing/2014/main" id="{422BFDF2-EE78-C84F-801E-B690D0AC184A}"/>
              </a:ext>
            </a:extLst>
          </p:cNvPr>
          <p:cNvSpPr>
            <a:spLocks noGrp="1"/>
          </p:cNvSpPr>
          <p:nvPr>
            <p:ph type="body" sz="quarter" idx="18" hasCustomPrompt="1"/>
          </p:nvPr>
        </p:nvSpPr>
        <p:spPr>
          <a:xfrm>
            <a:off x="1116162" y="3911414"/>
            <a:ext cx="4819501" cy="611999"/>
          </a:xfrm>
        </p:spPr>
        <p:txBody>
          <a:bodyPr anchor="ctr"/>
          <a:lstStyle>
            <a:lvl1pPr marL="0" indent="0">
              <a:buNone/>
              <a:defRPr/>
            </a:lvl1pPr>
          </a:lstStyle>
          <a:p>
            <a:pPr lvl="0"/>
            <a:r>
              <a:rPr lang="nl-NL"/>
              <a:t>Duis </a:t>
            </a:r>
            <a:r>
              <a:rPr lang="nl-NL" err="1"/>
              <a:t>aute</a:t>
            </a:r>
            <a:r>
              <a:rPr lang="nl-NL"/>
              <a:t> </a:t>
            </a:r>
            <a:r>
              <a:rPr lang="nl-NL" err="1"/>
              <a:t>irure</a:t>
            </a:r>
            <a:r>
              <a:rPr lang="nl-NL"/>
              <a:t> </a:t>
            </a:r>
            <a:r>
              <a:rPr lang="nl-NL" err="1"/>
              <a:t>dolor</a:t>
            </a:r>
            <a:r>
              <a:rPr lang="nl-NL"/>
              <a:t> in </a:t>
            </a:r>
            <a:r>
              <a:rPr lang="nl-NL" err="1"/>
              <a:t>reprehenderit</a:t>
            </a:r>
            <a:r>
              <a:rPr lang="nl-NL"/>
              <a:t> in </a:t>
            </a:r>
            <a:r>
              <a:rPr lang="nl-NL" err="1"/>
              <a:t>voluptate</a:t>
            </a:r>
            <a:r>
              <a:rPr lang="nl-NL"/>
              <a:t> </a:t>
            </a:r>
            <a:r>
              <a:rPr lang="nl-NL" err="1"/>
              <a:t>velit</a:t>
            </a:r>
            <a:r>
              <a:rPr lang="nl-NL"/>
              <a:t> </a:t>
            </a:r>
            <a:r>
              <a:rPr lang="nl-NL" err="1"/>
              <a:t>esse</a:t>
            </a:r>
            <a:r>
              <a:rPr lang="nl-NL"/>
              <a:t> </a:t>
            </a:r>
            <a:r>
              <a:rPr lang="nl-NL" err="1"/>
              <a:t>cillum</a:t>
            </a:r>
            <a:r>
              <a:rPr lang="nl-NL"/>
              <a:t> </a:t>
            </a:r>
            <a:r>
              <a:rPr lang="nl-NL" err="1"/>
              <a:t>dolore</a:t>
            </a:r>
            <a:endParaRPr lang="nl-NL"/>
          </a:p>
        </p:txBody>
      </p:sp>
    </p:spTree>
    <p:extLst>
      <p:ext uri="{BB962C8B-B14F-4D97-AF65-F5344CB8AC3E}">
        <p14:creationId xmlns:p14="http://schemas.microsoft.com/office/powerpoint/2010/main" val="1435764976"/>
      </p:ext>
    </p:extLst>
  </p:cSld>
  <p:clrMapOvr>
    <a:masterClrMapping/>
  </p:clrMapOvr>
  <p:extLst>
    <p:ext uri="{DCECCB84-F9BA-43D5-87BE-67443E8EF086}">
      <p15:sldGuideLst xmlns:p15="http://schemas.microsoft.com/office/powerpoint/2012/main">
        <p15:guide id="1" orient="horz" pos="353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CE853-2255-F7B8-67E5-DAAFAECFA9F7}"/>
              </a:ext>
            </a:extLst>
          </p:cNvPr>
          <p:cNvSpPr>
            <a:spLocks noGrp="1"/>
          </p:cNvSpPr>
          <p:nvPr>
            <p:ph type="ctrTitle" hasCustomPrompt="1"/>
          </p:nvPr>
        </p:nvSpPr>
        <p:spPr>
          <a:xfrm>
            <a:off x="571500" y="336544"/>
            <a:ext cx="11044238" cy="492131"/>
          </a:xfrm>
        </p:spPr>
        <p:txBody>
          <a:bodyPr anchor="t">
            <a:noAutofit/>
          </a:bodyPr>
          <a:lstStyle>
            <a:lvl1pPr algn="l">
              <a:lnSpc>
                <a:spcPts val="5000"/>
              </a:lnSpc>
              <a:defRPr sz="5000">
                <a:solidFill>
                  <a:schemeClr val="accent1"/>
                </a:solidFill>
              </a:defRPr>
            </a:lvl1pPr>
          </a:lstStyle>
          <a:p>
            <a:r>
              <a:rPr lang="nl-NL"/>
              <a:t>Titel</a:t>
            </a:r>
          </a:p>
        </p:txBody>
      </p:sp>
      <p:sp>
        <p:nvSpPr>
          <p:cNvPr id="3" name="Ondertitel 2">
            <a:extLst>
              <a:ext uri="{FF2B5EF4-FFF2-40B4-BE49-F238E27FC236}">
                <a16:creationId xmlns:a16="http://schemas.microsoft.com/office/drawing/2014/main" id="{9873BF13-E6EB-2FF3-1304-EE52DF7DD3CA}"/>
              </a:ext>
            </a:extLst>
          </p:cNvPr>
          <p:cNvSpPr>
            <a:spLocks noGrp="1"/>
          </p:cNvSpPr>
          <p:nvPr>
            <p:ph type="subTitle" idx="1"/>
          </p:nvPr>
        </p:nvSpPr>
        <p:spPr>
          <a:xfrm>
            <a:off x="571500" y="1212850"/>
            <a:ext cx="11044238" cy="4786312"/>
          </a:xfrm>
        </p:spPr>
        <p:txBody>
          <a:bodyPr/>
          <a:lstStyle>
            <a:lvl1pPr marL="342900" indent="-342900" algn="l">
              <a:lnSpc>
                <a:spcPts val="2400"/>
              </a:lnSpc>
              <a:buClr>
                <a:schemeClr val="accent1"/>
              </a:buClr>
              <a:buFont typeface="Abadi Extra Light" panose="020B0204020104020204" pitchFamily="34" charset="0"/>
              <a:buChar char="●"/>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5" name="Tijdelijke aanduiding voor voettekst 4">
            <a:extLst>
              <a:ext uri="{FF2B5EF4-FFF2-40B4-BE49-F238E27FC236}">
                <a16:creationId xmlns:a16="http://schemas.microsoft.com/office/drawing/2014/main" id="{50745F0E-5B56-504F-F9F9-F047CE4A0B0D}"/>
              </a:ext>
            </a:extLst>
          </p:cNvPr>
          <p:cNvSpPr>
            <a:spLocks noGrp="1"/>
          </p:cNvSpPr>
          <p:nvPr>
            <p:ph type="ftr" sz="quarter" idx="11"/>
          </p:nvPr>
        </p:nvSpPr>
        <p:spPr/>
        <p:txBody>
          <a:bodyPr/>
          <a:lstStyle/>
          <a:p>
            <a:r>
              <a:rPr lang="nl-NL" err="1"/>
              <a:t>Schakeldag</a:t>
            </a:r>
            <a:r>
              <a:rPr lang="nl-NL"/>
              <a:t> 2025</a:t>
            </a:r>
          </a:p>
        </p:txBody>
      </p:sp>
      <p:sp>
        <p:nvSpPr>
          <p:cNvPr id="6" name="Tijdelijke aanduiding voor dianummer 5">
            <a:extLst>
              <a:ext uri="{FF2B5EF4-FFF2-40B4-BE49-F238E27FC236}">
                <a16:creationId xmlns:a16="http://schemas.microsoft.com/office/drawing/2014/main" id="{0C07BB04-031C-91AA-3F8E-375402162E3C}"/>
              </a:ext>
            </a:extLst>
          </p:cNvPr>
          <p:cNvSpPr>
            <a:spLocks noGrp="1"/>
          </p:cNvSpPr>
          <p:nvPr>
            <p:ph type="sldNum" sz="quarter" idx="12"/>
          </p:nvPr>
        </p:nvSpPr>
        <p:spPr/>
        <p:txBody>
          <a:bodyPr/>
          <a:lstStyle/>
          <a:p>
            <a:fld id="{1B71BB4A-7DC0-41F9-B589-288E53C2F0C1}" type="slidenum">
              <a:rPr lang="nl-NL" smtClean="0"/>
              <a:t>‹nr.›</a:t>
            </a:fld>
            <a:endParaRPr lang="nl-NL"/>
          </a:p>
        </p:txBody>
      </p:sp>
      <p:pic>
        <p:nvPicPr>
          <p:cNvPr id="9" name="Graphic 8">
            <a:extLst>
              <a:ext uri="{FF2B5EF4-FFF2-40B4-BE49-F238E27FC236}">
                <a16:creationId xmlns:a16="http://schemas.microsoft.com/office/drawing/2014/main" id="{A3CDA7EB-BB63-915B-36AE-AC797C135E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62300" y="384176"/>
            <a:ext cx="444500" cy="444500"/>
          </a:xfrm>
          <a:prstGeom prst="rect">
            <a:avLst/>
          </a:prstGeom>
        </p:spPr>
      </p:pic>
      <p:sp>
        <p:nvSpPr>
          <p:cNvPr id="13" name="Rechthoek 12">
            <a:extLst>
              <a:ext uri="{FF2B5EF4-FFF2-40B4-BE49-F238E27FC236}">
                <a16:creationId xmlns:a16="http://schemas.microsoft.com/office/drawing/2014/main" id="{6C8B502F-A6C0-B5E9-FCB3-1D68A799762D}"/>
              </a:ext>
            </a:extLst>
          </p:cNvPr>
          <p:cNvSpPr>
            <a:spLocks noGrp="1" noRot="1" noMove="1" noResize="1" noEditPoints="1" noAdjustHandles="1" noChangeArrowheads="1" noChangeShapeType="1"/>
          </p:cNvSpPr>
          <p:nvPr userDrawn="1"/>
        </p:nvSpPr>
        <p:spPr>
          <a:xfrm>
            <a:off x="0" y="6714000"/>
            <a:ext cx="12192000" cy="144000"/>
          </a:xfrm>
          <a:prstGeom prst="rect">
            <a:avLst/>
          </a:prstGeom>
          <a:gradFill>
            <a:gsLst>
              <a:gs pos="100000">
                <a:srgbClr val="8EB83C"/>
              </a:gs>
              <a:gs pos="67000">
                <a:srgbClr val="50987D"/>
              </a:gs>
              <a:gs pos="34000">
                <a:srgbClr val="2482AC"/>
              </a:gs>
              <a:gs pos="0">
                <a:srgbClr val="147ABF"/>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9624783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er weten?">
    <p:bg>
      <p:bgPr>
        <a:solidFill>
          <a:schemeClr val="tx2"/>
        </a:solidFill>
        <a:effectLst/>
      </p:bgPr>
    </p:bg>
    <p:spTree>
      <p:nvGrpSpPr>
        <p:cNvPr id="1" name=""/>
        <p:cNvGrpSpPr/>
        <p:nvPr/>
      </p:nvGrpSpPr>
      <p:grpSpPr>
        <a:xfrm>
          <a:off x="0" y="0"/>
          <a:ext cx="0" cy="0"/>
          <a:chOff x="0" y="0"/>
          <a:chExt cx="0" cy="0"/>
        </a:xfrm>
      </p:grpSpPr>
      <p:sp>
        <p:nvSpPr>
          <p:cNvPr id="18" name="Ovaal 17">
            <a:extLst>
              <a:ext uri="{FF2B5EF4-FFF2-40B4-BE49-F238E27FC236}">
                <a16:creationId xmlns:a16="http://schemas.microsoft.com/office/drawing/2014/main" id="{161DBC0C-CECC-92E8-7621-0A1B8B342E61}"/>
              </a:ext>
            </a:extLst>
          </p:cNvPr>
          <p:cNvSpPr/>
          <p:nvPr userDrawn="1"/>
        </p:nvSpPr>
        <p:spPr>
          <a:xfrm>
            <a:off x="-742156" y="1077118"/>
            <a:ext cx="4791075" cy="479107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85ECE853-2255-F7B8-67E5-DAAFAECFA9F7}"/>
              </a:ext>
            </a:extLst>
          </p:cNvPr>
          <p:cNvSpPr>
            <a:spLocks noGrp="1"/>
          </p:cNvSpPr>
          <p:nvPr>
            <p:ph type="ctrTitle" hasCustomPrompt="1"/>
          </p:nvPr>
        </p:nvSpPr>
        <p:spPr>
          <a:xfrm>
            <a:off x="7740333" y="2181859"/>
            <a:ext cx="3875405" cy="438151"/>
          </a:xfrm>
        </p:spPr>
        <p:txBody>
          <a:bodyPr anchor="b">
            <a:noAutofit/>
          </a:bodyPr>
          <a:lstStyle>
            <a:lvl1pPr algn="l">
              <a:lnSpc>
                <a:spcPts val="4800"/>
              </a:lnSpc>
              <a:defRPr sz="3200">
                <a:solidFill>
                  <a:schemeClr val="bg1"/>
                </a:solidFill>
              </a:defRPr>
            </a:lvl1pPr>
          </a:lstStyle>
          <a:p>
            <a:r>
              <a:rPr lang="nl-NL"/>
              <a:t>Meer weten?</a:t>
            </a:r>
          </a:p>
        </p:txBody>
      </p:sp>
      <p:pic>
        <p:nvPicPr>
          <p:cNvPr id="7" name="Graphic 6">
            <a:extLst>
              <a:ext uri="{FF2B5EF4-FFF2-40B4-BE49-F238E27FC236}">
                <a16:creationId xmlns:a16="http://schemas.microsoft.com/office/drawing/2014/main" id="{22A3E3DB-68DA-97CF-92B0-2073EEF14E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46813" y="2847967"/>
            <a:ext cx="5368925" cy="1162066"/>
          </a:xfrm>
          <a:prstGeom prst="rect">
            <a:avLst/>
          </a:prstGeom>
        </p:spPr>
      </p:pic>
      <p:sp>
        <p:nvSpPr>
          <p:cNvPr id="12" name="Tijdelijke aanduiding voor tekst 11">
            <a:extLst>
              <a:ext uri="{FF2B5EF4-FFF2-40B4-BE49-F238E27FC236}">
                <a16:creationId xmlns:a16="http://schemas.microsoft.com/office/drawing/2014/main" id="{28452839-26B7-D7C9-A728-0C766FEE6C4B}"/>
              </a:ext>
            </a:extLst>
          </p:cNvPr>
          <p:cNvSpPr>
            <a:spLocks noGrp="1"/>
          </p:cNvSpPr>
          <p:nvPr>
            <p:ph type="body" sz="quarter" idx="10" hasCustomPrompt="1"/>
          </p:nvPr>
        </p:nvSpPr>
        <p:spPr>
          <a:xfrm>
            <a:off x="7740332" y="4217035"/>
            <a:ext cx="3875405" cy="332105"/>
          </a:xfrm>
        </p:spPr>
        <p:txBody>
          <a:bodyPr/>
          <a:lstStyle>
            <a:lvl1pPr marL="0" indent="0">
              <a:buNone/>
              <a:defRPr sz="2400">
                <a:solidFill>
                  <a:schemeClr val="accent4"/>
                </a:solidFill>
                <a:latin typeface="+mj-lt"/>
              </a:defRPr>
            </a:lvl1pPr>
          </a:lstStyle>
          <a:p>
            <a:pPr lvl="0"/>
            <a:r>
              <a:rPr lang="nl-NL"/>
              <a:t>Iplo.nl</a:t>
            </a:r>
          </a:p>
        </p:txBody>
      </p:sp>
      <p:sp>
        <p:nvSpPr>
          <p:cNvPr id="17" name="Tijdelijke aanduiding voor afbeelding 16">
            <a:extLst>
              <a:ext uri="{FF2B5EF4-FFF2-40B4-BE49-F238E27FC236}">
                <a16:creationId xmlns:a16="http://schemas.microsoft.com/office/drawing/2014/main" id="{4559956D-9DEE-6A75-53D3-552461F16E7D}"/>
              </a:ext>
            </a:extLst>
          </p:cNvPr>
          <p:cNvSpPr>
            <a:spLocks noGrp="1"/>
          </p:cNvSpPr>
          <p:nvPr>
            <p:ph type="pic" sz="quarter" idx="11" hasCustomPrompt="1"/>
          </p:nvPr>
        </p:nvSpPr>
        <p:spPr>
          <a:xfrm>
            <a:off x="-2219325" y="-400051"/>
            <a:ext cx="7745413" cy="7745413"/>
          </a:xfrm>
          <a:prstGeom prst="donut">
            <a:avLst>
              <a:gd name="adj" fmla="val 27202"/>
            </a:avLst>
          </a:prstGeom>
          <a:solidFill>
            <a:schemeClr val="accent5"/>
          </a:solidFill>
        </p:spPr>
        <p:txBody>
          <a:bodyPr lIns="0" tIns="756000" bIns="0" anchor="ctr"/>
          <a:lstStyle>
            <a:lvl1pPr marL="0" indent="0" algn="ctr">
              <a:buNone/>
              <a:defRPr>
                <a:solidFill>
                  <a:schemeClr val="tx2"/>
                </a:solidFill>
              </a:defRPr>
            </a:lvl1pPr>
          </a:lstStyle>
          <a:p>
            <a:r>
              <a:rPr lang="nl-NL"/>
              <a:t>Afbeelding</a:t>
            </a:r>
          </a:p>
        </p:txBody>
      </p:sp>
    </p:spTree>
    <p:extLst>
      <p:ext uri="{BB962C8B-B14F-4D97-AF65-F5344CB8AC3E}">
        <p14:creationId xmlns:p14="http://schemas.microsoft.com/office/powerpoint/2010/main" val="401769303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16.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37F57F3-AECE-D976-3559-F251AC81AA51}"/>
              </a:ext>
            </a:extLst>
          </p:cNvPr>
          <p:cNvSpPr>
            <a:spLocks noGrp="1"/>
          </p:cNvSpPr>
          <p:nvPr>
            <p:ph type="title"/>
          </p:nvPr>
        </p:nvSpPr>
        <p:spPr>
          <a:xfrm>
            <a:off x="571500" y="384176"/>
            <a:ext cx="11044238" cy="1006213"/>
          </a:xfrm>
          <a:prstGeom prst="rect">
            <a:avLst/>
          </a:prstGeom>
        </p:spPr>
        <p:txBody>
          <a:bodyPr vert="horz" lIns="0" tIns="0" rIns="0" bIns="0" rtlCol="0" anchor="ctr">
            <a:normAutofit/>
          </a:bodyPr>
          <a:lstStyle/>
          <a:p>
            <a:r>
              <a:rPr lang="nl-NL"/>
              <a:t>Klik om stijl te </a:t>
            </a:r>
            <a:br>
              <a:rPr lang="nl-NL"/>
            </a:br>
            <a:r>
              <a:rPr lang="nl-NL"/>
              <a:t>bewerken</a:t>
            </a:r>
          </a:p>
        </p:txBody>
      </p:sp>
      <p:sp>
        <p:nvSpPr>
          <p:cNvPr id="3" name="Tijdelijke aanduiding voor tekst 2">
            <a:extLst>
              <a:ext uri="{FF2B5EF4-FFF2-40B4-BE49-F238E27FC236}">
                <a16:creationId xmlns:a16="http://schemas.microsoft.com/office/drawing/2014/main" id="{293F2252-11EA-B059-326C-39132E1E5064}"/>
              </a:ext>
            </a:extLst>
          </p:cNvPr>
          <p:cNvSpPr>
            <a:spLocks noGrp="1"/>
          </p:cNvSpPr>
          <p:nvPr>
            <p:ph type="body" idx="1"/>
          </p:nvPr>
        </p:nvSpPr>
        <p:spPr>
          <a:xfrm>
            <a:off x="571500" y="1774565"/>
            <a:ext cx="11044238" cy="4224598"/>
          </a:xfrm>
          <a:prstGeom prst="rect">
            <a:avLst/>
          </a:prstGeom>
        </p:spPr>
        <p:txBody>
          <a:bodyPr vert="horz" lIns="0" tIns="0" rIns="0" bIns="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273D8C75-6249-66BB-CC2C-0CAD1C42FB10}"/>
              </a:ext>
            </a:extLst>
          </p:cNvPr>
          <p:cNvSpPr>
            <a:spLocks noGrp="1"/>
          </p:cNvSpPr>
          <p:nvPr>
            <p:ph type="ftr" sz="quarter" idx="3"/>
          </p:nvPr>
        </p:nvSpPr>
        <p:spPr>
          <a:xfrm>
            <a:off x="1062038" y="6324037"/>
            <a:ext cx="4889499" cy="180000"/>
          </a:xfrm>
          <a:prstGeom prst="rect">
            <a:avLst/>
          </a:prstGeom>
        </p:spPr>
        <p:txBody>
          <a:bodyPr vert="horz" lIns="0" tIns="0" rIns="0" bIns="0" rtlCol="0" anchor="b"/>
          <a:lstStyle>
            <a:lvl1pPr algn="l">
              <a:lnSpc>
                <a:spcPts val="1000"/>
              </a:lnSpc>
              <a:defRPr sz="1000">
                <a:solidFill>
                  <a:schemeClr val="tx1"/>
                </a:solidFill>
                <a:latin typeface="+mn-lt"/>
              </a:defRPr>
            </a:lvl1pPr>
          </a:lstStyle>
          <a:p>
            <a:r>
              <a:rPr lang="nl-NL"/>
              <a:t>invoegen &gt; Koptekst en voettekst</a:t>
            </a:r>
          </a:p>
        </p:txBody>
      </p:sp>
      <p:sp>
        <p:nvSpPr>
          <p:cNvPr id="6" name="Tijdelijke aanduiding voor dianummer 5">
            <a:extLst>
              <a:ext uri="{FF2B5EF4-FFF2-40B4-BE49-F238E27FC236}">
                <a16:creationId xmlns:a16="http://schemas.microsoft.com/office/drawing/2014/main" id="{8B072843-F20D-EC0F-D21A-7E685A9CF726}"/>
              </a:ext>
            </a:extLst>
          </p:cNvPr>
          <p:cNvSpPr>
            <a:spLocks noGrp="1"/>
          </p:cNvSpPr>
          <p:nvPr>
            <p:ph type="sldNum" sz="quarter" idx="4"/>
          </p:nvPr>
        </p:nvSpPr>
        <p:spPr>
          <a:xfrm>
            <a:off x="571500" y="6324037"/>
            <a:ext cx="360000" cy="180000"/>
          </a:xfrm>
          <a:prstGeom prst="rect">
            <a:avLst/>
          </a:prstGeom>
        </p:spPr>
        <p:txBody>
          <a:bodyPr vert="horz" lIns="0" tIns="0" rIns="0" bIns="0" rtlCol="0" anchor="b"/>
          <a:lstStyle>
            <a:lvl1pPr algn="l">
              <a:lnSpc>
                <a:spcPts val="1000"/>
              </a:lnSpc>
              <a:defRPr sz="1050">
                <a:solidFill>
                  <a:schemeClr val="tx1"/>
                </a:solidFill>
                <a:latin typeface="+mn-lt"/>
              </a:defRPr>
            </a:lvl1pPr>
          </a:lstStyle>
          <a:p>
            <a:fld id="{1B71BB4A-7DC0-41F9-B589-288E53C2F0C1}" type="slidenum">
              <a:rPr lang="nl-NL" smtClean="0"/>
              <a:pPr/>
              <a:t>‹nr.›</a:t>
            </a:fld>
            <a:endParaRPr lang="nl-NL"/>
          </a:p>
        </p:txBody>
      </p:sp>
    </p:spTree>
    <p:extLst>
      <p:ext uri="{BB962C8B-B14F-4D97-AF65-F5344CB8AC3E}">
        <p14:creationId xmlns:p14="http://schemas.microsoft.com/office/powerpoint/2010/main" val="358824837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2" r:id="rId5"/>
    <p:sldLayoutId id="2147483655" r:id="rId6"/>
    <p:sldLayoutId id="2147483657" r:id="rId7"/>
    <p:sldLayoutId id="2147483656" r:id="rId8"/>
    <p:sldLayoutId id="2147483653" r:id="rId9"/>
    <p:sldLayoutId id="2147483677" r:id="rId10"/>
    <p:sldLayoutId id="2147483678" r:id="rId11"/>
    <p:sldLayoutId id="2147483679" r:id="rId12"/>
    <p:sldLayoutId id="2147483680" r:id="rId13"/>
  </p:sldLayoutIdLst>
  <p:hf hdr="0" dt="0"/>
  <p:txStyles>
    <p:titleStyle>
      <a:lvl1pPr algn="l" defTabSz="914400" rtl="0" eaLnBrk="1" latinLnBrk="0" hangingPunct="1">
        <a:lnSpc>
          <a:spcPts val="5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sap"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sap"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sap"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sap"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77" userDrawn="1">
          <p15:clr>
            <a:srgbClr val="F26B43"/>
          </p15:clr>
        </p15:guide>
        <p15:guide id="2" pos="3749" userDrawn="1">
          <p15:clr>
            <a:srgbClr val="F26B43"/>
          </p15:clr>
        </p15:guide>
        <p15:guide id="3" pos="7317" userDrawn="1">
          <p15:clr>
            <a:srgbClr val="F26B43"/>
          </p15:clr>
        </p15:guide>
        <p15:guide id="4" pos="360" userDrawn="1">
          <p15:clr>
            <a:srgbClr val="F26B43"/>
          </p15:clr>
        </p15:guide>
        <p15:guide id="5" pos="3935" userDrawn="1">
          <p15:clr>
            <a:srgbClr val="F26B43"/>
          </p15:clr>
        </p15:guide>
        <p15:guide id="7" orient="horz" pos="242" userDrawn="1">
          <p15:clr>
            <a:srgbClr val="F26B43"/>
          </p15:clr>
        </p15:guide>
        <p15:guide id="8" orient="horz" pos="37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1133" y="1169391"/>
            <a:ext cx="10972800" cy="663123"/>
          </a:xfrm>
          <a:prstGeom prst="rect">
            <a:avLst/>
          </a:prstGeom>
        </p:spPr>
        <p:txBody>
          <a:bodyPr vert="horz" lIns="91440" tIns="45720" rIns="91440" bIns="45720" rtlCol="0" anchor="t">
            <a:normAutofit/>
          </a:bodyPr>
          <a:lstStyle/>
          <a:p>
            <a:r>
              <a:rPr lang="nl-NL"/>
              <a:t>Titelstijl van model bewerken</a:t>
            </a:r>
          </a:p>
        </p:txBody>
      </p:sp>
      <p:sp>
        <p:nvSpPr>
          <p:cNvPr id="3" name="Tijdelijke aanduiding voor tekst 2"/>
          <p:cNvSpPr>
            <a:spLocks noGrp="1"/>
          </p:cNvSpPr>
          <p:nvPr>
            <p:ph type="body" idx="1"/>
          </p:nvPr>
        </p:nvSpPr>
        <p:spPr>
          <a:xfrm>
            <a:off x="601133" y="1733121"/>
            <a:ext cx="11057212" cy="4016515"/>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28/11/25</a:t>
            </a:fld>
            <a:endParaRPr lang="nl-NL"/>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a:p>
        </p:txBody>
      </p:sp>
      <p:pic>
        <p:nvPicPr>
          <p:cNvPr id="5" name="Afbeelding 4">
            <a:extLst>
              <a:ext uri="{FF2B5EF4-FFF2-40B4-BE49-F238E27FC236}">
                <a16:creationId xmlns:a16="http://schemas.microsoft.com/office/drawing/2014/main" id="{45804278-0ED3-524C-8B87-AC1FCEE79A0D}"/>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415288" y="73590"/>
            <a:ext cx="2709572" cy="788994"/>
          </a:xfrm>
          <a:prstGeom prst="rect">
            <a:avLst/>
          </a:prstGeom>
        </p:spPr>
      </p:pic>
    </p:spTree>
    <p:extLst>
      <p:ext uri="{BB962C8B-B14F-4D97-AF65-F5344CB8AC3E}">
        <p14:creationId xmlns:p14="http://schemas.microsoft.com/office/powerpoint/2010/main" val="189524931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www.rijksoverheid.nl/documenten/kamerstukken/2024/06/20/kamerbrief-voortgang-van-een-aantal-bodemgerelateerde-onderwerpen"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6.emf"/></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mailto:Arjan.uitde.Bosch@RWS.nl"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iplo.n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iplo.nl/nieuwsbrief/" TargetMode="External"/><Relationship Id="rId5" Type="http://schemas.openxmlformats.org/officeDocument/2006/relationships/hyperlink" Target="https://iplo.nl/over-ons/informatiepunt-leefomgeving/" TargetMode="External"/><Relationship Id="rId4" Type="http://schemas.openxmlformats.org/officeDocument/2006/relationships/hyperlink" Target="https://iplo.nl/contact/vragenformulier/"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hyperlink" Target="https://open.overheid.nl/documenten/1ca231ea-3639-4e44-8e0b-d9f04ec8158b/file"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C7CEC-3909-027A-EF3A-AFA8CFED598C}"/>
              </a:ext>
            </a:extLst>
          </p:cNvPr>
          <p:cNvSpPr>
            <a:spLocks noGrp="1"/>
          </p:cNvSpPr>
          <p:nvPr>
            <p:ph type="ctrTitle"/>
          </p:nvPr>
        </p:nvSpPr>
        <p:spPr/>
        <p:txBody>
          <a:bodyPr/>
          <a:lstStyle/>
          <a:p>
            <a:r>
              <a:rPr lang="nl-NL" dirty="0"/>
              <a:t>                    </a:t>
            </a:r>
            <a:r>
              <a:rPr lang="nl-NL" sz="2000" dirty="0"/>
              <a:t>Sessie </a:t>
            </a:r>
            <a:r>
              <a:rPr lang="nl-NL" sz="2000" dirty="0" err="1"/>
              <a:t>Pfas</a:t>
            </a:r>
            <a:r>
              <a:rPr lang="nl-NL" sz="2000" dirty="0"/>
              <a:t> en de gezamenlijke aanpak</a:t>
            </a:r>
          </a:p>
        </p:txBody>
      </p:sp>
      <p:pic>
        <p:nvPicPr>
          <p:cNvPr id="9" name="Afbeelding 8" descr="Logo van de Schakeldag, met de onder titel De Omgevingswet : Samen komen we verder.">
            <a:extLst>
              <a:ext uri="{FF2B5EF4-FFF2-40B4-BE49-F238E27FC236}">
                <a16:creationId xmlns:a16="http://schemas.microsoft.com/office/drawing/2014/main" id="{A21B2A38-6DB9-283F-B4F3-EA917EC058D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hthoek 2">
            <a:extLst>
              <a:ext uri="{FF2B5EF4-FFF2-40B4-BE49-F238E27FC236}">
                <a16:creationId xmlns:a16="http://schemas.microsoft.com/office/drawing/2014/main" id="{C309D96F-D77F-3373-90B7-38B99DA03810}"/>
              </a:ext>
            </a:extLst>
          </p:cNvPr>
          <p:cNvSpPr/>
          <p:nvPr/>
        </p:nvSpPr>
        <p:spPr>
          <a:xfrm>
            <a:off x="607360" y="4168587"/>
            <a:ext cx="5219698" cy="12998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800" b="1" dirty="0">
                <a:latin typeface="Arial" panose="020B0604020202020204" pitchFamily="34" charset="0"/>
                <a:cs typeface="Arial" panose="020B0604020202020204" pitchFamily="34" charset="0"/>
              </a:rPr>
              <a:t>donderdag 27 november</a:t>
            </a:r>
          </a:p>
          <a:p>
            <a:pPr algn="ctr"/>
            <a:r>
              <a:rPr lang="nl-NL" sz="2800" dirty="0">
                <a:latin typeface="Arial" panose="020B0604020202020204" pitchFamily="34" charset="0"/>
                <a:cs typeface="Arial" panose="020B0604020202020204" pitchFamily="34" charset="0"/>
              </a:rPr>
              <a:t>WTC </a:t>
            </a:r>
            <a:r>
              <a:rPr lang="nl-NL" sz="2800" dirty="0" err="1">
                <a:latin typeface="Arial" panose="020B0604020202020204" pitchFamily="34" charset="0"/>
                <a:cs typeface="Arial" panose="020B0604020202020204" pitchFamily="34" charset="0"/>
              </a:rPr>
              <a:t>Ljouwert</a:t>
            </a:r>
            <a:endParaRPr lang="nl-NL"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274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81D1E67F-B6BB-BB4B-8BBE-2D1E53845CD9}"/>
              </a:ext>
            </a:extLst>
          </p:cNvPr>
          <p:cNvSpPr>
            <a:spLocks noGrp="1"/>
          </p:cNvSpPr>
          <p:nvPr>
            <p:ph type="ctrTitle"/>
          </p:nvPr>
        </p:nvSpPr>
        <p:spPr/>
        <p:txBody>
          <a:bodyPr/>
          <a:lstStyle/>
          <a:p>
            <a:r>
              <a:rPr lang="nl-NL" dirty="0"/>
              <a:t>Kennis &amp; Innovatieprogramma PFAS</a:t>
            </a:r>
          </a:p>
        </p:txBody>
      </p:sp>
      <p:sp>
        <p:nvSpPr>
          <p:cNvPr id="11" name="Tijdelijke aanduiding voor tekst 10">
            <a:extLst>
              <a:ext uri="{FF2B5EF4-FFF2-40B4-BE49-F238E27FC236}">
                <a16:creationId xmlns:a16="http://schemas.microsoft.com/office/drawing/2014/main" id="{E2B6AC79-D012-1108-FD2C-A105A0F98886}"/>
              </a:ext>
            </a:extLst>
          </p:cNvPr>
          <p:cNvSpPr>
            <a:spLocks noGrp="1"/>
          </p:cNvSpPr>
          <p:nvPr>
            <p:ph type="subTitle" idx="1"/>
          </p:nvPr>
        </p:nvSpPr>
        <p:spPr>
          <a:xfrm>
            <a:off x="6281057" y="1354364"/>
            <a:ext cx="5334681" cy="4786312"/>
          </a:xfrm>
        </p:spPr>
        <p:txBody>
          <a:bodyPr/>
          <a:lstStyle/>
          <a:p>
            <a:pPr marL="685800" indent="-685800">
              <a:buFont typeface="Arial" panose="020B0604020202020204" pitchFamily="34" charset="0"/>
              <a:buChar char="•"/>
            </a:pPr>
            <a:r>
              <a:rPr lang="nl-NL" sz="2800" dirty="0"/>
              <a:t>Aanleiding KIP-PFAS:</a:t>
            </a:r>
            <a:br>
              <a:rPr lang="nl-NL" sz="2800" dirty="0"/>
            </a:br>
            <a:r>
              <a:rPr lang="nl-NL" sz="2800" dirty="0"/>
              <a:t>Poly- en </a:t>
            </a:r>
            <a:r>
              <a:rPr lang="nl-NL" sz="2800" dirty="0" err="1"/>
              <a:t>perfluoralkylstoffen</a:t>
            </a:r>
            <a:br>
              <a:rPr lang="nl-NL" sz="2800" dirty="0"/>
            </a:br>
            <a:endParaRPr lang="nl-NL" sz="2800" dirty="0"/>
          </a:p>
          <a:p>
            <a:pPr marL="685800" indent="-685800">
              <a:buFont typeface="Arial" panose="020B0604020202020204" pitchFamily="34" charset="0"/>
              <a:buChar char="•"/>
            </a:pPr>
            <a:r>
              <a:rPr lang="nl-NL" sz="2800" dirty="0">
                <a:hlinkClick r:id="rId3"/>
              </a:rPr>
              <a:t>Kamerbrief 20 juni 2024 </a:t>
            </a:r>
            <a:br>
              <a:rPr lang="nl-NL" sz="2800" dirty="0"/>
            </a:br>
            <a:r>
              <a:rPr lang="nl-NL" sz="1400" dirty="0"/>
              <a:t>(Motie Haverkort c.s.)</a:t>
            </a:r>
            <a:br>
              <a:rPr lang="nl-NL" sz="1400" dirty="0"/>
            </a:br>
            <a:endParaRPr lang="nl-NL" sz="1400" dirty="0"/>
          </a:p>
          <a:p>
            <a:pPr marL="685800" indent="-685800">
              <a:buFont typeface="Arial" panose="020B0604020202020204" pitchFamily="34" charset="0"/>
              <a:buChar char="•"/>
            </a:pPr>
            <a:r>
              <a:rPr lang="nl-NL" sz="2800" dirty="0"/>
              <a:t>Doel: Versnelling innovatie saneringstechnieken bodem en water</a:t>
            </a:r>
            <a:br>
              <a:rPr lang="nl-NL" sz="2800" dirty="0"/>
            </a:br>
            <a:endParaRPr lang="nl-NL" sz="2800" dirty="0"/>
          </a:p>
          <a:p>
            <a:pPr marL="685800" indent="-685800">
              <a:buFont typeface="Arial" panose="020B0604020202020204" pitchFamily="34" charset="0"/>
              <a:buChar char="•"/>
            </a:pPr>
            <a:r>
              <a:rPr lang="nl-NL" sz="2800" dirty="0"/>
              <a:t>Bronlocaties (en niet diffuus)</a:t>
            </a:r>
          </a:p>
        </p:txBody>
      </p:sp>
      <p:sp>
        <p:nvSpPr>
          <p:cNvPr id="9" name="Tijdelijke aanduiding voor voettekst 8">
            <a:extLst>
              <a:ext uri="{FF2B5EF4-FFF2-40B4-BE49-F238E27FC236}">
                <a16:creationId xmlns:a16="http://schemas.microsoft.com/office/drawing/2014/main" id="{8FD1EF7B-1FE7-0719-B6DA-D0FDED476882}"/>
              </a:ext>
              <a:ext uri="{C183D7F6-B498-43B3-948B-1728B52AA6E4}">
                <adec:decorative xmlns:adec="http://schemas.microsoft.com/office/drawing/2017/decorative" val="1"/>
              </a:ext>
            </a:extLst>
          </p:cNvPr>
          <p:cNvSpPr>
            <a:spLocks noGrp="1"/>
          </p:cNvSpPr>
          <p:nvPr>
            <p:ph type="ftr" sz="quarter" idx="11"/>
          </p:nvPr>
        </p:nvSpPr>
        <p:spPr/>
        <p:txBody>
          <a:bodyPr/>
          <a:lstStyle/>
          <a:p>
            <a:r>
              <a:rPr lang="nl-NL" dirty="0"/>
              <a:t>RWS/WVL/LOBO</a:t>
            </a:r>
          </a:p>
        </p:txBody>
      </p:sp>
      <p:sp>
        <p:nvSpPr>
          <p:cNvPr id="10" name="Tijdelijke aanduiding voor dianummer 9">
            <a:extLst>
              <a:ext uri="{FF2B5EF4-FFF2-40B4-BE49-F238E27FC236}">
                <a16:creationId xmlns:a16="http://schemas.microsoft.com/office/drawing/2014/main" id="{5EC77DA4-D172-2D4E-4A72-8113BDCC2AC0}"/>
              </a:ext>
              <a:ext uri="{C183D7F6-B498-43B3-948B-1728B52AA6E4}">
                <adec:decorative xmlns:adec="http://schemas.microsoft.com/office/drawing/2017/decorative" val="1"/>
              </a:ext>
            </a:extLst>
          </p:cNvPr>
          <p:cNvSpPr>
            <a:spLocks noGrp="1"/>
          </p:cNvSpPr>
          <p:nvPr>
            <p:ph type="sldNum" sz="quarter" idx="12"/>
          </p:nvPr>
        </p:nvSpPr>
        <p:spPr/>
        <p:txBody>
          <a:bodyPr/>
          <a:lstStyle/>
          <a:p>
            <a:fld id="{10A0A6AF-03C5-477E-939A-E28F7E7F05EA}" type="slidenum">
              <a:rPr lang="nl-NL" smtClean="0"/>
              <a:pPr/>
              <a:t>10</a:t>
            </a:fld>
            <a:endParaRPr lang="nl-NL" dirty="0"/>
          </a:p>
        </p:txBody>
      </p:sp>
      <p:sp>
        <p:nvSpPr>
          <p:cNvPr id="8" name="Tijdelijke aanduiding voor datum 7">
            <a:extLst>
              <a:ext uri="{FF2B5EF4-FFF2-40B4-BE49-F238E27FC236}">
                <a16:creationId xmlns:a16="http://schemas.microsoft.com/office/drawing/2014/main" id="{AB2858E5-B4F5-4499-49D4-5EF44191DCEA}"/>
              </a:ext>
              <a:ext uri="{C183D7F6-B498-43B3-948B-1728B52AA6E4}">
                <adec:decorative xmlns:adec="http://schemas.microsoft.com/office/drawing/2017/decorative" val="1"/>
              </a:ext>
            </a:extLst>
          </p:cNvPr>
          <p:cNvSpPr>
            <a:spLocks noGrp="1"/>
          </p:cNvSpPr>
          <p:nvPr>
            <p:ph type="dt" sz="half" idx="4294967295"/>
          </p:nvPr>
        </p:nvSpPr>
        <p:spPr>
          <a:xfrm>
            <a:off x="0" y="0"/>
            <a:ext cx="0" cy="0"/>
          </a:xfrm>
        </p:spPr>
        <p:txBody>
          <a:bodyPr/>
          <a:lstStyle/>
          <a:p>
            <a:r>
              <a:rPr lang="nl-NL" dirty="0"/>
              <a:t>23-01-2025</a:t>
            </a:r>
          </a:p>
        </p:txBody>
      </p:sp>
      <p:pic>
        <p:nvPicPr>
          <p:cNvPr id="16" name="Afbeelding 15">
            <a:extLst>
              <a:ext uri="{FF2B5EF4-FFF2-40B4-BE49-F238E27FC236}">
                <a16:creationId xmlns:a16="http://schemas.microsoft.com/office/drawing/2014/main" id="{022EA59D-0685-53C9-B856-C54A0C19DF4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96779" y="1483779"/>
            <a:ext cx="5796840" cy="3839109"/>
          </a:xfrm>
          <a:prstGeom prst="rect">
            <a:avLst/>
          </a:prstGeom>
        </p:spPr>
      </p:pic>
    </p:spTree>
    <p:extLst>
      <p:ext uri="{BB962C8B-B14F-4D97-AF65-F5344CB8AC3E}">
        <p14:creationId xmlns:p14="http://schemas.microsoft.com/office/powerpoint/2010/main" val="3320137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78D8B-E6E4-17E2-AE60-E0E9A88D69A4}"/>
              </a:ext>
            </a:extLst>
          </p:cNvPr>
          <p:cNvSpPr>
            <a:spLocks noGrp="1"/>
          </p:cNvSpPr>
          <p:nvPr>
            <p:ph type="ctrTitle"/>
          </p:nvPr>
        </p:nvSpPr>
        <p:spPr/>
        <p:txBody>
          <a:bodyPr/>
          <a:lstStyle/>
          <a:p>
            <a:r>
              <a:rPr lang="nl-NL" dirty="0"/>
              <a:t>KIP-PFAS</a:t>
            </a:r>
          </a:p>
        </p:txBody>
      </p:sp>
      <p:sp>
        <p:nvSpPr>
          <p:cNvPr id="3" name="Tijdelijke aanduiding voor tekst 2">
            <a:extLst>
              <a:ext uri="{FF2B5EF4-FFF2-40B4-BE49-F238E27FC236}">
                <a16:creationId xmlns:a16="http://schemas.microsoft.com/office/drawing/2014/main" id="{FDC2E034-3F3E-3B3C-76AA-CB9C346ACAB3}"/>
              </a:ext>
            </a:extLst>
          </p:cNvPr>
          <p:cNvSpPr>
            <a:spLocks noGrp="1"/>
          </p:cNvSpPr>
          <p:nvPr>
            <p:ph type="subTitle" idx="1"/>
          </p:nvPr>
        </p:nvSpPr>
        <p:spPr>
          <a:xfrm>
            <a:off x="571500" y="1212850"/>
            <a:ext cx="5611586" cy="4786312"/>
          </a:xfrm>
        </p:spPr>
        <p:txBody>
          <a:bodyPr/>
          <a:lstStyle/>
          <a:p>
            <a:r>
              <a:rPr lang="nl-NL" sz="2400" dirty="0"/>
              <a:t>Kennis: verzamelen en delen (ook internationaal)</a:t>
            </a:r>
          </a:p>
          <a:p>
            <a:r>
              <a:rPr lang="nl-NL" sz="2400" dirty="0"/>
              <a:t>Innovatie: Financiële bijdrage voor Pilots. </a:t>
            </a:r>
            <a:br>
              <a:rPr lang="nl-NL" sz="2400" dirty="0"/>
            </a:br>
            <a:r>
              <a:rPr lang="nl-NL" sz="2400" dirty="0"/>
              <a:t>Goede voorbeelden delen, meer inzicht in resultaten</a:t>
            </a:r>
          </a:p>
          <a:p>
            <a:r>
              <a:rPr lang="nl-NL" sz="2400" dirty="0"/>
              <a:t>Hoe gedraagt PFAS zich in het bodem/water systeem?</a:t>
            </a:r>
          </a:p>
          <a:p>
            <a:r>
              <a:rPr lang="nl-NL" sz="2400" dirty="0"/>
              <a:t>Samenwerking van overheid, wetenschap en bedrijfsleven</a:t>
            </a:r>
          </a:p>
          <a:p>
            <a:r>
              <a:rPr lang="nl-NL" sz="2400" dirty="0"/>
              <a:t>Programma voor 5 jaar, </a:t>
            </a:r>
            <a:br>
              <a:rPr lang="nl-NL" sz="2400" dirty="0"/>
            </a:br>
            <a:r>
              <a:rPr lang="nl-NL" sz="2400" dirty="0"/>
              <a:t>start 2026</a:t>
            </a:r>
          </a:p>
        </p:txBody>
      </p:sp>
      <p:sp>
        <p:nvSpPr>
          <p:cNvPr id="5" name="Tijdelijke aanduiding voor voettekst 4">
            <a:extLst>
              <a:ext uri="{FF2B5EF4-FFF2-40B4-BE49-F238E27FC236}">
                <a16:creationId xmlns:a16="http://schemas.microsoft.com/office/drawing/2014/main" id="{1417AA94-6AFB-8BDF-A199-3FA550E114CB}"/>
              </a:ext>
              <a:ext uri="{C183D7F6-B498-43B3-948B-1728B52AA6E4}">
                <adec:decorative xmlns:adec="http://schemas.microsoft.com/office/drawing/2017/decorative" val="1"/>
              </a:ext>
            </a:extLst>
          </p:cNvPr>
          <p:cNvSpPr>
            <a:spLocks noGrp="1"/>
          </p:cNvSpPr>
          <p:nvPr>
            <p:ph type="ftr" sz="quarter" idx="11"/>
          </p:nvPr>
        </p:nvSpPr>
        <p:spPr/>
        <p:txBody>
          <a:bodyPr/>
          <a:lstStyle/>
          <a:p>
            <a:r>
              <a:rPr lang="nl-NL" dirty="0"/>
              <a:t>RWS/WVL/LOBO</a:t>
            </a:r>
          </a:p>
        </p:txBody>
      </p:sp>
      <p:sp>
        <p:nvSpPr>
          <p:cNvPr id="6" name="Tijdelijke aanduiding voor dianummer 5">
            <a:extLst>
              <a:ext uri="{FF2B5EF4-FFF2-40B4-BE49-F238E27FC236}">
                <a16:creationId xmlns:a16="http://schemas.microsoft.com/office/drawing/2014/main" id="{469DDF09-1AAB-E7B6-4B5F-D959EDA67221}"/>
              </a:ext>
              <a:ext uri="{C183D7F6-B498-43B3-948B-1728B52AA6E4}">
                <adec:decorative xmlns:adec="http://schemas.microsoft.com/office/drawing/2017/decorative" val="1"/>
              </a:ext>
            </a:extLst>
          </p:cNvPr>
          <p:cNvSpPr>
            <a:spLocks noGrp="1"/>
          </p:cNvSpPr>
          <p:nvPr>
            <p:ph type="sldNum" sz="quarter" idx="12"/>
          </p:nvPr>
        </p:nvSpPr>
        <p:spPr/>
        <p:txBody>
          <a:bodyPr/>
          <a:lstStyle/>
          <a:p>
            <a:fld id="{10A0A6AF-03C5-477E-939A-E28F7E7F05EA}" type="slidenum">
              <a:rPr lang="nl-NL" smtClean="0"/>
              <a:pPr/>
              <a:t>11</a:t>
            </a:fld>
            <a:endParaRPr lang="nl-NL" dirty="0"/>
          </a:p>
        </p:txBody>
      </p:sp>
      <p:sp>
        <p:nvSpPr>
          <p:cNvPr id="4" name="Tijdelijke aanduiding voor datum 3">
            <a:extLst>
              <a:ext uri="{FF2B5EF4-FFF2-40B4-BE49-F238E27FC236}">
                <a16:creationId xmlns:a16="http://schemas.microsoft.com/office/drawing/2014/main" id="{7743F96E-6162-27D7-FDFA-C4614E381290}"/>
              </a:ext>
              <a:ext uri="{C183D7F6-B498-43B3-948B-1728B52AA6E4}">
                <adec:decorative xmlns:adec="http://schemas.microsoft.com/office/drawing/2017/decorative" val="1"/>
              </a:ext>
            </a:extLst>
          </p:cNvPr>
          <p:cNvSpPr>
            <a:spLocks noGrp="1"/>
          </p:cNvSpPr>
          <p:nvPr>
            <p:ph type="dt" sz="half" idx="4294967295"/>
          </p:nvPr>
        </p:nvSpPr>
        <p:spPr>
          <a:xfrm>
            <a:off x="0" y="0"/>
            <a:ext cx="0" cy="0"/>
          </a:xfrm>
        </p:spPr>
        <p:txBody>
          <a:bodyPr/>
          <a:lstStyle/>
          <a:p>
            <a:endParaRPr lang="nl-NL" dirty="0"/>
          </a:p>
        </p:txBody>
      </p:sp>
      <p:pic>
        <p:nvPicPr>
          <p:cNvPr id="8" name="Afbeelding 7" descr="Afbeelding met hemel, buitenshuis, gebouw, boom">
            <a:extLst>
              <a:ext uri="{FF2B5EF4-FFF2-40B4-BE49-F238E27FC236}">
                <a16:creationId xmlns:a16="http://schemas.microsoft.com/office/drawing/2014/main" id="{2878045B-A464-174C-F65B-5CF7C94076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8829" y="828675"/>
            <a:ext cx="5401429" cy="1105054"/>
          </a:xfrm>
          <a:prstGeom prst="rect">
            <a:avLst/>
          </a:prstGeom>
        </p:spPr>
      </p:pic>
      <p:pic>
        <p:nvPicPr>
          <p:cNvPr id="14" name="Afbeelding 13" descr="Afbeelding met buitenshuis, gras, hemel, wolk">
            <a:extLst>
              <a:ext uri="{FF2B5EF4-FFF2-40B4-BE49-F238E27FC236}">
                <a16:creationId xmlns:a16="http://schemas.microsoft.com/office/drawing/2014/main" id="{BCF47002-94E4-38B4-C4FA-3CEC7ED8D2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09332" y="2276919"/>
            <a:ext cx="2624289" cy="1364630"/>
          </a:xfrm>
          <a:prstGeom prst="rect">
            <a:avLst/>
          </a:prstGeom>
        </p:spPr>
      </p:pic>
      <p:pic>
        <p:nvPicPr>
          <p:cNvPr id="10" name="Afbeelding 9" descr="Afbeelding met reflectie, buitenshuis, water, gebouw">
            <a:extLst>
              <a:ext uri="{FF2B5EF4-FFF2-40B4-BE49-F238E27FC236}">
                <a16:creationId xmlns:a16="http://schemas.microsoft.com/office/drawing/2014/main" id="{6BB1AA47-18BA-BB2A-A720-5499A85B47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78708" y="3984739"/>
            <a:ext cx="2421547" cy="1364629"/>
          </a:xfrm>
          <a:prstGeom prst="rect">
            <a:avLst/>
          </a:prstGeom>
        </p:spPr>
      </p:pic>
      <p:pic>
        <p:nvPicPr>
          <p:cNvPr id="12" name="Afbeelding 11" descr="Afbeelding met buitenshuis, hemel, gras, boom">
            <a:extLst>
              <a:ext uri="{FF2B5EF4-FFF2-40B4-BE49-F238E27FC236}">
                <a16:creationId xmlns:a16="http://schemas.microsoft.com/office/drawing/2014/main" id="{9F59D0DB-55A8-97CB-910A-3C33341D1A9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90571" y="4924272"/>
            <a:ext cx="5401429" cy="1464663"/>
          </a:xfrm>
          <a:prstGeom prst="rect">
            <a:avLst/>
          </a:prstGeom>
        </p:spPr>
      </p:pic>
    </p:spTree>
    <p:extLst>
      <p:ext uri="{BB962C8B-B14F-4D97-AF65-F5344CB8AC3E}">
        <p14:creationId xmlns:p14="http://schemas.microsoft.com/office/powerpoint/2010/main" val="2955781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D842AD-FE91-C9AC-0CE2-525475B11C82}"/>
              </a:ext>
            </a:extLst>
          </p:cNvPr>
          <p:cNvSpPr>
            <a:spLocks noGrp="1"/>
          </p:cNvSpPr>
          <p:nvPr>
            <p:ph type="ctrTitle"/>
          </p:nvPr>
        </p:nvSpPr>
        <p:spPr/>
        <p:txBody>
          <a:bodyPr/>
          <a:lstStyle/>
          <a:p>
            <a:r>
              <a:rPr lang="nl-NL" dirty="0"/>
              <a:t>Waarom KIP-PFAS</a:t>
            </a:r>
          </a:p>
        </p:txBody>
      </p:sp>
      <p:sp>
        <p:nvSpPr>
          <p:cNvPr id="3" name="Ondertitel 2">
            <a:extLst>
              <a:ext uri="{FF2B5EF4-FFF2-40B4-BE49-F238E27FC236}">
                <a16:creationId xmlns:a16="http://schemas.microsoft.com/office/drawing/2014/main" id="{C5267E20-1ECB-C9CD-960E-29BD1EC7A67C}"/>
              </a:ext>
            </a:extLst>
          </p:cNvPr>
          <p:cNvSpPr>
            <a:spLocks noGrp="1"/>
          </p:cNvSpPr>
          <p:nvPr>
            <p:ph type="subTitle" idx="1"/>
          </p:nvPr>
        </p:nvSpPr>
        <p:spPr>
          <a:xfrm>
            <a:off x="571500" y="1212850"/>
            <a:ext cx="7930243" cy="4786312"/>
          </a:xfrm>
        </p:spPr>
        <p:txBody>
          <a:bodyPr vert="horz" lIns="0" tIns="0" rIns="0" bIns="0" rtlCol="0" anchor="t">
            <a:noAutofit/>
          </a:bodyPr>
          <a:lstStyle/>
          <a:p>
            <a:r>
              <a:rPr lang="nl-NL" sz="2400" dirty="0"/>
              <a:t>Nodig een conceptueel model van het bodem- en watersysteem en de daarin zich bevindende verontreiniging en kwetsbare objecten</a:t>
            </a:r>
          </a:p>
          <a:p>
            <a:r>
              <a:rPr lang="nl-NL" sz="2400" dirty="0"/>
              <a:t>Saneringsdoelstelling: realistisch en in samenhang tussen de compartimenten grond- en (grond)water</a:t>
            </a:r>
          </a:p>
          <a:p>
            <a:r>
              <a:rPr lang="nl-NL" sz="2400" dirty="0"/>
              <a:t>Saneringstechnieken:</a:t>
            </a:r>
          </a:p>
          <a:p>
            <a:pPr marL="985520">
              <a:buFont typeface="Courier New" panose="02070309020205020404" pitchFamily="49" charset="0"/>
              <a:buChar char="o"/>
            </a:pPr>
            <a:r>
              <a:rPr lang="nl-NL" sz="2400" dirty="0"/>
              <a:t>nog sterk in ontwikkeling</a:t>
            </a:r>
          </a:p>
          <a:p>
            <a:pPr marL="985520">
              <a:buFont typeface="Courier New" panose="02070309020205020404" pitchFamily="49" charset="0"/>
              <a:buChar char="o"/>
            </a:pPr>
            <a:r>
              <a:rPr lang="nl-NL" sz="2400" dirty="0"/>
              <a:t>afbraak mogelijk (nog wel onderzoek)</a:t>
            </a:r>
          </a:p>
          <a:p>
            <a:pPr marL="985520">
              <a:buFont typeface="Courier New" panose="02070309020205020404" pitchFamily="49" charset="0"/>
              <a:buChar char="o"/>
            </a:pPr>
            <a:r>
              <a:rPr lang="nl-NL" sz="2400" dirty="0"/>
              <a:t>‘vernietiging’ bij zeer hoge temperaturen </a:t>
            </a:r>
            <a:r>
              <a:rPr lang="nl-NL" sz="2400" dirty="0">
                <a:sym typeface="Wingdings" panose="05000000000000000000" pitchFamily="2" charset="2"/>
              </a:rPr>
              <a:t> bakstenen uit PFAS-houdende klei</a:t>
            </a:r>
            <a:endParaRPr lang="nl-NL" sz="2400" dirty="0"/>
          </a:p>
          <a:p>
            <a:pPr marL="985520">
              <a:buFont typeface="Courier New" panose="02070309020205020404" pitchFamily="49" charset="0"/>
              <a:buChar char="o"/>
            </a:pPr>
            <a:r>
              <a:rPr lang="nl-NL" sz="2400" dirty="0">
                <a:sym typeface="Wingdings" panose="05000000000000000000" pitchFamily="2" charset="2"/>
              </a:rPr>
              <a:t>storten van grond (verplaatsen i.p.v. oplossen)</a:t>
            </a:r>
            <a:endParaRPr lang="nl-NL" sz="2400" dirty="0"/>
          </a:p>
        </p:txBody>
      </p:sp>
      <p:pic>
        <p:nvPicPr>
          <p:cNvPr id="5" name="Afbeelding 4" descr="Jan Frank Mars steelt een PFAS vrije baksteen">
            <a:extLst>
              <a:ext uri="{FF2B5EF4-FFF2-40B4-BE49-F238E27FC236}">
                <a16:creationId xmlns:a16="http://schemas.microsoft.com/office/drawing/2014/main" id="{33E7B881-8666-84E2-A4A5-A7C5AF37ED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01743" y="1282020"/>
            <a:ext cx="3537857" cy="4717142"/>
          </a:xfrm>
          <a:prstGeom prst="rect">
            <a:avLst/>
          </a:prstGeom>
        </p:spPr>
      </p:pic>
    </p:spTree>
    <p:extLst>
      <p:ext uri="{BB962C8B-B14F-4D97-AF65-F5344CB8AC3E}">
        <p14:creationId xmlns:p14="http://schemas.microsoft.com/office/powerpoint/2010/main" val="3913511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3">
            <a:extLst>
              <a:ext uri="{FF2B5EF4-FFF2-40B4-BE49-F238E27FC236}">
                <a16:creationId xmlns:a16="http://schemas.microsoft.com/office/drawing/2014/main" id="{0C24AF10-81E3-BC61-53FC-E6EF56455C53}"/>
              </a:ext>
              <a:ext uri="{C183D7F6-B498-43B3-948B-1728B52AA6E4}">
                <adec:decorative xmlns:adec="http://schemas.microsoft.com/office/drawing/2017/decorative" val="1"/>
              </a:ext>
            </a:extLst>
          </p:cNvPr>
          <p:cNvSpPr>
            <a:spLocks noGrp="1"/>
          </p:cNvSpPr>
          <p:nvPr>
            <p:ph type="subTitle" idx="1"/>
          </p:nvPr>
        </p:nvSpPr>
        <p:spPr/>
        <p:txBody>
          <a:bodyPr/>
          <a:lstStyle/>
          <a:p>
            <a:endParaRPr lang="nl-NL"/>
          </a:p>
        </p:txBody>
      </p:sp>
      <p:sp>
        <p:nvSpPr>
          <p:cNvPr id="10" name="Tijdelijke aanduiding voor voettekst 9">
            <a:extLst>
              <a:ext uri="{FF2B5EF4-FFF2-40B4-BE49-F238E27FC236}">
                <a16:creationId xmlns:a16="http://schemas.microsoft.com/office/drawing/2014/main" id="{75FA3822-0FAA-EA7D-996E-1AECC74E3C10}"/>
              </a:ext>
              <a:ext uri="{C183D7F6-B498-43B3-948B-1728B52AA6E4}">
                <adec:decorative xmlns:adec="http://schemas.microsoft.com/office/drawing/2017/decorative" val="1"/>
              </a:ext>
            </a:extLst>
          </p:cNvPr>
          <p:cNvSpPr>
            <a:spLocks noGrp="1"/>
          </p:cNvSpPr>
          <p:nvPr>
            <p:ph type="ftr" sz="quarter" idx="11"/>
          </p:nvPr>
        </p:nvSpPr>
        <p:spPr/>
        <p:txBody>
          <a:bodyPr/>
          <a:lstStyle/>
          <a:p>
            <a:r>
              <a:rPr lang="nl-NL" dirty="0"/>
              <a:t>RWS/WVL/LOBO</a:t>
            </a:r>
          </a:p>
        </p:txBody>
      </p:sp>
      <p:sp>
        <p:nvSpPr>
          <p:cNvPr id="11" name="Tijdelijke aanduiding voor dianummer 10">
            <a:extLst>
              <a:ext uri="{FF2B5EF4-FFF2-40B4-BE49-F238E27FC236}">
                <a16:creationId xmlns:a16="http://schemas.microsoft.com/office/drawing/2014/main" id="{BC85E0D6-9BF2-65AC-FB3D-CE72E76809D1}"/>
              </a:ext>
              <a:ext uri="{C183D7F6-B498-43B3-948B-1728B52AA6E4}">
                <adec:decorative xmlns:adec="http://schemas.microsoft.com/office/drawing/2017/decorative" val="1"/>
              </a:ext>
            </a:extLst>
          </p:cNvPr>
          <p:cNvSpPr>
            <a:spLocks noGrp="1"/>
          </p:cNvSpPr>
          <p:nvPr>
            <p:ph type="sldNum" sz="quarter" idx="12"/>
          </p:nvPr>
        </p:nvSpPr>
        <p:spPr/>
        <p:txBody>
          <a:bodyPr/>
          <a:lstStyle/>
          <a:p>
            <a:fld id="{10A0A6AF-03C5-477E-939A-E28F7E7F05EA}" type="slidenum">
              <a:rPr lang="nl-NL" smtClean="0"/>
              <a:pPr/>
              <a:t>13</a:t>
            </a:fld>
            <a:endParaRPr lang="nl-NL" dirty="0"/>
          </a:p>
        </p:txBody>
      </p:sp>
      <p:sp>
        <p:nvSpPr>
          <p:cNvPr id="9" name="Tijdelijke aanduiding voor datum 8">
            <a:extLst>
              <a:ext uri="{FF2B5EF4-FFF2-40B4-BE49-F238E27FC236}">
                <a16:creationId xmlns:a16="http://schemas.microsoft.com/office/drawing/2014/main" id="{43A85A1A-08A1-B252-7B82-B42B3DA3F94F}"/>
              </a:ext>
              <a:ext uri="{C183D7F6-B498-43B3-948B-1728B52AA6E4}">
                <adec:decorative xmlns:adec="http://schemas.microsoft.com/office/drawing/2017/decorative" val="1"/>
              </a:ext>
            </a:extLst>
          </p:cNvPr>
          <p:cNvSpPr>
            <a:spLocks noGrp="1"/>
          </p:cNvSpPr>
          <p:nvPr>
            <p:ph type="dt" sz="half" idx="4294967295"/>
          </p:nvPr>
        </p:nvSpPr>
        <p:spPr>
          <a:xfrm>
            <a:off x="0" y="0"/>
            <a:ext cx="0" cy="0"/>
          </a:xfrm>
        </p:spPr>
        <p:txBody>
          <a:bodyPr/>
          <a:lstStyle/>
          <a:p>
            <a:endParaRPr lang="nl-NL" dirty="0"/>
          </a:p>
          <a:p>
            <a:endParaRPr lang="nl-NL" dirty="0"/>
          </a:p>
        </p:txBody>
      </p:sp>
      <p:sp>
        <p:nvSpPr>
          <p:cNvPr id="8" name="Tijdelijke aanduiding voor tekst 4">
            <a:extLst>
              <a:ext uri="{FF2B5EF4-FFF2-40B4-BE49-F238E27FC236}">
                <a16:creationId xmlns:a16="http://schemas.microsoft.com/office/drawing/2014/main" id="{6ED93462-0654-4FAB-1B55-FCB9AE698735}"/>
              </a:ext>
              <a:ext uri="{C183D7F6-B498-43B3-948B-1728B52AA6E4}">
                <adec:decorative xmlns:adec="http://schemas.microsoft.com/office/drawing/2017/decorative" val="1"/>
              </a:ext>
            </a:extLst>
          </p:cNvPr>
          <p:cNvSpPr txBox="1">
            <a:spLocks noGrp="1"/>
          </p:cNvSpPr>
          <p:nvPr>
            <p:ph type="title" idx="4294967295"/>
          </p:nvPr>
        </p:nvSpPr>
        <p:spPr>
          <a:xfrm>
            <a:off x="7174697" y="5713720"/>
            <a:ext cx="4382303" cy="691884"/>
          </a:xfrm>
          <a:prstGeom prst="rect">
            <a:avLst/>
          </a:prstGeom>
          <a:noFill/>
          <a:ln>
            <a:noFill/>
            <a:prstDash/>
          </a:ln>
          <a:effectLst/>
        </p:spPr>
        <p:txBody>
          <a:bodyPr rot="0" spcFirstLastPara="0" vertOverflow="overflow" horzOverflow="overflow" vert="horz" wrap="square" lIns="91440" tIns="45720" rIns="91440" bIns="45720" numCol="1" spcCol="180000" rtlCol="0" fromWordArt="0" anchor="ctr" anchorCtr="0" forceAA="0" compatLnSpc="1">
            <a:prstTxWarp prst="textNoShape">
              <a:avLst/>
            </a:prstTxWarp>
            <a:normAutofit/>
          </a:bodyPr>
          <a:lstStyle>
            <a:lvl1pPr marL="0" indent="0" algn="l" defTabSz="914400" rtl="0" eaLnBrk="1" latinLnBrk="0" hangingPunct="1">
              <a:lnSpc>
                <a:spcPct val="90000"/>
              </a:lnSpc>
              <a:spcBef>
                <a:spcPts val="1200"/>
              </a:spcBef>
              <a:buClr>
                <a:schemeClr val="tx2"/>
              </a:buClr>
              <a:buSzPct val="80000"/>
              <a:buFont typeface="Verdana" panose="020B0604030504040204" pitchFamily="34" charset="0"/>
              <a:buNone/>
              <a:defRPr sz="2000" i="0" kern="1200">
                <a:solidFill>
                  <a:schemeClr val="tx2"/>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chemeClr val="tx2"/>
              </a:buClr>
              <a:buSzPct val="80000"/>
              <a:buFont typeface="Verdana" panose="020B0604030504040204" pitchFamily="34" charset="0"/>
              <a:buNone/>
              <a:tabLst/>
              <a:defRPr/>
            </a:pPr>
            <a:r>
              <a:rPr kumimoji="0" lang="nl-NL" sz="1200" b="0" i="0" u="none" strike="noStrike" kern="1200" cap="none" spc="0" normalizeH="0" baseline="0" noProof="0" dirty="0">
                <a:ln>
                  <a:noFill/>
                </a:ln>
                <a:solidFill>
                  <a:srgbClr val="E17000"/>
                </a:solidFill>
                <a:effectLst/>
                <a:uLnTx/>
                <a:uFillTx/>
                <a:latin typeface="+mn-lt"/>
                <a:ea typeface="+mn-ea"/>
                <a:cs typeface="+mn-cs"/>
                <a:hlinkClick r:id="rId3">
                  <a:extLst>
                    <a:ext uri="{A12FA001-AC4F-418D-AE19-62706E023703}">
                      <ahyp:hlinkClr xmlns:ahyp="http://schemas.microsoft.com/office/drawing/2018/hyperlinkcolor" val="tx"/>
                    </a:ext>
                  </a:extLst>
                </a:hlinkClick>
              </a:rPr>
              <a:t>arjan.uitde.bosch@rws.nl</a:t>
            </a:r>
            <a:r>
              <a:rPr kumimoji="0" lang="nl-NL" sz="1200" b="0" i="0" u="none" strike="noStrike" kern="1200" cap="none" spc="0" normalizeH="0" baseline="0" noProof="0" dirty="0">
                <a:ln>
                  <a:noFill/>
                </a:ln>
                <a:solidFill>
                  <a:srgbClr val="E17000"/>
                </a:solidFill>
                <a:effectLst/>
                <a:uLnTx/>
                <a:uFillTx/>
                <a:latin typeface="+mn-lt"/>
                <a:ea typeface="+mn-ea"/>
                <a:cs typeface="+mn-cs"/>
              </a:rPr>
              <a:t>, 06-27508874</a:t>
            </a:r>
          </a:p>
        </p:txBody>
      </p:sp>
      <p:pic>
        <p:nvPicPr>
          <p:cNvPr id="23" name="Afbeelding 22" descr="PFAS uit bodem verwijderen; PFAS uit water verwijderen; PFAS moleculen afbreken">
            <a:extLst>
              <a:ext uri="{FF2B5EF4-FFF2-40B4-BE49-F238E27FC236}">
                <a16:creationId xmlns:a16="http://schemas.microsoft.com/office/drawing/2014/main" id="{E1DD4FCB-CB30-4159-47CF-F3FACA4061C4}"/>
              </a:ext>
            </a:extLst>
          </p:cNvPr>
          <p:cNvPicPr>
            <a:picLocks noChangeAspect="1"/>
          </p:cNvPicPr>
          <p:nvPr/>
        </p:nvPicPr>
        <p:blipFill>
          <a:blip r:embed="rId4"/>
          <a:stretch>
            <a:fillRect/>
          </a:stretch>
        </p:blipFill>
        <p:spPr>
          <a:xfrm>
            <a:off x="333375" y="601974"/>
            <a:ext cx="10885896" cy="6008063"/>
          </a:xfrm>
          <a:prstGeom prst="rect">
            <a:avLst/>
          </a:prstGeom>
        </p:spPr>
      </p:pic>
    </p:spTree>
    <p:extLst>
      <p:ext uri="{BB962C8B-B14F-4D97-AF65-F5344CB8AC3E}">
        <p14:creationId xmlns:p14="http://schemas.microsoft.com/office/powerpoint/2010/main" val="1079786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41E43-BFC2-87AB-CB0A-E575995C5E18}"/>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3D66619E-4AFE-8F83-247F-E91C3AA8792D}"/>
              </a:ext>
            </a:extLst>
          </p:cNvPr>
          <p:cNvSpPr>
            <a:spLocks noGrp="1"/>
          </p:cNvSpPr>
          <p:nvPr>
            <p:ph type="ctrTitle"/>
          </p:nvPr>
        </p:nvSpPr>
        <p:spPr>
          <a:xfrm>
            <a:off x="571500" y="336544"/>
            <a:ext cx="5380038" cy="492131"/>
          </a:xfrm>
        </p:spPr>
        <p:txBody>
          <a:bodyPr anchor="t">
            <a:noAutofit/>
          </a:bodyPr>
          <a:lstStyle/>
          <a:p>
            <a:r>
              <a:rPr lang="nl-NL" sz="2400" b="1" dirty="0"/>
              <a:t>Aanpak PFAS-problematiek Leeuwarden</a:t>
            </a:r>
          </a:p>
        </p:txBody>
      </p:sp>
      <p:sp>
        <p:nvSpPr>
          <p:cNvPr id="16" name="Subtitle 3">
            <a:extLst>
              <a:ext uri="{FF2B5EF4-FFF2-40B4-BE49-F238E27FC236}">
                <a16:creationId xmlns:a16="http://schemas.microsoft.com/office/drawing/2014/main" id="{4142785E-33AA-8EF7-6669-319828688A22}"/>
              </a:ext>
            </a:extLst>
          </p:cNvPr>
          <p:cNvSpPr>
            <a:spLocks noGrp="1"/>
          </p:cNvSpPr>
          <p:nvPr>
            <p:ph type="subTitle" idx="1"/>
          </p:nvPr>
        </p:nvSpPr>
        <p:spPr>
          <a:xfrm>
            <a:off x="571500" y="1212850"/>
            <a:ext cx="5380038" cy="4786312"/>
          </a:xfrm>
        </p:spPr>
        <p:txBody>
          <a:bodyPr/>
          <a:lstStyle/>
          <a:p>
            <a:r>
              <a:rPr lang="nl-NL" dirty="0">
                <a:latin typeface="Arial" panose="020B0604020202020204" pitchFamily="34" charset="0"/>
                <a:cs typeface="Arial" panose="020B0604020202020204" pitchFamily="34" charset="0"/>
              </a:rPr>
              <a:t>De gemeente Leeuwarden is verantwoordelijk voor een gezonde leefomgeving en neemt daarom de regie in het </a:t>
            </a:r>
            <a:r>
              <a:rPr lang="nl-NL" b="1" dirty="0">
                <a:latin typeface="Arial" panose="020B0604020202020204" pitchFamily="34" charset="0"/>
                <a:cs typeface="Arial" panose="020B0604020202020204" pitchFamily="34" charset="0"/>
              </a:rPr>
              <a:t>inzichtelijk</a:t>
            </a:r>
            <a:r>
              <a:rPr lang="nl-NL" dirty="0">
                <a:latin typeface="Arial" panose="020B0604020202020204" pitchFamily="34" charset="0"/>
                <a:cs typeface="Arial" panose="020B0604020202020204" pitchFamily="34" charset="0"/>
              </a:rPr>
              <a:t> maken van PFAS-bodemverontreiniging binnen de gemeentegrenzen</a:t>
            </a:r>
          </a:p>
          <a:p>
            <a:r>
              <a:rPr lang="nl-NL" dirty="0"/>
              <a:t>Vanuit de problematiek rondom de Jelsumer Feart is bekend dat adequaat handelen gewenst is om risico’s in kaart te brengen en waar nodig een handelingsperspectief te bieden. </a:t>
            </a:r>
          </a:p>
          <a:p>
            <a:r>
              <a:rPr lang="nl-NL" dirty="0"/>
              <a:t>Dit is mogelijk door nauwe samenwerking met alle actoren. </a:t>
            </a:r>
          </a:p>
          <a:p>
            <a:endParaRPr lang="en-US" dirty="0"/>
          </a:p>
        </p:txBody>
      </p:sp>
      <p:pic>
        <p:nvPicPr>
          <p:cNvPr id="8" name="Afbeelding 7" descr="Meeuwen spelen in een watergang vol met PFAS verontreiniging">
            <a:extLst>
              <a:ext uri="{FF2B5EF4-FFF2-40B4-BE49-F238E27FC236}">
                <a16:creationId xmlns:a16="http://schemas.microsoft.com/office/drawing/2014/main" id="{F6D76B9A-8C8B-D748-0DB4-AC4073ACD57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46813" y="10"/>
            <a:ext cx="5945187" cy="6713990"/>
          </a:xfrm>
          <a:prstGeom prst="rect">
            <a:avLst/>
          </a:prstGeom>
          <a:noFill/>
        </p:spPr>
      </p:pic>
      <p:sp>
        <p:nvSpPr>
          <p:cNvPr id="10" name="Tijdelijke aanduiding voor voettekst 9">
            <a:extLst>
              <a:ext uri="{FF2B5EF4-FFF2-40B4-BE49-F238E27FC236}">
                <a16:creationId xmlns:a16="http://schemas.microsoft.com/office/drawing/2014/main" id="{D83428D5-B2D2-B266-1E33-9322AFCE83EF}"/>
              </a:ext>
              <a:ext uri="{C183D7F6-B498-43B3-948B-1728B52AA6E4}">
                <adec:decorative xmlns:adec="http://schemas.microsoft.com/office/drawing/2017/decorative" val="1"/>
              </a:ext>
            </a:extLst>
          </p:cNvPr>
          <p:cNvSpPr>
            <a:spLocks noGrp="1"/>
          </p:cNvSpPr>
          <p:nvPr>
            <p:ph type="ftr" sz="quarter" idx="11"/>
          </p:nvPr>
        </p:nvSpPr>
        <p:spPr>
          <a:xfrm>
            <a:off x="1062039" y="6341456"/>
            <a:ext cx="4889499" cy="180000"/>
          </a:xfrm>
        </p:spPr>
        <p:txBody>
          <a:bodyPr anchor="b">
            <a:normAutofit/>
          </a:bodyPr>
          <a:lstStyle/>
          <a:p>
            <a:pPr>
              <a:spcAft>
                <a:spcPts val="600"/>
              </a:spcAft>
            </a:pPr>
            <a:r>
              <a:rPr lang="nl-NL" dirty="0" err="1"/>
              <a:t>Schakeldag</a:t>
            </a:r>
            <a:r>
              <a:rPr lang="nl-NL" dirty="0"/>
              <a:t> - Gemeente Leeuwarden</a:t>
            </a:r>
          </a:p>
        </p:txBody>
      </p:sp>
      <p:sp>
        <p:nvSpPr>
          <p:cNvPr id="11" name="Tijdelijke aanduiding voor dianummer 10">
            <a:extLst>
              <a:ext uri="{FF2B5EF4-FFF2-40B4-BE49-F238E27FC236}">
                <a16:creationId xmlns:a16="http://schemas.microsoft.com/office/drawing/2014/main" id="{AA036E5F-1AFF-AA6D-39BB-48F230027BF3}"/>
              </a:ext>
              <a:ext uri="{C183D7F6-B498-43B3-948B-1728B52AA6E4}">
                <adec:decorative xmlns:adec="http://schemas.microsoft.com/office/drawing/2017/decorative" val="1"/>
              </a:ext>
            </a:extLst>
          </p:cNvPr>
          <p:cNvSpPr>
            <a:spLocks noGrp="1"/>
          </p:cNvSpPr>
          <p:nvPr>
            <p:ph type="sldNum" sz="quarter" idx="12"/>
          </p:nvPr>
        </p:nvSpPr>
        <p:spPr>
          <a:xfrm>
            <a:off x="571500" y="6324037"/>
            <a:ext cx="360000" cy="180000"/>
          </a:xfrm>
        </p:spPr>
        <p:txBody>
          <a:bodyPr anchor="b">
            <a:normAutofit/>
          </a:bodyPr>
          <a:lstStyle/>
          <a:p>
            <a:pPr>
              <a:spcAft>
                <a:spcPts val="600"/>
              </a:spcAft>
            </a:pPr>
            <a:fld id="{10A0A6AF-03C5-477E-939A-E28F7E7F05EA}" type="slidenum">
              <a:rPr lang="nl-NL" smtClean="0"/>
              <a:pPr>
                <a:spcAft>
                  <a:spcPts val="600"/>
                </a:spcAft>
              </a:pPr>
              <a:t>14</a:t>
            </a:fld>
            <a:endParaRPr lang="nl-NL"/>
          </a:p>
        </p:txBody>
      </p:sp>
      <p:sp>
        <p:nvSpPr>
          <p:cNvPr id="9" name="Tijdelijke aanduiding voor datum 8">
            <a:extLst>
              <a:ext uri="{FF2B5EF4-FFF2-40B4-BE49-F238E27FC236}">
                <a16:creationId xmlns:a16="http://schemas.microsoft.com/office/drawing/2014/main" id="{DF08E0BE-D5CC-CC21-F41C-8B30A6DBD6D3}"/>
              </a:ext>
              <a:ext uri="{C183D7F6-B498-43B3-948B-1728B52AA6E4}">
                <adec:decorative xmlns:adec="http://schemas.microsoft.com/office/drawing/2017/decorative" val="1"/>
              </a:ext>
            </a:extLst>
          </p:cNvPr>
          <p:cNvSpPr>
            <a:spLocks noGrp="1"/>
          </p:cNvSpPr>
          <p:nvPr>
            <p:ph type="dt" sz="half" idx="4294967295"/>
          </p:nvPr>
        </p:nvSpPr>
        <p:spPr>
          <a:xfrm>
            <a:off x="0" y="0"/>
            <a:ext cx="0" cy="0"/>
          </a:xfrm>
        </p:spPr>
        <p:txBody>
          <a:bodyPr/>
          <a:lstStyle/>
          <a:p>
            <a:pPr>
              <a:spcAft>
                <a:spcPts val="600"/>
              </a:spcAft>
            </a:pPr>
            <a:endParaRPr lang="nl-NL"/>
          </a:p>
          <a:p>
            <a:pPr>
              <a:spcAft>
                <a:spcPts val="600"/>
              </a:spcAft>
            </a:pPr>
            <a:endParaRPr lang="nl-NL"/>
          </a:p>
        </p:txBody>
      </p:sp>
    </p:spTree>
    <p:extLst>
      <p:ext uri="{BB962C8B-B14F-4D97-AF65-F5344CB8AC3E}">
        <p14:creationId xmlns:p14="http://schemas.microsoft.com/office/powerpoint/2010/main" val="583917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93D4E71-AD24-A40E-A10D-58F072851D24}"/>
              </a:ext>
            </a:extLst>
          </p:cNvPr>
          <p:cNvSpPr>
            <a:spLocks noGrp="1"/>
          </p:cNvSpPr>
          <p:nvPr>
            <p:ph type="ctrTitle"/>
          </p:nvPr>
        </p:nvSpPr>
        <p:spPr>
          <a:xfrm>
            <a:off x="571500" y="1513304"/>
            <a:ext cx="5368925" cy="528222"/>
          </a:xfrm>
        </p:spPr>
        <p:txBody>
          <a:bodyPr/>
          <a:lstStyle/>
          <a:p>
            <a:r>
              <a:rPr lang="en-US" dirty="0" err="1"/>
              <a:t>Problematiek</a:t>
            </a:r>
            <a:r>
              <a:rPr lang="en-US" dirty="0"/>
              <a:t> casus Jelsumer Feart </a:t>
            </a:r>
          </a:p>
        </p:txBody>
      </p:sp>
      <p:sp>
        <p:nvSpPr>
          <p:cNvPr id="5" name="Tijdelijke aanduiding voor voettekst 4">
            <a:extLst>
              <a:ext uri="{FF2B5EF4-FFF2-40B4-BE49-F238E27FC236}">
                <a16:creationId xmlns:a16="http://schemas.microsoft.com/office/drawing/2014/main" id="{025A52AB-CD18-376D-E365-975B1E13F580}"/>
              </a:ext>
              <a:ext uri="{C183D7F6-B498-43B3-948B-1728B52AA6E4}">
                <adec:decorative xmlns:adec="http://schemas.microsoft.com/office/drawing/2017/decorative" val="1"/>
              </a:ext>
            </a:extLst>
          </p:cNvPr>
          <p:cNvSpPr>
            <a:spLocks noGrp="1"/>
          </p:cNvSpPr>
          <p:nvPr>
            <p:ph type="ftr" sz="quarter" idx="11"/>
          </p:nvPr>
        </p:nvSpPr>
        <p:spPr>
          <a:xfrm>
            <a:off x="1062038" y="6324037"/>
            <a:ext cx="4889499" cy="180000"/>
          </a:xfrm>
        </p:spPr>
        <p:txBody>
          <a:bodyPr anchor="b">
            <a:normAutofit/>
          </a:bodyPr>
          <a:lstStyle/>
          <a:p>
            <a:pPr>
              <a:spcAft>
                <a:spcPts val="600"/>
              </a:spcAft>
            </a:pPr>
            <a:r>
              <a:rPr lang="nl-NL" dirty="0" err="1"/>
              <a:t>Schakeldag</a:t>
            </a:r>
            <a:r>
              <a:rPr lang="nl-NL" dirty="0"/>
              <a:t> - Gemeente Leeuwarden</a:t>
            </a:r>
          </a:p>
        </p:txBody>
      </p:sp>
      <p:sp>
        <p:nvSpPr>
          <p:cNvPr id="6" name="Tijdelijke aanduiding voor dianummer 5">
            <a:extLst>
              <a:ext uri="{FF2B5EF4-FFF2-40B4-BE49-F238E27FC236}">
                <a16:creationId xmlns:a16="http://schemas.microsoft.com/office/drawing/2014/main" id="{7ED5A44A-05CC-A368-69A9-C4C93CCB517E}"/>
              </a:ext>
              <a:ext uri="{C183D7F6-B498-43B3-948B-1728B52AA6E4}">
                <adec:decorative xmlns:adec="http://schemas.microsoft.com/office/drawing/2017/decorative" val="1"/>
              </a:ext>
            </a:extLst>
          </p:cNvPr>
          <p:cNvSpPr>
            <a:spLocks noGrp="1"/>
          </p:cNvSpPr>
          <p:nvPr>
            <p:ph type="sldNum" sz="quarter" idx="12"/>
          </p:nvPr>
        </p:nvSpPr>
        <p:spPr>
          <a:xfrm>
            <a:off x="571500" y="6324037"/>
            <a:ext cx="360000" cy="180000"/>
          </a:xfrm>
        </p:spPr>
        <p:txBody>
          <a:bodyPr anchor="b">
            <a:normAutofit/>
          </a:bodyPr>
          <a:lstStyle/>
          <a:p>
            <a:pPr>
              <a:spcAft>
                <a:spcPts val="600"/>
              </a:spcAft>
            </a:pPr>
            <a:fld id="{1B71BB4A-7DC0-41F9-B589-288E53C2F0C1}" type="slidenum">
              <a:rPr lang="nl-NL" smtClean="0"/>
              <a:pPr>
                <a:spcAft>
                  <a:spcPts val="600"/>
                </a:spcAft>
              </a:pPr>
              <a:t>15</a:t>
            </a:fld>
            <a:endParaRPr lang="nl-NL"/>
          </a:p>
        </p:txBody>
      </p:sp>
      <p:sp>
        <p:nvSpPr>
          <p:cNvPr id="16" name="Text Placeholder 5">
            <a:extLst>
              <a:ext uri="{FF2B5EF4-FFF2-40B4-BE49-F238E27FC236}">
                <a16:creationId xmlns:a16="http://schemas.microsoft.com/office/drawing/2014/main" id="{44102065-D170-A32D-7A43-C504B2F19457}"/>
              </a:ext>
            </a:extLst>
          </p:cNvPr>
          <p:cNvSpPr>
            <a:spLocks noGrp="1"/>
          </p:cNvSpPr>
          <p:nvPr>
            <p:ph type="body" sz="quarter" idx="13"/>
          </p:nvPr>
        </p:nvSpPr>
        <p:spPr>
          <a:xfrm>
            <a:off x="571500" y="3614451"/>
            <a:ext cx="540000" cy="612000"/>
          </a:xfrm>
        </p:spPr>
        <p:txBody>
          <a:bodyPr/>
          <a:lstStyle/>
          <a:p>
            <a:endParaRPr lang="en-US"/>
          </a:p>
        </p:txBody>
      </p:sp>
      <p:sp>
        <p:nvSpPr>
          <p:cNvPr id="18" name="Text Placeholder 6">
            <a:extLst>
              <a:ext uri="{FF2B5EF4-FFF2-40B4-BE49-F238E27FC236}">
                <a16:creationId xmlns:a16="http://schemas.microsoft.com/office/drawing/2014/main" id="{AB4C82B4-2430-A2FE-7F5F-024B65BEE8A3}"/>
              </a:ext>
            </a:extLst>
          </p:cNvPr>
          <p:cNvSpPr>
            <a:spLocks noGrp="1"/>
          </p:cNvSpPr>
          <p:nvPr>
            <p:ph type="body" sz="quarter" idx="14"/>
          </p:nvPr>
        </p:nvSpPr>
        <p:spPr>
          <a:xfrm>
            <a:off x="1111500" y="3614450"/>
            <a:ext cx="4819501" cy="611999"/>
          </a:xfrm>
        </p:spPr>
        <p:txBody>
          <a:bodyPr/>
          <a:lstStyle/>
          <a:p>
            <a:r>
              <a:rPr lang="en-US" dirty="0"/>
              <a:t>1.800 hectare </a:t>
            </a:r>
            <a:r>
              <a:rPr lang="en-US" dirty="0" err="1"/>
              <a:t>beïnvloed</a:t>
            </a:r>
            <a:r>
              <a:rPr lang="en-US" dirty="0"/>
              <a:t> </a:t>
            </a:r>
            <a:r>
              <a:rPr lang="en-US" dirty="0" err="1"/>
              <a:t>gebied</a:t>
            </a:r>
            <a:endParaRPr lang="en-US" dirty="0"/>
          </a:p>
        </p:txBody>
      </p:sp>
      <p:sp>
        <p:nvSpPr>
          <p:cNvPr id="20" name="Text Placeholder 7">
            <a:extLst>
              <a:ext uri="{FF2B5EF4-FFF2-40B4-BE49-F238E27FC236}">
                <a16:creationId xmlns:a16="http://schemas.microsoft.com/office/drawing/2014/main" id="{0335081B-D2C5-9876-DD43-64F6AB9BF904}"/>
              </a:ext>
            </a:extLst>
          </p:cNvPr>
          <p:cNvSpPr>
            <a:spLocks noGrp="1"/>
          </p:cNvSpPr>
          <p:nvPr>
            <p:ph type="body" sz="quarter" idx="15"/>
          </p:nvPr>
        </p:nvSpPr>
        <p:spPr>
          <a:xfrm>
            <a:off x="573781" y="4355264"/>
            <a:ext cx="540000" cy="612000"/>
          </a:xfrm>
        </p:spPr>
        <p:txBody>
          <a:bodyPr/>
          <a:lstStyle/>
          <a:p>
            <a:endParaRPr lang="en-US"/>
          </a:p>
        </p:txBody>
      </p:sp>
      <p:sp>
        <p:nvSpPr>
          <p:cNvPr id="22" name="Text Placeholder 8">
            <a:extLst>
              <a:ext uri="{FF2B5EF4-FFF2-40B4-BE49-F238E27FC236}">
                <a16:creationId xmlns:a16="http://schemas.microsoft.com/office/drawing/2014/main" id="{4CA3FD71-D1A3-B225-F2EF-628FD7BA251C}"/>
              </a:ext>
            </a:extLst>
          </p:cNvPr>
          <p:cNvSpPr>
            <a:spLocks noGrp="1"/>
          </p:cNvSpPr>
          <p:nvPr>
            <p:ph type="body" sz="quarter" idx="16"/>
          </p:nvPr>
        </p:nvSpPr>
        <p:spPr>
          <a:xfrm>
            <a:off x="1113781" y="4355263"/>
            <a:ext cx="4819501" cy="611999"/>
          </a:xfrm>
        </p:spPr>
        <p:txBody>
          <a:bodyPr/>
          <a:lstStyle/>
          <a:p>
            <a:r>
              <a:rPr lang="en-US" dirty="0" err="1"/>
              <a:t>Gehele</a:t>
            </a:r>
            <a:r>
              <a:rPr lang="en-US" dirty="0"/>
              <a:t> </a:t>
            </a:r>
            <a:r>
              <a:rPr lang="en-US" dirty="0" err="1"/>
              <a:t>leefomgeving</a:t>
            </a:r>
            <a:endParaRPr lang="en-US" dirty="0"/>
          </a:p>
        </p:txBody>
      </p:sp>
      <p:sp>
        <p:nvSpPr>
          <p:cNvPr id="24" name="Text Placeholder 9">
            <a:extLst>
              <a:ext uri="{FF2B5EF4-FFF2-40B4-BE49-F238E27FC236}">
                <a16:creationId xmlns:a16="http://schemas.microsoft.com/office/drawing/2014/main" id="{23356C41-9525-FB4E-D63F-B1A6FD5921DF}"/>
              </a:ext>
            </a:extLst>
          </p:cNvPr>
          <p:cNvSpPr>
            <a:spLocks noGrp="1"/>
          </p:cNvSpPr>
          <p:nvPr>
            <p:ph type="body" sz="quarter" idx="17"/>
          </p:nvPr>
        </p:nvSpPr>
        <p:spPr>
          <a:xfrm>
            <a:off x="576162" y="5088212"/>
            <a:ext cx="540000" cy="612000"/>
          </a:xfrm>
        </p:spPr>
        <p:txBody>
          <a:bodyPr/>
          <a:lstStyle/>
          <a:p>
            <a:endParaRPr lang="en-US"/>
          </a:p>
        </p:txBody>
      </p:sp>
      <p:sp>
        <p:nvSpPr>
          <p:cNvPr id="26" name="Text Placeholder 10">
            <a:extLst>
              <a:ext uri="{FF2B5EF4-FFF2-40B4-BE49-F238E27FC236}">
                <a16:creationId xmlns:a16="http://schemas.microsoft.com/office/drawing/2014/main" id="{2E17FE71-B452-7E9A-B2E2-429F4210AB6A}"/>
              </a:ext>
            </a:extLst>
          </p:cNvPr>
          <p:cNvSpPr>
            <a:spLocks noGrp="1"/>
          </p:cNvSpPr>
          <p:nvPr>
            <p:ph type="body" sz="quarter" idx="18"/>
          </p:nvPr>
        </p:nvSpPr>
        <p:spPr>
          <a:xfrm>
            <a:off x="1116162" y="5088211"/>
            <a:ext cx="4819501" cy="611999"/>
          </a:xfrm>
        </p:spPr>
        <p:txBody>
          <a:bodyPr/>
          <a:lstStyle/>
          <a:p>
            <a:r>
              <a:rPr lang="en-US" dirty="0" err="1"/>
              <a:t>Situatie</a:t>
            </a:r>
            <a:r>
              <a:rPr lang="en-US" dirty="0"/>
              <a:t> </a:t>
            </a:r>
            <a:r>
              <a:rPr lang="en-US" dirty="0" err="1"/>
              <a:t>nog</a:t>
            </a:r>
            <a:r>
              <a:rPr lang="en-US" dirty="0"/>
              <a:t> </a:t>
            </a:r>
            <a:r>
              <a:rPr lang="en-US" dirty="0" err="1"/>
              <a:t>niet</a:t>
            </a:r>
            <a:r>
              <a:rPr lang="en-US" dirty="0"/>
              <a:t> in </a:t>
            </a:r>
            <a:r>
              <a:rPr lang="en-US" dirty="0" err="1"/>
              <a:t>beeld</a:t>
            </a:r>
            <a:r>
              <a:rPr lang="en-US" dirty="0"/>
              <a:t>, </a:t>
            </a:r>
            <a:r>
              <a:rPr lang="en-US" dirty="0" err="1"/>
              <a:t>zeer</a:t>
            </a:r>
            <a:r>
              <a:rPr lang="en-US" dirty="0"/>
              <a:t> </a:t>
            </a:r>
            <a:r>
              <a:rPr lang="en-US" dirty="0" err="1"/>
              <a:t>diffuus</a:t>
            </a:r>
            <a:r>
              <a:rPr lang="en-US" dirty="0"/>
              <a:t> en </a:t>
            </a:r>
            <a:r>
              <a:rPr lang="en-US" dirty="0" err="1"/>
              <a:t>vele</a:t>
            </a:r>
            <a:r>
              <a:rPr lang="en-US" dirty="0"/>
              <a:t> </a:t>
            </a:r>
            <a:r>
              <a:rPr lang="en-US" dirty="0" err="1"/>
              <a:t>verschillende</a:t>
            </a:r>
            <a:r>
              <a:rPr lang="en-US" dirty="0"/>
              <a:t> matrices</a:t>
            </a:r>
          </a:p>
        </p:txBody>
      </p:sp>
      <p:pic>
        <p:nvPicPr>
          <p:cNvPr id="7" name="Afbeelding 6" descr="Het gebied met PFAS rondom de Jelsumer Vaart">
            <a:extLst>
              <a:ext uri="{FF2B5EF4-FFF2-40B4-BE49-F238E27FC236}">
                <a16:creationId xmlns:a16="http://schemas.microsoft.com/office/drawing/2014/main" id="{37A6A104-2220-A814-AF60-89A284533868}"/>
              </a:ext>
            </a:extLst>
          </p:cNvPr>
          <p:cNvPicPr preferRelativeResize="0">
            <a:picLocks noChangeAspect="1"/>
          </p:cNvPicPr>
          <p:nvPr/>
        </p:nvPicPr>
        <p:blipFill>
          <a:blip r:embed="rId2" cstate="screen">
            <a:extLst>
              <a:ext uri="{28A0092B-C50C-407E-A947-70E740481C1C}">
                <a14:useLocalDpi xmlns:a14="http://schemas.microsoft.com/office/drawing/2010/main"/>
              </a:ext>
            </a:extLst>
          </a:blip>
          <a:srcRect b="-2"/>
          <a:stretch>
            <a:fillRect/>
          </a:stretch>
        </p:blipFill>
        <p:spPr>
          <a:xfrm>
            <a:off x="6167060" y="-865012"/>
            <a:ext cx="7061262" cy="6565222"/>
          </a:xfrm>
          <a:prstGeom prst="round2DiagRect">
            <a:avLst>
              <a:gd name="adj1" fmla="val 40669"/>
              <a:gd name="adj2" fmla="val 0"/>
            </a:avLst>
          </a:prstGeom>
          <a:noFill/>
        </p:spPr>
      </p:pic>
    </p:spTree>
    <p:extLst>
      <p:ext uri="{BB962C8B-B14F-4D97-AF65-F5344CB8AC3E}">
        <p14:creationId xmlns:p14="http://schemas.microsoft.com/office/powerpoint/2010/main" val="4239791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01F462-254F-2BB3-B1F5-8C19B79BEC45}"/>
              </a:ext>
            </a:extLst>
          </p:cNvPr>
          <p:cNvSpPr>
            <a:spLocks noGrp="1"/>
          </p:cNvSpPr>
          <p:nvPr>
            <p:ph type="ctrTitle"/>
          </p:nvPr>
        </p:nvSpPr>
        <p:spPr/>
        <p:txBody>
          <a:bodyPr/>
          <a:lstStyle/>
          <a:p>
            <a:r>
              <a:rPr lang="en-US" sz="2400" b="1" dirty="0" err="1"/>
              <a:t>Conceptueel</a:t>
            </a:r>
            <a:r>
              <a:rPr lang="en-US" sz="2400" b="1" dirty="0"/>
              <a:t> model, gemeente Leeuwarden</a:t>
            </a:r>
            <a:endParaRPr lang="nl-NL" sz="2400" dirty="0"/>
          </a:p>
        </p:txBody>
      </p:sp>
      <p:sp>
        <p:nvSpPr>
          <p:cNvPr id="4" name="Tijdelijke aanduiding voor voettekst 3">
            <a:extLst>
              <a:ext uri="{FF2B5EF4-FFF2-40B4-BE49-F238E27FC236}">
                <a16:creationId xmlns:a16="http://schemas.microsoft.com/office/drawing/2014/main" id="{F09B3543-DC49-CF60-6095-57741B75E9C8}"/>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nl-NL" dirty="0" err="1"/>
              <a:t>Schakeldag</a:t>
            </a:r>
            <a:r>
              <a:rPr lang="nl-NL" dirty="0"/>
              <a:t> - Gemeente Leeuwarden</a:t>
            </a:r>
          </a:p>
        </p:txBody>
      </p:sp>
      <p:sp>
        <p:nvSpPr>
          <p:cNvPr id="5" name="Tijdelijke aanduiding voor dianummer 4">
            <a:extLst>
              <a:ext uri="{FF2B5EF4-FFF2-40B4-BE49-F238E27FC236}">
                <a16:creationId xmlns:a16="http://schemas.microsoft.com/office/drawing/2014/main" id="{F91D6990-1C15-EE2F-27A3-5169323D5126}"/>
              </a:ext>
              <a:ext uri="{C183D7F6-B498-43B3-948B-1728B52AA6E4}">
                <adec:decorative xmlns:adec="http://schemas.microsoft.com/office/drawing/2017/decorative" val="1"/>
              </a:ext>
            </a:extLst>
          </p:cNvPr>
          <p:cNvSpPr>
            <a:spLocks noGrp="1"/>
          </p:cNvSpPr>
          <p:nvPr>
            <p:ph type="sldNum" sz="quarter" idx="12"/>
          </p:nvPr>
        </p:nvSpPr>
        <p:spPr/>
        <p:txBody>
          <a:bodyPr/>
          <a:lstStyle/>
          <a:p>
            <a:fld id="{1B71BB4A-7DC0-41F9-B589-288E53C2F0C1}" type="slidenum">
              <a:rPr lang="nl-NL" smtClean="0"/>
              <a:t>16</a:t>
            </a:fld>
            <a:endParaRPr lang="nl-NL"/>
          </a:p>
        </p:txBody>
      </p:sp>
      <p:pic>
        <p:nvPicPr>
          <p:cNvPr id="6" name="Tijdelijke aanduiding voor afbeelding 9">
            <a:extLst>
              <a:ext uri="{FF2B5EF4-FFF2-40B4-BE49-F238E27FC236}">
                <a16:creationId xmlns:a16="http://schemas.microsoft.com/office/drawing/2014/main" id="{676F1ECB-4B83-B3BA-1E11-E37DDC0A1FC1}"/>
              </a:ext>
              <a:ext uri="{C183D7F6-B498-43B3-948B-1728B52AA6E4}">
                <adec:decorative xmlns:adec="http://schemas.microsoft.com/office/drawing/2017/decorative" val="1"/>
              </a:ext>
            </a:extLst>
          </p:cNvPr>
          <p:cNvPicPr>
            <a:picLocks noGrp="1" noChangeAspect="1"/>
          </p:cNvPicPr>
          <p:nvPr>
            <p:ph type="pic" idx="14"/>
          </p:nvPr>
        </p:nvPicPr>
        <p:blipFill>
          <a:blip r:embed="rId3" cstate="screen">
            <a:extLst>
              <a:ext uri="{28A0092B-C50C-407E-A947-70E740481C1C}">
                <a14:useLocalDpi xmlns:a14="http://schemas.microsoft.com/office/drawing/2010/main"/>
              </a:ext>
            </a:extLst>
          </a:blip>
          <a:srcRect/>
          <a:stretch/>
        </p:blipFill>
        <p:spPr>
          <a:xfrm>
            <a:off x="571500" y="106940"/>
            <a:ext cx="10144861" cy="6054660"/>
          </a:xfrm>
        </p:spPr>
      </p:pic>
      <p:pic>
        <p:nvPicPr>
          <p:cNvPr id="7" name="Tijdelijke aanduiding voor afbeelding 9">
            <a:extLst>
              <a:ext uri="{FF2B5EF4-FFF2-40B4-BE49-F238E27FC236}">
                <a16:creationId xmlns:a16="http://schemas.microsoft.com/office/drawing/2014/main" id="{B1C1FAB0-2E56-861D-A0A5-9A178212E94C}"/>
              </a:ext>
              <a:ext uri="{C183D7F6-B498-43B3-948B-1728B52AA6E4}">
                <adec:decorative xmlns:adec="http://schemas.microsoft.com/office/drawing/2017/decorative" val="1"/>
              </a:ext>
            </a:extLst>
          </p:cNvPr>
          <p:cNvPicPr>
            <a:picLocks noGrp="1" noChangeAspect="1"/>
          </p:cNvPicPr>
          <p:nvPr>
            <p:ph type="pic" idx="14"/>
          </p:nvPr>
        </p:nvPicPr>
        <p:blipFill>
          <a:blip r:embed="rId3" cstate="screen">
            <a:extLst>
              <a:ext uri="{28A0092B-C50C-407E-A947-70E740481C1C}">
                <a14:useLocalDpi xmlns:a14="http://schemas.microsoft.com/office/drawing/2010/main"/>
              </a:ext>
            </a:extLst>
          </a:blip>
          <a:srcRect/>
          <a:stretch/>
        </p:blipFill>
        <p:spPr>
          <a:xfrm>
            <a:off x="208229" y="0"/>
            <a:ext cx="10348112" cy="6175964"/>
          </a:xfrm>
        </p:spPr>
      </p:pic>
      <p:pic>
        <p:nvPicPr>
          <p:cNvPr id="8" name="Tijdelijke aanduiding voor afbeelding 9" descr="Overzicht van het CM van de gemeente Leeuwarden">
            <a:extLst>
              <a:ext uri="{FF2B5EF4-FFF2-40B4-BE49-F238E27FC236}">
                <a16:creationId xmlns:a16="http://schemas.microsoft.com/office/drawing/2014/main" id="{8CF07967-0B38-1555-FD72-F8EF0475697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71500" y="958057"/>
            <a:ext cx="10348112" cy="5351616"/>
          </a:xfrm>
          <a:prstGeom prst="rect">
            <a:avLst/>
          </a:prstGeom>
        </p:spPr>
      </p:pic>
    </p:spTree>
    <p:extLst>
      <p:ext uri="{BB962C8B-B14F-4D97-AF65-F5344CB8AC3E}">
        <p14:creationId xmlns:p14="http://schemas.microsoft.com/office/powerpoint/2010/main" val="1439218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E7979-F5ED-D852-F8CF-9B83230D1CE0}"/>
              </a:ext>
            </a:extLst>
          </p:cNvPr>
          <p:cNvSpPr>
            <a:spLocks noGrp="1"/>
          </p:cNvSpPr>
          <p:nvPr>
            <p:ph type="ctrTitle"/>
          </p:nvPr>
        </p:nvSpPr>
        <p:spPr>
          <a:xfrm>
            <a:off x="6246813" y="336544"/>
            <a:ext cx="5380038" cy="492131"/>
          </a:xfrm>
        </p:spPr>
        <p:txBody>
          <a:bodyPr anchor="t">
            <a:noAutofit/>
          </a:bodyPr>
          <a:lstStyle/>
          <a:p>
            <a:r>
              <a:rPr lang="nl-NL" sz="2400" b="1" dirty="0"/>
              <a:t>Routes gevisualiseerd</a:t>
            </a:r>
          </a:p>
        </p:txBody>
      </p:sp>
      <p:sp>
        <p:nvSpPr>
          <p:cNvPr id="12" name="Subtitle 3">
            <a:extLst>
              <a:ext uri="{FF2B5EF4-FFF2-40B4-BE49-F238E27FC236}">
                <a16:creationId xmlns:a16="http://schemas.microsoft.com/office/drawing/2014/main" id="{78F18DD3-4B03-FCBB-C0FB-3D5AB0CB5634}"/>
              </a:ext>
            </a:extLst>
          </p:cNvPr>
          <p:cNvSpPr>
            <a:spLocks noGrp="1"/>
          </p:cNvSpPr>
          <p:nvPr>
            <p:ph type="subTitle" idx="1"/>
          </p:nvPr>
        </p:nvSpPr>
        <p:spPr>
          <a:xfrm>
            <a:off x="6246813" y="1212850"/>
            <a:ext cx="5380038" cy="4786312"/>
          </a:xfrm>
        </p:spPr>
        <p:txBody>
          <a:bodyPr/>
          <a:lstStyle/>
          <a:p>
            <a:r>
              <a:rPr lang="en-US" dirty="0"/>
              <a:t>Van </a:t>
            </a:r>
            <a:r>
              <a:rPr lang="en-US" dirty="0" err="1"/>
              <a:t>lucht</a:t>
            </a:r>
            <a:r>
              <a:rPr lang="en-US" dirty="0"/>
              <a:t> </a:t>
            </a:r>
            <a:r>
              <a:rPr lang="en-US" dirty="0" err="1"/>
              <a:t>naar</a:t>
            </a:r>
            <a:r>
              <a:rPr lang="en-US" dirty="0"/>
              <a:t> land (1)</a:t>
            </a:r>
          </a:p>
          <a:p>
            <a:r>
              <a:rPr lang="en-US" dirty="0"/>
              <a:t>Van </a:t>
            </a:r>
            <a:r>
              <a:rPr lang="en-US" dirty="0" err="1"/>
              <a:t>bron</a:t>
            </a:r>
            <a:r>
              <a:rPr lang="en-US" dirty="0"/>
              <a:t> </a:t>
            </a:r>
            <a:r>
              <a:rPr lang="en-US" dirty="0" err="1"/>
              <a:t>naar</a:t>
            </a:r>
            <a:r>
              <a:rPr lang="en-US" dirty="0"/>
              <a:t> </a:t>
            </a:r>
            <a:r>
              <a:rPr lang="en-US" dirty="0" err="1"/>
              <a:t>grondwater</a:t>
            </a:r>
            <a:r>
              <a:rPr lang="en-US" dirty="0"/>
              <a:t> (2)</a:t>
            </a:r>
          </a:p>
          <a:p>
            <a:r>
              <a:rPr lang="en-US" dirty="0" err="1"/>
              <a:t>Tussen</a:t>
            </a:r>
            <a:r>
              <a:rPr lang="en-US" dirty="0"/>
              <a:t> water en </a:t>
            </a:r>
            <a:r>
              <a:rPr lang="en-US" dirty="0" err="1"/>
              <a:t>bodem</a:t>
            </a:r>
            <a:r>
              <a:rPr lang="en-US" dirty="0"/>
              <a:t> (4)</a:t>
            </a:r>
          </a:p>
          <a:p>
            <a:r>
              <a:rPr lang="en-US" dirty="0"/>
              <a:t>In de </a:t>
            </a:r>
            <a:r>
              <a:rPr lang="en-US" dirty="0" err="1"/>
              <a:t>voedselketen</a:t>
            </a:r>
            <a:r>
              <a:rPr lang="en-US" dirty="0"/>
              <a:t> en het </a:t>
            </a:r>
            <a:r>
              <a:rPr lang="en-US" dirty="0" err="1"/>
              <a:t>ecosysteem</a:t>
            </a:r>
            <a:r>
              <a:rPr lang="en-US" dirty="0"/>
              <a:t> (plant, </a:t>
            </a:r>
            <a:r>
              <a:rPr lang="en-US" dirty="0" err="1"/>
              <a:t>dier</a:t>
            </a:r>
            <a:r>
              <a:rPr lang="en-US" dirty="0"/>
              <a:t> en </a:t>
            </a:r>
            <a:r>
              <a:rPr lang="en-US" dirty="0" err="1"/>
              <a:t>mens</a:t>
            </a:r>
            <a:r>
              <a:rPr lang="en-US" dirty="0"/>
              <a:t>) (3)</a:t>
            </a:r>
          </a:p>
          <a:p>
            <a:pPr marL="0" indent="0">
              <a:buNone/>
            </a:pPr>
            <a:endParaRPr lang="en-US" dirty="0"/>
          </a:p>
        </p:txBody>
      </p:sp>
      <p:pic>
        <p:nvPicPr>
          <p:cNvPr id="7" name="Afbeelding 6" descr="Blootstelling aan PFAS via lucht, water, land naar het ecosysteem">
            <a:extLst>
              <a:ext uri="{FF2B5EF4-FFF2-40B4-BE49-F238E27FC236}">
                <a16:creationId xmlns:a16="http://schemas.microsoft.com/office/drawing/2014/main" id="{CC125DE6-B51C-2C1D-8A67-C480C7BC5B2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351" y="10"/>
            <a:ext cx="5945187" cy="6713990"/>
          </a:xfrm>
          <a:prstGeom prst="rect">
            <a:avLst/>
          </a:prstGeom>
          <a:noFill/>
        </p:spPr>
      </p:pic>
      <p:sp>
        <p:nvSpPr>
          <p:cNvPr id="4" name="Tijdelijke aanduiding voor voettekst 3">
            <a:extLst>
              <a:ext uri="{FF2B5EF4-FFF2-40B4-BE49-F238E27FC236}">
                <a16:creationId xmlns:a16="http://schemas.microsoft.com/office/drawing/2014/main" id="{7BFB82FD-AFCA-260F-1CBA-7242B5EDA7A3}"/>
              </a:ext>
              <a:ext uri="{C183D7F6-B498-43B3-948B-1728B52AA6E4}">
                <adec:decorative xmlns:adec="http://schemas.microsoft.com/office/drawing/2017/decorative" val="1"/>
              </a:ext>
            </a:extLst>
          </p:cNvPr>
          <p:cNvSpPr>
            <a:spLocks noGrp="1"/>
          </p:cNvSpPr>
          <p:nvPr>
            <p:ph type="ftr" sz="quarter" idx="11"/>
          </p:nvPr>
        </p:nvSpPr>
        <p:spPr>
          <a:xfrm>
            <a:off x="1062038" y="6324037"/>
            <a:ext cx="4889499" cy="180000"/>
          </a:xfrm>
        </p:spPr>
        <p:txBody>
          <a:bodyPr anchor="b">
            <a:normAutofit/>
          </a:bodyPr>
          <a:lstStyle/>
          <a:p>
            <a:pPr>
              <a:spcAft>
                <a:spcPts val="600"/>
              </a:spcAft>
            </a:pPr>
            <a:r>
              <a:rPr lang="nl-NL" dirty="0" err="1"/>
              <a:t>Schakeldag</a:t>
            </a:r>
            <a:r>
              <a:rPr lang="nl-NL" dirty="0"/>
              <a:t> - Gemeente Leeuwarden</a:t>
            </a:r>
          </a:p>
        </p:txBody>
      </p:sp>
      <p:sp>
        <p:nvSpPr>
          <p:cNvPr id="5" name="Tijdelijke aanduiding voor dianummer 4">
            <a:extLst>
              <a:ext uri="{FF2B5EF4-FFF2-40B4-BE49-F238E27FC236}">
                <a16:creationId xmlns:a16="http://schemas.microsoft.com/office/drawing/2014/main" id="{B836247D-0DCE-B05A-D319-02E14E09B33A}"/>
              </a:ext>
              <a:ext uri="{C183D7F6-B498-43B3-948B-1728B52AA6E4}">
                <adec:decorative xmlns:adec="http://schemas.microsoft.com/office/drawing/2017/decorative" val="1"/>
              </a:ext>
            </a:extLst>
          </p:cNvPr>
          <p:cNvSpPr>
            <a:spLocks noGrp="1"/>
          </p:cNvSpPr>
          <p:nvPr>
            <p:ph type="sldNum" sz="quarter" idx="12"/>
          </p:nvPr>
        </p:nvSpPr>
        <p:spPr>
          <a:xfrm>
            <a:off x="571500" y="6324037"/>
            <a:ext cx="360000" cy="180000"/>
          </a:xfrm>
        </p:spPr>
        <p:txBody>
          <a:bodyPr anchor="b">
            <a:normAutofit/>
          </a:bodyPr>
          <a:lstStyle/>
          <a:p>
            <a:pPr>
              <a:spcAft>
                <a:spcPts val="600"/>
              </a:spcAft>
            </a:pPr>
            <a:fld id="{1B71BB4A-7DC0-41F9-B589-288E53C2F0C1}" type="slidenum">
              <a:rPr lang="nl-NL" smtClean="0"/>
              <a:pPr>
                <a:spcAft>
                  <a:spcPts val="600"/>
                </a:spcAft>
              </a:pPr>
              <a:t>17</a:t>
            </a:fld>
            <a:endParaRPr lang="nl-NL"/>
          </a:p>
        </p:txBody>
      </p:sp>
    </p:spTree>
    <p:extLst>
      <p:ext uri="{BB962C8B-B14F-4D97-AF65-F5344CB8AC3E}">
        <p14:creationId xmlns:p14="http://schemas.microsoft.com/office/powerpoint/2010/main" val="915557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632B0F1-68DF-2BBE-EA33-A7FB9EA32C3B}"/>
              </a:ext>
            </a:extLst>
          </p:cNvPr>
          <p:cNvSpPr>
            <a:spLocks noGrp="1"/>
          </p:cNvSpPr>
          <p:nvPr>
            <p:ph type="ctrTitle"/>
          </p:nvPr>
        </p:nvSpPr>
        <p:spPr>
          <a:xfrm>
            <a:off x="571500" y="336544"/>
            <a:ext cx="5380038" cy="492131"/>
          </a:xfrm>
        </p:spPr>
        <p:txBody>
          <a:bodyPr anchor="t">
            <a:noAutofit/>
          </a:bodyPr>
          <a:lstStyle/>
          <a:p>
            <a:r>
              <a:rPr lang="nl-NL" sz="2400" b="1" dirty="0"/>
              <a:t>Wie doet er mee?</a:t>
            </a:r>
          </a:p>
        </p:txBody>
      </p:sp>
      <p:sp>
        <p:nvSpPr>
          <p:cNvPr id="4" name="Ondertitel 3">
            <a:extLst>
              <a:ext uri="{FF2B5EF4-FFF2-40B4-BE49-F238E27FC236}">
                <a16:creationId xmlns:a16="http://schemas.microsoft.com/office/drawing/2014/main" id="{73423D44-B7AC-4A65-10E6-65D1D05A0225}"/>
              </a:ext>
            </a:extLst>
          </p:cNvPr>
          <p:cNvSpPr>
            <a:spLocks noGrp="1"/>
          </p:cNvSpPr>
          <p:nvPr>
            <p:ph type="subTitle" idx="1"/>
          </p:nvPr>
        </p:nvSpPr>
        <p:spPr>
          <a:xfrm>
            <a:off x="571500" y="1212850"/>
            <a:ext cx="5380038" cy="4786312"/>
          </a:xfrm>
        </p:spPr>
        <p:txBody>
          <a:bodyPr>
            <a:normAutofit/>
          </a:bodyPr>
          <a:lstStyle/>
          <a:p>
            <a:r>
              <a:rPr lang="nl-NL" dirty="0"/>
              <a:t>Direct betrokken partijen (Defensie, Gemeente Leeuwarden, GGD Fryslân, Wetterskip Fryslân</a:t>
            </a:r>
          </a:p>
          <a:p>
            <a:r>
              <a:rPr lang="nl-NL" dirty="0"/>
              <a:t>Indirect betrokken overheden, zoals FUMO</a:t>
            </a:r>
          </a:p>
          <a:p>
            <a:r>
              <a:rPr lang="nl-NL" dirty="0"/>
              <a:t>Indirect betrokken partijen, zoals ingenieursbureaus</a:t>
            </a:r>
          </a:p>
          <a:p>
            <a:r>
              <a:rPr lang="nl-NL" dirty="0"/>
              <a:t>Indirect betrokken partijen, zoals kennisinstellingen </a:t>
            </a:r>
          </a:p>
          <a:p>
            <a:r>
              <a:rPr lang="nl-NL" dirty="0"/>
              <a:t>Andere betrokken partijen, overige gemeenten</a:t>
            </a:r>
          </a:p>
        </p:txBody>
      </p:sp>
      <p:sp>
        <p:nvSpPr>
          <p:cNvPr id="5" name="Tijdelijke aanduiding voor voettekst 4">
            <a:extLst>
              <a:ext uri="{FF2B5EF4-FFF2-40B4-BE49-F238E27FC236}">
                <a16:creationId xmlns:a16="http://schemas.microsoft.com/office/drawing/2014/main" id="{4D5DB045-D0C9-3C87-909F-C0AC8ABADB8E}"/>
              </a:ext>
              <a:ext uri="{C183D7F6-B498-43B3-948B-1728B52AA6E4}">
                <adec:decorative xmlns:adec="http://schemas.microsoft.com/office/drawing/2017/decorative" val="1"/>
              </a:ext>
            </a:extLst>
          </p:cNvPr>
          <p:cNvSpPr>
            <a:spLocks noGrp="1"/>
          </p:cNvSpPr>
          <p:nvPr>
            <p:ph type="ftr" sz="quarter" idx="11"/>
          </p:nvPr>
        </p:nvSpPr>
        <p:spPr>
          <a:xfrm>
            <a:off x="1062038" y="6324037"/>
            <a:ext cx="4889499" cy="180000"/>
          </a:xfrm>
        </p:spPr>
        <p:txBody>
          <a:bodyPr anchor="b">
            <a:normAutofit/>
          </a:bodyPr>
          <a:lstStyle/>
          <a:p>
            <a:pPr>
              <a:spcAft>
                <a:spcPts val="600"/>
              </a:spcAft>
            </a:pPr>
            <a:r>
              <a:rPr lang="nl-NL" dirty="0" err="1"/>
              <a:t>Schakeldag</a:t>
            </a:r>
            <a:r>
              <a:rPr lang="nl-NL" dirty="0"/>
              <a:t> - Gemeente Leeuwarden</a:t>
            </a:r>
          </a:p>
        </p:txBody>
      </p:sp>
      <p:sp>
        <p:nvSpPr>
          <p:cNvPr id="6" name="Tijdelijke aanduiding voor dianummer 5">
            <a:extLst>
              <a:ext uri="{FF2B5EF4-FFF2-40B4-BE49-F238E27FC236}">
                <a16:creationId xmlns:a16="http://schemas.microsoft.com/office/drawing/2014/main" id="{708AE337-D047-152E-6B87-36A6A33DA7DF}"/>
              </a:ext>
              <a:ext uri="{C183D7F6-B498-43B3-948B-1728B52AA6E4}">
                <adec:decorative xmlns:adec="http://schemas.microsoft.com/office/drawing/2017/decorative" val="1"/>
              </a:ext>
            </a:extLst>
          </p:cNvPr>
          <p:cNvSpPr>
            <a:spLocks noGrp="1"/>
          </p:cNvSpPr>
          <p:nvPr>
            <p:ph type="sldNum" sz="quarter" idx="12"/>
          </p:nvPr>
        </p:nvSpPr>
        <p:spPr>
          <a:xfrm>
            <a:off x="571500" y="6324037"/>
            <a:ext cx="360000" cy="180000"/>
          </a:xfrm>
        </p:spPr>
        <p:txBody>
          <a:bodyPr anchor="b">
            <a:normAutofit/>
          </a:bodyPr>
          <a:lstStyle/>
          <a:p>
            <a:pPr>
              <a:spcAft>
                <a:spcPts val="600"/>
              </a:spcAft>
            </a:pPr>
            <a:fld id="{1B71BB4A-7DC0-41F9-B589-288E53C2F0C1}" type="slidenum">
              <a:rPr lang="nl-NL" smtClean="0"/>
              <a:pPr>
                <a:spcAft>
                  <a:spcPts val="600"/>
                </a:spcAft>
              </a:pPr>
              <a:t>18</a:t>
            </a:fld>
            <a:endParaRPr lang="nl-NL"/>
          </a:p>
        </p:txBody>
      </p:sp>
      <p:pic>
        <p:nvPicPr>
          <p:cNvPr id="18" name="Tijdelijke aanduiding voor afbeelding 17" descr="Analyse van de betrokken stakeholders">
            <a:extLst>
              <a:ext uri="{FF2B5EF4-FFF2-40B4-BE49-F238E27FC236}">
                <a16:creationId xmlns:a16="http://schemas.microsoft.com/office/drawing/2014/main" id="{7033C624-3E40-CD85-47C7-9DC1A97E345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b="-2"/>
          <a:stretch>
            <a:fillRect/>
          </a:stretch>
        </p:blipFill>
        <p:spPr>
          <a:xfrm>
            <a:off x="6246813" y="10"/>
            <a:ext cx="5945187" cy="6713990"/>
          </a:xfrm>
          <a:noFill/>
        </p:spPr>
      </p:pic>
    </p:spTree>
    <p:extLst>
      <p:ext uri="{BB962C8B-B14F-4D97-AF65-F5344CB8AC3E}">
        <p14:creationId xmlns:p14="http://schemas.microsoft.com/office/powerpoint/2010/main" val="1344133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11E362-B372-AB1A-7AFE-B4683F3874A9}"/>
              </a:ext>
            </a:extLst>
          </p:cNvPr>
          <p:cNvSpPr>
            <a:spLocks noGrp="1"/>
          </p:cNvSpPr>
          <p:nvPr>
            <p:ph type="ctrTitle"/>
          </p:nvPr>
        </p:nvSpPr>
        <p:spPr/>
        <p:txBody>
          <a:bodyPr/>
          <a:lstStyle/>
          <a:p>
            <a:r>
              <a:rPr lang="nl-NL" dirty="0"/>
              <a:t>Waar lopen we tegen aan? </a:t>
            </a:r>
          </a:p>
        </p:txBody>
      </p:sp>
      <p:sp>
        <p:nvSpPr>
          <p:cNvPr id="3" name="Ondertitel 2">
            <a:extLst>
              <a:ext uri="{FF2B5EF4-FFF2-40B4-BE49-F238E27FC236}">
                <a16:creationId xmlns:a16="http://schemas.microsoft.com/office/drawing/2014/main" id="{5B4AD314-5943-218C-4537-D1D792DB07B6}"/>
              </a:ext>
            </a:extLst>
          </p:cNvPr>
          <p:cNvSpPr>
            <a:spLocks noGrp="1"/>
          </p:cNvSpPr>
          <p:nvPr>
            <p:ph type="subTitle" idx="1"/>
          </p:nvPr>
        </p:nvSpPr>
        <p:spPr/>
        <p:txBody>
          <a:bodyPr/>
          <a:lstStyle/>
          <a:p>
            <a:pPr marL="285750" indent="-285750">
              <a:spcAft>
                <a:spcPts val="800"/>
              </a:spcAft>
            </a:pPr>
            <a:r>
              <a:rPr lang="nl-NL" dirty="0"/>
              <a:t>Geen duidelijke handelingskaders op veel deelonderwerpen</a:t>
            </a:r>
          </a:p>
          <a:p>
            <a:pPr marL="285750" indent="-285750">
              <a:spcAft>
                <a:spcPts val="800"/>
              </a:spcAft>
            </a:pPr>
            <a:r>
              <a:rPr lang="nl-NL" dirty="0"/>
              <a:t>Veel onbekend (stofgedrag, risico’s, verspreidingsgedrag, accumulatie etc.)</a:t>
            </a:r>
          </a:p>
          <a:p>
            <a:pPr marL="285750" indent="-285750">
              <a:spcAft>
                <a:spcPts val="800"/>
              </a:spcAft>
            </a:pPr>
            <a:r>
              <a:rPr lang="nl-NL" dirty="0"/>
              <a:t>Kennisinstituten ook zoekende</a:t>
            </a:r>
          </a:p>
          <a:p>
            <a:pPr marL="285750" indent="-285750">
              <a:spcAft>
                <a:spcPts val="800"/>
              </a:spcAft>
            </a:pPr>
            <a:r>
              <a:rPr lang="nl-NL" dirty="0"/>
              <a:t>Veel afstemming noodzakelijk met derden (ingenieursbureaus, lokale overheden, GGD, RIVM, HVHL, WFSR, FUMO etc.)</a:t>
            </a:r>
          </a:p>
          <a:p>
            <a:pPr marL="285750" indent="-285750">
              <a:spcAft>
                <a:spcPts val="800"/>
              </a:spcAft>
            </a:pPr>
            <a:r>
              <a:rPr lang="nl-NL" dirty="0"/>
              <a:t>Kennis aanwezig bij select deel van de ingenieursbureaus, waardoor bij deze bureaus (zeer) weinig tijd beschikbaar is</a:t>
            </a:r>
          </a:p>
          <a:p>
            <a:pPr marL="285750" indent="-285750">
              <a:spcAft>
                <a:spcPts val="800"/>
              </a:spcAft>
            </a:pPr>
            <a:r>
              <a:rPr lang="nl-NL" dirty="0"/>
              <a:t>Uitdijende problematiek binnen Nederland, waardoor de krapte in de markt nog groter wordt</a:t>
            </a:r>
          </a:p>
          <a:p>
            <a:pPr marL="285750" indent="-285750">
              <a:spcAft>
                <a:spcPts val="800"/>
              </a:spcAft>
            </a:pPr>
            <a:endParaRPr lang="nl-NL" sz="1200" dirty="0"/>
          </a:p>
          <a:p>
            <a:endParaRPr lang="nl-NL" dirty="0"/>
          </a:p>
        </p:txBody>
      </p:sp>
      <p:sp>
        <p:nvSpPr>
          <p:cNvPr id="4" name="Tijdelijke aanduiding voor voettekst 3">
            <a:extLst>
              <a:ext uri="{FF2B5EF4-FFF2-40B4-BE49-F238E27FC236}">
                <a16:creationId xmlns:a16="http://schemas.microsoft.com/office/drawing/2014/main" id="{E4253B40-4322-F50B-BB93-922E89067727}"/>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nl-NL" dirty="0" err="1"/>
              <a:t>Schakeldag</a:t>
            </a:r>
            <a:r>
              <a:rPr lang="nl-NL" dirty="0"/>
              <a:t> - Gemeente Leeuwarden</a:t>
            </a:r>
          </a:p>
        </p:txBody>
      </p:sp>
      <p:sp>
        <p:nvSpPr>
          <p:cNvPr id="5" name="Tijdelijke aanduiding voor dianummer 4">
            <a:extLst>
              <a:ext uri="{FF2B5EF4-FFF2-40B4-BE49-F238E27FC236}">
                <a16:creationId xmlns:a16="http://schemas.microsoft.com/office/drawing/2014/main" id="{A5554809-E9E3-FC8F-AE14-B85EF6FE8A52}"/>
              </a:ext>
              <a:ext uri="{C183D7F6-B498-43B3-948B-1728B52AA6E4}">
                <adec:decorative xmlns:adec="http://schemas.microsoft.com/office/drawing/2017/decorative" val="1"/>
              </a:ext>
            </a:extLst>
          </p:cNvPr>
          <p:cNvSpPr>
            <a:spLocks noGrp="1"/>
          </p:cNvSpPr>
          <p:nvPr>
            <p:ph type="sldNum" sz="quarter" idx="12"/>
          </p:nvPr>
        </p:nvSpPr>
        <p:spPr/>
        <p:txBody>
          <a:bodyPr/>
          <a:lstStyle/>
          <a:p>
            <a:fld id="{1B71BB4A-7DC0-41F9-B589-288E53C2F0C1}" type="slidenum">
              <a:rPr lang="nl-NL" smtClean="0"/>
              <a:t>19</a:t>
            </a:fld>
            <a:endParaRPr lang="nl-NL"/>
          </a:p>
        </p:txBody>
      </p:sp>
    </p:spTree>
    <p:extLst>
      <p:ext uri="{BB962C8B-B14F-4D97-AF65-F5344CB8AC3E}">
        <p14:creationId xmlns:p14="http://schemas.microsoft.com/office/powerpoint/2010/main" val="3445807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D44AC8-8CD1-C95C-A1B0-0873C1528B64}"/>
              </a:ext>
              <a:ext uri="{C183D7F6-B498-43B3-948B-1728B52AA6E4}">
                <adec:decorative xmlns:adec="http://schemas.microsoft.com/office/drawing/2017/decorative" val="1"/>
              </a:ext>
            </a:extLst>
          </p:cNvPr>
          <p:cNvSpPr>
            <a:spLocks noGrp="1"/>
          </p:cNvSpPr>
          <p:nvPr>
            <p:ph type="ctrTitle"/>
          </p:nvPr>
        </p:nvSpPr>
        <p:spPr>
          <a:xfrm>
            <a:off x="490817" y="2772788"/>
            <a:ext cx="6897599" cy="1312423"/>
          </a:xfrm>
        </p:spPr>
        <p:txBody>
          <a:bodyPr/>
          <a:lstStyle/>
          <a:p>
            <a:r>
              <a:rPr lang="nl-NL" sz="4000" dirty="0">
                <a:latin typeface="Arial" panose="020B0604020202020204" pitchFamily="34" charset="0"/>
                <a:cs typeface="Arial" panose="020B0604020202020204" pitchFamily="34" charset="0"/>
              </a:rPr>
              <a:t>PFAS bodemverontreiniging: </a:t>
            </a:r>
            <a:r>
              <a:rPr lang="nl-NL" sz="2800" dirty="0">
                <a:latin typeface="Arial" panose="020B0604020202020204" pitchFamily="34" charset="0"/>
                <a:cs typeface="Arial" panose="020B0604020202020204" pitchFamily="34" charset="0"/>
              </a:rPr>
              <a:t>gezamenlijke aanpak van de overheid en het toekomstperspectief</a:t>
            </a:r>
            <a:endParaRPr lang="nl-NL" sz="4000" dirty="0">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8A4D444E-EB53-FA99-B39F-7A0B1685362B}"/>
              </a:ext>
              <a:ext uri="{C183D7F6-B498-43B3-948B-1728B52AA6E4}">
                <adec:decorative xmlns:adec="http://schemas.microsoft.com/office/drawing/2017/decorative" val="1"/>
              </a:ext>
            </a:extLst>
          </p:cNvPr>
          <p:cNvSpPr>
            <a:spLocks noGrp="1"/>
          </p:cNvSpPr>
          <p:nvPr>
            <p:ph type="subTitle" idx="1"/>
          </p:nvPr>
        </p:nvSpPr>
        <p:spPr>
          <a:xfrm>
            <a:off x="490817" y="4932918"/>
            <a:ext cx="5380037" cy="1229170"/>
          </a:xfrm>
        </p:spPr>
        <p:txBody>
          <a:bodyPr/>
          <a:lstStyle/>
          <a:p>
            <a:r>
              <a:rPr lang="nl-NL" dirty="0">
                <a:latin typeface="Arial" panose="020B0604020202020204" pitchFamily="34" charset="0"/>
                <a:cs typeface="Arial" panose="020B0604020202020204" pitchFamily="34" charset="0"/>
              </a:rPr>
              <a:t>Jan Frank Mars (RWS Leefomgeving)</a:t>
            </a:r>
          </a:p>
          <a:p>
            <a:r>
              <a:rPr lang="nl-NL" dirty="0">
                <a:latin typeface="Arial" panose="020B0604020202020204" pitchFamily="34" charset="0"/>
                <a:cs typeface="Arial" panose="020B0604020202020204" pitchFamily="34" charset="0"/>
              </a:rPr>
              <a:t>Gosse Hoekstra (gemeente </a:t>
            </a:r>
            <a:r>
              <a:rPr lang="nl-NL" dirty="0" err="1">
                <a:latin typeface="Arial" panose="020B0604020202020204" pitchFamily="34" charset="0"/>
                <a:cs typeface="Arial" panose="020B0604020202020204" pitchFamily="34" charset="0"/>
              </a:rPr>
              <a:t>Ljouwert</a:t>
            </a:r>
            <a:r>
              <a:rPr lang="nl-NL" dirty="0">
                <a:latin typeface="Arial" panose="020B0604020202020204" pitchFamily="34" charset="0"/>
                <a:cs typeface="Arial" panose="020B0604020202020204" pitchFamily="34" charset="0"/>
              </a:rPr>
              <a:t>) </a:t>
            </a:r>
          </a:p>
        </p:txBody>
      </p:sp>
      <p:pic>
        <p:nvPicPr>
          <p:cNvPr id="12" name="Picture Placeholder 11">
            <a:extLst>
              <a:ext uri="{FF2B5EF4-FFF2-40B4-BE49-F238E27FC236}">
                <a16:creationId xmlns:a16="http://schemas.microsoft.com/office/drawing/2014/main" id="{56F4A6CE-5DDB-A300-2B9A-B7AA4F9F8351}"/>
              </a:ext>
              <a:ext uri="{C183D7F6-B498-43B3-948B-1728B52AA6E4}">
                <adec:decorative xmlns:adec="http://schemas.microsoft.com/office/drawing/2017/decorative" val="1"/>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61217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6CC1782-5676-442F-74E5-F0C2BCA9E021}"/>
              </a:ext>
            </a:extLst>
          </p:cNvPr>
          <p:cNvSpPr>
            <a:spLocks noGrp="1"/>
          </p:cNvSpPr>
          <p:nvPr>
            <p:ph type="ctrTitle"/>
          </p:nvPr>
        </p:nvSpPr>
        <p:spPr>
          <a:xfrm>
            <a:off x="571500" y="336544"/>
            <a:ext cx="11044238" cy="492131"/>
          </a:xfrm>
        </p:spPr>
        <p:txBody>
          <a:bodyPr/>
          <a:lstStyle/>
          <a:p>
            <a:r>
              <a:rPr lang="en-US" dirty="0"/>
              <a:t>Wat </a:t>
            </a:r>
            <a:r>
              <a:rPr lang="en-US" dirty="0" err="1"/>
              <a:t>hebben</a:t>
            </a:r>
            <a:r>
              <a:rPr lang="en-US" dirty="0"/>
              <a:t> we </a:t>
            </a:r>
            <a:r>
              <a:rPr lang="en-US" dirty="0" err="1"/>
              <a:t>nodig</a:t>
            </a:r>
            <a:r>
              <a:rPr lang="en-US" dirty="0"/>
              <a:t>? </a:t>
            </a:r>
          </a:p>
        </p:txBody>
      </p:sp>
      <p:sp>
        <p:nvSpPr>
          <p:cNvPr id="13" name="Subtitle 2">
            <a:extLst>
              <a:ext uri="{FF2B5EF4-FFF2-40B4-BE49-F238E27FC236}">
                <a16:creationId xmlns:a16="http://schemas.microsoft.com/office/drawing/2014/main" id="{50602F1E-33C4-4EC1-3D11-0215F6D1AD8C}"/>
              </a:ext>
            </a:extLst>
          </p:cNvPr>
          <p:cNvSpPr>
            <a:spLocks noGrp="1"/>
          </p:cNvSpPr>
          <p:nvPr>
            <p:ph type="subTitle" idx="1"/>
          </p:nvPr>
        </p:nvSpPr>
        <p:spPr>
          <a:xfrm>
            <a:off x="571500" y="1212850"/>
            <a:ext cx="11044238" cy="4786312"/>
          </a:xfrm>
        </p:spPr>
        <p:txBody>
          <a:bodyPr/>
          <a:lstStyle/>
          <a:p>
            <a:r>
              <a:rPr lang="nl-NL" dirty="0"/>
              <a:t>Kennisdeling en structuur daarin (overheden, kennisinstellingen, adviesbureaus, Europa, wereldwijd)</a:t>
            </a:r>
          </a:p>
          <a:p>
            <a:r>
              <a:rPr lang="nl-NL" dirty="0"/>
              <a:t>Communicatiekracht (ten behoeve van kennisdeling maar ook naar inwoners en andere betrokkenen in Jip en Janneke-taal)</a:t>
            </a:r>
          </a:p>
          <a:p>
            <a:r>
              <a:rPr lang="nl-NL" dirty="0"/>
              <a:t>Normen en risicowaarden voor de diverse matrices</a:t>
            </a:r>
          </a:p>
          <a:p>
            <a:r>
              <a:rPr lang="nl-NL" dirty="0"/>
              <a:t>Maatwerkbesluiten/experimenteerregeling, maar dan simpeler</a:t>
            </a:r>
          </a:p>
          <a:p>
            <a:r>
              <a:rPr lang="nl-NL" dirty="0"/>
              <a:t>Landelijke visie op verspreiding door opruimen en ‘saneren’ (=verplaatsen)</a:t>
            </a:r>
          </a:p>
          <a:p>
            <a:r>
              <a:rPr lang="nl-NL" dirty="0"/>
              <a:t>Capaciteit (mensen, middelen, kennis)</a:t>
            </a:r>
          </a:p>
          <a:p>
            <a:r>
              <a:rPr lang="nl-NL" dirty="0"/>
              <a:t>Experimenteerruimte, praktijklocaties</a:t>
            </a:r>
          </a:p>
          <a:p>
            <a:r>
              <a:rPr lang="nl-NL" dirty="0"/>
              <a:t>Opschaling impactanalyse</a:t>
            </a:r>
          </a:p>
          <a:p>
            <a:r>
              <a:rPr lang="nl-NL" dirty="0"/>
              <a:t>Validatie en accreditatie (anders dan grond en water zoals eieren, wormen, planten)</a:t>
            </a:r>
          </a:p>
          <a:p>
            <a:r>
              <a:rPr lang="nl-NL" dirty="0"/>
              <a:t>Een verbod op PFAS!</a:t>
            </a:r>
          </a:p>
          <a:p>
            <a:endParaRPr lang="en-US" dirty="0"/>
          </a:p>
        </p:txBody>
      </p:sp>
      <p:sp>
        <p:nvSpPr>
          <p:cNvPr id="5" name="Tijdelijke aanduiding voor voettekst 4">
            <a:extLst>
              <a:ext uri="{FF2B5EF4-FFF2-40B4-BE49-F238E27FC236}">
                <a16:creationId xmlns:a16="http://schemas.microsoft.com/office/drawing/2014/main" id="{A108F64F-16A2-7111-9E89-14BCE48D04C8}"/>
              </a:ext>
              <a:ext uri="{C183D7F6-B498-43B3-948B-1728B52AA6E4}">
                <adec:decorative xmlns:adec="http://schemas.microsoft.com/office/drawing/2017/decorative" val="1"/>
              </a:ext>
            </a:extLst>
          </p:cNvPr>
          <p:cNvSpPr>
            <a:spLocks noGrp="1"/>
          </p:cNvSpPr>
          <p:nvPr>
            <p:ph type="ftr" sz="quarter" idx="11"/>
          </p:nvPr>
        </p:nvSpPr>
        <p:spPr>
          <a:xfrm>
            <a:off x="1062038" y="6324037"/>
            <a:ext cx="4889499" cy="180000"/>
          </a:xfrm>
        </p:spPr>
        <p:txBody>
          <a:bodyPr anchor="b">
            <a:normAutofit/>
          </a:bodyPr>
          <a:lstStyle/>
          <a:p>
            <a:pPr>
              <a:spcAft>
                <a:spcPts val="600"/>
              </a:spcAft>
            </a:pPr>
            <a:r>
              <a:rPr lang="nl-NL" dirty="0" err="1"/>
              <a:t>Schakeldag</a:t>
            </a:r>
            <a:r>
              <a:rPr lang="nl-NL" dirty="0"/>
              <a:t> - Gemeente Leeuwarden</a:t>
            </a:r>
          </a:p>
        </p:txBody>
      </p:sp>
      <p:sp>
        <p:nvSpPr>
          <p:cNvPr id="6" name="Tijdelijke aanduiding voor dianummer 5">
            <a:extLst>
              <a:ext uri="{FF2B5EF4-FFF2-40B4-BE49-F238E27FC236}">
                <a16:creationId xmlns:a16="http://schemas.microsoft.com/office/drawing/2014/main" id="{F5952328-59F3-D26C-7F78-D61279FCB49C}"/>
              </a:ext>
            </a:extLst>
          </p:cNvPr>
          <p:cNvSpPr>
            <a:spLocks noGrp="1"/>
          </p:cNvSpPr>
          <p:nvPr>
            <p:ph type="sldNum" sz="quarter" idx="12"/>
          </p:nvPr>
        </p:nvSpPr>
        <p:spPr>
          <a:xfrm>
            <a:off x="571500" y="6324037"/>
            <a:ext cx="360000" cy="180000"/>
          </a:xfrm>
        </p:spPr>
        <p:txBody>
          <a:bodyPr anchor="b">
            <a:normAutofit/>
          </a:bodyPr>
          <a:lstStyle/>
          <a:p>
            <a:pPr>
              <a:spcAft>
                <a:spcPts val="600"/>
              </a:spcAft>
            </a:pPr>
            <a:fld id="{1B71BB4A-7DC0-41F9-B589-288E53C2F0C1}" type="slidenum">
              <a:rPr lang="nl-NL" smtClean="0"/>
              <a:pPr>
                <a:spcAft>
                  <a:spcPts val="600"/>
                </a:spcAft>
              </a:pPr>
              <a:t>20</a:t>
            </a:fld>
            <a:endParaRPr lang="nl-NL"/>
          </a:p>
        </p:txBody>
      </p:sp>
    </p:spTree>
    <p:extLst>
      <p:ext uri="{BB962C8B-B14F-4D97-AF65-F5344CB8AC3E}">
        <p14:creationId xmlns:p14="http://schemas.microsoft.com/office/powerpoint/2010/main" val="648443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1F2F6F-FF3D-58B0-00E8-5A93CF103E5A}"/>
              </a:ext>
            </a:extLst>
          </p:cNvPr>
          <p:cNvSpPr>
            <a:spLocks noGrp="1"/>
          </p:cNvSpPr>
          <p:nvPr>
            <p:ph type="ctrTitle"/>
          </p:nvPr>
        </p:nvSpPr>
        <p:spPr>
          <a:xfrm>
            <a:off x="571500" y="336507"/>
            <a:ext cx="8902438" cy="528222"/>
          </a:xfrm>
        </p:spPr>
        <p:txBody>
          <a:bodyPr/>
          <a:lstStyle/>
          <a:p>
            <a:r>
              <a:rPr lang="nl-NL" dirty="0"/>
              <a:t>Wat willen we nog meegeven</a:t>
            </a:r>
          </a:p>
        </p:txBody>
      </p:sp>
      <p:sp>
        <p:nvSpPr>
          <p:cNvPr id="4" name="Tijdelijke aanduiding voor voettekst 3">
            <a:extLst>
              <a:ext uri="{FF2B5EF4-FFF2-40B4-BE49-F238E27FC236}">
                <a16:creationId xmlns:a16="http://schemas.microsoft.com/office/drawing/2014/main" id="{C88CB1F1-7127-16A9-BCFB-6E01D27FBC33}"/>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nl-NL" dirty="0" err="1"/>
              <a:t>Schakeldag</a:t>
            </a:r>
            <a:r>
              <a:rPr lang="nl-NL" dirty="0"/>
              <a:t> - Gemeente Leeuwarden</a:t>
            </a:r>
          </a:p>
        </p:txBody>
      </p:sp>
      <p:sp>
        <p:nvSpPr>
          <p:cNvPr id="5" name="Tijdelijke aanduiding voor dianummer 4">
            <a:extLst>
              <a:ext uri="{FF2B5EF4-FFF2-40B4-BE49-F238E27FC236}">
                <a16:creationId xmlns:a16="http://schemas.microsoft.com/office/drawing/2014/main" id="{A6D058AC-CC89-DB61-10DF-2CE21F297389}"/>
              </a:ext>
              <a:ext uri="{C183D7F6-B498-43B3-948B-1728B52AA6E4}">
                <adec:decorative xmlns:adec="http://schemas.microsoft.com/office/drawing/2017/decorative" val="1"/>
              </a:ext>
            </a:extLst>
          </p:cNvPr>
          <p:cNvSpPr>
            <a:spLocks noGrp="1"/>
          </p:cNvSpPr>
          <p:nvPr>
            <p:ph type="sldNum" sz="quarter" idx="12"/>
          </p:nvPr>
        </p:nvSpPr>
        <p:spPr/>
        <p:txBody>
          <a:bodyPr/>
          <a:lstStyle/>
          <a:p>
            <a:fld id="{1B71BB4A-7DC0-41F9-B589-288E53C2F0C1}" type="slidenum">
              <a:rPr lang="nl-NL" smtClean="0"/>
              <a:t>21</a:t>
            </a:fld>
            <a:endParaRPr lang="nl-NL"/>
          </a:p>
        </p:txBody>
      </p:sp>
      <p:pic>
        <p:nvPicPr>
          <p:cNvPr id="12" name="Afbeelding 11" descr="Kijk het beest in de bek of kijk je de koe in de kont">
            <a:extLst>
              <a:ext uri="{FF2B5EF4-FFF2-40B4-BE49-F238E27FC236}">
                <a16:creationId xmlns:a16="http://schemas.microsoft.com/office/drawing/2014/main" id="{1B873957-0808-E61B-DFFF-AEDC0FC91C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500" y="1044624"/>
            <a:ext cx="7649277" cy="5099518"/>
          </a:xfrm>
          <a:prstGeom prst="rect">
            <a:avLst/>
          </a:prstGeom>
        </p:spPr>
      </p:pic>
    </p:spTree>
    <p:extLst>
      <p:ext uri="{BB962C8B-B14F-4D97-AF65-F5344CB8AC3E}">
        <p14:creationId xmlns:p14="http://schemas.microsoft.com/office/powerpoint/2010/main" val="2097914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204D6-E488-9C90-B407-82F8196D25D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7F9F207-0DEB-17AA-8F14-9BDB54411DEC}"/>
              </a:ext>
            </a:extLst>
          </p:cNvPr>
          <p:cNvSpPr>
            <a:spLocks noGrp="1"/>
          </p:cNvSpPr>
          <p:nvPr>
            <p:ph type="ctrTitle"/>
          </p:nvPr>
        </p:nvSpPr>
        <p:spPr>
          <a:xfrm>
            <a:off x="571500" y="336507"/>
            <a:ext cx="10847070" cy="528222"/>
          </a:xfrm>
        </p:spPr>
        <p:txBody>
          <a:bodyPr/>
          <a:lstStyle/>
          <a:p>
            <a:r>
              <a:rPr lang="nl-NL" sz="5400" dirty="0">
                <a:latin typeface="Verdana" panose="020B0604030504040204" pitchFamily="34" charset="0"/>
                <a:ea typeface="Verdana" panose="020B0604030504040204" pitchFamily="34" charset="0"/>
                <a:cs typeface="Aptos" panose="020B0004020202020204" pitchFamily="34" charset="0"/>
              </a:rPr>
              <a:t>Tot slot: prikkelende stellingen</a:t>
            </a:r>
            <a:endParaRPr lang="nl-NL" dirty="0"/>
          </a:p>
        </p:txBody>
      </p:sp>
      <p:sp>
        <p:nvSpPr>
          <p:cNvPr id="4" name="Tijdelijke aanduiding voor voettekst 3">
            <a:extLst>
              <a:ext uri="{FF2B5EF4-FFF2-40B4-BE49-F238E27FC236}">
                <a16:creationId xmlns:a16="http://schemas.microsoft.com/office/drawing/2014/main" id="{87610AA9-46C5-7C4C-5B49-96D00B2545EA}"/>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nl-NL" dirty="0" err="1"/>
              <a:t>Schakeldag</a:t>
            </a:r>
            <a:r>
              <a:rPr lang="nl-NL" dirty="0"/>
              <a:t> - Gemeente Leeuwarden</a:t>
            </a:r>
          </a:p>
        </p:txBody>
      </p:sp>
      <p:sp>
        <p:nvSpPr>
          <p:cNvPr id="5" name="Tijdelijke aanduiding voor dianummer 4">
            <a:extLst>
              <a:ext uri="{FF2B5EF4-FFF2-40B4-BE49-F238E27FC236}">
                <a16:creationId xmlns:a16="http://schemas.microsoft.com/office/drawing/2014/main" id="{57EF28C8-FBB4-A36F-62E6-AD2A42BD7157}"/>
              </a:ext>
            </a:extLst>
          </p:cNvPr>
          <p:cNvSpPr>
            <a:spLocks noGrp="1"/>
          </p:cNvSpPr>
          <p:nvPr>
            <p:ph type="sldNum" sz="quarter" idx="12"/>
          </p:nvPr>
        </p:nvSpPr>
        <p:spPr/>
        <p:txBody>
          <a:bodyPr/>
          <a:lstStyle/>
          <a:p>
            <a:fld id="{1B71BB4A-7DC0-41F9-B589-288E53C2F0C1}" type="slidenum">
              <a:rPr lang="nl-NL" smtClean="0"/>
              <a:t>22</a:t>
            </a:fld>
            <a:endParaRPr lang="nl-NL"/>
          </a:p>
        </p:txBody>
      </p:sp>
      <p:sp>
        <p:nvSpPr>
          <p:cNvPr id="6" name="Tekstvak 5">
            <a:extLst>
              <a:ext uri="{FF2B5EF4-FFF2-40B4-BE49-F238E27FC236}">
                <a16:creationId xmlns:a16="http://schemas.microsoft.com/office/drawing/2014/main" id="{BE90956F-ED69-8FFE-C7AA-3B77DEB92E9E}"/>
              </a:ext>
            </a:extLst>
          </p:cNvPr>
          <p:cNvSpPr txBox="1"/>
          <p:nvPr/>
        </p:nvSpPr>
        <p:spPr>
          <a:xfrm>
            <a:off x="1345882" y="1520785"/>
            <a:ext cx="9684067" cy="3816429"/>
          </a:xfrm>
          <a:prstGeom prst="rect">
            <a:avLst/>
          </a:prstGeom>
          <a:noFill/>
        </p:spPr>
        <p:txBody>
          <a:bodyPr wrap="square">
            <a:spAutoFit/>
          </a:bodyPr>
          <a:lstStyle/>
          <a:p>
            <a:pPr>
              <a:buNone/>
            </a:pPr>
            <a:endParaRPr lang="nl-NL" sz="1800" dirty="0">
              <a:effectLst/>
              <a:latin typeface="Verdana" panose="020B0604030504040204" pitchFamily="34" charset="0"/>
              <a:ea typeface="Verdana" panose="020B0604030504040204" pitchFamily="34" charset="0"/>
              <a:cs typeface="Aptos" panose="020B0004020202020204" pitchFamily="34" charset="0"/>
            </a:endParaRPr>
          </a:p>
          <a:p>
            <a:pPr>
              <a:buNone/>
            </a:pPr>
            <a:r>
              <a:rPr lang="nl-NL" sz="2800" dirty="0">
                <a:effectLst/>
                <a:latin typeface="Verdana" panose="020B0604030504040204" pitchFamily="34" charset="0"/>
                <a:ea typeface="Verdana" panose="020B0604030504040204" pitchFamily="34" charset="0"/>
                <a:cs typeface="Aptos" panose="020B0004020202020204" pitchFamily="34" charset="0"/>
              </a:rPr>
              <a:t>-Zonder normen van het Rijk is een PFAS sanering niet mogelijk;</a:t>
            </a:r>
            <a:br>
              <a:rPr lang="nl-NL" sz="2800" dirty="0">
                <a:effectLst/>
                <a:latin typeface="Verdana" panose="020B0604030504040204" pitchFamily="34" charset="0"/>
                <a:ea typeface="Verdana" panose="020B0604030504040204" pitchFamily="34" charset="0"/>
                <a:cs typeface="Aptos" panose="020B0004020202020204" pitchFamily="34" charset="0"/>
              </a:rPr>
            </a:br>
            <a:endParaRPr lang="nl-NL" sz="2800" dirty="0">
              <a:effectLst/>
              <a:latin typeface="Verdana" panose="020B0604030504040204" pitchFamily="34" charset="0"/>
              <a:ea typeface="Verdana" panose="020B0604030504040204" pitchFamily="34" charset="0"/>
              <a:cs typeface="Aptos" panose="020B0004020202020204" pitchFamily="34" charset="0"/>
            </a:endParaRPr>
          </a:p>
          <a:p>
            <a:pPr>
              <a:buNone/>
            </a:pPr>
            <a:r>
              <a:rPr lang="nl-NL" sz="2800" dirty="0">
                <a:effectLst/>
                <a:latin typeface="Verdana" panose="020B0604030504040204" pitchFamily="34" charset="0"/>
                <a:ea typeface="Verdana" panose="020B0604030504040204" pitchFamily="34" charset="0"/>
                <a:cs typeface="Aptos" panose="020B0004020202020204" pitchFamily="34" charset="0"/>
              </a:rPr>
              <a:t>-Isoleren/immobiliseren van een PFAS verontreiniging is in strijd met de zorgplicht;</a:t>
            </a:r>
            <a:br>
              <a:rPr lang="nl-NL" sz="2800" dirty="0">
                <a:effectLst/>
                <a:latin typeface="Verdana" panose="020B0604030504040204" pitchFamily="34" charset="0"/>
                <a:ea typeface="Verdana" panose="020B0604030504040204" pitchFamily="34" charset="0"/>
                <a:cs typeface="Aptos" panose="020B0004020202020204" pitchFamily="34" charset="0"/>
              </a:rPr>
            </a:br>
            <a:endParaRPr lang="nl-NL" sz="2800" dirty="0">
              <a:effectLst/>
              <a:latin typeface="Verdana" panose="020B0604030504040204" pitchFamily="34" charset="0"/>
              <a:ea typeface="Verdana" panose="020B0604030504040204" pitchFamily="34" charset="0"/>
              <a:cs typeface="Aptos" panose="020B0004020202020204" pitchFamily="34" charset="0"/>
            </a:endParaRPr>
          </a:p>
          <a:p>
            <a:pPr>
              <a:buNone/>
            </a:pPr>
            <a:r>
              <a:rPr lang="nl-NL" sz="2800" dirty="0">
                <a:effectLst/>
                <a:latin typeface="Verdana" panose="020B0604030504040204" pitchFamily="34" charset="0"/>
                <a:ea typeface="Verdana" panose="020B0604030504040204" pitchFamily="34" charset="0"/>
                <a:cs typeface="Aptos" panose="020B0004020202020204" pitchFamily="34" charset="0"/>
              </a:rPr>
              <a:t>-Het ontgraven van een PFAS verontreiniging is zinloos. Het probleem wordt van A naar B verplaatst </a:t>
            </a:r>
          </a:p>
        </p:txBody>
      </p:sp>
    </p:spTree>
    <p:extLst>
      <p:ext uri="{BB962C8B-B14F-4D97-AF65-F5344CB8AC3E}">
        <p14:creationId xmlns:p14="http://schemas.microsoft.com/office/powerpoint/2010/main" val="321740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3BC33-1973-A7CC-2791-C26DA7603A68}"/>
            </a:ext>
          </a:extLst>
        </p:cNvPr>
        <p:cNvGrpSpPr/>
        <p:nvPr/>
      </p:nvGrpSpPr>
      <p:grpSpPr>
        <a:xfrm>
          <a:off x="0" y="0"/>
          <a:ext cx="0" cy="0"/>
          <a:chOff x="0" y="0"/>
          <a:chExt cx="0" cy="0"/>
        </a:xfrm>
      </p:grpSpPr>
      <p:sp>
        <p:nvSpPr>
          <p:cNvPr id="30" name="Titel 1">
            <a:extLst>
              <a:ext uri="{FF2B5EF4-FFF2-40B4-BE49-F238E27FC236}">
                <a16:creationId xmlns:a16="http://schemas.microsoft.com/office/drawing/2014/main" id="{21E1886D-A794-9F5B-9F96-11BDF900E20A}"/>
              </a:ext>
            </a:extLst>
          </p:cNvPr>
          <p:cNvSpPr>
            <a:spLocks noGrp="1"/>
          </p:cNvSpPr>
          <p:nvPr>
            <p:ph type="ctrTitle"/>
          </p:nvPr>
        </p:nvSpPr>
        <p:spPr>
          <a:xfrm>
            <a:off x="571500" y="336507"/>
            <a:ext cx="9732433" cy="528222"/>
          </a:xfrm>
        </p:spPr>
        <p:txBody>
          <a:bodyPr/>
          <a:lstStyle/>
          <a:p>
            <a:r>
              <a:rPr lang="nl-NL"/>
              <a:t>Informatiepunt Leefomgeving</a:t>
            </a:r>
          </a:p>
        </p:txBody>
      </p:sp>
      <p:sp>
        <p:nvSpPr>
          <p:cNvPr id="29" name="Tekstvak 28">
            <a:extLst>
              <a:ext uri="{FF2B5EF4-FFF2-40B4-BE49-F238E27FC236}">
                <a16:creationId xmlns:a16="http://schemas.microsoft.com/office/drawing/2014/main" id="{081F2561-5F64-6A91-CFBF-F41B40CA74EB}"/>
              </a:ext>
            </a:extLst>
          </p:cNvPr>
          <p:cNvSpPr txBox="1"/>
          <p:nvPr/>
        </p:nvSpPr>
        <p:spPr>
          <a:xfrm>
            <a:off x="507996" y="1240721"/>
            <a:ext cx="10382250" cy="452431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Asap"/>
              </a:rPr>
              <a:t>Het Informatiepunt Leefomgeving (IPLO) is het kenniscentrum van de overheid voor de Omgevingswet, het Omgevingsloket en de regels voor de fysieke leefomgeving – zoals bodem, bouwen, water en milieu. We werken vooral voor gemeenten, provincies, waterschappen, omgevingsdiensten en brancheorganisaties.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sap"/>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prstClr val="black"/>
                </a:solidFill>
                <a:effectLst/>
                <a:uLnTx/>
                <a:uFillTx/>
                <a:latin typeface="Asap"/>
              </a:rPr>
              <a:t>Wat doet IPLO?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sap"/>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a:ln>
                  <a:noFill/>
                </a:ln>
                <a:solidFill>
                  <a:prstClr val="black"/>
                </a:solidFill>
                <a:effectLst/>
                <a:uLnTx/>
                <a:uFillTx/>
                <a:latin typeface="Asap"/>
              </a:rPr>
              <a:t>   Onze experts delen actuele informatie via de </a:t>
            </a:r>
            <a:r>
              <a:rPr kumimoji="0" lang="nl-NL" sz="1800" b="0" i="0" u="none" strike="noStrike" kern="1200" cap="none" spc="0" normalizeH="0" baseline="0" noProof="0">
                <a:ln>
                  <a:noFill/>
                </a:ln>
                <a:solidFill>
                  <a:prstClr val="black"/>
                </a:solidFill>
                <a:effectLst/>
                <a:uLnTx/>
                <a:uFillTx/>
                <a:latin typeface="Asap"/>
                <a:hlinkClick r:id="rId3"/>
              </a:rPr>
              <a:t>IPLO-website</a:t>
            </a:r>
            <a:endParaRPr kumimoji="0" lang="nl-NL" sz="1800" b="0" i="0" u="none" strike="noStrike" kern="1200" cap="none" spc="0" normalizeH="0" baseline="0" noProof="0">
              <a:ln>
                <a:noFill/>
              </a:ln>
              <a:solidFill>
                <a:prstClr val="black"/>
              </a:solidFill>
              <a:effectLst/>
              <a:uLnTx/>
              <a:uFillTx/>
              <a:latin typeface="Asap"/>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a:ln>
                <a:noFill/>
              </a:ln>
              <a:solidFill>
                <a:prstClr val="black"/>
              </a:solidFill>
              <a:effectLst/>
              <a:uLnTx/>
              <a:uFillTx/>
              <a:latin typeface="Asap"/>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a:ln>
                  <a:noFill/>
                </a:ln>
                <a:solidFill>
                  <a:prstClr val="black"/>
                </a:solidFill>
                <a:effectLst/>
                <a:uLnTx/>
                <a:uFillTx/>
                <a:latin typeface="Asap"/>
              </a:rPr>
              <a:t>   Onze </a:t>
            </a:r>
            <a:r>
              <a:rPr kumimoji="0" lang="nl-NL" sz="1800" b="0" i="0" u="none" strike="noStrike" kern="1200" cap="none" spc="0" normalizeH="0" baseline="0" noProof="0">
                <a:ln>
                  <a:noFill/>
                </a:ln>
                <a:solidFill>
                  <a:prstClr val="black"/>
                </a:solidFill>
                <a:effectLst/>
                <a:uLnTx/>
                <a:uFillTx/>
                <a:latin typeface="Asap"/>
                <a:hlinkClick r:id="rId4"/>
              </a:rPr>
              <a:t>helpdesk</a:t>
            </a:r>
            <a:r>
              <a:rPr kumimoji="0" lang="nl-NL" sz="1800" b="0" i="0" u="none" strike="noStrike" kern="1200" cap="none" spc="0" normalizeH="0" baseline="0" noProof="0">
                <a:ln>
                  <a:noFill/>
                </a:ln>
                <a:solidFill>
                  <a:prstClr val="black"/>
                </a:solidFill>
                <a:effectLst/>
                <a:uLnTx/>
                <a:uFillTx/>
                <a:latin typeface="Asap"/>
              </a:rPr>
              <a:t> beantwoordt vragen van overheden, bedrijven en andere partijen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a:ln>
                <a:noFill/>
              </a:ln>
              <a:solidFill>
                <a:prstClr val="black"/>
              </a:solidFill>
              <a:effectLst/>
              <a:uLnTx/>
              <a:uFillTx/>
              <a:latin typeface="Asap"/>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a:ln>
                  <a:noFill/>
                </a:ln>
                <a:solidFill>
                  <a:prstClr val="black"/>
                </a:solidFill>
                <a:effectLst/>
                <a:uLnTx/>
                <a:uFillTx/>
                <a:latin typeface="Asap"/>
              </a:rPr>
              <a:t>   We brengen professionals met elkaar in contact via onze netwerken en delen kennis door het land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a:ln>
                <a:noFill/>
              </a:ln>
              <a:solidFill>
                <a:prstClr val="black"/>
              </a:solidFill>
              <a:effectLst/>
              <a:uLnTx/>
              <a:uFillTx/>
              <a:latin typeface="Asap"/>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a:ln>
                  <a:noFill/>
                </a:ln>
                <a:solidFill>
                  <a:prstClr val="black"/>
                </a:solidFill>
                <a:effectLst/>
                <a:uLnTx/>
                <a:uFillTx/>
                <a:latin typeface="Asap"/>
              </a:rPr>
              <a:t>   We signaleren knelpunten en wensen uit de praktijk en geven deze door aan beleidsmakers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sap"/>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Asap"/>
              </a:rPr>
              <a:t>Wilt u meer weten? Bezoek dan de pagina </a:t>
            </a:r>
            <a:r>
              <a:rPr kumimoji="0" lang="nl-NL" sz="1800" b="0" i="0" u="none" strike="noStrike" kern="1200" cap="none" spc="0" normalizeH="0" baseline="0" noProof="0">
                <a:ln>
                  <a:noFill/>
                </a:ln>
                <a:solidFill>
                  <a:prstClr val="black"/>
                </a:solidFill>
                <a:effectLst/>
                <a:uLnTx/>
                <a:uFillTx/>
                <a:latin typeface="Asap"/>
                <a:hlinkClick r:id="rId5"/>
              </a:rPr>
              <a:t>Over IPLO</a:t>
            </a:r>
            <a:endParaRPr kumimoji="0" lang="nl-NL" sz="1800" b="0" i="0" u="none" strike="noStrike" kern="1200" cap="none" spc="0" normalizeH="0" baseline="0" noProof="0">
              <a:ln>
                <a:noFill/>
              </a:ln>
              <a:solidFill>
                <a:prstClr val="black"/>
              </a:solidFill>
              <a:effectLst/>
              <a:uLnTx/>
              <a:uFillTx/>
              <a:latin typeface="Asap"/>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Asap"/>
              </a:rPr>
              <a:t>Blijf op de hoogte via onze nieuwsbrief: </a:t>
            </a:r>
            <a:r>
              <a:rPr kumimoji="0" lang="nl-NL" sz="1800" b="0" i="0" u="none" strike="noStrike" kern="1200" cap="none" spc="0" normalizeH="0" baseline="0" noProof="0">
                <a:ln>
                  <a:noFill/>
                </a:ln>
                <a:solidFill>
                  <a:prstClr val="black"/>
                </a:solidFill>
                <a:effectLst/>
                <a:uLnTx/>
                <a:uFillTx/>
                <a:latin typeface="Asap"/>
                <a:hlinkClick r:id="rId6"/>
              </a:rPr>
              <a:t>IPLO Nieuws</a:t>
            </a:r>
            <a:endParaRPr kumimoji="0" lang="nl-NL" sz="1800" b="0" i="0" u="none" strike="noStrike" kern="1200" cap="none" spc="0" normalizeH="0" baseline="0" noProof="0">
              <a:ln>
                <a:noFill/>
              </a:ln>
              <a:solidFill>
                <a:prstClr val="black"/>
              </a:solidFill>
              <a:effectLst/>
              <a:uLnTx/>
              <a:uFillTx/>
              <a:latin typeface="Asap"/>
            </a:endParaRPr>
          </a:p>
        </p:txBody>
      </p:sp>
    </p:spTree>
    <p:extLst>
      <p:ext uri="{BB962C8B-B14F-4D97-AF65-F5344CB8AC3E}">
        <p14:creationId xmlns:p14="http://schemas.microsoft.com/office/powerpoint/2010/main" val="4280039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831BC-1BBB-6F14-DD84-C9C70648F99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67CE5F3-F8E0-D2C8-104B-D6C4A1BE798E}"/>
              </a:ext>
              <a:ext uri="{C183D7F6-B498-43B3-948B-1728B52AA6E4}">
                <adec:decorative xmlns:adec="http://schemas.microsoft.com/office/drawing/2017/decorative" val="1"/>
              </a:ext>
            </a:extLst>
          </p:cNvPr>
          <p:cNvSpPr>
            <a:spLocks noGrp="1"/>
          </p:cNvSpPr>
          <p:nvPr>
            <p:ph type="ctrTitle"/>
          </p:nvPr>
        </p:nvSpPr>
        <p:spPr/>
        <p:txBody>
          <a:bodyPr/>
          <a:lstStyle/>
          <a:p>
            <a:r>
              <a:rPr lang="nl-NL"/>
              <a:t>Heb je nog vragen?</a:t>
            </a:r>
            <a:br>
              <a:rPr lang="nl-NL"/>
            </a:br>
            <a:endParaRPr lang="nl-NL"/>
          </a:p>
        </p:txBody>
      </p:sp>
      <p:sp>
        <p:nvSpPr>
          <p:cNvPr id="3" name="Ondertitel 2">
            <a:extLst>
              <a:ext uri="{FF2B5EF4-FFF2-40B4-BE49-F238E27FC236}">
                <a16:creationId xmlns:a16="http://schemas.microsoft.com/office/drawing/2014/main" id="{8DE8CC9A-4EB3-4F77-3051-B526BE266F3F}"/>
              </a:ext>
              <a:ext uri="{C183D7F6-B498-43B3-948B-1728B52AA6E4}">
                <adec:decorative xmlns:adec="http://schemas.microsoft.com/office/drawing/2017/decorative" val="1"/>
              </a:ext>
            </a:extLst>
          </p:cNvPr>
          <p:cNvSpPr>
            <a:spLocks noGrp="1"/>
          </p:cNvSpPr>
          <p:nvPr>
            <p:ph type="subTitle" idx="1"/>
          </p:nvPr>
        </p:nvSpPr>
        <p:spPr>
          <a:xfrm>
            <a:off x="571500" y="3821294"/>
            <a:ext cx="5380037" cy="1153041"/>
          </a:xfrm>
        </p:spPr>
        <p:txBody>
          <a:bodyPr/>
          <a:lstStyle/>
          <a:p>
            <a:pPr marL="285750" indent="-285750">
              <a:buFont typeface="Arial" panose="020B0604020202020204" pitchFamily="34" charset="0"/>
              <a:buChar char="•"/>
            </a:pPr>
            <a:r>
              <a:rPr lang="nl-NL" sz="1800">
                <a:effectLst/>
                <a:ea typeface="Times New Roman" panose="02020603050405020304" pitchFamily="18" charset="0"/>
              </a:rPr>
              <a:t>Kom langs bij de IPLO-corner op het Ontmoetingsplein en spreek mij of een van onze experts aan.</a:t>
            </a:r>
          </a:p>
          <a:p>
            <a:pPr marL="285750" indent="-285750">
              <a:buFont typeface="Arial" panose="020B0604020202020204" pitchFamily="34" charset="0"/>
              <a:buChar char="•"/>
            </a:pPr>
            <a:r>
              <a:rPr lang="nl-NL" sz="1800">
                <a:effectLst/>
                <a:ea typeface="Times New Roman" panose="02020603050405020304" pitchFamily="18" charset="0"/>
                <a:cs typeface="Calibri" panose="020F0502020204030204" pitchFamily="34" charset="0"/>
              </a:rPr>
              <a:t>Ook na de </a:t>
            </a:r>
            <a:r>
              <a:rPr lang="nl-NL" sz="1800" err="1">
                <a:effectLst/>
                <a:ea typeface="Times New Roman" panose="02020603050405020304" pitchFamily="18" charset="0"/>
                <a:cs typeface="Calibri" panose="020F0502020204030204" pitchFamily="34" charset="0"/>
              </a:rPr>
              <a:t>Schakeldag</a:t>
            </a:r>
            <a:r>
              <a:rPr lang="nl-NL" sz="1800">
                <a:effectLst/>
                <a:ea typeface="Times New Roman" panose="02020603050405020304" pitchFamily="18" charset="0"/>
                <a:cs typeface="Calibri" panose="020F0502020204030204" pitchFamily="34" charset="0"/>
              </a:rPr>
              <a:t> beantwoord ik graag je vragen. Helpdesk IPLO: </a:t>
            </a:r>
          </a:p>
          <a:p>
            <a:pPr marL="285750" indent="-285750">
              <a:buFont typeface="Arial" panose="020B0604020202020204" pitchFamily="34" charset="0"/>
              <a:buChar char="•"/>
            </a:pPr>
            <a:r>
              <a:rPr lang="nl-NL" sz="1800">
                <a:effectLst/>
                <a:ea typeface="Times New Roman" panose="02020603050405020304" pitchFamily="18" charset="0"/>
                <a:cs typeface="Calibri" panose="020F0502020204030204" pitchFamily="34" charset="0"/>
              </a:rPr>
              <a:t>telefonische helpdesk (09.00 tot 17.00 uur): tel.nr. 088 797 07 90.</a:t>
            </a:r>
          </a:p>
          <a:p>
            <a:pPr marL="285750" indent="-285750">
              <a:buFont typeface="Arial" panose="020B0604020202020204" pitchFamily="34" charset="0"/>
              <a:buChar char="•"/>
            </a:pPr>
            <a:r>
              <a:rPr lang="nl-NL" sz="1800">
                <a:effectLst/>
                <a:ea typeface="Times New Roman" panose="02020603050405020304" pitchFamily="18" charset="0"/>
                <a:cs typeface="Calibri" panose="020F0502020204030204" pitchFamily="34" charset="0"/>
              </a:rPr>
              <a:t>Digitaal : https://iplo.nl/contact/vragenformulier/</a:t>
            </a:r>
          </a:p>
          <a:p>
            <a:endParaRPr lang="nl-NL" sz="1800">
              <a:effectLst/>
              <a:ea typeface="Calibri" panose="020F0502020204030204" pitchFamily="34" charset="0"/>
            </a:endParaRPr>
          </a:p>
          <a:p>
            <a:endParaRPr lang="nl-NL"/>
          </a:p>
        </p:txBody>
      </p:sp>
      <p:pic>
        <p:nvPicPr>
          <p:cNvPr id="12" name="Picture Placeholder 11">
            <a:extLst>
              <a:ext uri="{FF2B5EF4-FFF2-40B4-BE49-F238E27FC236}">
                <a16:creationId xmlns:a16="http://schemas.microsoft.com/office/drawing/2014/main" id="{9ABF5988-7F7A-280C-3FAC-A18277C33528}"/>
              </a:ext>
              <a:ext uri="{C183D7F6-B498-43B3-948B-1728B52AA6E4}">
                <adec:decorative xmlns:adec="http://schemas.microsoft.com/office/drawing/2017/decorative" val="1"/>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6422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73B971-8D17-4F04-D154-EF3BBD387E6B}"/>
              </a:ext>
            </a:extLst>
          </p:cNvPr>
          <p:cNvSpPr>
            <a:spLocks noGrp="1"/>
          </p:cNvSpPr>
          <p:nvPr>
            <p:ph type="ctrTitle"/>
          </p:nvPr>
        </p:nvSpPr>
        <p:spPr/>
        <p:txBody>
          <a:bodyPr/>
          <a:lstStyle/>
          <a:p>
            <a:r>
              <a:rPr lang="nl-NL"/>
              <a:t>Meer weten</a:t>
            </a:r>
          </a:p>
        </p:txBody>
      </p:sp>
      <p:pic>
        <p:nvPicPr>
          <p:cNvPr id="8" name="Picture Placeholder 7" descr="Two sheep standing in a field&#10;&#10;AI-generated content may be incorrect.">
            <a:extLst>
              <a:ext uri="{FF2B5EF4-FFF2-40B4-BE49-F238E27FC236}">
                <a16:creationId xmlns:a16="http://schemas.microsoft.com/office/drawing/2014/main" id="{8B800B06-DAF6-707F-AA6E-A621CC943FBB}"/>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3" name="Tijdelijke aanduiding voor tekst 2">
            <a:extLst>
              <a:ext uri="{FF2B5EF4-FFF2-40B4-BE49-F238E27FC236}">
                <a16:creationId xmlns:a16="http://schemas.microsoft.com/office/drawing/2014/main" id="{D1FDC984-745A-D3B2-F603-EA61E9F0100E}"/>
              </a:ext>
              <a:ext uri="{C183D7F6-B498-43B3-948B-1728B52AA6E4}">
                <adec:decorative xmlns:adec="http://schemas.microsoft.com/office/drawing/2017/decorative" val="0"/>
              </a:ext>
            </a:extLst>
          </p:cNvPr>
          <p:cNvSpPr>
            <a:spLocks noGrp="1"/>
          </p:cNvSpPr>
          <p:nvPr>
            <p:ph type="body" sz="quarter" idx="10"/>
          </p:nvPr>
        </p:nvSpPr>
        <p:spPr/>
        <p:txBody>
          <a:bodyPr/>
          <a:lstStyle/>
          <a:p>
            <a:r>
              <a:rPr lang="nl-NL"/>
              <a:t>Iplo.nl</a:t>
            </a:r>
          </a:p>
        </p:txBody>
      </p:sp>
      <p:sp>
        <p:nvSpPr>
          <p:cNvPr id="12" name="Oval 11">
            <a:extLst>
              <a:ext uri="{FF2B5EF4-FFF2-40B4-BE49-F238E27FC236}">
                <a16:creationId xmlns:a16="http://schemas.microsoft.com/office/drawing/2014/main" id="{9F99E276-6F3B-B77D-09FE-05B6AB32DEA4}"/>
              </a:ext>
              <a:ext uri="{C183D7F6-B498-43B3-948B-1728B52AA6E4}">
                <adec:decorative xmlns:adec="http://schemas.microsoft.com/office/drawing/2017/decorative" val="1"/>
              </a:ext>
            </a:extLst>
          </p:cNvPr>
          <p:cNvSpPr/>
          <p:nvPr/>
        </p:nvSpPr>
        <p:spPr>
          <a:xfrm>
            <a:off x="-162167" y="1641541"/>
            <a:ext cx="3631096" cy="363109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2824722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3">
            <a:extLst>
              <a:ext uri="{FF2B5EF4-FFF2-40B4-BE49-F238E27FC236}">
                <a16:creationId xmlns:a16="http://schemas.microsoft.com/office/drawing/2014/main" id="{0A60301A-044C-A956-224D-B84F2DBE5C51}"/>
              </a:ext>
            </a:extLst>
          </p:cNvPr>
          <p:cNvSpPr>
            <a:spLocks noGrp="1"/>
          </p:cNvSpPr>
          <p:nvPr>
            <p:ph type="title" idx="4294967295"/>
          </p:nvPr>
        </p:nvSpPr>
        <p:spPr>
          <a:xfrm>
            <a:off x="6246813" y="1425575"/>
            <a:ext cx="5380037" cy="45735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2400"/>
              </a:lnSpc>
              <a:spcBef>
                <a:spcPts val="1000"/>
              </a:spcBef>
              <a:spcAft>
                <a:spcPts val="0"/>
              </a:spcAft>
              <a:buClr>
                <a:schemeClr val="accent1"/>
              </a:buClr>
              <a:buSzTx/>
              <a:buFont typeface="Abadi Extra Light" panose="020B0204020104020204" pitchFamily="34" charset="0"/>
              <a:buNone/>
              <a:tabLst/>
              <a:defRPr/>
            </a:pPr>
            <a:r>
              <a:rPr kumimoji="0" lang="nl-NL"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Inhoud sessie</a:t>
            </a:r>
          </a:p>
          <a:p>
            <a:pPr marL="0" marR="0" lvl="0" indent="0" algn="l" defTabSz="914400" rtl="0" eaLnBrk="1" fontAlgn="auto" latinLnBrk="0" hangingPunct="1">
              <a:lnSpc>
                <a:spcPts val="2400"/>
              </a:lnSpc>
              <a:spcBef>
                <a:spcPts val="1000"/>
              </a:spcBef>
              <a:spcAft>
                <a:spcPts val="0"/>
              </a:spcAft>
              <a:buClr>
                <a:schemeClr val="accent1"/>
              </a:buClr>
              <a:buSzTx/>
              <a:buFont typeface="Abadi Extra Light" panose="020B0204020104020204" pitchFamily="34" charset="0"/>
              <a:buNone/>
              <a:tabLst/>
              <a:defRPr/>
            </a:pPr>
            <a:endParaRPr kumimoji="0" lang="nl-NL"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ts val="2400"/>
              </a:lnSpc>
              <a:spcBef>
                <a:spcPts val="1000"/>
              </a:spcBef>
              <a:spcAft>
                <a:spcPts val="0"/>
              </a:spcAft>
              <a:buClr>
                <a:schemeClr val="accent1"/>
              </a:buClr>
              <a:buSzTx/>
              <a:buFont typeface="Abadi Extra Light" panose="020B0204020104020204" pitchFamily="34" charset="0"/>
              <a:buChar char="●"/>
              <a:tabLst/>
              <a:defRPr/>
            </a:pPr>
            <a:r>
              <a:rPr kumimoji="0" lang="nl-NL"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Beleid in vogelvlucht</a:t>
            </a:r>
          </a:p>
          <a:p>
            <a:pPr marL="342900" marR="0" lvl="0" indent="-342900" algn="l" defTabSz="914400" rtl="0" eaLnBrk="1" fontAlgn="auto" latinLnBrk="0" hangingPunct="1">
              <a:lnSpc>
                <a:spcPts val="2400"/>
              </a:lnSpc>
              <a:spcBef>
                <a:spcPts val="1000"/>
              </a:spcBef>
              <a:spcAft>
                <a:spcPts val="0"/>
              </a:spcAft>
              <a:buClr>
                <a:schemeClr val="accent1"/>
              </a:buClr>
              <a:buSzTx/>
              <a:buFont typeface="Abadi Extra Light" panose="020B0204020104020204" pitchFamily="34" charset="0"/>
              <a:buChar char="●"/>
              <a:tabLst/>
              <a:defRPr/>
            </a:pPr>
            <a:r>
              <a:rPr kumimoji="0" lang="nl-NL"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Inventarisatie PFAS locaties</a:t>
            </a:r>
          </a:p>
          <a:p>
            <a:pPr marL="342900" marR="0" lvl="0" indent="-342900" algn="l" defTabSz="914400" rtl="0" eaLnBrk="1" fontAlgn="auto" latinLnBrk="0" hangingPunct="1">
              <a:lnSpc>
                <a:spcPts val="2400"/>
              </a:lnSpc>
              <a:spcBef>
                <a:spcPts val="1000"/>
              </a:spcBef>
              <a:spcAft>
                <a:spcPts val="0"/>
              </a:spcAft>
              <a:buClr>
                <a:schemeClr val="accent1"/>
              </a:buClr>
              <a:buSzTx/>
              <a:buFont typeface="Abadi Extra Light" panose="020B0204020104020204" pitchFamily="34" charset="0"/>
              <a:buChar char="●"/>
              <a:tabLst/>
              <a:defRPr/>
            </a:pPr>
            <a:r>
              <a:rPr kumimoji="0" lang="nl-NL"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Kennis Innovatieprogramma-PFAS</a:t>
            </a:r>
          </a:p>
          <a:p>
            <a:pPr marL="342900" marR="0" lvl="0" indent="-342900" algn="l" defTabSz="914400" rtl="0" eaLnBrk="1" fontAlgn="auto" latinLnBrk="0" hangingPunct="1">
              <a:lnSpc>
                <a:spcPts val="2400"/>
              </a:lnSpc>
              <a:spcBef>
                <a:spcPts val="1000"/>
              </a:spcBef>
              <a:spcAft>
                <a:spcPts val="0"/>
              </a:spcAft>
              <a:buClr>
                <a:schemeClr val="accent1"/>
              </a:buClr>
              <a:buSzTx/>
              <a:buFont typeface="Abadi Extra Light" panose="020B0204020104020204" pitchFamily="34" charset="0"/>
              <a:buChar char="●"/>
              <a:tabLst/>
              <a:defRPr/>
            </a:pPr>
            <a:r>
              <a:rPr kumimoji="0" lang="nl-NL"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PFAS aanpak in het Noorden</a:t>
            </a:r>
            <a:br>
              <a:rPr kumimoji="0" lang="nl-NL"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endParaRPr kumimoji="0" lang="nl-NL"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ts val="2400"/>
              </a:lnSpc>
              <a:spcBef>
                <a:spcPts val="1000"/>
              </a:spcBef>
              <a:spcAft>
                <a:spcPts val="0"/>
              </a:spcAft>
              <a:buClr>
                <a:schemeClr val="accent1"/>
              </a:buClr>
              <a:buSzTx/>
              <a:buFont typeface="Abadi Extra Light" panose="020B0204020104020204" pitchFamily="34" charset="0"/>
              <a:buChar char="●"/>
              <a:tabLst/>
              <a:defRPr/>
            </a:pPr>
            <a:r>
              <a:rPr kumimoji="0" lang="nl-NL"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Vragen en discussie?</a:t>
            </a:r>
          </a:p>
          <a:p>
            <a:pPr marL="342900" marR="0" lvl="0" indent="-342900" algn="l" defTabSz="914400" rtl="0" eaLnBrk="1" fontAlgn="auto" latinLnBrk="0" hangingPunct="1">
              <a:lnSpc>
                <a:spcPts val="2400"/>
              </a:lnSpc>
              <a:spcBef>
                <a:spcPts val="1000"/>
              </a:spcBef>
              <a:spcAft>
                <a:spcPts val="0"/>
              </a:spcAft>
              <a:buClr>
                <a:schemeClr val="accent1"/>
              </a:buClr>
              <a:buSzTx/>
              <a:buFont typeface="Abadi Extra Light" panose="020B0204020104020204" pitchFamily="34" charset="0"/>
              <a:buChar char="●"/>
              <a:tabLst/>
              <a:defRPr/>
            </a:pPr>
            <a:endParaRPr kumimoji="0" lang="nl-NL"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Placeholder 7" descr="een foto van een meer vanaf een berg gezien">
            <a:extLst>
              <a:ext uri="{FF2B5EF4-FFF2-40B4-BE49-F238E27FC236}">
                <a16:creationId xmlns:a16="http://schemas.microsoft.com/office/drawing/2014/main" id="{715642E1-DC30-8342-E1AF-BE7672DD48B3}"/>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7158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62AB9-A470-6932-2B78-B9CA3D1B106B}"/>
              </a:ext>
            </a:extLst>
          </p:cNvPr>
          <p:cNvSpPr>
            <a:spLocks noGrp="1"/>
          </p:cNvSpPr>
          <p:nvPr>
            <p:ph type="title"/>
          </p:nvPr>
        </p:nvSpPr>
        <p:spPr/>
        <p:txBody>
          <a:bodyPr>
            <a:normAutofit/>
          </a:bodyPr>
          <a:lstStyle/>
          <a:p>
            <a:r>
              <a:rPr lang="nl-NL" dirty="0"/>
              <a:t>Bouwstenen gecoördineerde aanpak richting 2030</a:t>
            </a:r>
          </a:p>
        </p:txBody>
      </p:sp>
      <p:pic>
        <p:nvPicPr>
          <p:cNvPr id="5" name="Afbeelding 4" descr="AI impressie van PFAS op de presentator">
            <a:extLst>
              <a:ext uri="{FF2B5EF4-FFF2-40B4-BE49-F238E27FC236}">
                <a16:creationId xmlns:a16="http://schemas.microsoft.com/office/drawing/2014/main" id="{666F3ED7-3133-EA3C-E6F2-5381FCA260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677" y="1832514"/>
            <a:ext cx="2919073" cy="4378609"/>
          </a:xfrm>
          <a:prstGeom prst="rect">
            <a:avLst/>
          </a:prstGeom>
        </p:spPr>
      </p:pic>
      <p:sp>
        <p:nvSpPr>
          <p:cNvPr id="6" name="Tijdelijke aanduiding voor tekst 5">
            <a:extLst>
              <a:ext uri="{FF2B5EF4-FFF2-40B4-BE49-F238E27FC236}">
                <a16:creationId xmlns:a16="http://schemas.microsoft.com/office/drawing/2014/main" id="{C298270F-9D28-1BFC-D100-1104AF34A696}"/>
              </a:ext>
            </a:extLst>
          </p:cNvPr>
          <p:cNvSpPr>
            <a:spLocks noGrp="1"/>
          </p:cNvSpPr>
          <p:nvPr>
            <p:ph type="body" sz="quarter" idx="12"/>
          </p:nvPr>
        </p:nvSpPr>
        <p:spPr>
          <a:xfrm>
            <a:off x="3692980" y="1868975"/>
            <a:ext cx="8321542" cy="4566549"/>
          </a:xfrm>
        </p:spPr>
        <p:txBody>
          <a:bodyPr>
            <a:normAutofit/>
          </a:bodyPr>
          <a:lstStyle/>
          <a:p>
            <a:r>
              <a:rPr lang="nl-NL" sz="2200" dirty="0"/>
              <a:t>Samenwerking aanpak PFAS in de bodem</a:t>
            </a:r>
          </a:p>
          <a:p>
            <a:pPr lvl="1"/>
            <a:r>
              <a:rPr lang="nl-NL" sz="1900" dirty="0">
                <a:solidFill>
                  <a:schemeClr val="tx1"/>
                </a:solidFill>
              </a:rPr>
              <a:t>Instemming Ambtelijk &amp; Directeurenoverleg</a:t>
            </a:r>
          </a:p>
          <a:p>
            <a:r>
              <a:rPr lang="nl-NL" sz="1900" dirty="0">
                <a:solidFill>
                  <a:schemeClr val="tx1"/>
                </a:solidFill>
              </a:rPr>
              <a:t>Preventief: 	-</a:t>
            </a:r>
            <a:r>
              <a:rPr lang="nl-NL" dirty="0"/>
              <a:t>Kraandicht EU restrictie;</a:t>
            </a:r>
            <a:br>
              <a:rPr lang="nl-NL" dirty="0"/>
            </a:br>
            <a:r>
              <a:rPr lang="nl-NL" dirty="0"/>
              <a:t>				-vergunningen herzien (RWS </a:t>
            </a:r>
            <a:r>
              <a:rPr lang="nl-NL" dirty="0" err="1"/>
              <a:t>rijkswateren</a:t>
            </a:r>
            <a:r>
              <a:rPr lang="nl-NL" dirty="0"/>
              <a:t>)</a:t>
            </a:r>
            <a:br>
              <a:rPr lang="nl-NL" dirty="0"/>
            </a:br>
            <a:r>
              <a:rPr lang="nl-NL" dirty="0"/>
              <a:t>				-Bedrijven alternatieven voor PFAS (vanuit zorgplicht)</a:t>
            </a:r>
            <a:br>
              <a:rPr lang="nl-NL" dirty="0"/>
            </a:br>
            <a:r>
              <a:rPr lang="nl-NL" dirty="0"/>
              <a:t>				-handelingskader PFAS voor diffuse verontreiniging</a:t>
            </a:r>
            <a:endParaRPr lang="nl-NL" sz="1900" dirty="0">
              <a:solidFill>
                <a:schemeClr val="tx1"/>
              </a:solidFill>
            </a:endParaRPr>
          </a:p>
          <a:p>
            <a:r>
              <a:rPr lang="nl-NL" sz="2200" dirty="0">
                <a:solidFill>
                  <a:schemeClr val="tx1"/>
                </a:solidFill>
              </a:rPr>
              <a:t>Curatief:</a:t>
            </a:r>
          </a:p>
          <a:p>
            <a:r>
              <a:rPr lang="nl-NL" sz="2200" dirty="0">
                <a:solidFill>
                  <a:schemeClr val="tx1"/>
                </a:solidFill>
              </a:rPr>
              <a:t>In beeld brengen opgave, prioritering en aanpak van meest risicovolle PFAS verontreinigingen (SPUK-2026)</a:t>
            </a:r>
          </a:p>
          <a:p>
            <a:r>
              <a:rPr lang="nl-NL" sz="2200" dirty="0">
                <a:solidFill>
                  <a:schemeClr val="tx1"/>
                </a:solidFill>
              </a:rPr>
              <a:t>Efficiënt inzetten van kennis en middelen</a:t>
            </a:r>
          </a:p>
          <a:p>
            <a:pPr lvl="1"/>
            <a:r>
              <a:rPr lang="nl-NL" dirty="0">
                <a:solidFill>
                  <a:schemeClr val="tx1"/>
                </a:solidFill>
              </a:rPr>
              <a:t>Opgave ook na 2030</a:t>
            </a:r>
          </a:p>
        </p:txBody>
      </p:sp>
    </p:spTree>
    <p:extLst>
      <p:ext uri="{BB962C8B-B14F-4D97-AF65-F5344CB8AC3E}">
        <p14:creationId xmlns:p14="http://schemas.microsoft.com/office/powerpoint/2010/main" val="912763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80439-AC4D-1BDE-B9D1-D9E0AD171DBF}"/>
              </a:ext>
            </a:extLst>
          </p:cNvPr>
          <p:cNvSpPr>
            <a:spLocks noGrp="1"/>
          </p:cNvSpPr>
          <p:nvPr>
            <p:ph type="ctrTitle"/>
          </p:nvPr>
        </p:nvSpPr>
        <p:spPr>
          <a:xfrm>
            <a:off x="571500" y="336544"/>
            <a:ext cx="11044238" cy="1492256"/>
          </a:xfrm>
        </p:spPr>
        <p:txBody>
          <a:bodyPr/>
          <a:lstStyle/>
          <a:p>
            <a:r>
              <a:rPr lang="nl-NL" dirty="0"/>
              <a:t>Handreiking invulling zorgplicht artikel 13</a:t>
            </a:r>
          </a:p>
        </p:txBody>
      </p:sp>
      <p:pic>
        <p:nvPicPr>
          <p:cNvPr id="10" name="Afbeelding 9" descr="een afbeelding van de voorkant Handreiking Zorgplicht onder artikel 13 Wet bodembescherming bij bodemverontreinigging met PFAS">
            <a:hlinkClick r:id="rId3"/>
            <a:extLst>
              <a:ext uri="{FF2B5EF4-FFF2-40B4-BE49-F238E27FC236}">
                <a16:creationId xmlns:a16="http://schemas.microsoft.com/office/drawing/2014/main" id="{875A0D1B-9B94-F995-570A-F811D37954D5}"/>
              </a:ex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354" y="1352288"/>
            <a:ext cx="4475480" cy="3158884"/>
          </a:xfrm>
          <a:prstGeom prst="rect">
            <a:avLst/>
          </a:prstGeom>
        </p:spPr>
      </p:pic>
      <p:sp>
        <p:nvSpPr>
          <p:cNvPr id="4" name="Tekstvak 3">
            <a:extLst>
              <a:ext uri="{FF2B5EF4-FFF2-40B4-BE49-F238E27FC236}">
                <a16:creationId xmlns:a16="http://schemas.microsoft.com/office/drawing/2014/main" id="{074D1A23-83AF-76E1-CFE8-88F5DD012159}"/>
              </a:ext>
            </a:extLst>
          </p:cNvPr>
          <p:cNvSpPr txBox="1"/>
          <p:nvPr/>
        </p:nvSpPr>
        <p:spPr>
          <a:xfrm>
            <a:off x="5408688" y="1337820"/>
            <a:ext cx="6421361" cy="3108543"/>
          </a:xfrm>
          <a:prstGeom prst="rect">
            <a:avLst/>
          </a:prstGeom>
          <a:noFill/>
        </p:spPr>
        <p:txBody>
          <a:bodyPr wrap="square">
            <a:spAutoFit/>
          </a:bodyPr>
          <a:lstStyle/>
          <a:p>
            <a:r>
              <a:rPr lang="nl-NL" sz="2800" dirty="0">
                <a:solidFill>
                  <a:schemeClr val="tx1"/>
                </a:solidFill>
                <a:latin typeface="Arial" panose="020B0604020202020204" pitchFamily="34" charset="0"/>
                <a:cs typeface="Arial" panose="020B0604020202020204" pitchFamily="34" charset="0"/>
              </a:rPr>
              <a:t>De meeste bodem- en grondwaterverontreinigingen met PFAS zijn veroorzaakt in de </a:t>
            </a:r>
            <a:r>
              <a:rPr lang="nl-NL" sz="2800" b="1" dirty="0">
                <a:solidFill>
                  <a:schemeClr val="tx1"/>
                </a:solidFill>
                <a:latin typeface="Arial" panose="020B0604020202020204" pitchFamily="34" charset="0"/>
                <a:cs typeface="Arial" panose="020B0604020202020204" pitchFamily="34" charset="0"/>
              </a:rPr>
              <a:t>periode van 1 januari 1987 tot 1 januari 2024 </a:t>
            </a:r>
            <a:r>
              <a:rPr lang="nl-NL" sz="2800" dirty="0">
                <a:solidFill>
                  <a:schemeClr val="tx1"/>
                </a:solidFill>
                <a:latin typeface="Arial" panose="020B0604020202020204" pitchFamily="34" charset="0"/>
                <a:cs typeface="Arial" panose="020B0604020202020204" pitchFamily="34" charset="0"/>
              </a:rPr>
              <a:t>en kúnnen via het overgangsrecht blijven vallen onder artikel 13 </a:t>
            </a:r>
            <a:r>
              <a:rPr lang="nl-NL" sz="2800" dirty="0" err="1">
                <a:solidFill>
                  <a:schemeClr val="tx1"/>
                </a:solidFill>
                <a:latin typeface="Arial" panose="020B0604020202020204" pitchFamily="34" charset="0"/>
                <a:cs typeface="Arial" panose="020B0604020202020204" pitchFamily="34" charset="0"/>
              </a:rPr>
              <a:t>Wbb</a:t>
            </a:r>
            <a:r>
              <a:rPr lang="nl-NL" sz="2800" dirty="0">
                <a:solidFill>
                  <a:schemeClr val="tx1"/>
                </a:solidFill>
                <a:latin typeface="Arial" panose="020B0604020202020204" pitchFamily="34" charset="0"/>
                <a:cs typeface="Arial" panose="020B0604020202020204" pitchFamily="34" charset="0"/>
              </a:rPr>
              <a:t> (de zorgplicht bodem). </a:t>
            </a:r>
            <a:endParaRPr lang="nl-NL" sz="2800" dirty="0">
              <a:latin typeface="Arial" panose="020B0604020202020204" pitchFamily="34" charset="0"/>
              <a:cs typeface="Arial" panose="020B0604020202020204" pitchFamily="34" charset="0"/>
            </a:endParaRPr>
          </a:p>
        </p:txBody>
      </p:sp>
      <p:sp>
        <p:nvSpPr>
          <p:cNvPr id="5" name="Tekstvak 4">
            <a:extLst>
              <a:ext uri="{FF2B5EF4-FFF2-40B4-BE49-F238E27FC236}">
                <a16:creationId xmlns:a16="http://schemas.microsoft.com/office/drawing/2014/main" id="{DA3EF703-8A9E-5B8A-A359-C08411A7A79C}"/>
              </a:ext>
            </a:extLst>
          </p:cNvPr>
          <p:cNvSpPr txBox="1"/>
          <p:nvPr/>
        </p:nvSpPr>
        <p:spPr>
          <a:xfrm>
            <a:off x="571500" y="4649752"/>
            <a:ext cx="11431447" cy="1815882"/>
          </a:xfrm>
          <a:prstGeom prst="rect">
            <a:avLst/>
          </a:prstGeom>
          <a:noFill/>
        </p:spPr>
        <p:txBody>
          <a:bodyPr wrap="square">
            <a:spAutoFit/>
          </a:bodyPr>
          <a:lstStyle/>
          <a:p>
            <a:pPr marL="2508188" lvl="0" indent="-2508188">
              <a:spcBef>
                <a:spcPts val="0"/>
              </a:spcBef>
              <a:buNone/>
            </a:pPr>
            <a:r>
              <a:rPr lang="nl-NL" sz="2400" b="1" dirty="0">
                <a:latin typeface="Calibri" panose="020F0502020204030204"/>
              </a:rPr>
              <a:t>Uitgangspunt</a:t>
            </a:r>
          </a:p>
          <a:p>
            <a:pPr marL="0" lvl="0" indent="0">
              <a:spcBef>
                <a:spcPts val="0"/>
              </a:spcBef>
              <a:buNone/>
            </a:pPr>
            <a:r>
              <a:rPr lang="nl-NL" sz="2000" dirty="0">
                <a:latin typeface="Calibri" panose="020F0502020204030204"/>
              </a:rPr>
              <a:t>Veroorzakers van bodemverontreiniging zijn verplicht alle maatregelen te nemen om de ontstane schade te herstellen en verdere schade te voorkomen…….</a:t>
            </a:r>
          </a:p>
          <a:p>
            <a:pPr marL="2508188" lvl="0" indent="-2508188">
              <a:spcBef>
                <a:spcPts val="0"/>
              </a:spcBef>
              <a:buNone/>
            </a:pPr>
            <a:r>
              <a:rPr lang="nl-NL" sz="2400" dirty="0">
                <a:latin typeface="Calibri" panose="020F0502020204030204"/>
              </a:rPr>
              <a:t> </a:t>
            </a:r>
            <a:r>
              <a:rPr lang="nl-NL" sz="2400" b="1" dirty="0">
                <a:latin typeface="Calibri" panose="020F0502020204030204"/>
              </a:rPr>
              <a:t>Redelijkerwijs</a:t>
            </a:r>
          </a:p>
          <a:p>
            <a:pPr marL="2508188" lvl="0" indent="-2508188">
              <a:spcBef>
                <a:spcPts val="0"/>
              </a:spcBef>
              <a:buNone/>
            </a:pPr>
            <a:r>
              <a:rPr lang="nl-NL" sz="2000" dirty="0">
                <a:latin typeface="Calibri" panose="020F0502020204030204"/>
              </a:rPr>
              <a:t>……voor zover dat redelijkerwijs van hen kan worden gevraagd en redelijkerwijs haalbaar is</a:t>
            </a:r>
            <a:endParaRPr lang="nl-NL" sz="2000" dirty="0"/>
          </a:p>
        </p:txBody>
      </p:sp>
    </p:spTree>
    <p:extLst>
      <p:ext uri="{BB962C8B-B14F-4D97-AF65-F5344CB8AC3E}">
        <p14:creationId xmlns:p14="http://schemas.microsoft.com/office/powerpoint/2010/main" val="3620340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7EBEFF-5314-97A9-AF26-5008744FBA81}"/>
              </a:ext>
            </a:extLst>
          </p:cNvPr>
          <p:cNvSpPr>
            <a:spLocks noGrp="1"/>
          </p:cNvSpPr>
          <p:nvPr>
            <p:ph type="ctrTitle"/>
          </p:nvPr>
        </p:nvSpPr>
        <p:spPr/>
        <p:txBody>
          <a:bodyPr/>
          <a:lstStyle/>
          <a:p>
            <a:r>
              <a:rPr lang="nl-NL"/>
              <a:t>Invulling redelijkerwijs</a:t>
            </a:r>
          </a:p>
        </p:txBody>
      </p:sp>
      <p:sp>
        <p:nvSpPr>
          <p:cNvPr id="3" name="Ondertitel 2">
            <a:extLst>
              <a:ext uri="{FF2B5EF4-FFF2-40B4-BE49-F238E27FC236}">
                <a16:creationId xmlns:a16="http://schemas.microsoft.com/office/drawing/2014/main" id="{3EC61062-1B2D-6F5E-CD47-ACC3A9B6F9DA}"/>
              </a:ext>
            </a:extLst>
          </p:cNvPr>
          <p:cNvSpPr>
            <a:spLocks noGrp="1"/>
          </p:cNvSpPr>
          <p:nvPr>
            <p:ph type="subTitle" idx="1"/>
          </p:nvPr>
        </p:nvSpPr>
        <p:spPr/>
        <p:txBody>
          <a:bodyPr/>
          <a:lstStyle/>
          <a:p>
            <a:r>
              <a:rPr lang="nl-NL" sz="2400" dirty="0">
                <a:solidFill>
                  <a:schemeClr val="tx1"/>
                </a:solidFill>
                <a:latin typeface="Arial" panose="020B0604020202020204" pitchFamily="34" charset="0"/>
                <a:cs typeface="Arial" panose="020B0604020202020204" pitchFamily="34" charset="0"/>
              </a:rPr>
              <a:t>De beschikbare beoordelingsruimte (via de redelijkheidstoets) betekent: </a:t>
            </a:r>
          </a:p>
          <a:p>
            <a:pPr marL="914400" lvl="1" indent="-457200" algn="l">
              <a:buFont typeface="Wingdings" panose="05000000000000000000" pitchFamily="2" charset="2"/>
              <a:buChar char="Ø"/>
            </a:pPr>
            <a:r>
              <a:rPr lang="nl-NL" dirty="0">
                <a:solidFill>
                  <a:schemeClr val="tx1"/>
                </a:solidFill>
                <a:latin typeface="Arial" panose="020B0604020202020204" pitchFamily="34" charset="0"/>
                <a:cs typeface="Arial" panose="020B0604020202020204" pitchFamily="34" charset="0"/>
              </a:rPr>
              <a:t>dat het bevoegd gezag de ruimte heeft om, mits goed gemotiveerd en per situatie/geval specifiek, een afweging te maken van de omstandigheden en hiervoor een passende aanpak/mate van herstel te kiezen. </a:t>
            </a:r>
          </a:p>
          <a:p>
            <a:pPr marL="914400" lvl="1" indent="-457200" algn="l">
              <a:buFont typeface="Wingdings" panose="05000000000000000000" pitchFamily="2" charset="2"/>
              <a:buChar char="Ø"/>
            </a:pPr>
            <a:endParaRPr lang="nl-NL" dirty="0">
              <a:solidFill>
                <a:schemeClr val="tx1"/>
              </a:solidFill>
              <a:latin typeface="Arial" panose="020B0604020202020204" pitchFamily="34" charset="0"/>
              <a:cs typeface="Arial" panose="020B0604020202020204" pitchFamily="34" charset="0"/>
            </a:endParaRPr>
          </a:p>
          <a:p>
            <a:pPr marL="0" indent="0">
              <a:buNone/>
            </a:pPr>
            <a:r>
              <a:rPr lang="nl-NL" sz="2400" dirty="0">
                <a:latin typeface="Arial" panose="020B0604020202020204" pitchFamily="34" charset="0"/>
                <a:cs typeface="Arial" panose="020B0604020202020204" pitchFamily="34" charset="0"/>
              </a:rPr>
              <a:t>Daarbij spelen in de praktijk twee elementen een rol:</a:t>
            </a:r>
          </a:p>
          <a:p>
            <a:pPr marL="0" indent="0">
              <a:buNone/>
            </a:pPr>
            <a:r>
              <a:rPr lang="nl-NL" sz="2400" dirty="0">
                <a:latin typeface="Arial" panose="020B0604020202020204" pitchFamily="34" charset="0"/>
                <a:cs typeface="Arial" panose="020B0604020202020204" pitchFamily="34" charset="0"/>
              </a:rPr>
              <a:t>1. Onduidelijkheid in hoeverre een veroorzaakte PFAS-verontreiniging redelijkerwijs als overtreding van artikel 13 </a:t>
            </a:r>
            <a:r>
              <a:rPr lang="nl-NL" sz="2400" dirty="0" err="1">
                <a:latin typeface="Arial" panose="020B0604020202020204" pitchFamily="34" charset="0"/>
                <a:cs typeface="Arial" panose="020B0604020202020204" pitchFamily="34" charset="0"/>
              </a:rPr>
              <a:t>Wbb</a:t>
            </a:r>
            <a:r>
              <a:rPr lang="nl-NL" sz="2400" dirty="0">
                <a:latin typeface="Arial" panose="020B0604020202020204" pitchFamily="34" charset="0"/>
                <a:cs typeface="Arial" panose="020B0604020202020204" pitchFamily="34" charset="0"/>
              </a:rPr>
              <a:t> kan worden beschouwd en,</a:t>
            </a:r>
          </a:p>
          <a:p>
            <a:pPr marL="0" indent="0">
              <a:buNone/>
            </a:pPr>
            <a:r>
              <a:rPr lang="nl-NL" sz="2400" dirty="0">
                <a:latin typeface="Arial" panose="020B0604020202020204" pitchFamily="34" charset="0"/>
                <a:cs typeface="Arial" panose="020B0604020202020204" pitchFamily="34" charset="0"/>
              </a:rPr>
              <a:t>2. De beperkte mogelijkheden om PFAS op een financieel- en milieutechnisch verantwoorde manier uit het bodemsysteem te verwijderen.</a:t>
            </a:r>
          </a:p>
          <a:p>
            <a:pPr marL="914400" lvl="1" indent="-457200" algn="l">
              <a:buFont typeface="Wingdings" panose="05000000000000000000" pitchFamily="2" charset="2"/>
              <a:buChar char="Ø"/>
            </a:pPr>
            <a:endParaRPr lang="nl-NL" dirty="0">
              <a:solidFill>
                <a:schemeClr val="tx1"/>
              </a:solidFill>
              <a:latin typeface="+mn-lt"/>
            </a:endParaRPr>
          </a:p>
          <a:p>
            <a:endParaRPr lang="nl-NL" dirty="0"/>
          </a:p>
        </p:txBody>
      </p:sp>
      <p:pic>
        <p:nvPicPr>
          <p:cNvPr id="6" name="Picture 1" descr="foto van Bromsnor">
            <a:extLst>
              <a:ext uri="{FF2B5EF4-FFF2-40B4-BE49-F238E27FC236}">
                <a16:creationId xmlns:a16="http://schemas.microsoft.com/office/drawing/2014/main" id="{772771F9-D6A1-FCC8-8738-C3ADD06B090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85515" y="4360338"/>
            <a:ext cx="2730190" cy="2240713"/>
          </a:xfrm>
          <a:prstGeom prst="rect">
            <a:avLst/>
          </a:prstGeom>
          <a:noFill/>
        </p:spPr>
      </p:pic>
    </p:spTree>
    <p:extLst>
      <p:ext uri="{BB962C8B-B14F-4D97-AF65-F5344CB8AC3E}">
        <p14:creationId xmlns:p14="http://schemas.microsoft.com/office/powerpoint/2010/main" val="3627713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A829479-9CC4-D8DF-0DDC-AF744BDEEF8F}"/>
              </a:ext>
            </a:extLst>
          </p:cNvPr>
          <p:cNvSpPr>
            <a:spLocks noGrp="1"/>
          </p:cNvSpPr>
          <p:nvPr>
            <p:ph type="ctrTitle"/>
          </p:nvPr>
        </p:nvSpPr>
        <p:spPr/>
        <p:txBody>
          <a:bodyPr>
            <a:normAutofit fontScale="90000"/>
          </a:bodyPr>
          <a:lstStyle/>
          <a:p>
            <a:r>
              <a:rPr lang="nl-NL" dirty="0"/>
              <a:t>Programmatische aanpak</a:t>
            </a:r>
          </a:p>
        </p:txBody>
      </p:sp>
      <p:sp>
        <p:nvSpPr>
          <p:cNvPr id="2" name="Tijdelijke aanduiding voor inhoud 1">
            <a:extLst>
              <a:ext uri="{FF2B5EF4-FFF2-40B4-BE49-F238E27FC236}">
                <a16:creationId xmlns:a16="http://schemas.microsoft.com/office/drawing/2014/main" id="{6BB8049C-BAC2-D10A-D70D-9050CE5A1A9B}"/>
              </a:ext>
            </a:extLst>
          </p:cNvPr>
          <p:cNvSpPr>
            <a:spLocks noGrp="1"/>
          </p:cNvSpPr>
          <p:nvPr>
            <p:ph type="subTitle" idx="1"/>
          </p:nvPr>
        </p:nvSpPr>
        <p:spPr/>
        <p:txBody>
          <a:bodyPr>
            <a:normAutofit lnSpcReduction="10000"/>
          </a:bodyPr>
          <a:lstStyle/>
          <a:p>
            <a:r>
              <a:rPr lang="nl-NL" sz="2400" b="1" dirty="0"/>
              <a:t>Coördinatie: aandacht voor de bal, een grote klus kost tijd en geld!</a:t>
            </a:r>
          </a:p>
          <a:p>
            <a:pPr marL="800100" lvl="1" indent="-342900" algn="l">
              <a:buFont typeface="Arial" panose="020B0604020202020204" pitchFamily="34" charset="0"/>
              <a:buChar char="•"/>
            </a:pPr>
            <a:r>
              <a:rPr lang="nl-NL" dirty="0"/>
              <a:t>Alle betrokken overheidsniveaus: rijk, provincie, gemeente, waterschap</a:t>
            </a:r>
          </a:p>
          <a:p>
            <a:pPr marL="800100" lvl="1" indent="-342900" algn="l">
              <a:buFont typeface="Arial" panose="020B0604020202020204" pitchFamily="34" charset="0"/>
              <a:buChar char="•"/>
            </a:pPr>
            <a:r>
              <a:rPr lang="nl-NL" dirty="0"/>
              <a:t>Inventarisatie, prioritering en programmatische aanpak stimuleren: Community of </a:t>
            </a:r>
            <a:r>
              <a:rPr lang="nl-NL" dirty="0" err="1"/>
              <a:t>Practice</a:t>
            </a:r>
            <a:r>
              <a:rPr lang="nl-NL" dirty="0"/>
              <a:t>, begeleiding, communicatie, agendabepaling van dilemma's</a:t>
            </a:r>
          </a:p>
          <a:p>
            <a:r>
              <a:rPr lang="nl-NL" sz="2400" b="1" dirty="0"/>
              <a:t>Inventarisatie, prioritering &amp; programmatische aanpak</a:t>
            </a:r>
          </a:p>
          <a:p>
            <a:pPr marL="800100" lvl="1" indent="-342900" algn="l">
              <a:buFont typeface="Arial" panose="020B0604020202020204" pitchFamily="34" charset="0"/>
              <a:buChar char="•"/>
            </a:pPr>
            <a:r>
              <a:rPr lang="nl-NL" dirty="0"/>
              <a:t>Provincies en grotere gemeenten inventariseren locaties (ruw geschat cijfer ≈ 2028; afspraken maken voor de periode &gt; 2030)</a:t>
            </a:r>
          </a:p>
          <a:p>
            <a:pPr marL="800100" lvl="1" indent="-342900" algn="l">
              <a:buFont typeface="Arial" panose="020B0604020202020204" pitchFamily="34" charset="0"/>
              <a:buChar char="•"/>
            </a:pPr>
            <a:r>
              <a:rPr lang="nl-NL" dirty="0"/>
              <a:t>Deskundigengroep. Prioriteer locaties op basis van risicograad, urgentie en haalbaarheid.</a:t>
            </a:r>
          </a:p>
          <a:p>
            <a:pPr marL="800100" lvl="1" indent="-342900" algn="l">
              <a:buFont typeface="Arial" panose="020B0604020202020204" pitchFamily="34" charset="0"/>
              <a:buChar char="•"/>
            </a:pPr>
            <a:r>
              <a:rPr lang="nl-NL" dirty="0"/>
              <a:t>Programma: saneer de hoogst gerangschikte locaties eerst.</a:t>
            </a:r>
          </a:p>
          <a:p>
            <a:r>
              <a:rPr lang="nl-NL" sz="2400" b="1" dirty="0"/>
              <a:t>Financiering en innovatie</a:t>
            </a:r>
          </a:p>
          <a:p>
            <a:pPr marL="800100" lvl="1" indent="-342900" algn="l">
              <a:buFont typeface="Arial" panose="020B0604020202020204" pitchFamily="34" charset="0"/>
              <a:buChar char="•"/>
            </a:pPr>
            <a:r>
              <a:rPr lang="nl-NL" dirty="0"/>
              <a:t>De vervuiler betaalt/overheidsfinanciering voor inventarisatie en prioritaire locaties als de vervuiler niet ter verantwoording kan worden geroepen.</a:t>
            </a:r>
          </a:p>
          <a:p>
            <a:pPr marL="800100" lvl="1" indent="-342900" algn="l">
              <a:buFont typeface="Arial" panose="020B0604020202020204" pitchFamily="34" charset="0"/>
              <a:buChar char="•"/>
            </a:pPr>
            <a:r>
              <a:rPr lang="nl-NL" dirty="0"/>
              <a:t>Innovatie- en kennisprogramma 2025-2030, Saneringstechnologie en –aanpakken</a:t>
            </a:r>
          </a:p>
          <a:p>
            <a:pPr marL="363538">
              <a:buFont typeface="Arial" panose="020B0604020202020204" pitchFamily="34" charset="0"/>
              <a:buChar char="•"/>
            </a:pPr>
            <a:r>
              <a:rPr lang="nl-NL" sz="2800" u="sng" dirty="0"/>
              <a:t>Inventarisatie komt niet spontaan tot stand: </a:t>
            </a:r>
            <a:r>
              <a:rPr lang="nl-NL" sz="2800" b="1" u="sng" dirty="0"/>
              <a:t>samenwerking</a:t>
            </a:r>
            <a:r>
              <a:rPr lang="nl-NL" sz="2800" u="sng" dirty="0"/>
              <a:t>!</a:t>
            </a:r>
            <a:endParaRPr lang="en-GB" sz="2800" u="sng" dirty="0"/>
          </a:p>
          <a:p>
            <a:pPr lvl="1" algn="l"/>
            <a:endParaRPr lang="nl-NL" dirty="0"/>
          </a:p>
          <a:p>
            <a:pPr marL="800100" lvl="1" indent="-342900" algn="l">
              <a:buFont typeface="Arial" panose="020B0604020202020204" pitchFamily="34" charset="0"/>
              <a:buChar char="•"/>
            </a:pPr>
            <a:endParaRPr lang="nl-NL" dirty="0"/>
          </a:p>
          <a:p>
            <a:pPr marL="685800">
              <a:buFont typeface="Arial" panose="020B0604020202020204" pitchFamily="34" charset="0"/>
              <a:buChar char="•"/>
            </a:pPr>
            <a:endParaRPr lang="nl-NL" dirty="0"/>
          </a:p>
        </p:txBody>
      </p:sp>
      <p:sp>
        <p:nvSpPr>
          <p:cNvPr id="5" name="Tijdelijke aanduiding voor voettekst 4">
            <a:extLst>
              <a:ext uri="{FF2B5EF4-FFF2-40B4-BE49-F238E27FC236}">
                <a16:creationId xmlns:a16="http://schemas.microsoft.com/office/drawing/2014/main" id="{7CCC61EA-C5FE-AAC1-32B6-0821A9AF643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EC068786-9451-43CA-630A-4B3C8DF7B904}"/>
              </a:ext>
              <a:ext uri="{C183D7F6-B498-43B3-948B-1728B52AA6E4}">
                <adec:decorative xmlns:adec="http://schemas.microsoft.com/office/drawing/2017/decorative" val="1"/>
              </a:ext>
            </a:extLst>
          </p:cNvPr>
          <p:cNvSpPr>
            <a:spLocks noGrp="1"/>
          </p:cNvSpPr>
          <p:nvPr>
            <p:ph type="sldNum" sz="quarter" idx="12"/>
          </p:nvPr>
        </p:nvSpPr>
        <p:spPr/>
        <p:txBody>
          <a:bodyPr/>
          <a:lstStyle/>
          <a:p>
            <a:fld id="{10A0A6AF-03C5-477E-939A-E28F7E7F05EA}" type="slidenum">
              <a:rPr lang="nl-NL" smtClean="0"/>
              <a:pPr/>
              <a:t>7</a:t>
            </a:fld>
            <a:endParaRPr lang="nl-NL" dirty="0"/>
          </a:p>
        </p:txBody>
      </p:sp>
    </p:spTree>
    <p:extLst>
      <p:ext uri="{BB962C8B-B14F-4D97-AF65-F5344CB8AC3E}">
        <p14:creationId xmlns:p14="http://schemas.microsoft.com/office/powerpoint/2010/main" val="1442168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C5C5FBB-A4FC-BEFD-1385-B933E4BECD44}"/>
              </a:ext>
            </a:extLst>
          </p:cNvPr>
          <p:cNvSpPr>
            <a:spLocks noGrp="1"/>
          </p:cNvSpPr>
          <p:nvPr>
            <p:ph type="ctrTitle"/>
          </p:nvPr>
        </p:nvSpPr>
        <p:spPr/>
        <p:txBody>
          <a:bodyPr>
            <a:normAutofit fontScale="90000"/>
          </a:bodyPr>
          <a:lstStyle/>
          <a:p>
            <a:r>
              <a:rPr lang="nl-NL" dirty="0"/>
              <a:t>Identificatie en prioritering van hotspots</a:t>
            </a:r>
            <a:endParaRPr lang="en-GB" dirty="0"/>
          </a:p>
        </p:txBody>
      </p:sp>
      <p:sp>
        <p:nvSpPr>
          <p:cNvPr id="2" name="Tijdelijke aanduiding voor inhoud 1">
            <a:extLst>
              <a:ext uri="{FF2B5EF4-FFF2-40B4-BE49-F238E27FC236}">
                <a16:creationId xmlns:a16="http://schemas.microsoft.com/office/drawing/2014/main" id="{4898D8A8-1651-415A-501C-101728903163}"/>
              </a:ext>
            </a:extLst>
          </p:cNvPr>
          <p:cNvSpPr>
            <a:spLocks noGrp="1"/>
          </p:cNvSpPr>
          <p:nvPr>
            <p:ph type="subTitle" idx="1"/>
          </p:nvPr>
        </p:nvSpPr>
        <p:spPr/>
        <p:txBody>
          <a:bodyPr>
            <a:normAutofit/>
          </a:bodyPr>
          <a:lstStyle/>
          <a:p>
            <a:pPr marL="0" indent="0">
              <a:buNone/>
            </a:pPr>
            <a:r>
              <a:rPr lang="nl-NL" sz="2800" dirty="0"/>
              <a:t>Specifieke uitkering (SPUK) bodem 2026 M€23/jaar</a:t>
            </a:r>
            <a:endParaRPr lang="nl-NL" sz="2400" dirty="0"/>
          </a:p>
          <a:p>
            <a:endParaRPr lang="nl-NL" sz="2400" dirty="0"/>
          </a:p>
          <a:p>
            <a:r>
              <a:rPr lang="nl-NL" sz="2400" dirty="0"/>
              <a:t>Uitvraag SPUK februari 2026 </a:t>
            </a:r>
          </a:p>
          <a:p>
            <a:r>
              <a:rPr lang="nl-NL" sz="2400" dirty="0"/>
              <a:t>Aanvraag voor inventarisatie looptijd tot 2028 </a:t>
            </a:r>
          </a:p>
          <a:p>
            <a:r>
              <a:rPr lang="nl-NL" sz="2400" dirty="0"/>
              <a:t>Wat is de opgave uitvoer (80-90% in beeld, ook financieel)</a:t>
            </a:r>
          </a:p>
          <a:p>
            <a:r>
              <a:rPr lang="nl-NL" sz="2400" dirty="0"/>
              <a:t>Opgave vertalen naar programmatische aanpak, loopt door naar 2030</a:t>
            </a:r>
          </a:p>
          <a:p>
            <a:r>
              <a:rPr lang="nl-NL" sz="2400" dirty="0"/>
              <a:t>Uitvoering op basis van risico </a:t>
            </a:r>
          </a:p>
          <a:p>
            <a:endParaRPr lang="nl-NL" sz="2400" dirty="0"/>
          </a:p>
          <a:p>
            <a:r>
              <a:rPr lang="nl-NL" sz="2400" dirty="0"/>
              <a:t>Inventarisatie komt niet spontaan tot stand: </a:t>
            </a:r>
            <a:r>
              <a:rPr lang="nl-NL" sz="2400" b="1" dirty="0"/>
              <a:t>samenwerking</a:t>
            </a:r>
            <a:r>
              <a:rPr lang="nl-NL" sz="2400" dirty="0"/>
              <a:t>!</a:t>
            </a:r>
            <a:endParaRPr lang="en-GB" sz="2400" dirty="0"/>
          </a:p>
          <a:p>
            <a:endParaRPr lang="en-GB" dirty="0"/>
          </a:p>
          <a:p>
            <a:pPr marL="0" indent="0">
              <a:buNone/>
            </a:pPr>
            <a:endParaRPr lang="en-GB" dirty="0"/>
          </a:p>
          <a:p>
            <a:pPr marL="0" indent="0">
              <a:buNone/>
            </a:pPr>
            <a:endParaRPr lang="en-GB" dirty="0"/>
          </a:p>
          <a:p>
            <a:endParaRPr lang="en-GB" dirty="0"/>
          </a:p>
          <a:p>
            <a:endParaRPr lang="en-GB" dirty="0"/>
          </a:p>
        </p:txBody>
      </p:sp>
      <p:sp>
        <p:nvSpPr>
          <p:cNvPr id="5" name="Tijdelijke aanduiding voor voettekst 4">
            <a:extLst>
              <a:ext uri="{FF2B5EF4-FFF2-40B4-BE49-F238E27FC236}">
                <a16:creationId xmlns:a16="http://schemas.microsoft.com/office/drawing/2014/main" id="{AFDB974C-0D2F-F731-F083-3FC24B5032DB}"/>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0629E8F8-ED79-0F07-7504-08D5EBD0B1B4}"/>
              </a:ext>
            </a:extLst>
          </p:cNvPr>
          <p:cNvSpPr>
            <a:spLocks noGrp="1"/>
          </p:cNvSpPr>
          <p:nvPr>
            <p:ph type="sldNum" sz="quarter" idx="12"/>
          </p:nvPr>
        </p:nvSpPr>
        <p:spPr/>
        <p:txBody>
          <a:bodyPr/>
          <a:lstStyle/>
          <a:p>
            <a:fld id="{10A0A6AF-03C5-477E-939A-E28F7E7F05EA}" type="slidenum">
              <a:rPr lang="nl-NL" smtClean="0"/>
              <a:pPr/>
              <a:t>8</a:t>
            </a:fld>
            <a:endParaRPr lang="nl-NL" dirty="0"/>
          </a:p>
        </p:txBody>
      </p:sp>
    </p:spTree>
    <p:extLst>
      <p:ext uri="{BB962C8B-B14F-4D97-AF65-F5344CB8AC3E}">
        <p14:creationId xmlns:p14="http://schemas.microsoft.com/office/powerpoint/2010/main" val="3475054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8A0984B-D0A3-C971-12BC-F1E747CA4290}"/>
              </a:ext>
            </a:extLst>
          </p:cNvPr>
          <p:cNvSpPr>
            <a:spLocks noGrp="1"/>
          </p:cNvSpPr>
          <p:nvPr>
            <p:ph type="ctrTitle"/>
          </p:nvPr>
        </p:nvSpPr>
        <p:spPr/>
        <p:txBody>
          <a:bodyPr/>
          <a:lstStyle/>
          <a:p>
            <a:r>
              <a:rPr lang="en-GB" dirty="0" err="1"/>
              <a:t>Inventarisatie</a:t>
            </a:r>
            <a:r>
              <a:rPr lang="en-GB" dirty="0"/>
              <a:t> van PFAS hotspots</a:t>
            </a:r>
          </a:p>
        </p:txBody>
      </p:sp>
      <p:sp>
        <p:nvSpPr>
          <p:cNvPr id="2" name="Tijdelijke aanduiding voor inhoud 1">
            <a:extLst>
              <a:ext uri="{FF2B5EF4-FFF2-40B4-BE49-F238E27FC236}">
                <a16:creationId xmlns:a16="http://schemas.microsoft.com/office/drawing/2014/main" id="{DD36F475-B58B-7A3C-1A04-A6600676B121}"/>
              </a:ext>
            </a:extLst>
          </p:cNvPr>
          <p:cNvSpPr>
            <a:spLocks noGrp="1"/>
          </p:cNvSpPr>
          <p:nvPr>
            <p:ph type="subTitle" idx="1"/>
          </p:nvPr>
        </p:nvSpPr>
        <p:spPr/>
        <p:txBody>
          <a:bodyPr/>
          <a:lstStyle/>
          <a:p>
            <a:r>
              <a:rPr lang="en-GB" sz="2400" b="1" dirty="0" err="1"/>
              <a:t>Voorbeeld</a:t>
            </a:r>
            <a:r>
              <a:rPr lang="en-GB" sz="2400" b="1" dirty="0"/>
              <a:t> van </a:t>
            </a:r>
            <a:r>
              <a:rPr lang="en-GB" sz="2400" b="1" dirty="0" err="1"/>
              <a:t>inventarisatie</a:t>
            </a:r>
            <a:r>
              <a:rPr lang="en-GB" sz="2400" b="1" dirty="0"/>
              <a:t> </a:t>
            </a:r>
            <a:r>
              <a:rPr lang="en-GB" sz="2400" b="1" dirty="0" err="1"/>
              <a:t>naar</a:t>
            </a:r>
            <a:r>
              <a:rPr lang="en-GB" sz="2400" b="1" dirty="0"/>
              <a:t> </a:t>
            </a:r>
            <a:r>
              <a:rPr lang="en-GB" sz="2400" b="1" dirty="0" err="1"/>
              <a:t>prioritering</a:t>
            </a:r>
            <a:endParaRPr lang="en-GB" sz="2400" b="1" dirty="0"/>
          </a:p>
        </p:txBody>
      </p:sp>
      <p:sp>
        <p:nvSpPr>
          <p:cNvPr id="5" name="Tijdelijke aanduiding voor voettekst 4">
            <a:extLst>
              <a:ext uri="{FF2B5EF4-FFF2-40B4-BE49-F238E27FC236}">
                <a16:creationId xmlns:a16="http://schemas.microsoft.com/office/drawing/2014/main" id="{2226F414-FCD0-EDAC-17DA-DA4D3A0AA48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272CCD0F-A522-067E-DBD9-5FFF07F279B7}"/>
              </a:ext>
              <a:ext uri="{C183D7F6-B498-43B3-948B-1728B52AA6E4}">
                <adec:decorative xmlns:adec="http://schemas.microsoft.com/office/drawing/2017/decorative" val="1"/>
              </a:ext>
            </a:extLst>
          </p:cNvPr>
          <p:cNvSpPr>
            <a:spLocks noGrp="1"/>
          </p:cNvSpPr>
          <p:nvPr>
            <p:ph type="sldNum" sz="quarter" idx="12"/>
          </p:nvPr>
        </p:nvSpPr>
        <p:spPr/>
        <p:txBody>
          <a:bodyPr/>
          <a:lstStyle/>
          <a:p>
            <a:fld id="{10A0A6AF-03C5-477E-939A-E28F7E7F05EA}" type="slidenum">
              <a:rPr lang="nl-NL" smtClean="0"/>
              <a:pPr/>
              <a:t>9</a:t>
            </a:fld>
            <a:endParaRPr lang="nl-NL" dirty="0"/>
          </a:p>
        </p:txBody>
      </p:sp>
      <p:sp>
        <p:nvSpPr>
          <p:cNvPr id="7" name="Rechthoek 6">
            <a:extLst>
              <a:ext uri="{FF2B5EF4-FFF2-40B4-BE49-F238E27FC236}">
                <a16:creationId xmlns:a16="http://schemas.microsoft.com/office/drawing/2014/main" id="{77179F76-0E96-4C19-EFBD-098C4434D5B3}"/>
              </a:ext>
            </a:extLst>
          </p:cNvPr>
          <p:cNvSpPr/>
          <p:nvPr/>
        </p:nvSpPr>
        <p:spPr>
          <a:xfrm>
            <a:off x="422879" y="2262648"/>
            <a:ext cx="11406285" cy="428457"/>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l-NL" dirty="0"/>
              <a:t>Locaties waar PFAS wordt gebruikt bij de productie of op locatie wordt toegepast</a:t>
            </a:r>
          </a:p>
        </p:txBody>
      </p:sp>
      <p:sp>
        <p:nvSpPr>
          <p:cNvPr id="12" name="Rechthoek 11">
            <a:extLst>
              <a:ext uri="{FF2B5EF4-FFF2-40B4-BE49-F238E27FC236}">
                <a16:creationId xmlns:a16="http://schemas.microsoft.com/office/drawing/2014/main" id="{94C2AA1C-1DCB-B4B0-EC1E-7EB882D190C7}"/>
              </a:ext>
            </a:extLst>
          </p:cNvPr>
          <p:cNvSpPr/>
          <p:nvPr/>
        </p:nvSpPr>
        <p:spPr>
          <a:xfrm>
            <a:off x="10215512" y="2262648"/>
            <a:ext cx="1613652" cy="4284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1200 </a:t>
            </a:r>
            <a:r>
              <a:rPr lang="en-GB" dirty="0" err="1"/>
              <a:t>locaties</a:t>
            </a:r>
            <a:endParaRPr lang="en-GB" dirty="0"/>
          </a:p>
        </p:txBody>
      </p:sp>
      <p:sp>
        <p:nvSpPr>
          <p:cNvPr id="8" name="Rechthoek 7">
            <a:extLst>
              <a:ext uri="{FF2B5EF4-FFF2-40B4-BE49-F238E27FC236}">
                <a16:creationId xmlns:a16="http://schemas.microsoft.com/office/drawing/2014/main" id="{4544DCB1-8114-6AC6-47DE-31C571EAD482}"/>
              </a:ext>
            </a:extLst>
          </p:cNvPr>
          <p:cNvSpPr/>
          <p:nvPr/>
        </p:nvSpPr>
        <p:spPr>
          <a:xfrm>
            <a:off x="422880" y="2808141"/>
            <a:ext cx="5673120" cy="379562"/>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l-NL" dirty="0">
                <a:solidFill>
                  <a:schemeClr val="tx1"/>
                </a:solidFill>
              </a:rPr>
              <a:t>Selectie op basis van historisch onderzoek</a:t>
            </a:r>
          </a:p>
        </p:txBody>
      </p:sp>
      <p:sp>
        <p:nvSpPr>
          <p:cNvPr id="15" name="Tekstvak 14">
            <a:extLst>
              <a:ext uri="{FF2B5EF4-FFF2-40B4-BE49-F238E27FC236}">
                <a16:creationId xmlns:a16="http://schemas.microsoft.com/office/drawing/2014/main" id="{989BE746-57C5-A825-6F80-34F4096DB510}"/>
              </a:ext>
            </a:extLst>
          </p:cNvPr>
          <p:cNvSpPr txBox="1"/>
          <p:nvPr/>
        </p:nvSpPr>
        <p:spPr>
          <a:xfrm>
            <a:off x="6126021" y="2854652"/>
            <a:ext cx="3921551" cy="307777"/>
          </a:xfrm>
          <a:prstGeom prst="rect">
            <a:avLst/>
          </a:prstGeom>
          <a:noFill/>
        </p:spPr>
        <p:txBody>
          <a:bodyPr wrap="square" rtlCol="0">
            <a:spAutoFit/>
          </a:bodyPr>
          <a:lstStyle/>
          <a:p>
            <a:r>
              <a:rPr lang="nl-NL" sz="1400" dirty="0"/>
              <a:t>Gebruik van locatie, nabijgelegen receptoren</a:t>
            </a:r>
          </a:p>
        </p:txBody>
      </p:sp>
      <p:sp>
        <p:nvSpPr>
          <p:cNvPr id="13" name="Rechthoek 12">
            <a:extLst>
              <a:ext uri="{FF2B5EF4-FFF2-40B4-BE49-F238E27FC236}">
                <a16:creationId xmlns:a16="http://schemas.microsoft.com/office/drawing/2014/main" id="{CDEE4718-2E12-832E-759B-8EFFDDCE2E55}"/>
              </a:ext>
            </a:extLst>
          </p:cNvPr>
          <p:cNvSpPr/>
          <p:nvPr/>
        </p:nvSpPr>
        <p:spPr>
          <a:xfrm>
            <a:off x="10215512" y="2808141"/>
            <a:ext cx="1613652" cy="4284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300 </a:t>
            </a:r>
            <a:r>
              <a:rPr lang="en-GB" dirty="0" err="1"/>
              <a:t>locaties</a:t>
            </a:r>
            <a:endParaRPr lang="en-GB" dirty="0"/>
          </a:p>
        </p:txBody>
      </p:sp>
      <p:sp>
        <p:nvSpPr>
          <p:cNvPr id="9" name="Rechthoek 8">
            <a:extLst>
              <a:ext uri="{FF2B5EF4-FFF2-40B4-BE49-F238E27FC236}">
                <a16:creationId xmlns:a16="http://schemas.microsoft.com/office/drawing/2014/main" id="{D005B115-F2AA-E6A2-30D2-82E473830D2F}"/>
              </a:ext>
            </a:extLst>
          </p:cNvPr>
          <p:cNvSpPr/>
          <p:nvPr/>
        </p:nvSpPr>
        <p:spPr>
          <a:xfrm>
            <a:off x="422879" y="3304739"/>
            <a:ext cx="3099602" cy="607726"/>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l-NL" dirty="0">
                <a:solidFill>
                  <a:schemeClr val="tx1"/>
                </a:solidFill>
              </a:rPr>
              <a:t>Nader onderzoek</a:t>
            </a:r>
          </a:p>
        </p:txBody>
      </p:sp>
      <p:sp>
        <p:nvSpPr>
          <p:cNvPr id="18" name="Tekstvak 17">
            <a:extLst>
              <a:ext uri="{FF2B5EF4-FFF2-40B4-BE49-F238E27FC236}">
                <a16:creationId xmlns:a16="http://schemas.microsoft.com/office/drawing/2014/main" id="{D3B884F0-E4E8-4837-538D-91D7A2980D60}"/>
              </a:ext>
            </a:extLst>
          </p:cNvPr>
          <p:cNvSpPr txBox="1"/>
          <p:nvPr/>
        </p:nvSpPr>
        <p:spPr>
          <a:xfrm>
            <a:off x="3522480" y="3425480"/>
            <a:ext cx="6693031" cy="307777"/>
          </a:xfrm>
          <a:prstGeom prst="rect">
            <a:avLst/>
          </a:prstGeom>
          <a:noFill/>
        </p:spPr>
        <p:txBody>
          <a:bodyPr wrap="square" rtlCol="0">
            <a:spAutoFit/>
          </a:bodyPr>
          <a:lstStyle/>
          <a:p>
            <a:r>
              <a:rPr lang="nl-NL" sz="1400" dirty="0"/>
              <a:t>Verdacht van verontreiniging op basis van historisch onderzoek 75 van de 140 locaties</a:t>
            </a:r>
          </a:p>
        </p:txBody>
      </p:sp>
      <p:sp>
        <p:nvSpPr>
          <p:cNvPr id="19" name="Rechthoek 18">
            <a:extLst>
              <a:ext uri="{FF2B5EF4-FFF2-40B4-BE49-F238E27FC236}">
                <a16:creationId xmlns:a16="http://schemas.microsoft.com/office/drawing/2014/main" id="{C70D464D-9F32-300A-CA59-1E861F915642}"/>
              </a:ext>
            </a:extLst>
          </p:cNvPr>
          <p:cNvSpPr/>
          <p:nvPr/>
        </p:nvSpPr>
        <p:spPr>
          <a:xfrm>
            <a:off x="10215511" y="3363124"/>
            <a:ext cx="1613652" cy="57538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err="1"/>
              <a:t>Verwacht</a:t>
            </a:r>
            <a:r>
              <a:rPr lang="en-GB" sz="1600" dirty="0"/>
              <a:t> ca. 160 </a:t>
            </a:r>
            <a:r>
              <a:rPr lang="en-GB" sz="1600" dirty="0" err="1"/>
              <a:t>locaties</a:t>
            </a:r>
            <a:endParaRPr lang="en-GB" sz="1600" dirty="0"/>
          </a:p>
        </p:txBody>
      </p:sp>
      <p:sp>
        <p:nvSpPr>
          <p:cNvPr id="10" name="Rechthoek 9">
            <a:extLst>
              <a:ext uri="{FF2B5EF4-FFF2-40B4-BE49-F238E27FC236}">
                <a16:creationId xmlns:a16="http://schemas.microsoft.com/office/drawing/2014/main" id="{5E2812F6-829C-4312-119B-7EA7098E6CDA}"/>
              </a:ext>
            </a:extLst>
          </p:cNvPr>
          <p:cNvSpPr/>
          <p:nvPr/>
        </p:nvSpPr>
        <p:spPr>
          <a:xfrm>
            <a:off x="422879" y="4234540"/>
            <a:ext cx="2222911" cy="913200"/>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l-NL" dirty="0">
                <a:solidFill>
                  <a:schemeClr val="tx1"/>
                </a:solidFill>
              </a:rPr>
              <a:t>Locaties met onacceptabel risico</a:t>
            </a:r>
          </a:p>
        </p:txBody>
      </p:sp>
      <p:sp>
        <p:nvSpPr>
          <p:cNvPr id="20" name="Tekstvak 19">
            <a:extLst>
              <a:ext uri="{FF2B5EF4-FFF2-40B4-BE49-F238E27FC236}">
                <a16:creationId xmlns:a16="http://schemas.microsoft.com/office/drawing/2014/main" id="{5BC15D99-F989-C3FD-042E-5786D17EDC7B}"/>
              </a:ext>
            </a:extLst>
          </p:cNvPr>
          <p:cNvSpPr txBox="1"/>
          <p:nvPr/>
        </p:nvSpPr>
        <p:spPr>
          <a:xfrm>
            <a:off x="2749484" y="4457444"/>
            <a:ext cx="6693031" cy="523220"/>
          </a:xfrm>
          <a:prstGeom prst="rect">
            <a:avLst/>
          </a:prstGeom>
          <a:noFill/>
        </p:spPr>
        <p:txBody>
          <a:bodyPr wrap="square" rtlCol="0">
            <a:spAutoFit/>
          </a:bodyPr>
          <a:lstStyle/>
          <a:p>
            <a:r>
              <a:rPr lang="nl-NL" sz="1400" dirty="0"/>
              <a:t>Indien de verontreiniging boven de INEV ligt, moet er een risicobeoordeling worden uitgevoerd</a:t>
            </a:r>
            <a:endParaRPr lang="en-GB" sz="1400" dirty="0"/>
          </a:p>
        </p:txBody>
      </p:sp>
      <p:sp>
        <p:nvSpPr>
          <p:cNvPr id="22" name="Rechthoek 21">
            <a:extLst>
              <a:ext uri="{FF2B5EF4-FFF2-40B4-BE49-F238E27FC236}">
                <a16:creationId xmlns:a16="http://schemas.microsoft.com/office/drawing/2014/main" id="{27996257-41A9-B810-5085-E0711DFFA9FF}"/>
              </a:ext>
            </a:extLst>
          </p:cNvPr>
          <p:cNvSpPr/>
          <p:nvPr/>
        </p:nvSpPr>
        <p:spPr>
          <a:xfrm>
            <a:off x="10215511" y="4368128"/>
            <a:ext cx="1613652" cy="57538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err="1"/>
              <a:t>Verwachte</a:t>
            </a:r>
            <a:r>
              <a:rPr lang="en-GB" dirty="0"/>
              <a:t> ??? </a:t>
            </a:r>
            <a:r>
              <a:rPr lang="en-GB" dirty="0" err="1"/>
              <a:t>locaties</a:t>
            </a:r>
            <a:endParaRPr lang="en-GB" dirty="0"/>
          </a:p>
        </p:txBody>
      </p:sp>
    </p:spTree>
    <p:extLst>
      <p:ext uri="{BB962C8B-B14F-4D97-AF65-F5344CB8AC3E}">
        <p14:creationId xmlns:p14="http://schemas.microsoft.com/office/powerpoint/2010/main" val="1248356904"/>
      </p:ext>
    </p:extLst>
  </p:cSld>
  <p:clrMapOvr>
    <a:masterClrMapping/>
  </p:clrMapOvr>
</p:sld>
</file>

<file path=ppt/theme/theme1.xml><?xml version="1.0" encoding="utf-8"?>
<a:theme xmlns:a="http://schemas.openxmlformats.org/drawingml/2006/main" name="Kantoorthema">
  <a:themeElements>
    <a:clrScheme name="IPLO Kleuren">
      <a:dk1>
        <a:srgbClr val="000000"/>
      </a:dk1>
      <a:lt1>
        <a:sysClr val="window" lastClr="FFFFFF"/>
      </a:lt1>
      <a:dk2>
        <a:srgbClr val="35577E"/>
      </a:dk2>
      <a:lt2>
        <a:srgbClr val="FFFFFF"/>
      </a:lt2>
      <a:accent1>
        <a:srgbClr val="34573A"/>
      </a:accent1>
      <a:accent2>
        <a:srgbClr val="35577E"/>
      </a:accent2>
      <a:accent3>
        <a:srgbClr val="D3752B"/>
      </a:accent3>
      <a:accent4>
        <a:srgbClr val="97B550"/>
      </a:accent4>
      <a:accent5>
        <a:srgbClr val="D6DDE5"/>
      </a:accent5>
      <a:accent6>
        <a:srgbClr val="F6E3D4"/>
      </a:accent6>
      <a:hlink>
        <a:srgbClr val="35577E"/>
      </a:hlink>
      <a:folHlink>
        <a:srgbClr val="35577E"/>
      </a:folHlink>
    </a:clrScheme>
    <a:fontScheme name="IPLO">
      <a:majorFont>
        <a:latin typeface="Asap SemiBold"/>
        <a:ea typeface=""/>
        <a:cs typeface=""/>
      </a:majorFont>
      <a:minorFont>
        <a:latin typeface="Asap"/>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1" id="{5A996074-B84D-6F42-8143-CCA715446DCD}" vid="{F9227270-10CD-5D40-98F1-7AA12FF94A75}"/>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8D02BE7697244380372BFA536332B0" ma:contentTypeVersion="16" ma:contentTypeDescription="Een nieuw document maken." ma:contentTypeScope="" ma:versionID="80aa15a864668f3f3eb2ebc04c5533f7">
  <xsd:schema xmlns:xsd="http://www.w3.org/2001/XMLSchema" xmlns:xs="http://www.w3.org/2001/XMLSchema" xmlns:p="http://schemas.microsoft.com/office/2006/metadata/properties" xmlns:ns2="62b89cb2-1856-4afa-93e5-81b97b53459b" xmlns:ns3="fc633a9f-ca90-49d4-831c-f4ccabce9890" targetNamespace="http://schemas.microsoft.com/office/2006/metadata/properties" ma:root="true" ma:fieldsID="6f1414937d5901782c3311e9956c4738" ns2:_="" ns3:_="">
    <xsd:import namespace="62b89cb2-1856-4afa-93e5-81b97b53459b"/>
    <xsd:import namespace="fc633a9f-ca90-49d4-831c-f4ccabce989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b89cb2-1856-4afa-93e5-81b97b5345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7f55a0d7-0058-4245-9d84-4d576cf54ba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633a9f-ca90-49d4-831c-f4ccabce9890"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7" nillable="true" ma:displayName="Taxonomy Catch All Column" ma:hidden="true" ma:list="{90389c18-c1d7-4b4b-93ca-1c672204f800}" ma:internalName="TaxCatchAll" ma:showField="CatchAllData" ma:web="fc633a9f-ca90-49d4-831c-f4ccabce98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c633a9f-ca90-49d4-831c-f4ccabce9890" xsi:nil="true"/>
    <lcf76f155ced4ddcb4097134ff3c332f xmlns="62b89cb2-1856-4afa-93e5-81b97b53459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0248203-FEF8-462C-A05A-DE26C1B41C0E}">
  <ds:schemaRefs>
    <ds:schemaRef ds:uri="62b89cb2-1856-4afa-93e5-81b97b53459b"/>
    <ds:schemaRef ds:uri="fc633a9f-ca90-49d4-831c-f4ccabce98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079CECB-B7E5-412F-AAFA-74507E083D33}">
  <ds:schemaRefs>
    <ds:schemaRef ds:uri="http://schemas.microsoft.com/sharepoint/v3/contenttype/forms"/>
  </ds:schemaRefs>
</ds:datastoreItem>
</file>

<file path=customXml/itemProps3.xml><?xml version="1.0" encoding="utf-8"?>
<ds:datastoreItem xmlns:ds="http://schemas.openxmlformats.org/officeDocument/2006/customXml" ds:itemID="{4579D8B4-80A8-4AC9-A6D5-B33CFC093B3F}">
  <ds:schemaRefs>
    <ds:schemaRef ds:uri="62b89cb2-1856-4afa-93e5-81b97b53459b"/>
    <ds:schemaRef ds:uri="fc633a9f-ca90-49d4-831c-f4ccabce9890"/>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37276b06-72c2-4081-996b-9af57fe26b63}" enabled="1" method="Standard" siteId="{ac843cea-7a2b-4dc6-9f37-919c3e210fed}" contentBits="0" removed="0"/>
</clbl:labelList>
</file>

<file path=docProps/app.xml><?xml version="1.0" encoding="utf-8"?>
<Properties xmlns="http://schemas.openxmlformats.org/officeDocument/2006/extended-properties" xmlns:vt="http://schemas.openxmlformats.org/officeDocument/2006/docPropsVTypes">
  <TotalTime>2507</TotalTime>
  <Words>1937</Words>
  <Application>Microsoft Office PowerPoint</Application>
  <PresentationFormat>Breedbeeld</PresentationFormat>
  <Paragraphs>238</Paragraphs>
  <Slides>25</Slides>
  <Notes>16</Notes>
  <HiddenSlides>0</HiddenSlides>
  <MMClips>0</MMClips>
  <ScaleCrop>false</ScaleCrop>
  <HeadingPairs>
    <vt:vector size="6" baseType="variant">
      <vt:variant>
        <vt:lpstr>Gebruikte lettertypen</vt:lpstr>
      </vt:variant>
      <vt:variant>
        <vt:i4>10</vt:i4>
      </vt:variant>
      <vt:variant>
        <vt:lpstr>Thema</vt:lpstr>
      </vt:variant>
      <vt:variant>
        <vt:i4>2</vt:i4>
      </vt:variant>
      <vt:variant>
        <vt:lpstr>Diatitels</vt:lpstr>
      </vt:variant>
      <vt:variant>
        <vt:i4>25</vt:i4>
      </vt:variant>
    </vt:vector>
  </HeadingPairs>
  <TitlesOfParts>
    <vt:vector size="37" baseType="lpstr">
      <vt:lpstr>Abadi Extra Light</vt:lpstr>
      <vt:lpstr>Aptos</vt:lpstr>
      <vt:lpstr>Arial</vt:lpstr>
      <vt:lpstr>Asap</vt:lpstr>
      <vt:lpstr>Asap SemiBold</vt:lpstr>
      <vt:lpstr>Calibri</vt:lpstr>
      <vt:lpstr>Courier New</vt:lpstr>
      <vt:lpstr>Times New Roman</vt:lpstr>
      <vt:lpstr>Verdana</vt:lpstr>
      <vt:lpstr>Wingdings</vt:lpstr>
      <vt:lpstr>Kantoorthema</vt:lpstr>
      <vt:lpstr>Aangepast ontwerp</vt:lpstr>
      <vt:lpstr>                    Sessie Pfas en de gezamenlijke aanpak</vt:lpstr>
      <vt:lpstr>PFAS bodemverontreiniging: gezamenlijke aanpak van de overheid en het toekomstperspectief</vt:lpstr>
      <vt:lpstr>Inhoud sessie  Beleid in vogelvlucht Inventarisatie PFAS locaties Kennis Innovatieprogramma-PFAS PFAS aanpak in het Noorden  Vragen en discussie? </vt:lpstr>
      <vt:lpstr>Bouwstenen gecoördineerde aanpak richting 2030</vt:lpstr>
      <vt:lpstr>Handreiking invulling zorgplicht artikel 13</vt:lpstr>
      <vt:lpstr>Invulling redelijkerwijs</vt:lpstr>
      <vt:lpstr>Programmatische aanpak</vt:lpstr>
      <vt:lpstr>Identificatie en prioritering van hotspots</vt:lpstr>
      <vt:lpstr>Inventarisatie van PFAS hotspots</vt:lpstr>
      <vt:lpstr>Kennis &amp; Innovatieprogramma PFAS</vt:lpstr>
      <vt:lpstr>KIP-PFAS</vt:lpstr>
      <vt:lpstr>Waarom KIP-PFAS</vt:lpstr>
      <vt:lpstr>arjan.uitde.bosch@rws.nl, 06-27508874</vt:lpstr>
      <vt:lpstr>Aanpak PFAS-problematiek Leeuwarden</vt:lpstr>
      <vt:lpstr>Problematiek casus Jelsumer Feart </vt:lpstr>
      <vt:lpstr>Conceptueel model, gemeente Leeuwarden</vt:lpstr>
      <vt:lpstr>Routes gevisualiseerd</vt:lpstr>
      <vt:lpstr>Wie doet er mee?</vt:lpstr>
      <vt:lpstr>Waar lopen we tegen aan? </vt:lpstr>
      <vt:lpstr>Wat hebben we nodig? </vt:lpstr>
      <vt:lpstr>Wat willen we nog meegeven</vt:lpstr>
      <vt:lpstr>Tot slot: prikkelende stellingen</vt:lpstr>
      <vt:lpstr>Informatiepunt Leefomgeving</vt:lpstr>
      <vt:lpstr>Heb je nog vragen? </vt:lpstr>
      <vt:lpstr>Meer weten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Mohsen Halimi</dc:creator>
  <cp:lastModifiedBy>Jonkers, Henk (RWS WVL)</cp:lastModifiedBy>
  <cp:revision>59</cp:revision>
  <dcterms:created xsi:type="dcterms:W3CDTF">2025-04-04T12:03:38Z</dcterms:created>
  <dcterms:modified xsi:type="dcterms:W3CDTF">2025-11-28T08:58:32Z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0x010100068D02BE7697244380372BFA536332B0</vt:lpwstr>
  </property>
  <property fmtid="{D5CDD505-2E9C-101B-9397-08002B2CF9AE}" pid="3" name="MediaServiceImageTags">
    <vt:lpwstr/>
  </property>
</Properties>
</file>