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17"/>
  </p:notesMasterIdLst>
  <p:sldIdLst>
    <p:sldId id="305" r:id="rId2"/>
    <p:sldId id="257" r:id="rId3"/>
    <p:sldId id="261" r:id="rId4"/>
    <p:sldId id="282" r:id="rId5"/>
    <p:sldId id="306" r:id="rId6"/>
    <p:sldId id="263" r:id="rId7"/>
    <p:sldId id="272" r:id="rId8"/>
    <p:sldId id="275" r:id="rId9"/>
    <p:sldId id="292" r:id="rId10"/>
    <p:sldId id="290" r:id="rId11"/>
    <p:sldId id="271" r:id="rId12"/>
    <p:sldId id="280" r:id="rId13"/>
    <p:sldId id="304" r:id="rId14"/>
    <p:sldId id="262" r:id="rId15"/>
    <p:sldId id="260" r:id="rId1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3783B"/>
    <a:srgbClr val="15161F"/>
    <a:srgbClr val="F7F4F0"/>
    <a:srgbClr val="9D895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71DC130-0F66-9BBC-4006-4E89966439B8}" v="585" dt="2026-06-19T11:52:20.41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n Visscher" userId="S::ron@ruimtemeesters.nl::da9fc6fa-0148-41b5-a891-0cf11ab8a5d5" providerId="AD" clId="Web-{A654DFB8-20F5-E69C-11A8-6B6F13E4B340}"/>
    <pc:docChg chg="modSld">
      <pc:chgData name="Ron Visscher" userId="S::ron@ruimtemeesters.nl::da9fc6fa-0148-41b5-a891-0cf11ab8a5d5" providerId="AD" clId="Web-{A654DFB8-20F5-E69C-11A8-6B6F13E4B340}" dt="2026-06-16T10:41:05.318" v="0" actId="1076"/>
      <pc:docMkLst>
        <pc:docMk/>
      </pc:docMkLst>
      <pc:sldChg chg="modSp">
        <pc:chgData name="Ron Visscher" userId="S::ron@ruimtemeesters.nl::da9fc6fa-0148-41b5-a891-0cf11ab8a5d5" providerId="AD" clId="Web-{A654DFB8-20F5-E69C-11A8-6B6F13E4B340}" dt="2026-06-16T10:41:05.318" v="0" actId="1076"/>
        <pc:sldMkLst>
          <pc:docMk/>
          <pc:sldMk cId="15696138" sldId="275"/>
        </pc:sldMkLst>
        <pc:picChg chg="mod">
          <ac:chgData name="Ron Visscher" userId="S::ron@ruimtemeesters.nl::da9fc6fa-0148-41b5-a891-0cf11ab8a5d5" providerId="AD" clId="Web-{A654DFB8-20F5-E69C-11A8-6B6F13E4B340}" dt="2026-06-16T10:41:05.318" v="0" actId="1076"/>
          <ac:picMkLst>
            <pc:docMk/>
            <pc:sldMk cId="15696138" sldId="275"/>
            <ac:picMk id="4" creationId="{DB5AAE97-91FC-AB08-C4E3-81510582573F}"/>
          </ac:picMkLst>
        </pc:picChg>
      </pc:sldChg>
    </pc:docChg>
  </pc:docChgLst>
  <pc:docChgLst>
    <pc:chgData name="Ronald Arnts" userId="a236a740-0949-4896-bf01-bde8a19946bb" providerId="ADAL" clId="{37F1053D-FF68-4144-BFF3-C13AE066755A}"/>
    <pc:docChg chg="undo custSel addSld delSld modSld">
      <pc:chgData name="Ronald Arnts" userId="a236a740-0949-4896-bf01-bde8a19946bb" providerId="ADAL" clId="{37F1053D-FF68-4144-BFF3-C13AE066755A}" dt="2026-06-02T14:53:41.379" v="3026" actId="47"/>
      <pc:docMkLst>
        <pc:docMk/>
      </pc:docMkLst>
      <pc:sldChg chg="addSp delSp modSp mod modNotesTx">
        <pc:chgData name="Ronald Arnts" userId="a236a740-0949-4896-bf01-bde8a19946bb" providerId="ADAL" clId="{37F1053D-FF68-4144-BFF3-C13AE066755A}" dt="2026-06-02T14:23:09.295" v="186" actId="6549"/>
        <pc:sldMkLst>
          <pc:docMk/>
          <pc:sldMk cId="3880546590" sldId="261"/>
        </pc:sldMkLst>
        <pc:spChg chg="mod">
          <ac:chgData name="Ronald Arnts" userId="a236a740-0949-4896-bf01-bde8a19946bb" providerId="ADAL" clId="{37F1053D-FF68-4144-BFF3-C13AE066755A}" dt="2026-06-02T14:08:49.047" v="61" actId="1076"/>
          <ac:spMkLst>
            <pc:docMk/>
            <pc:sldMk cId="3880546590" sldId="261"/>
            <ac:spMk id="4" creationId="{4CD45E55-E374-3F13-5744-6349FF1B1EBF}"/>
          </ac:spMkLst>
        </pc:spChg>
        <pc:spChg chg="mod">
          <ac:chgData name="Ronald Arnts" userId="a236a740-0949-4896-bf01-bde8a19946bb" providerId="ADAL" clId="{37F1053D-FF68-4144-BFF3-C13AE066755A}" dt="2026-06-02T14:08:54.603" v="62" actId="1076"/>
          <ac:spMkLst>
            <pc:docMk/>
            <pc:sldMk cId="3880546590" sldId="261"/>
            <ac:spMk id="8" creationId="{993016B3-1275-A47F-C609-BD7CB5EEAB96}"/>
          </ac:spMkLst>
        </pc:spChg>
        <pc:picChg chg="add mod">
          <ac:chgData name="Ronald Arnts" userId="a236a740-0949-4896-bf01-bde8a19946bb" providerId="ADAL" clId="{37F1053D-FF68-4144-BFF3-C13AE066755A}" dt="2026-06-02T14:09:03.448" v="63" actId="14100"/>
          <ac:picMkLst>
            <pc:docMk/>
            <pc:sldMk cId="3880546590" sldId="261"/>
            <ac:picMk id="6" creationId="{FF0E608D-59D3-464E-1F9A-54495AB5FAF3}"/>
          </ac:picMkLst>
        </pc:picChg>
        <pc:picChg chg="add mod">
          <ac:chgData name="Ronald Arnts" userId="a236a740-0949-4896-bf01-bde8a19946bb" providerId="ADAL" clId="{37F1053D-FF68-4144-BFF3-C13AE066755A}" dt="2026-06-02T14:08:45.420" v="60" actId="14100"/>
          <ac:picMkLst>
            <pc:docMk/>
            <pc:sldMk cId="3880546590" sldId="261"/>
            <ac:picMk id="10" creationId="{DBDF3AF4-6F31-2618-625B-DF5203743857}"/>
          </ac:picMkLst>
        </pc:picChg>
      </pc:sldChg>
      <pc:sldChg chg="modSp mod">
        <pc:chgData name="Ronald Arnts" userId="a236a740-0949-4896-bf01-bde8a19946bb" providerId="ADAL" clId="{37F1053D-FF68-4144-BFF3-C13AE066755A}" dt="2026-06-02T14:26:52.230" v="492" actId="20577"/>
        <pc:sldMkLst>
          <pc:docMk/>
          <pc:sldMk cId="766853692" sldId="263"/>
        </pc:sldMkLst>
        <pc:spChg chg="mod">
          <ac:chgData name="Ronald Arnts" userId="a236a740-0949-4896-bf01-bde8a19946bb" providerId="ADAL" clId="{37F1053D-FF68-4144-BFF3-C13AE066755A}" dt="2026-06-02T14:26:52.230" v="492" actId="20577"/>
          <ac:spMkLst>
            <pc:docMk/>
            <pc:sldMk cId="766853692" sldId="263"/>
            <ac:spMk id="3" creationId="{349C2EB4-B12D-7745-FCC9-61DA2253BF2C}"/>
          </ac:spMkLst>
        </pc:spChg>
      </pc:sldChg>
      <pc:sldChg chg="modSp mod">
        <pc:chgData name="Ronald Arnts" userId="a236a740-0949-4896-bf01-bde8a19946bb" providerId="ADAL" clId="{37F1053D-FF68-4144-BFF3-C13AE066755A}" dt="2026-06-02T14:51:58.606" v="2954" actId="20577"/>
        <pc:sldMkLst>
          <pc:docMk/>
          <pc:sldMk cId="1492120999" sldId="271"/>
        </pc:sldMkLst>
        <pc:spChg chg="mod">
          <ac:chgData name="Ronald Arnts" userId="a236a740-0949-4896-bf01-bde8a19946bb" providerId="ADAL" clId="{37F1053D-FF68-4144-BFF3-C13AE066755A}" dt="2026-06-02T14:48:59.789" v="2710" actId="6549"/>
          <ac:spMkLst>
            <pc:docMk/>
            <pc:sldMk cId="1492120999" sldId="271"/>
            <ac:spMk id="2" creationId="{2F23BEB3-3879-F5C5-590C-2194A0353D93}"/>
          </ac:spMkLst>
        </pc:spChg>
        <pc:spChg chg="mod">
          <ac:chgData name="Ronald Arnts" userId="a236a740-0949-4896-bf01-bde8a19946bb" providerId="ADAL" clId="{37F1053D-FF68-4144-BFF3-C13AE066755A}" dt="2026-06-02T14:51:58.606" v="2954" actId="20577"/>
          <ac:spMkLst>
            <pc:docMk/>
            <pc:sldMk cId="1492120999" sldId="271"/>
            <ac:spMk id="3" creationId="{3B359B6F-CE1A-5117-97B9-9A0C45BABFF8}"/>
          </ac:spMkLst>
        </pc:spChg>
      </pc:sldChg>
      <pc:sldChg chg="modSp add del mod">
        <pc:chgData name="Ronald Arnts" userId="a236a740-0949-4896-bf01-bde8a19946bb" providerId="ADAL" clId="{37F1053D-FF68-4144-BFF3-C13AE066755A}" dt="2026-06-02T14:43:23.911" v="1978" actId="47"/>
        <pc:sldMkLst>
          <pc:docMk/>
          <pc:sldMk cId="4105529829" sldId="272"/>
        </pc:sldMkLst>
        <pc:spChg chg="mod">
          <ac:chgData name="Ronald Arnts" userId="a236a740-0949-4896-bf01-bde8a19946bb" providerId="ADAL" clId="{37F1053D-FF68-4144-BFF3-C13AE066755A}" dt="2026-06-02T14:28:24.423" v="530" actId="20577"/>
          <ac:spMkLst>
            <pc:docMk/>
            <pc:sldMk cId="4105529829" sldId="272"/>
            <ac:spMk id="2" creationId="{545B2830-6E52-F27C-0405-4E7DA96A0DF4}"/>
          </ac:spMkLst>
        </pc:spChg>
        <pc:spChg chg="mod">
          <ac:chgData name="Ronald Arnts" userId="a236a740-0949-4896-bf01-bde8a19946bb" providerId="ADAL" clId="{37F1053D-FF68-4144-BFF3-C13AE066755A}" dt="2026-06-02T14:34:24.282" v="1542" actId="20577"/>
          <ac:spMkLst>
            <pc:docMk/>
            <pc:sldMk cId="4105529829" sldId="272"/>
            <ac:spMk id="3" creationId="{B89FF8FD-CFCB-7B9B-527F-525085329986}"/>
          </ac:spMkLst>
        </pc:spChg>
        <pc:picChg chg="mod">
          <ac:chgData name="Ronald Arnts" userId="a236a740-0949-4896-bf01-bde8a19946bb" providerId="ADAL" clId="{37F1053D-FF68-4144-BFF3-C13AE066755A}" dt="2026-06-02T14:29:52.586" v="700" actId="1076"/>
          <ac:picMkLst>
            <pc:docMk/>
            <pc:sldMk cId="4105529829" sldId="272"/>
            <ac:picMk id="4" creationId="{615B2D19-D110-A928-6985-B65BADB03BBB}"/>
          </ac:picMkLst>
        </pc:picChg>
      </pc:sldChg>
      <pc:sldChg chg="modSp add del mod">
        <pc:chgData name="Ronald Arnts" userId="a236a740-0949-4896-bf01-bde8a19946bb" providerId="ADAL" clId="{37F1053D-FF68-4144-BFF3-C13AE066755A}" dt="2026-06-02T14:44:53.442" v="2109" actId="20577"/>
        <pc:sldMkLst>
          <pc:docMk/>
          <pc:sldMk cId="15696138" sldId="275"/>
        </pc:sldMkLst>
        <pc:spChg chg="mod">
          <ac:chgData name="Ronald Arnts" userId="a236a740-0949-4896-bf01-bde8a19946bb" providerId="ADAL" clId="{37F1053D-FF68-4144-BFF3-C13AE066755A}" dt="2026-06-02T14:38:34.623" v="1578" actId="20577"/>
          <ac:spMkLst>
            <pc:docMk/>
            <pc:sldMk cId="15696138" sldId="275"/>
            <ac:spMk id="2" creationId="{F7794FCC-F97A-09B2-62B2-38636033288C}"/>
          </ac:spMkLst>
        </pc:spChg>
        <pc:spChg chg="mod">
          <ac:chgData name="Ronald Arnts" userId="a236a740-0949-4896-bf01-bde8a19946bb" providerId="ADAL" clId="{37F1053D-FF68-4144-BFF3-C13AE066755A}" dt="2026-06-02T14:44:53.442" v="2109" actId="20577"/>
          <ac:spMkLst>
            <pc:docMk/>
            <pc:sldMk cId="15696138" sldId="275"/>
            <ac:spMk id="3" creationId="{0F715FD2-6DD5-7B91-1133-0391C74DC435}"/>
          </ac:spMkLst>
        </pc:spChg>
      </pc:sldChg>
      <pc:sldChg chg="modSp mod">
        <pc:chgData name="Ronald Arnts" userId="a236a740-0949-4896-bf01-bde8a19946bb" providerId="ADAL" clId="{37F1053D-FF68-4144-BFF3-C13AE066755A}" dt="2026-06-02T14:48:51.017" v="2663" actId="20577"/>
        <pc:sldMkLst>
          <pc:docMk/>
          <pc:sldMk cId="1658486677" sldId="290"/>
        </pc:sldMkLst>
        <pc:spChg chg="mod">
          <ac:chgData name="Ronald Arnts" userId="a236a740-0949-4896-bf01-bde8a19946bb" providerId="ADAL" clId="{37F1053D-FF68-4144-BFF3-C13AE066755A}" dt="2026-06-02T14:46:59.774" v="2379" actId="20577"/>
          <ac:spMkLst>
            <pc:docMk/>
            <pc:sldMk cId="1658486677" sldId="290"/>
            <ac:spMk id="2" creationId="{34DB6F3B-0860-7070-2E48-8C54F5F3846F}"/>
          </ac:spMkLst>
        </pc:spChg>
        <pc:spChg chg="mod">
          <ac:chgData name="Ronald Arnts" userId="a236a740-0949-4896-bf01-bde8a19946bb" providerId="ADAL" clId="{37F1053D-FF68-4144-BFF3-C13AE066755A}" dt="2026-06-02T14:48:51.017" v="2663" actId="20577"/>
          <ac:spMkLst>
            <pc:docMk/>
            <pc:sldMk cId="1658486677" sldId="290"/>
            <ac:spMk id="3" creationId="{DA8D0BD8-706E-0687-138F-C292B74C6310}"/>
          </ac:spMkLst>
        </pc:spChg>
      </pc:sldChg>
      <pc:sldChg chg="delSp modSp mod">
        <pc:chgData name="Ronald Arnts" userId="a236a740-0949-4896-bf01-bde8a19946bb" providerId="ADAL" clId="{37F1053D-FF68-4144-BFF3-C13AE066755A}" dt="2026-06-02T14:46:27.718" v="2308" actId="20577"/>
        <pc:sldMkLst>
          <pc:docMk/>
          <pc:sldMk cId="3939173858" sldId="292"/>
        </pc:sldMkLst>
        <pc:spChg chg="mod">
          <ac:chgData name="Ronald Arnts" userId="a236a740-0949-4896-bf01-bde8a19946bb" providerId="ADAL" clId="{37F1053D-FF68-4144-BFF3-C13AE066755A}" dt="2026-06-02T14:45:09.434" v="2136" actId="20577"/>
          <ac:spMkLst>
            <pc:docMk/>
            <pc:sldMk cId="3939173858" sldId="292"/>
            <ac:spMk id="2" creationId="{D2EB617F-F05F-31AF-9B88-F644C28BB5FA}"/>
          </ac:spMkLst>
        </pc:spChg>
        <pc:spChg chg="mod">
          <ac:chgData name="Ronald Arnts" userId="a236a740-0949-4896-bf01-bde8a19946bb" providerId="ADAL" clId="{37F1053D-FF68-4144-BFF3-C13AE066755A}" dt="2026-06-02T14:46:27.718" v="2308" actId="20577"/>
          <ac:spMkLst>
            <pc:docMk/>
            <pc:sldMk cId="3939173858" sldId="292"/>
            <ac:spMk id="3" creationId="{E92CB799-A122-1878-85EB-2B49F2340F2D}"/>
          </ac:spMkLst>
        </pc:spChg>
      </pc:sldChg>
      <pc:sldChg chg="delSp modSp add mod setBg">
        <pc:chgData name="Ronald Arnts" userId="a236a740-0949-4896-bf01-bde8a19946bb" providerId="ADAL" clId="{37F1053D-FF68-4144-BFF3-C13AE066755A}" dt="2026-06-02T14:24:19.435" v="309" actId="20577"/>
        <pc:sldMkLst>
          <pc:docMk/>
          <pc:sldMk cId="35068394" sldId="303"/>
        </pc:sldMkLst>
        <pc:spChg chg="mod">
          <ac:chgData name="Ronald Arnts" userId="a236a740-0949-4896-bf01-bde8a19946bb" providerId="ADAL" clId="{37F1053D-FF68-4144-BFF3-C13AE066755A}" dt="2026-06-02T14:22:21.262" v="73" actId="20577"/>
          <ac:spMkLst>
            <pc:docMk/>
            <pc:sldMk cId="35068394" sldId="303"/>
            <ac:spMk id="2" creationId="{FD770769-5E36-FF88-7A88-4370D1DDA820}"/>
          </ac:spMkLst>
        </pc:spChg>
        <pc:spChg chg="mod">
          <ac:chgData name="Ronald Arnts" userId="a236a740-0949-4896-bf01-bde8a19946bb" providerId="ADAL" clId="{37F1053D-FF68-4144-BFF3-C13AE066755A}" dt="2026-06-02T14:24:19.435" v="309" actId="20577"/>
          <ac:spMkLst>
            <pc:docMk/>
            <pc:sldMk cId="35068394" sldId="303"/>
            <ac:spMk id="8" creationId="{B1005FB9-5F83-A204-8E94-9560BAB9090C}"/>
          </ac:spMkLst>
        </pc:spChg>
      </pc:sldChg>
      <pc:sldChg chg="modSp add mod setBg">
        <pc:chgData name="Ronald Arnts" userId="a236a740-0949-4896-bf01-bde8a19946bb" providerId="ADAL" clId="{37F1053D-FF68-4144-BFF3-C13AE066755A}" dt="2026-06-02T14:53:39.414" v="3025" actId="20577"/>
        <pc:sldMkLst>
          <pc:docMk/>
          <pc:sldMk cId="2183860653" sldId="304"/>
        </pc:sldMkLst>
        <pc:spChg chg="mod">
          <ac:chgData name="Ronald Arnts" userId="a236a740-0949-4896-bf01-bde8a19946bb" providerId="ADAL" clId="{37F1053D-FF68-4144-BFF3-C13AE066755A}" dt="2026-06-02T14:53:20.190" v="2999" actId="6549"/>
          <ac:spMkLst>
            <pc:docMk/>
            <pc:sldMk cId="2183860653" sldId="304"/>
            <ac:spMk id="2" creationId="{7C00A409-74FF-F705-57A4-E47D8E3594FB}"/>
          </ac:spMkLst>
        </pc:spChg>
        <pc:spChg chg="mod">
          <ac:chgData name="Ronald Arnts" userId="a236a740-0949-4896-bf01-bde8a19946bb" providerId="ADAL" clId="{37F1053D-FF68-4144-BFF3-C13AE066755A}" dt="2026-06-02T14:53:39.414" v="3025" actId="20577"/>
          <ac:spMkLst>
            <pc:docMk/>
            <pc:sldMk cId="2183860653" sldId="304"/>
            <ac:spMk id="3" creationId="{5C2CC5BF-BA0D-EAC5-7707-24D1010B258A}"/>
          </ac:spMkLst>
        </pc:spChg>
      </pc:sldChg>
    </pc:docChg>
  </pc:docChgLst>
  <pc:docChgLst>
    <pc:chgData name="Ronald Arnts" userId="S::ronald@ruimtemeesters.nl::a236a740-0949-4896-bf01-bde8a19946bb" providerId="AD" clId="Web-{E4981246-8003-06AF-F7E0-B99F63FB96F6}"/>
    <pc:docChg chg="modSld">
      <pc:chgData name="Ronald Arnts" userId="S::ronald@ruimtemeesters.nl::a236a740-0949-4896-bf01-bde8a19946bb" providerId="AD" clId="Web-{E4981246-8003-06AF-F7E0-B99F63FB96F6}" dt="2026-06-02T08:21:09.742" v="28" actId="20577"/>
      <pc:docMkLst>
        <pc:docMk/>
      </pc:docMkLst>
      <pc:sldChg chg="delSp modSp">
        <pc:chgData name="Ronald Arnts" userId="S::ronald@ruimtemeesters.nl::a236a740-0949-4896-bf01-bde8a19946bb" providerId="AD" clId="Web-{E4981246-8003-06AF-F7E0-B99F63FB96F6}" dt="2026-06-02T08:21:09.742" v="28" actId="20577"/>
        <pc:sldMkLst>
          <pc:docMk/>
          <pc:sldMk cId="3880546590" sldId="261"/>
        </pc:sldMkLst>
        <pc:spChg chg="mod">
          <ac:chgData name="Ronald Arnts" userId="S::ronald@ruimtemeesters.nl::a236a740-0949-4896-bf01-bde8a19946bb" providerId="AD" clId="Web-{E4981246-8003-06AF-F7E0-B99F63FB96F6}" dt="2026-06-02T08:21:09.742" v="28" actId="20577"/>
          <ac:spMkLst>
            <pc:docMk/>
            <pc:sldMk cId="3880546590" sldId="261"/>
            <ac:spMk id="4" creationId="{4CD45E55-E374-3F13-5744-6349FF1B1EBF}"/>
          </ac:spMkLst>
        </pc:spChg>
      </pc:sldChg>
    </pc:docChg>
  </pc:docChgLst>
  <pc:docChgLst>
    <pc:chgData name="Ronald Arnts" userId="S::ronald@ruimtemeesters.nl::a236a740-0949-4896-bf01-bde8a19946bb" providerId="AD" clId="Web-{571DC130-0F66-9BBC-4006-4E89966439B8}"/>
    <pc:docChg chg="addSld delSld modSld sldOrd">
      <pc:chgData name="Ronald Arnts" userId="S::ronald@ruimtemeesters.nl::a236a740-0949-4896-bf01-bde8a19946bb" providerId="AD" clId="Web-{571DC130-0F66-9BBC-4006-4E89966439B8}" dt="2026-06-19T11:52:20.415" v="568" actId="20577"/>
      <pc:docMkLst>
        <pc:docMk/>
      </pc:docMkLst>
      <pc:sldChg chg="delSp modSp">
        <pc:chgData name="Ronald Arnts" userId="S::ronald@ruimtemeesters.nl::a236a740-0949-4896-bf01-bde8a19946bb" providerId="AD" clId="Web-{571DC130-0F66-9BBC-4006-4E89966439B8}" dt="2026-06-19T11:52:01.711" v="561" actId="20577"/>
        <pc:sldMkLst>
          <pc:docMk/>
          <pc:sldMk cId="4177336746" sldId="257"/>
        </pc:sldMkLst>
        <pc:spChg chg="mod">
          <ac:chgData name="Ronald Arnts" userId="S::ronald@ruimtemeesters.nl::a236a740-0949-4896-bf01-bde8a19946bb" providerId="AD" clId="Web-{571DC130-0F66-9BBC-4006-4E89966439B8}" dt="2026-06-19T11:52:01.711" v="561" actId="20577"/>
          <ac:spMkLst>
            <pc:docMk/>
            <pc:sldMk cId="4177336746" sldId="257"/>
            <ac:spMk id="7" creationId="{2E9002B1-6478-6C2A-A96E-12D973A61428}"/>
          </ac:spMkLst>
        </pc:spChg>
        <pc:picChg chg="del">
          <ac:chgData name="Ronald Arnts" userId="S::ronald@ruimtemeesters.nl::a236a740-0949-4896-bf01-bde8a19946bb" providerId="AD" clId="Web-{571DC130-0F66-9BBC-4006-4E89966439B8}" dt="2026-06-19T11:51:47.086" v="536"/>
          <ac:picMkLst>
            <pc:docMk/>
            <pc:sldMk cId="4177336746" sldId="257"/>
            <ac:picMk id="3" creationId="{0E2658CD-7E92-E84A-8A4D-802DB296F51E}"/>
          </ac:picMkLst>
        </pc:picChg>
      </pc:sldChg>
      <pc:sldChg chg="ord">
        <pc:chgData name="Ronald Arnts" userId="S::ronald@ruimtemeesters.nl::a236a740-0949-4896-bf01-bde8a19946bb" providerId="AD" clId="Web-{571DC130-0F66-9BBC-4006-4E89966439B8}" dt="2026-06-19T11:52:10.508" v="563"/>
        <pc:sldMkLst>
          <pc:docMk/>
          <pc:sldMk cId="2136838400" sldId="260"/>
        </pc:sldMkLst>
      </pc:sldChg>
      <pc:sldChg chg="modSp ord">
        <pc:chgData name="Ronald Arnts" userId="S::ronald@ruimtemeesters.nl::a236a740-0949-4896-bf01-bde8a19946bb" providerId="AD" clId="Web-{571DC130-0F66-9BBC-4006-4E89966439B8}" dt="2026-06-19T11:52:07.977" v="562"/>
        <pc:sldMkLst>
          <pc:docMk/>
          <pc:sldMk cId="1362409940" sldId="262"/>
        </pc:sldMkLst>
        <pc:spChg chg="mod">
          <ac:chgData name="Ronald Arnts" userId="S::ronald@ruimtemeesters.nl::a236a740-0949-4896-bf01-bde8a19946bb" providerId="AD" clId="Web-{571DC130-0F66-9BBC-4006-4E89966439B8}" dt="2026-06-19T10:37:28.036" v="200" actId="20577"/>
          <ac:spMkLst>
            <pc:docMk/>
            <pc:sldMk cId="1362409940" sldId="262"/>
            <ac:spMk id="3" creationId="{979F50CD-DF9C-2595-4086-3E2FE8D9CC3A}"/>
          </ac:spMkLst>
        </pc:spChg>
      </pc:sldChg>
      <pc:sldChg chg="modSp">
        <pc:chgData name="Ronald Arnts" userId="S::ronald@ruimtemeesters.nl::a236a740-0949-4896-bf01-bde8a19946bb" providerId="AD" clId="Web-{571DC130-0F66-9BBC-4006-4E89966439B8}" dt="2026-06-19T10:38:32.132" v="217" actId="20577"/>
        <pc:sldMkLst>
          <pc:docMk/>
          <pc:sldMk cId="4105529829" sldId="272"/>
        </pc:sldMkLst>
        <pc:spChg chg="mod">
          <ac:chgData name="Ronald Arnts" userId="S::ronald@ruimtemeesters.nl::a236a740-0949-4896-bf01-bde8a19946bb" providerId="AD" clId="Web-{571DC130-0F66-9BBC-4006-4E89966439B8}" dt="2026-06-19T10:38:32.132" v="217" actId="20577"/>
          <ac:spMkLst>
            <pc:docMk/>
            <pc:sldMk cId="4105529829" sldId="272"/>
            <ac:spMk id="3" creationId="{B89FF8FD-CFCB-7B9B-527F-525085329986}"/>
          </ac:spMkLst>
        </pc:spChg>
        <pc:picChg chg="mod">
          <ac:chgData name="Ronald Arnts" userId="S::ronald@ruimtemeesters.nl::a236a740-0949-4896-bf01-bde8a19946bb" providerId="AD" clId="Web-{571DC130-0F66-9BBC-4006-4E89966439B8}" dt="2026-06-19T10:38:05.865" v="201" actId="1076"/>
          <ac:picMkLst>
            <pc:docMk/>
            <pc:sldMk cId="4105529829" sldId="272"/>
            <ac:picMk id="4" creationId="{615B2D19-D110-A928-6985-B65BADB03BBB}"/>
          </ac:picMkLst>
        </pc:picChg>
      </pc:sldChg>
      <pc:sldChg chg="modSp">
        <pc:chgData name="Ronald Arnts" userId="S::ronald@ruimtemeesters.nl::a236a740-0949-4896-bf01-bde8a19946bb" providerId="AD" clId="Web-{571DC130-0F66-9BBC-4006-4E89966439B8}" dt="2026-06-19T11:52:20.415" v="568" actId="20577"/>
        <pc:sldMkLst>
          <pc:docMk/>
          <pc:sldMk cId="15696138" sldId="275"/>
        </pc:sldMkLst>
        <pc:spChg chg="mod">
          <ac:chgData name="Ronald Arnts" userId="S::ronald@ruimtemeesters.nl::a236a740-0949-4896-bf01-bde8a19946bb" providerId="AD" clId="Web-{571DC130-0F66-9BBC-4006-4E89966439B8}" dt="2026-06-19T11:52:20.415" v="568" actId="20577"/>
          <ac:spMkLst>
            <pc:docMk/>
            <pc:sldMk cId="15696138" sldId="275"/>
            <ac:spMk id="3" creationId="{0F715FD2-6DD5-7B91-1133-0391C74DC435}"/>
          </ac:spMkLst>
        </pc:spChg>
      </pc:sldChg>
      <pc:sldChg chg="delSp modSp">
        <pc:chgData name="Ronald Arnts" userId="S::ronald@ruimtemeesters.nl::a236a740-0949-4896-bf01-bde8a19946bb" providerId="AD" clId="Web-{571DC130-0F66-9BBC-4006-4E89966439B8}" dt="2026-06-19T10:36:47.690" v="181" actId="20577"/>
        <pc:sldMkLst>
          <pc:docMk/>
          <pc:sldMk cId="2547288006" sldId="282"/>
        </pc:sldMkLst>
        <pc:spChg chg="mod">
          <ac:chgData name="Ronald Arnts" userId="S::ronald@ruimtemeesters.nl::a236a740-0949-4896-bf01-bde8a19946bb" providerId="AD" clId="Web-{571DC130-0F66-9BBC-4006-4E89966439B8}" dt="2026-06-19T10:34:50.779" v="30" actId="20577"/>
          <ac:spMkLst>
            <pc:docMk/>
            <pc:sldMk cId="2547288006" sldId="282"/>
            <ac:spMk id="2" creationId="{AD23D1DA-BE16-97D4-E5F9-D44DDC2FE0E8}"/>
          </ac:spMkLst>
        </pc:spChg>
        <pc:spChg chg="mod">
          <ac:chgData name="Ronald Arnts" userId="S::ronald@ruimtemeesters.nl::a236a740-0949-4896-bf01-bde8a19946bb" providerId="AD" clId="Web-{571DC130-0F66-9BBC-4006-4E89966439B8}" dt="2026-06-19T10:36:47.690" v="181" actId="20577"/>
          <ac:spMkLst>
            <pc:docMk/>
            <pc:sldMk cId="2547288006" sldId="282"/>
            <ac:spMk id="3" creationId="{26B1568B-5EBD-75DE-3033-2F6547BA50C5}"/>
          </ac:spMkLst>
        </pc:spChg>
        <pc:picChg chg="del">
          <ac:chgData name="Ronald Arnts" userId="S::ronald@ruimtemeesters.nl::a236a740-0949-4896-bf01-bde8a19946bb" providerId="AD" clId="Web-{571DC130-0F66-9BBC-4006-4E89966439B8}" dt="2026-06-19T10:35:54.157" v="140"/>
          <ac:picMkLst>
            <pc:docMk/>
            <pc:sldMk cId="2547288006" sldId="282"/>
            <ac:picMk id="5" creationId="{DFA33B2B-DD22-7297-5AFB-83EE657A66F7}"/>
          </ac:picMkLst>
        </pc:picChg>
      </pc:sldChg>
      <pc:sldChg chg="modSp">
        <pc:chgData name="Ronald Arnts" userId="S::ronald@ruimtemeesters.nl::a236a740-0949-4896-bf01-bde8a19946bb" providerId="AD" clId="Web-{571DC130-0F66-9BBC-4006-4E89966439B8}" dt="2026-06-19T11:47:50.358" v="430" actId="20577"/>
        <pc:sldMkLst>
          <pc:docMk/>
          <pc:sldMk cId="1658486677" sldId="290"/>
        </pc:sldMkLst>
        <pc:spChg chg="mod">
          <ac:chgData name="Ronald Arnts" userId="S::ronald@ruimtemeesters.nl::a236a740-0949-4896-bf01-bde8a19946bb" providerId="AD" clId="Web-{571DC130-0F66-9BBC-4006-4E89966439B8}" dt="2026-06-19T11:47:17.778" v="404" actId="20577"/>
          <ac:spMkLst>
            <pc:docMk/>
            <pc:sldMk cId="1658486677" sldId="290"/>
            <ac:spMk id="2" creationId="{34DB6F3B-0860-7070-2E48-8C54F5F3846F}"/>
          </ac:spMkLst>
        </pc:spChg>
        <pc:spChg chg="mod">
          <ac:chgData name="Ronald Arnts" userId="S::ronald@ruimtemeesters.nl::a236a740-0949-4896-bf01-bde8a19946bb" providerId="AD" clId="Web-{571DC130-0F66-9BBC-4006-4E89966439B8}" dt="2026-06-19T11:47:50.358" v="430" actId="20577"/>
          <ac:spMkLst>
            <pc:docMk/>
            <pc:sldMk cId="1658486677" sldId="290"/>
            <ac:spMk id="3" creationId="{DA8D0BD8-706E-0687-138F-C292B74C6310}"/>
          </ac:spMkLst>
        </pc:spChg>
      </pc:sldChg>
      <pc:sldChg chg="modSp">
        <pc:chgData name="Ronald Arnts" userId="S::ronald@ruimtemeesters.nl::a236a740-0949-4896-bf01-bde8a19946bb" providerId="AD" clId="Web-{571DC130-0F66-9BBC-4006-4E89966439B8}" dt="2026-06-19T11:47:09.372" v="401" actId="20577"/>
        <pc:sldMkLst>
          <pc:docMk/>
          <pc:sldMk cId="3939173858" sldId="292"/>
        </pc:sldMkLst>
        <pc:spChg chg="mod">
          <ac:chgData name="Ronald Arnts" userId="S::ronald@ruimtemeesters.nl::a236a740-0949-4896-bf01-bde8a19946bb" providerId="AD" clId="Web-{571DC130-0F66-9BBC-4006-4E89966439B8}" dt="2026-06-19T11:47:09.372" v="401" actId="20577"/>
          <ac:spMkLst>
            <pc:docMk/>
            <pc:sldMk cId="3939173858" sldId="292"/>
            <ac:spMk id="3" creationId="{E92CB799-A122-1878-85EB-2B49F2340F2D}"/>
          </ac:spMkLst>
        </pc:spChg>
      </pc:sldChg>
      <pc:sldChg chg="del">
        <pc:chgData name="Ronald Arnts" userId="S::ronald@ruimtemeesters.nl::a236a740-0949-4896-bf01-bde8a19946bb" providerId="AD" clId="Web-{571DC130-0F66-9BBC-4006-4E89966439B8}" dt="2026-06-19T10:35:58.032" v="141"/>
        <pc:sldMkLst>
          <pc:docMk/>
          <pc:sldMk cId="35068394" sldId="303"/>
        </pc:sldMkLst>
      </pc:sldChg>
      <pc:sldChg chg="modSp">
        <pc:chgData name="Ronald Arnts" userId="S::ronald@ruimtemeesters.nl::a236a740-0949-4896-bf01-bde8a19946bb" providerId="AD" clId="Web-{571DC130-0F66-9BBC-4006-4E89966439B8}" dt="2026-06-19T11:50:38.473" v="535" actId="20577"/>
        <pc:sldMkLst>
          <pc:docMk/>
          <pc:sldMk cId="2183860653" sldId="304"/>
        </pc:sldMkLst>
        <pc:spChg chg="mod">
          <ac:chgData name="Ronald Arnts" userId="S::ronald@ruimtemeesters.nl::a236a740-0949-4896-bf01-bde8a19946bb" providerId="AD" clId="Web-{571DC130-0F66-9BBC-4006-4E89966439B8}" dt="2026-06-19T11:50:38.473" v="535" actId="20577"/>
          <ac:spMkLst>
            <pc:docMk/>
            <pc:sldMk cId="2183860653" sldId="304"/>
            <ac:spMk id="3" creationId="{5C2CC5BF-BA0D-EAC5-7707-24D1010B258A}"/>
          </ac:spMkLst>
        </pc:spChg>
      </pc:sldChg>
      <pc:sldChg chg="add ord">
        <pc:chgData name="Ronald Arnts" userId="S::ronald@ruimtemeesters.nl::a236a740-0949-4896-bf01-bde8a19946bb" providerId="AD" clId="Web-{571DC130-0F66-9BBC-4006-4E89966439B8}" dt="2026-06-19T10:25:41.614" v="1"/>
        <pc:sldMkLst>
          <pc:docMk/>
          <pc:sldMk cId="3716033855" sldId="305"/>
        </pc:sldMkLst>
      </pc:sldChg>
      <pc:sldChg chg="add del">
        <pc:chgData name="Ronald Arnts" userId="S::ronald@ruimtemeesters.nl::a236a740-0949-4896-bf01-bde8a19946bb" providerId="AD" clId="Web-{571DC130-0F66-9BBC-4006-4E89966439B8}" dt="2026-06-19T10:27:50.806" v="5"/>
        <pc:sldMkLst>
          <pc:docMk/>
          <pc:sldMk cId="239237308" sldId="306"/>
        </pc:sldMkLst>
      </pc:sldChg>
      <pc:sldChg chg="add replId">
        <pc:chgData name="Ronald Arnts" userId="S::ronald@ruimtemeesters.nl::a236a740-0949-4896-bf01-bde8a19946bb" providerId="AD" clId="Web-{571DC130-0F66-9BBC-4006-4E89966439B8}" dt="2026-06-19T10:34:38.825" v="6"/>
        <pc:sldMkLst>
          <pc:docMk/>
          <pc:sldMk cId="1974699411" sldId="306"/>
        </pc:sldMkLst>
      </pc:sldChg>
      <pc:sldMasterChg chg="addSldLayout">
        <pc:chgData name="Ronald Arnts" userId="S::ronald@ruimtemeesters.nl::a236a740-0949-4896-bf01-bde8a19946bb" providerId="AD" clId="Web-{571DC130-0F66-9BBC-4006-4E89966439B8}" dt="2026-06-19T10:25:38.989" v="0"/>
        <pc:sldMasterMkLst>
          <pc:docMk/>
          <pc:sldMasterMk cId="2016059708" sldId="2147483672"/>
        </pc:sldMasterMkLst>
        <pc:sldLayoutChg chg="add">
          <pc:chgData name="Ronald Arnts" userId="S::ronald@ruimtemeesters.nl::a236a740-0949-4896-bf01-bde8a19946bb" providerId="AD" clId="Web-{571DC130-0F66-9BBC-4006-4E89966439B8}" dt="2026-06-19T10:25:38.989" v="0"/>
          <pc:sldLayoutMkLst>
            <pc:docMk/>
            <pc:sldMasterMk cId="2016059708" sldId="2147483672"/>
            <pc:sldLayoutMk cId="4227292489" sldId="2147483684"/>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C040667-082B-E546-921D-0E3DC2021369}" type="datetimeFigureOut">
              <a:rPr lang="nl-NL" smtClean="0"/>
              <a:t>19-6-2026</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AAA617F-1AD2-2548-896C-6BD6A78E472B}" type="slidenum">
              <a:rPr lang="nl-NL" smtClean="0"/>
              <a:t>‹#›</a:t>
            </a:fld>
            <a:endParaRPr lang="nl-NL"/>
          </a:p>
        </p:txBody>
      </p:sp>
    </p:spTree>
    <p:extLst>
      <p:ext uri="{BB962C8B-B14F-4D97-AF65-F5344CB8AC3E}">
        <p14:creationId xmlns:p14="http://schemas.microsoft.com/office/powerpoint/2010/main" val="24743809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Ronald en Ron</a:t>
            </a:r>
          </a:p>
          <a:p>
            <a:r>
              <a:rPr lang="nl-NL"/>
              <a:t>Ronald:</a:t>
            </a:r>
          </a:p>
          <a:p>
            <a:pPr marL="171450" indent="-171450">
              <a:buFontTx/>
              <a:buChar char="-"/>
            </a:pPr>
            <a:r>
              <a:rPr lang="nl-NL"/>
              <a:t>Ervaringen</a:t>
            </a:r>
          </a:p>
          <a:p>
            <a:pPr marL="171450" indent="-171450">
              <a:buFontTx/>
              <a:buChar char="-"/>
            </a:pPr>
            <a:r>
              <a:rPr lang="nl-NL"/>
              <a:t>Huidige functie</a:t>
            </a:r>
          </a:p>
          <a:p>
            <a:pPr marL="171450" indent="-171450">
              <a:buFontTx/>
              <a:buChar char="-"/>
            </a:pPr>
            <a:r>
              <a:rPr lang="nl-NL"/>
              <a:t>ET Evenementen</a:t>
            </a:r>
          </a:p>
          <a:p>
            <a:pPr marL="171450" indent="-171450">
              <a:buFontTx/>
              <a:buChar char="-"/>
            </a:pPr>
            <a:endParaRPr lang="nl-NL"/>
          </a:p>
          <a:p>
            <a:pPr marL="171450" indent="-171450">
              <a:buFontTx/>
              <a:buChar char="-"/>
            </a:pPr>
            <a:r>
              <a:rPr lang="nl-NL"/>
              <a:t>Ron:</a:t>
            </a:r>
          </a:p>
          <a:p>
            <a:pPr marL="628650" lvl="1" indent="-171450">
              <a:buFontTx/>
              <a:buChar char="-"/>
            </a:pPr>
            <a:r>
              <a:rPr lang="nl-NL"/>
              <a:t>Ervaring</a:t>
            </a:r>
          </a:p>
          <a:p>
            <a:pPr marL="628650" lvl="1" indent="-171450">
              <a:buFontTx/>
              <a:buChar char="-"/>
            </a:pPr>
            <a:r>
              <a:rPr lang="nl-NL"/>
              <a:t>Wat doet Ruimtemeesters</a:t>
            </a:r>
          </a:p>
          <a:p>
            <a:pPr marL="628650" lvl="1" indent="-171450">
              <a:buFontTx/>
              <a:buChar char="-"/>
            </a:pPr>
            <a:endParaRPr lang="nl-NL"/>
          </a:p>
        </p:txBody>
      </p:sp>
      <p:sp>
        <p:nvSpPr>
          <p:cNvPr id="4" name="Tijdelijke aanduiding voor dianummer 3"/>
          <p:cNvSpPr>
            <a:spLocks noGrp="1"/>
          </p:cNvSpPr>
          <p:nvPr>
            <p:ph type="sldNum" sz="quarter" idx="5"/>
          </p:nvPr>
        </p:nvSpPr>
        <p:spPr/>
        <p:txBody>
          <a:bodyPr/>
          <a:lstStyle/>
          <a:p>
            <a:fld id="{EAAA617F-1AD2-2548-896C-6BD6A78E472B}" type="slidenum">
              <a:rPr lang="nl-NL" smtClean="0"/>
              <a:t>3</a:t>
            </a:fld>
            <a:endParaRPr lang="nl-NL"/>
          </a:p>
        </p:txBody>
      </p:sp>
    </p:spTree>
    <p:extLst>
      <p:ext uri="{BB962C8B-B14F-4D97-AF65-F5344CB8AC3E}">
        <p14:creationId xmlns:p14="http://schemas.microsoft.com/office/powerpoint/2010/main" val="30920810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C90AD8-F7C7-FBCF-365B-AD050B59F22C}"/>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EC3E84C9-F92C-3780-1177-FC9B560A9023}"/>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480108A7-8B5D-4563-910B-6C62BB2CE519}"/>
              </a:ext>
            </a:extLst>
          </p:cNvPr>
          <p:cNvSpPr>
            <a:spLocks noGrp="1"/>
          </p:cNvSpPr>
          <p:nvPr>
            <p:ph type="body" idx="1"/>
          </p:nvPr>
        </p:nvSpPr>
        <p:spPr/>
        <p:txBody>
          <a:bodyPr/>
          <a:lstStyle/>
          <a:p>
            <a:r>
              <a:rPr lang="nl-NL"/>
              <a:t>Ronald/Tobias</a:t>
            </a:r>
          </a:p>
          <a:p>
            <a:r>
              <a:rPr lang="nl-NL"/>
              <a:t>Meppel: afdeling 6.10</a:t>
            </a:r>
          </a:p>
          <a:p>
            <a:r>
              <a:rPr lang="nl-NL"/>
              <a:t>Doetinchem: afdeling 4.3.1</a:t>
            </a:r>
          </a:p>
          <a:p>
            <a:r>
              <a:rPr lang="nl-NL"/>
              <a:t>Eindhoven: werken al een tijdje met locatieprofielen, maar zijn nog niet geborgd. Daarmee claim je omgevingsrechtelijk geen ruimte voor evenementen!</a:t>
            </a:r>
          </a:p>
          <a:p>
            <a:r>
              <a:rPr lang="nl-NL"/>
              <a:t>Veel gemeente hebben in bestemmingsplannen ook de bestaande locatieprofielen opgenomen, dat kan niet zomaar een op een mee naar omgevingsplan omdat ETFAL en participatie vaak ontbreekt.</a:t>
            </a:r>
          </a:p>
        </p:txBody>
      </p:sp>
      <p:sp>
        <p:nvSpPr>
          <p:cNvPr id="4" name="Tijdelijke aanduiding voor dianummer 3">
            <a:extLst>
              <a:ext uri="{FF2B5EF4-FFF2-40B4-BE49-F238E27FC236}">
                <a16:creationId xmlns:a16="http://schemas.microsoft.com/office/drawing/2014/main" id="{528FB792-A60C-5FA7-1457-71F692D73112}"/>
              </a:ext>
            </a:extLst>
          </p:cNvPr>
          <p:cNvSpPr>
            <a:spLocks noGrp="1"/>
          </p:cNvSpPr>
          <p:nvPr>
            <p:ph type="sldNum" sz="quarter" idx="5"/>
          </p:nvPr>
        </p:nvSpPr>
        <p:spPr/>
        <p:txBody>
          <a:bodyPr/>
          <a:lstStyle/>
          <a:p>
            <a:fld id="{EAAA617F-1AD2-2548-896C-6BD6A78E472B}" type="slidenum">
              <a:rPr lang="nl-NL" smtClean="0"/>
              <a:t>12</a:t>
            </a:fld>
            <a:endParaRPr lang="nl-NL"/>
          </a:p>
        </p:txBody>
      </p:sp>
    </p:spTree>
    <p:extLst>
      <p:ext uri="{BB962C8B-B14F-4D97-AF65-F5344CB8AC3E}">
        <p14:creationId xmlns:p14="http://schemas.microsoft.com/office/powerpoint/2010/main" val="35335085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1DA62C-AF6E-681E-7154-74D2B8AC59EB}"/>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74F8D9B2-20EC-FC62-8223-5C2E5F7A22E7}"/>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3E87D5B2-4B49-851F-9AEF-7F8AD66A1A8E}"/>
              </a:ext>
            </a:extLst>
          </p:cNvPr>
          <p:cNvSpPr>
            <a:spLocks noGrp="1"/>
          </p:cNvSpPr>
          <p:nvPr>
            <p:ph type="body" idx="1"/>
          </p:nvPr>
        </p:nvSpPr>
        <p:spPr/>
        <p:txBody>
          <a:bodyPr/>
          <a:lstStyle/>
          <a:p>
            <a:r>
              <a:rPr lang="nl-NL"/>
              <a:t>Tobias</a:t>
            </a:r>
          </a:p>
          <a:p>
            <a:r>
              <a:rPr lang="nl-NL"/>
              <a:t>Sinds 2012 bekent dat het ruimtelijke spoor bij niet-kortstondige en niet-incidentele evenementen ook bewandeld moet worden. Voor de impact op de fysieke leefomgeving: Omgevingsplan</a:t>
            </a:r>
          </a:p>
        </p:txBody>
      </p:sp>
      <p:sp>
        <p:nvSpPr>
          <p:cNvPr id="4" name="Tijdelijke aanduiding voor dianummer 3">
            <a:extLst>
              <a:ext uri="{FF2B5EF4-FFF2-40B4-BE49-F238E27FC236}">
                <a16:creationId xmlns:a16="http://schemas.microsoft.com/office/drawing/2014/main" id="{4512AB5A-00F0-35E2-6C3F-DCC41DBC69F7}"/>
              </a:ext>
            </a:extLst>
          </p:cNvPr>
          <p:cNvSpPr>
            <a:spLocks noGrp="1"/>
          </p:cNvSpPr>
          <p:nvPr>
            <p:ph type="sldNum" sz="quarter" idx="5"/>
          </p:nvPr>
        </p:nvSpPr>
        <p:spPr/>
        <p:txBody>
          <a:bodyPr/>
          <a:lstStyle/>
          <a:p>
            <a:fld id="{EAAA617F-1AD2-2548-896C-6BD6A78E472B}" type="slidenum">
              <a:rPr lang="nl-NL" smtClean="0"/>
              <a:t>13</a:t>
            </a:fld>
            <a:endParaRPr lang="nl-NL"/>
          </a:p>
        </p:txBody>
      </p:sp>
    </p:spTree>
    <p:extLst>
      <p:ext uri="{BB962C8B-B14F-4D97-AF65-F5344CB8AC3E}">
        <p14:creationId xmlns:p14="http://schemas.microsoft.com/office/powerpoint/2010/main" val="6705038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Ronald</a:t>
            </a:r>
          </a:p>
          <a:p>
            <a:r>
              <a:rPr lang="nl-NL"/>
              <a:t>AD 1: Vanuit verschillende sporen</a:t>
            </a:r>
          </a:p>
          <a:p>
            <a:r>
              <a:rPr lang="nl-NL"/>
              <a:t>AD 2: Van brochure tot ETFAL</a:t>
            </a:r>
          </a:p>
          <a:p>
            <a:r>
              <a:rPr lang="nl-NL"/>
              <a:t>AD 3: Gekoppeld met visie/beleid/locaties</a:t>
            </a:r>
          </a:p>
          <a:p>
            <a:r>
              <a:rPr lang="nl-NL"/>
              <a:t>AD 4: Als je een locatie hebt die geschikt is voor het houden van een bepaald soort evenement, hoe leg je dan vast dat dat evenement daar plaats kan vinden en plaats kan blijven vinden? Omgevingsvergunning, omgevingsplan?</a:t>
            </a:r>
          </a:p>
          <a:p>
            <a:r>
              <a:rPr lang="nl-NL"/>
              <a:t>AD 5: Inzichtelijk maken, herzien, coaching</a:t>
            </a:r>
          </a:p>
          <a:p>
            <a:r>
              <a:rPr lang="nl-NL"/>
              <a:t>AD 6: </a:t>
            </a:r>
            <a:r>
              <a:rPr lang="nl-NL" err="1"/>
              <a:t>Evenementencoordinator</a:t>
            </a:r>
            <a:r>
              <a:rPr lang="nl-NL"/>
              <a:t>/evenementenvergunningverlening/Kwartiermaker</a:t>
            </a:r>
          </a:p>
        </p:txBody>
      </p:sp>
      <p:sp>
        <p:nvSpPr>
          <p:cNvPr id="4" name="Tijdelijke aanduiding voor dianummer 3"/>
          <p:cNvSpPr>
            <a:spLocks noGrp="1"/>
          </p:cNvSpPr>
          <p:nvPr>
            <p:ph type="sldNum" sz="quarter" idx="5"/>
          </p:nvPr>
        </p:nvSpPr>
        <p:spPr/>
        <p:txBody>
          <a:bodyPr/>
          <a:lstStyle/>
          <a:p>
            <a:fld id="{EAAA617F-1AD2-2548-896C-6BD6A78E472B}" type="slidenum">
              <a:rPr lang="nl-NL" smtClean="0"/>
              <a:t>14</a:t>
            </a:fld>
            <a:endParaRPr lang="nl-NL"/>
          </a:p>
        </p:txBody>
      </p:sp>
    </p:spTree>
    <p:extLst>
      <p:ext uri="{BB962C8B-B14F-4D97-AF65-F5344CB8AC3E}">
        <p14:creationId xmlns:p14="http://schemas.microsoft.com/office/powerpoint/2010/main" val="26306713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1A24F3-21AC-461C-09BC-37231774635A}"/>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3613804B-2400-5528-F0FD-D8EACAC436D5}"/>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DBD7B5A3-FD6F-DAFD-91B3-365D5B942E75}"/>
              </a:ext>
            </a:extLst>
          </p:cNvPr>
          <p:cNvSpPr>
            <a:spLocks noGrp="1"/>
          </p:cNvSpPr>
          <p:nvPr>
            <p:ph type="body" idx="1"/>
          </p:nvPr>
        </p:nvSpPr>
        <p:spPr/>
        <p:txBody>
          <a:bodyPr/>
          <a:lstStyle/>
          <a:p>
            <a:r>
              <a:rPr lang="nl-NL"/>
              <a:t>Tobias</a:t>
            </a:r>
          </a:p>
          <a:p>
            <a:pPr marL="171450" indent="-171450">
              <a:buFontTx/>
              <a:buChar char="-"/>
            </a:pPr>
            <a:r>
              <a:rPr lang="nl-NL"/>
              <a:t>20+ jaar ervaring in de fysieke leefomgeving. </a:t>
            </a:r>
          </a:p>
          <a:p>
            <a:pPr marL="171450" indent="-171450">
              <a:buFontTx/>
              <a:buChar char="-"/>
            </a:pPr>
            <a:r>
              <a:rPr lang="nl-NL"/>
              <a:t>Bureau van +/- 40 adviseurs verdeeld over 3 hoofdlijnen: 1. Leefomgeving en Ruimtelijke ordening 2. Omgevingsrecht en 3. Proces en organisatie</a:t>
            </a:r>
          </a:p>
          <a:p>
            <a:pPr marL="628650" lvl="1" indent="-171450">
              <a:buFontTx/>
              <a:buChar char="-"/>
            </a:pPr>
            <a:r>
              <a:rPr lang="nl-NL"/>
              <a:t>Daarnaast 6 focusgebieden: 1. Wonen, 2. Arbeidsmigratie, 3. Milieuhandhaving, 4. Omgevingsbeleid, 5. Evenementen en 6. Omgevingsplan</a:t>
            </a:r>
          </a:p>
          <a:p>
            <a:pPr marL="171450" indent="-171450">
              <a:buFontTx/>
              <a:buChar char="-"/>
            </a:pPr>
            <a:r>
              <a:rPr lang="nl-NL"/>
              <a:t>Werkzaam voor en bij overheden: gemeenten, omgevingsdiensten, provincies en het rijk. </a:t>
            </a:r>
          </a:p>
          <a:p>
            <a:pPr marL="171450" indent="-171450">
              <a:buFontTx/>
              <a:buChar char="-"/>
            </a:pPr>
            <a:r>
              <a:rPr lang="nl-NL"/>
              <a:t>Zusjes: PROPHYS, zelfde maar dan voor organisatoren/initiatiefnemers.</a:t>
            </a:r>
          </a:p>
        </p:txBody>
      </p:sp>
      <p:sp>
        <p:nvSpPr>
          <p:cNvPr id="4" name="Tijdelijke aanduiding voor dianummer 3">
            <a:extLst>
              <a:ext uri="{FF2B5EF4-FFF2-40B4-BE49-F238E27FC236}">
                <a16:creationId xmlns:a16="http://schemas.microsoft.com/office/drawing/2014/main" id="{E50A9A86-BD4A-E8FB-5DCB-864ECD0550A4}"/>
              </a:ext>
            </a:extLst>
          </p:cNvPr>
          <p:cNvSpPr>
            <a:spLocks noGrp="1"/>
          </p:cNvSpPr>
          <p:nvPr>
            <p:ph type="sldNum" sz="quarter" idx="5"/>
          </p:nvPr>
        </p:nvSpPr>
        <p:spPr/>
        <p:txBody>
          <a:bodyPr/>
          <a:lstStyle/>
          <a:p>
            <a:fld id="{EAAA617F-1AD2-2548-896C-6BD6A78E472B}" type="slidenum">
              <a:rPr lang="nl-NL" smtClean="0"/>
              <a:t>4</a:t>
            </a:fld>
            <a:endParaRPr lang="nl-NL"/>
          </a:p>
        </p:txBody>
      </p:sp>
    </p:spTree>
    <p:extLst>
      <p:ext uri="{BB962C8B-B14F-4D97-AF65-F5344CB8AC3E}">
        <p14:creationId xmlns:p14="http://schemas.microsoft.com/office/powerpoint/2010/main" val="24843409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9693C7-11D0-0899-A8D0-05126F9CB2EF}"/>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40B3D42A-B076-FE30-6814-7BC19C8504BD}"/>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CF0AE21F-41AA-1D67-787E-9195A11D9ECB}"/>
              </a:ext>
            </a:extLst>
          </p:cNvPr>
          <p:cNvSpPr>
            <a:spLocks noGrp="1"/>
          </p:cNvSpPr>
          <p:nvPr>
            <p:ph type="body" idx="1"/>
          </p:nvPr>
        </p:nvSpPr>
        <p:spPr/>
        <p:txBody>
          <a:bodyPr/>
          <a:lstStyle/>
          <a:p>
            <a:r>
              <a:rPr lang="nl-NL"/>
              <a:t>Tobias</a:t>
            </a:r>
          </a:p>
          <a:p>
            <a:pPr marL="171450" indent="-171450">
              <a:buFontTx/>
              <a:buChar char="-"/>
            </a:pPr>
            <a:r>
              <a:rPr lang="nl-NL"/>
              <a:t>20+ jaar ervaring in de fysieke leefomgeving. </a:t>
            </a:r>
          </a:p>
          <a:p>
            <a:pPr marL="171450" indent="-171450">
              <a:buFontTx/>
              <a:buChar char="-"/>
            </a:pPr>
            <a:r>
              <a:rPr lang="nl-NL"/>
              <a:t>Bureau van +/- 40 adviseurs verdeeld over 3 hoofdlijnen: 1. Leefomgeving en Ruimtelijke ordening 2. Omgevingsrecht en 3. Proces en organisatie</a:t>
            </a:r>
          </a:p>
          <a:p>
            <a:pPr marL="628650" lvl="1" indent="-171450">
              <a:buFontTx/>
              <a:buChar char="-"/>
            </a:pPr>
            <a:r>
              <a:rPr lang="nl-NL"/>
              <a:t>Daarnaast 6 focusgebieden: 1. Wonen, 2. Arbeidsmigratie, 3. Milieuhandhaving, 4. Omgevingsbeleid, 5. Evenementen en 6. Omgevingsplan</a:t>
            </a:r>
          </a:p>
          <a:p>
            <a:pPr marL="171450" indent="-171450">
              <a:buFontTx/>
              <a:buChar char="-"/>
            </a:pPr>
            <a:r>
              <a:rPr lang="nl-NL"/>
              <a:t>Werkzaam voor en bij overheden: gemeenten, omgevingsdiensten, provincies en het rijk. </a:t>
            </a:r>
          </a:p>
          <a:p>
            <a:pPr marL="171450" indent="-171450">
              <a:buFontTx/>
              <a:buChar char="-"/>
            </a:pPr>
            <a:r>
              <a:rPr lang="nl-NL"/>
              <a:t>Zusjes: PROPHYS, zelfde maar dan voor organisatoren/initiatiefnemers.</a:t>
            </a:r>
          </a:p>
        </p:txBody>
      </p:sp>
      <p:sp>
        <p:nvSpPr>
          <p:cNvPr id="4" name="Tijdelijke aanduiding voor dianummer 3">
            <a:extLst>
              <a:ext uri="{FF2B5EF4-FFF2-40B4-BE49-F238E27FC236}">
                <a16:creationId xmlns:a16="http://schemas.microsoft.com/office/drawing/2014/main" id="{09D51456-AE1A-6357-6853-F33B16111EEF}"/>
              </a:ext>
            </a:extLst>
          </p:cNvPr>
          <p:cNvSpPr>
            <a:spLocks noGrp="1"/>
          </p:cNvSpPr>
          <p:nvPr>
            <p:ph type="sldNum" sz="quarter" idx="5"/>
          </p:nvPr>
        </p:nvSpPr>
        <p:spPr/>
        <p:txBody>
          <a:bodyPr/>
          <a:lstStyle/>
          <a:p>
            <a:fld id="{EAAA617F-1AD2-2548-896C-6BD6A78E472B}" type="slidenum">
              <a:rPr lang="nl-NL" smtClean="0"/>
              <a:t>5</a:t>
            </a:fld>
            <a:endParaRPr lang="nl-NL"/>
          </a:p>
        </p:txBody>
      </p:sp>
    </p:spTree>
    <p:extLst>
      <p:ext uri="{BB962C8B-B14F-4D97-AF65-F5344CB8AC3E}">
        <p14:creationId xmlns:p14="http://schemas.microsoft.com/office/powerpoint/2010/main" val="42078145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998EDA-B70F-5D67-6CE0-5CBAE0F87DE5}"/>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DA10154A-D2E9-CD87-0FD9-B0ED4D48021A}"/>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FD40C162-2DCB-D83B-A748-836F605760B3}"/>
              </a:ext>
            </a:extLst>
          </p:cNvPr>
          <p:cNvSpPr>
            <a:spLocks noGrp="1"/>
          </p:cNvSpPr>
          <p:nvPr>
            <p:ph type="body" idx="1"/>
          </p:nvPr>
        </p:nvSpPr>
        <p:spPr/>
        <p:txBody>
          <a:bodyPr/>
          <a:lstStyle/>
          <a:p>
            <a:r>
              <a:rPr lang="nl-NL"/>
              <a:t>Ronald</a:t>
            </a:r>
          </a:p>
          <a:p>
            <a:r>
              <a:rPr lang="nl-NL"/>
              <a:t>Toevoegen: Incidentele karakter van evenementen, vreemde eend in de bijt in relatie tot andere activiteiten in het omgevingsplan. Tot 2012 was het voor evenementen nog mogelijk om weg te blijven bij het omgevingsspoor. Uitspraken RVS en omgevingswet bekrachtigen dat alleen evenementenvergunning </a:t>
            </a:r>
            <a:r>
              <a:rPr lang="nl-NL" err="1"/>
              <a:t>obv</a:t>
            </a:r>
            <a:r>
              <a:rPr lang="nl-NL"/>
              <a:t> APV niet volstaat.</a:t>
            </a:r>
          </a:p>
        </p:txBody>
      </p:sp>
      <p:sp>
        <p:nvSpPr>
          <p:cNvPr id="4" name="Tijdelijke aanduiding voor dianummer 3">
            <a:extLst>
              <a:ext uri="{FF2B5EF4-FFF2-40B4-BE49-F238E27FC236}">
                <a16:creationId xmlns:a16="http://schemas.microsoft.com/office/drawing/2014/main" id="{8D6E824D-60AC-1B9E-8685-B30A1F71A329}"/>
              </a:ext>
            </a:extLst>
          </p:cNvPr>
          <p:cNvSpPr>
            <a:spLocks noGrp="1"/>
          </p:cNvSpPr>
          <p:nvPr>
            <p:ph type="sldNum" sz="quarter" idx="5"/>
          </p:nvPr>
        </p:nvSpPr>
        <p:spPr/>
        <p:txBody>
          <a:bodyPr/>
          <a:lstStyle/>
          <a:p>
            <a:fld id="{EAAA617F-1AD2-2548-896C-6BD6A78E472B}" type="slidenum">
              <a:rPr lang="nl-NL" smtClean="0"/>
              <a:t>6</a:t>
            </a:fld>
            <a:endParaRPr lang="nl-NL"/>
          </a:p>
        </p:txBody>
      </p:sp>
    </p:spTree>
    <p:extLst>
      <p:ext uri="{BB962C8B-B14F-4D97-AF65-F5344CB8AC3E}">
        <p14:creationId xmlns:p14="http://schemas.microsoft.com/office/powerpoint/2010/main" val="1404307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3C04D6-CE5B-F27F-4210-CA94B7D1BFD8}"/>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31B34E51-DA3C-759B-644A-0C074A314EB7}"/>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9DED840D-AFF1-AD87-111C-E96D10AB15D6}"/>
              </a:ext>
            </a:extLst>
          </p:cNvPr>
          <p:cNvSpPr>
            <a:spLocks noGrp="1"/>
          </p:cNvSpPr>
          <p:nvPr>
            <p:ph type="body" idx="1"/>
          </p:nvPr>
        </p:nvSpPr>
        <p:spPr/>
        <p:txBody>
          <a:bodyPr/>
          <a:lstStyle/>
          <a:p>
            <a:r>
              <a:rPr lang="nl-NL"/>
              <a:t>Tobias</a:t>
            </a:r>
          </a:p>
          <a:p>
            <a:r>
              <a:rPr lang="nl-NL"/>
              <a:t>En hoe zit het dan met locatieprofielen, is dat ook een instrument en waar zit deze in de beleidscyclus? -&gt; bruggetje naar Ronald</a:t>
            </a:r>
          </a:p>
        </p:txBody>
      </p:sp>
      <p:sp>
        <p:nvSpPr>
          <p:cNvPr id="4" name="Tijdelijke aanduiding voor dianummer 3">
            <a:extLst>
              <a:ext uri="{FF2B5EF4-FFF2-40B4-BE49-F238E27FC236}">
                <a16:creationId xmlns:a16="http://schemas.microsoft.com/office/drawing/2014/main" id="{1BAFDD1E-F9BF-1DC7-99AB-97858C791427}"/>
              </a:ext>
            </a:extLst>
          </p:cNvPr>
          <p:cNvSpPr>
            <a:spLocks noGrp="1"/>
          </p:cNvSpPr>
          <p:nvPr>
            <p:ph type="sldNum" sz="quarter" idx="5"/>
          </p:nvPr>
        </p:nvSpPr>
        <p:spPr/>
        <p:txBody>
          <a:bodyPr/>
          <a:lstStyle/>
          <a:p>
            <a:fld id="{EAAA617F-1AD2-2548-896C-6BD6A78E472B}" type="slidenum">
              <a:rPr lang="nl-NL" smtClean="0"/>
              <a:t>7</a:t>
            </a:fld>
            <a:endParaRPr lang="nl-NL"/>
          </a:p>
        </p:txBody>
      </p:sp>
    </p:spTree>
    <p:extLst>
      <p:ext uri="{BB962C8B-B14F-4D97-AF65-F5344CB8AC3E}">
        <p14:creationId xmlns:p14="http://schemas.microsoft.com/office/powerpoint/2010/main" val="29993997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AC49C7-570D-319C-D3ED-BDBA9C7A1B91}"/>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843D83C7-6A21-AC11-B776-222335877B28}"/>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FF9FF376-76EC-DFE8-CC43-C4A9DA8CE18C}"/>
              </a:ext>
            </a:extLst>
          </p:cNvPr>
          <p:cNvSpPr>
            <a:spLocks noGrp="1"/>
          </p:cNvSpPr>
          <p:nvPr>
            <p:ph type="body" idx="1"/>
          </p:nvPr>
        </p:nvSpPr>
        <p:spPr/>
        <p:txBody>
          <a:bodyPr/>
          <a:lstStyle/>
          <a:p>
            <a:r>
              <a:rPr lang="nl-NL"/>
              <a:t>Ronald </a:t>
            </a:r>
            <a:endParaRPr lang="en-US"/>
          </a:p>
          <a:p>
            <a:r>
              <a:rPr lang="nl-NL"/>
              <a:t>Is geen instrument volgens omgevingswet</a:t>
            </a:r>
          </a:p>
          <a:p>
            <a:r>
              <a:rPr lang="nl-NL"/>
              <a:t>Komt in vele vormen voor en kent een opbouw irt beleidscyclus</a:t>
            </a:r>
          </a:p>
          <a:p>
            <a:endParaRPr lang="nl-NL">
              <a:solidFill>
                <a:srgbClr val="444444"/>
              </a:solidFill>
            </a:endParaRPr>
          </a:p>
          <a:p>
            <a:r>
              <a:rPr lang="nl-NL"/>
              <a:t>Locatieprofielen nu vooral in eerste kwadrant, pas externe werking bij opname in het omgevingsplan. </a:t>
            </a:r>
            <a:endParaRPr lang="en-US">
              <a:solidFill>
                <a:srgbClr val="444444"/>
              </a:solidFill>
            </a:endParaRPr>
          </a:p>
          <a:p>
            <a:endParaRPr lang="nl-NL">
              <a:solidFill>
                <a:srgbClr val="444444"/>
              </a:solidFill>
            </a:endParaRPr>
          </a:p>
          <a:p>
            <a:r>
              <a:rPr lang="nl-NL"/>
              <a:t>Intern-werkend vs extern-werkend. </a:t>
            </a:r>
          </a:p>
          <a:p>
            <a:r>
              <a:rPr lang="nl-NL"/>
              <a:t>Voordat we naar voorbeelden gaan kijken bespreken we de andere instumenten en de relatie met evenementen.</a:t>
            </a:r>
          </a:p>
        </p:txBody>
      </p:sp>
      <p:sp>
        <p:nvSpPr>
          <p:cNvPr id="4" name="Tijdelijke aanduiding voor dianummer 3">
            <a:extLst>
              <a:ext uri="{FF2B5EF4-FFF2-40B4-BE49-F238E27FC236}">
                <a16:creationId xmlns:a16="http://schemas.microsoft.com/office/drawing/2014/main" id="{0154E153-5E89-3779-37C6-8986C5A31C77}"/>
              </a:ext>
            </a:extLst>
          </p:cNvPr>
          <p:cNvSpPr>
            <a:spLocks noGrp="1"/>
          </p:cNvSpPr>
          <p:nvPr>
            <p:ph type="sldNum" sz="quarter" idx="5"/>
          </p:nvPr>
        </p:nvSpPr>
        <p:spPr/>
        <p:txBody>
          <a:bodyPr/>
          <a:lstStyle/>
          <a:p>
            <a:fld id="{EAAA617F-1AD2-2548-896C-6BD6A78E472B}" type="slidenum">
              <a:rPr lang="nl-NL" smtClean="0"/>
              <a:t>8</a:t>
            </a:fld>
            <a:endParaRPr lang="nl-NL"/>
          </a:p>
        </p:txBody>
      </p:sp>
    </p:spTree>
    <p:extLst>
      <p:ext uri="{BB962C8B-B14F-4D97-AF65-F5344CB8AC3E}">
        <p14:creationId xmlns:p14="http://schemas.microsoft.com/office/powerpoint/2010/main" val="11905506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A0C3BB-0C7B-DB03-2171-24E0A0D05D20}"/>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B6D36A32-99E9-0E7D-30E2-936401B1B2AB}"/>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8DDF81A7-6ED1-D174-4C63-B0E8B6477138}"/>
              </a:ext>
            </a:extLst>
          </p:cNvPr>
          <p:cNvSpPr>
            <a:spLocks noGrp="1"/>
          </p:cNvSpPr>
          <p:nvPr>
            <p:ph type="body" idx="1"/>
          </p:nvPr>
        </p:nvSpPr>
        <p:spPr/>
        <p:txBody>
          <a:bodyPr/>
          <a:lstStyle/>
          <a:p>
            <a:r>
              <a:rPr lang="nl-NL"/>
              <a:t>Tobias</a:t>
            </a:r>
          </a:p>
          <a:p>
            <a:pPr marL="171450" indent="-171450">
              <a:buFontTx/>
              <a:buChar char="-"/>
            </a:pPr>
            <a:r>
              <a:rPr lang="nl-NL"/>
              <a:t>Omgevingsplan is integraal en </a:t>
            </a:r>
            <a:r>
              <a:rPr lang="nl-NL" err="1"/>
              <a:t>gebiedsdekkend</a:t>
            </a:r>
            <a:r>
              <a:rPr lang="nl-NL"/>
              <a:t>,.</a:t>
            </a:r>
          </a:p>
          <a:p>
            <a:pPr marL="628650" lvl="1" indent="-171450">
              <a:buFontTx/>
              <a:buChar char="-"/>
            </a:pPr>
            <a:r>
              <a:rPr lang="nl-NL"/>
              <a:t>Integraal, ziet op de regels van de fysieke leefomgeving. Bestemmingsplannen (planologisch), maar ook zaken die voorheen in verordeningen zaten (denk aan delen APV over geluid, afvalstoffen verordening, Bomenverordening, bouwverordening, doelgroepenverordening). </a:t>
            </a:r>
          </a:p>
          <a:p>
            <a:pPr marL="171450" indent="-171450">
              <a:buFontTx/>
              <a:buChar char="-"/>
            </a:pPr>
            <a:endParaRPr lang="nl-NL"/>
          </a:p>
        </p:txBody>
      </p:sp>
      <p:sp>
        <p:nvSpPr>
          <p:cNvPr id="4" name="Tijdelijke aanduiding voor dianummer 3">
            <a:extLst>
              <a:ext uri="{FF2B5EF4-FFF2-40B4-BE49-F238E27FC236}">
                <a16:creationId xmlns:a16="http://schemas.microsoft.com/office/drawing/2014/main" id="{CF8E750A-30C4-7426-12E7-3C7AC051E7C3}"/>
              </a:ext>
            </a:extLst>
          </p:cNvPr>
          <p:cNvSpPr>
            <a:spLocks noGrp="1"/>
          </p:cNvSpPr>
          <p:nvPr>
            <p:ph type="sldNum" sz="quarter" idx="5"/>
          </p:nvPr>
        </p:nvSpPr>
        <p:spPr/>
        <p:txBody>
          <a:bodyPr/>
          <a:lstStyle/>
          <a:p>
            <a:fld id="{EAAA617F-1AD2-2548-896C-6BD6A78E472B}" type="slidenum">
              <a:rPr lang="nl-NL" smtClean="0"/>
              <a:t>9</a:t>
            </a:fld>
            <a:endParaRPr lang="nl-NL"/>
          </a:p>
        </p:txBody>
      </p:sp>
    </p:spTree>
    <p:extLst>
      <p:ext uri="{BB962C8B-B14F-4D97-AF65-F5344CB8AC3E}">
        <p14:creationId xmlns:p14="http://schemas.microsoft.com/office/powerpoint/2010/main" val="17192055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E5A6A5-403C-43BA-2B48-6041F7F9C06D}"/>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1D5A611C-01EC-13FB-0C73-0B53D5CEBC6F}"/>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5A97E1DF-0956-AF69-4111-452B525D7EC2}"/>
              </a:ext>
            </a:extLst>
          </p:cNvPr>
          <p:cNvSpPr>
            <a:spLocks noGrp="1"/>
          </p:cNvSpPr>
          <p:nvPr>
            <p:ph type="body" idx="1"/>
          </p:nvPr>
        </p:nvSpPr>
        <p:spPr/>
        <p:txBody>
          <a:bodyPr/>
          <a:lstStyle/>
          <a:p>
            <a:r>
              <a:rPr lang="nl-NL"/>
              <a:t>Tobias</a:t>
            </a:r>
          </a:p>
          <a:p>
            <a:r>
              <a:rPr lang="nl-NL"/>
              <a:t>- Elke wijziging omgevingsplan moet voldoen aan </a:t>
            </a:r>
            <a:r>
              <a:rPr lang="nl-NL" err="1"/>
              <a:t>ETFAl</a:t>
            </a:r>
            <a:r>
              <a:rPr lang="nl-NL"/>
              <a:t> (Goede ruimtelijke ordening): is hetgeen wordt toegestaan passend op deze plek gelet op het effect op de fysieke leefomgeving?</a:t>
            </a:r>
          </a:p>
          <a:p>
            <a:pPr marL="171450" indent="-171450">
              <a:buFontTx/>
              <a:buChar char="-"/>
            </a:pPr>
            <a:endParaRPr lang="nl-NL"/>
          </a:p>
        </p:txBody>
      </p:sp>
      <p:sp>
        <p:nvSpPr>
          <p:cNvPr id="4" name="Tijdelijke aanduiding voor dianummer 3">
            <a:extLst>
              <a:ext uri="{FF2B5EF4-FFF2-40B4-BE49-F238E27FC236}">
                <a16:creationId xmlns:a16="http://schemas.microsoft.com/office/drawing/2014/main" id="{74B087EB-1B1E-B8E1-A4DB-A1D6FF4EE945}"/>
              </a:ext>
            </a:extLst>
          </p:cNvPr>
          <p:cNvSpPr>
            <a:spLocks noGrp="1"/>
          </p:cNvSpPr>
          <p:nvPr>
            <p:ph type="sldNum" sz="quarter" idx="5"/>
          </p:nvPr>
        </p:nvSpPr>
        <p:spPr/>
        <p:txBody>
          <a:bodyPr/>
          <a:lstStyle/>
          <a:p>
            <a:fld id="{EAAA617F-1AD2-2548-896C-6BD6A78E472B}" type="slidenum">
              <a:rPr lang="nl-NL" smtClean="0"/>
              <a:t>10</a:t>
            </a:fld>
            <a:endParaRPr lang="nl-NL"/>
          </a:p>
        </p:txBody>
      </p:sp>
    </p:spTree>
    <p:extLst>
      <p:ext uri="{BB962C8B-B14F-4D97-AF65-F5344CB8AC3E}">
        <p14:creationId xmlns:p14="http://schemas.microsoft.com/office/powerpoint/2010/main" val="4607306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EA1EBD-69E8-95C5-4027-E80CEABDC693}"/>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9A699B97-CB1C-C6F1-BB41-B8E4CF8F390F}"/>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D8BDDBA5-5326-41C3-963C-043CAF1999BC}"/>
              </a:ext>
            </a:extLst>
          </p:cNvPr>
          <p:cNvSpPr>
            <a:spLocks noGrp="1"/>
          </p:cNvSpPr>
          <p:nvPr>
            <p:ph type="body" idx="1"/>
          </p:nvPr>
        </p:nvSpPr>
        <p:spPr/>
        <p:txBody>
          <a:bodyPr/>
          <a:lstStyle/>
          <a:p>
            <a:r>
              <a:rPr lang="nl-NL"/>
              <a:t>Tobias</a:t>
            </a:r>
          </a:p>
          <a:p>
            <a:r>
              <a:rPr lang="nl-NL"/>
              <a:t>Sinds 2012 bekent dat het ruimtelijke spoor bij niet-kortstondige en niet-incidentele evenementen ook bewandeld moet worden. Voor de impact op de fysieke leefomgeving: Omgevingsplan</a:t>
            </a:r>
          </a:p>
        </p:txBody>
      </p:sp>
      <p:sp>
        <p:nvSpPr>
          <p:cNvPr id="4" name="Tijdelijke aanduiding voor dianummer 3">
            <a:extLst>
              <a:ext uri="{FF2B5EF4-FFF2-40B4-BE49-F238E27FC236}">
                <a16:creationId xmlns:a16="http://schemas.microsoft.com/office/drawing/2014/main" id="{F3848B47-7177-5FA5-32C2-70408A7D8A82}"/>
              </a:ext>
            </a:extLst>
          </p:cNvPr>
          <p:cNvSpPr>
            <a:spLocks noGrp="1"/>
          </p:cNvSpPr>
          <p:nvPr>
            <p:ph type="sldNum" sz="quarter" idx="5"/>
          </p:nvPr>
        </p:nvSpPr>
        <p:spPr/>
        <p:txBody>
          <a:bodyPr/>
          <a:lstStyle/>
          <a:p>
            <a:fld id="{EAAA617F-1AD2-2548-896C-6BD6A78E472B}" type="slidenum">
              <a:rPr lang="nl-NL" smtClean="0"/>
              <a:t>11</a:t>
            </a:fld>
            <a:endParaRPr lang="nl-NL"/>
          </a:p>
        </p:txBody>
      </p:sp>
    </p:spTree>
    <p:extLst>
      <p:ext uri="{BB962C8B-B14F-4D97-AF65-F5344CB8AC3E}">
        <p14:creationId xmlns:p14="http://schemas.microsoft.com/office/powerpoint/2010/main" val="14330909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en-US"/>
          </a:p>
        </p:txBody>
      </p:sp>
      <p:sp>
        <p:nvSpPr>
          <p:cNvPr id="4" name="Date Placeholder 3"/>
          <p:cNvSpPr>
            <a:spLocks noGrp="1"/>
          </p:cNvSpPr>
          <p:nvPr>
            <p:ph type="dt" sz="half" idx="10"/>
          </p:nvPr>
        </p:nvSpPr>
        <p:spPr/>
        <p:txBody>
          <a:bodyPr/>
          <a:lstStyle/>
          <a:p>
            <a:fld id="{92A2BD41-A65A-E341-88DE-F31FA006DCC4}" type="datetimeFigureOut">
              <a:rPr lang="nl-NL" smtClean="0"/>
              <a:t>19-6-2026</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8E3DDD38-4BBB-504F-84F6-5ED1DA1E703A}" type="slidenum">
              <a:rPr lang="nl-NL" smtClean="0"/>
              <a:t>‹#›</a:t>
            </a:fld>
            <a:endParaRPr lang="nl-NL"/>
          </a:p>
        </p:txBody>
      </p:sp>
    </p:spTree>
    <p:extLst>
      <p:ext uri="{BB962C8B-B14F-4D97-AF65-F5344CB8AC3E}">
        <p14:creationId xmlns:p14="http://schemas.microsoft.com/office/powerpoint/2010/main" val="42829985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a:p>
        </p:txBody>
      </p:sp>
      <p:sp>
        <p:nvSpPr>
          <p:cNvPr id="3" name="Vertical Text Placeholder 2"/>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Date Placeholder 3"/>
          <p:cNvSpPr>
            <a:spLocks noGrp="1"/>
          </p:cNvSpPr>
          <p:nvPr>
            <p:ph type="dt" sz="half" idx="10"/>
          </p:nvPr>
        </p:nvSpPr>
        <p:spPr/>
        <p:txBody>
          <a:bodyPr/>
          <a:lstStyle/>
          <a:p>
            <a:fld id="{92A2BD41-A65A-E341-88DE-F31FA006DCC4}" type="datetimeFigureOut">
              <a:rPr lang="nl-NL" smtClean="0"/>
              <a:t>19-6-2026</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8E3DDD38-4BBB-504F-84F6-5ED1DA1E703A}" type="slidenum">
              <a:rPr lang="nl-NL" smtClean="0"/>
              <a:t>‹#›</a:t>
            </a:fld>
            <a:endParaRPr lang="nl-NL"/>
          </a:p>
        </p:txBody>
      </p:sp>
    </p:spTree>
    <p:extLst>
      <p:ext uri="{BB962C8B-B14F-4D97-AF65-F5344CB8AC3E}">
        <p14:creationId xmlns:p14="http://schemas.microsoft.com/office/powerpoint/2010/main" val="42896802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nl-NL"/>
              <a:t>Klik om stijl te bewerken</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Date Placeholder 3"/>
          <p:cNvSpPr>
            <a:spLocks noGrp="1"/>
          </p:cNvSpPr>
          <p:nvPr>
            <p:ph type="dt" sz="half" idx="10"/>
          </p:nvPr>
        </p:nvSpPr>
        <p:spPr/>
        <p:txBody>
          <a:bodyPr/>
          <a:lstStyle/>
          <a:p>
            <a:fld id="{92A2BD41-A65A-E341-88DE-F31FA006DCC4}" type="datetimeFigureOut">
              <a:rPr lang="nl-NL" smtClean="0"/>
              <a:t>19-6-2026</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8E3DDD38-4BBB-504F-84F6-5ED1DA1E703A}" type="slidenum">
              <a:rPr lang="nl-NL" smtClean="0"/>
              <a:t>‹#›</a:t>
            </a:fld>
            <a:endParaRPr lang="nl-NL"/>
          </a:p>
        </p:txBody>
      </p:sp>
    </p:spTree>
    <p:extLst>
      <p:ext uri="{BB962C8B-B14F-4D97-AF65-F5344CB8AC3E}">
        <p14:creationId xmlns:p14="http://schemas.microsoft.com/office/powerpoint/2010/main" val="38350215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9" name="Afbeelding 8">
            <a:extLst>
              <a:ext uri="{FF2B5EF4-FFF2-40B4-BE49-F238E27FC236}">
                <a16:creationId xmlns:a16="http://schemas.microsoft.com/office/drawing/2014/main" id="{A16C59AB-6BB7-152B-61D0-F43C59F1A50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934710"/>
          </a:xfrm>
          <a:prstGeom prst="rect">
            <a:avLst/>
          </a:prstGeom>
        </p:spPr>
      </p:pic>
      <p:pic>
        <p:nvPicPr>
          <p:cNvPr id="11" name="Graphic 10">
            <a:extLst>
              <a:ext uri="{FF2B5EF4-FFF2-40B4-BE49-F238E27FC236}">
                <a16:creationId xmlns:a16="http://schemas.microsoft.com/office/drawing/2014/main" id="{7B917DB8-0DBA-B49A-29FC-6B99580E5A5E}"/>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3175" y="0"/>
            <a:ext cx="2305050" cy="990600"/>
          </a:xfrm>
          <a:prstGeom prst="rect">
            <a:avLst/>
          </a:prstGeom>
        </p:spPr>
      </p:pic>
      <p:sp>
        <p:nvSpPr>
          <p:cNvPr id="2" name="Title 1">
            <a:extLst>
              <a:ext uri="{FF2B5EF4-FFF2-40B4-BE49-F238E27FC236}">
                <a16:creationId xmlns:a16="http://schemas.microsoft.com/office/drawing/2014/main" id="{0FFC95D1-351E-1F0F-DB6E-3B7F9D6248D1}"/>
              </a:ext>
            </a:extLst>
          </p:cNvPr>
          <p:cNvSpPr>
            <a:spLocks noGrp="1"/>
          </p:cNvSpPr>
          <p:nvPr>
            <p:ph type="ctrTitle" hasCustomPrompt="1"/>
          </p:nvPr>
        </p:nvSpPr>
        <p:spPr>
          <a:xfrm>
            <a:off x="551850" y="2564326"/>
            <a:ext cx="9144000" cy="1234351"/>
          </a:xfrm>
        </p:spPr>
        <p:txBody>
          <a:bodyPr anchor="b"/>
          <a:lstStyle>
            <a:lvl1pPr algn="l">
              <a:defRPr sz="8800">
                <a:solidFill>
                  <a:schemeClr val="bg1"/>
                </a:solidFill>
              </a:defRPr>
            </a:lvl1pPr>
          </a:lstStyle>
          <a:p>
            <a:r>
              <a:rPr lang="en-US"/>
              <a:t>[TITLE]</a:t>
            </a:r>
          </a:p>
        </p:txBody>
      </p:sp>
      <p:sp>
        <p:nvSpPr>
          <p:cNvPr id="3" name="Subtitle 2">
            <a:extLst>
              <a:ext uri="{FF2B5EF4-FFF2-40B4-BE49-F238E27FC236}">
                <a16:creationId xmlns:a16="http://schemas.microsoft.com/office/drawing/2014/main" id="{D0190D44-C878-CC7C-91DD-CFE0BDEBBE11}"/>
              </a:ext>
            </a:extLst>
          </p:cNvPr>
          <p:cNvSpPr>
            <a:spLocks noGrp="1"/>
          </p:cNvSpPr>
          <p:nvPr>
            <p:ph type="subTitle" idx="1" hasCustomPrompt="1"/>
          </p:nvPr>
        </p:nvSpPr>
        <p:spPr>
          <a:xfrm>
            <a:off x="609600" y="3897462"/>
            <a:ext cx="9144000" cy="467024"/>
          </a:xfrm>
        </p:spPr>
        <p:txBody>
          <a:bodyPr/>
          <a:lstStyle>
            <a:lvl1pPr marL="0" indent="0" algn="l">
              <a:buNone/>
              <a:defRPr sz="3200" b="0" i="1">
                <a:solidFill>
                  <a:schemeClr val="bg1"/>
                </a:solidFill>
                <a:latin typeface="Asap Medium"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t>
            </a:r>
            <a:r>
              <a:rPr lang="en-US" err="1"/>
              <a:t>Ondertitel</a:t>
            </a:r>
            <a:r>
              <a:rPr lang="en-US"/>
              <a:t>]</a:t>
            </a:r>
          </a:p>
        </p:txBody>
      </p:sp>
      <p:sp>
        <p:nvSpPr>
          <p:cNvPr id="15" name="Tijdelijke aanduiding voor tekst 14">
            <a:extLst>
              <a:ext uri="{FF2B5EF4-FFF2-40B4-BE49-F238E27FC236}">
                <a16:creationId xmlns:a16="http://schemas.microsoft.com/office/drawing/2014/main" id="{72D4A2DA-A610-D051-B087-F4DB68F143AF}"/>
              </a:ext>
            </a:extLst>
          </p:cNvPr>
          <p:cNvSpPr>
            <a:spLocks noGrp="1"/>
          </p:cNvSpPr>
          <p:nvPr>
            <p:ph type="body" sz="quarter" idx="10" hasCustomPrompt="1"/>
          </p:nvPr>
        </p:nvSpPr>
        <p:spPr>
          <a:xfrm>
            <a:off x="599975" y="5372403"/>
            <a:ext cx="3067050" cy="299619"/>
          </a:xfrm>
        </p:spPr>
        <p:txBody>
          <a:bodyPr/>
          <a:lstStyle>
            <a:lvl1pPr algn="l">
              <a:buNone/>
              <a:defRPr>
                <a:solidFill>
                  <a:schemeClr val="bg1"/>
                </a:solidFill>
              </a:defRPr>
            </a:lvl1pPr>
          </a:lstStyle>
          <a:p>
            <a:pPr lvl="0"/>
            <a:r>
              <a:rPr lang="nl-NL"/>
              <a:t>[maand 2026]</a:t>
            </a:r>
          </a:p>
        </p:txBody>
      </p:sp>
      <p:sp>
        <p:nvSpPr>
          <p:cNvPr id="6" name="Tijdelijke aanduiding voor onlineafbeelding 4">
            <a:extLst>
              <a:ext uri="{FF2B5EF4-FFF2-40B4-BE49-F238E27FC236}">
                <a16:creationId xmlns:a16="http://schemas.microsoft.com/office/drawing/2014/main" id="{3AAB212D-1692-0311-A2E2-B3A89B0DE92E}"/>
              </a:ext>
            </a:extLst>
          </p:cNvPr>
          <p:cNvSpPr>
            <a:spLocks noGrp="1"/>
          </p:cNvSpPr>
          <p:nvPr>
            <p:ph type="clipArt" sz="quarter" idx="11"/>
          </p:nvPr>
        </p:nvSpPr>
        <p:spPr>
          <a:xfrm>
            <a:off x="2311400" y="203199"/>
            <a:ext cx="1868945" cy="546163"/>
          </a:xfrm>
        </p:spPr>
        <p:txBody>
          <a:bodyPr/>
          <a:lstStyle/>
          <a:p>
            <a:endParaRPr lang="nl-NL"/>
          </a:p>
        </p:txBody>
      </p:sp>
    </p:spTree>
    <p:extLst>
      <p:ext uri="{BB962C8B-B14F-4D97-AF65-F5344CB8AC3E}">
        <p14:creationId xmlns:p14="http://schemas.microsoft.com/office/powerpoint/2010/main" val="4227292489"/>
      </p:ext>
    </p:extLst>
  </p:cSld>
  <p:clrMapOvr>
    <a:masterClrMapping/>
  </p:clrMapOvr>
  <p:extLst>
    <p:ext uri="{DCECCB84-F9BA-43D5-87BE-67443E8EF086}">
      <p15:sldGuideLst xmlns:p15="http://schemas.microsoft.com/office/powerpoint/2012/main">
        <p15:guide id="1" orient="horz" pos="482" userDrawn="1">
          <p15:clr>
            <a:srgbClr val="FBAE40"/>
          </p15:clr>
        </p15:guide>
        <p15:guide id="2" pos="438"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a:p>
        </p:txBody>
      </p:sp>
      <p:sp>
        <p:nvSpPr>
          <p:cNvPr id="3" name="Content Placeholder 2"/>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Date Placeholder 3"/>
          <p:cNvSpPr>
            <a:spLocks noGrp="1"/>
          </p:cNvSpPr>
          <p:nvPr>
            <p:ph type="dt" sz="half" idx="10"/>
          </p:nvPr>
        </p:nvSpPr>
        <p:spPr/>
        <p:txBody>
          <a:bodyPr/>
          <a:lstStyle/>
          <a:p>
            <a:fld id="{92A2BD41-A65A-E341-88DE-F31FA006DCC4}" type="datetimeFigureOut">
              <a:rPr lang="nl-NL" smtClean="0"/>
              <a:t>19-6-2026</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8E3DDD38-4BBB-504F-84F6-5ED1DA1E703A}" type="slidenum">
              <a:rPr lang="nl-NL" smtClean="0"/>
              <a:t>‹#›</a:t>
            </a:fld>
            <a:endParaRPr lang="nl-NL"/>
          </a:p>
        </p:txBody>
      </p:sp>
    </p:spTree>
    <p:extLst>
      <p:ext uri="{BB962C8B-B14F-4D97-AF65-F5344CB8AC3E}">
        <p14:creationId xmlns:p14="http://schemas.microsoft.com/office/powerpoint/2010/main" val="2329330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nl-NL"/>
              <a:t>Klik om stijl te bewerken</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nl-NL"/>
              <a:t>Klikken om de tekststijl van het model te bewerken</a:t>
            </a:r>
          </a:p>
        </p:txBody>
      </p:sp>
      <p:sp>
        <p:nvSpPr>
          <p:cNvPr id="4" name="Date Placeholder 3"/>
          <p:cNvSpPr>
            <a:spLocks noGrp="1"/>
          </p:cNvSpPr>
          <p:nvPr>
            <p:ph type="dt" sz="half" idx="10"/>
          </p:nvPr>
        </p:nvSpPr>
        <p:spPr/>
        <p:txBody>
          <a:bodyPr/>
          <a:lstStyle/>
          <a:p>
            <a:fld id="{92A2BD41-A65A-E341-88DE-F31FA006DCC4}" type="datetimeFigureOut">
              <a:rPr lang="nl-NL" smtClean="0"/>
              <a:t>19-6-2026</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8E3DDD38-4BBB-504F-84F6-5ED1DA1E703A}" type="slidenum">
              <a:rPr lang="nl-NL" smtClean="0"/>
              <a:t>‹#›</a:t>
            </a:fld>
            <a:endParaRPr lang="nl-NL"/>
          </a:p>
        </p:txBody>
      </p:sp>
    </p:spTree>
    <p:extLst>
      <p:ext uri="{BB962C8B-B14F-4D97-AF65-F5344CB8AC3E}">
        <p14:creationId xmlns:p14="http://schemas.microsoft.com/office/powerpoint/2010/main" val="14084200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5" name="Date Placeholder 4"/>
          <p:cNvSpPr>
            <a:spLocks noGrp="1"/>
          </p:cNvSpPr>
          <p:nvPr>
            <p:ph type="dt" sz="half" idx="10"/>
          </p:nvPr>
        </p:nvSpPr>
        <p:spPr/>
        <p:txBody>
          <a:bodyPr/>
          <a:lstStyle/>
          <a:p>
            <a:fld id="{92A2BD41-A65A-E341-88DE-F31FA006DCC4}" type="datetimeFigureOut">
              <a:rPr lang="nl-NL" smtClean="0"/>
              <a:t>19-6-2026</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8E3DDD38-4BBB-504F-84F6-5ED1DA1E703A}" type="slidenum">
              <a:rPr lang="nl-NL" smtClean="0"/>
              <a:t>‹#›</a:t>
            </a:fld>
            <a:endParaRPr lang="nl-NL"/>
          </a:p>
        </p:txBody>
      </p:sp>
    </p:spTree>
    <p:extLst>
      <p:ext uri="{BB962C8B-B14F-4D97-AF65-F5344CB8AC3E}">
        <p14:creationId xmlns:p14="http://schemas.microsoft.com/office/powerpoint/2010/main" val="38784861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nl-NL"/>
              <a:t>Klik om stijl te bewerken</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Content Placeholder 3"/>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Content Placeholder 5"/>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7" name="Date Placeholder 6"/>
          <p:cNvSpPr>
            <a:spLocks noGrp="1"/>
          </p:cNvSpPr>
          <p:nvPr>
            <p:ph type="dt" sz="half" idx="10"/>
          </p:nvPr>
        </p:nvSpPr>
        <p:spPr/>
        <p:txBody>
          <a:bodyPr/>
          <a:lstStyle/>
          <a:p>
            <a:fld id="{92A2BD41-A65A-E341-88DE-F31FA006DCC4}" type="datetimeFigureOut">
              <a:rPr lang="nl-NL" smtClean="0"/>
              <a:t>19-6-2026</a:t>
            </a:fld>
            <a:endParaRPr lang="nl-NL"/>
          </a:p>
        </p:txBody>
      </p:sp>
      <p:sp>
        <p:nvSpPr>
          <p:cNvPr id="8" name="Footer Placeholder 7"/>
          <p:cNvSpPr>
            <a:spLocks noGrp="1"/>
          </p:cNvSpPr>
          <p:nvPr>
            <p:ph type="ftr" sz="quarter" idx="11"/>
          </p:nvPr>
        </p:nvSpPr>
        <p:spPr/>
        <p:txBody>
          <a:bodyPr/>
          <a:lstStyle/>
          <a:p>
            <a:endParaRPr lang="nl-NL"/>
          </a:p>
        </p:txBody>
      </p:sp>
      <p:sp>
        <p:nvSpPr>
          <p:cNvPr id="9" name="Slide Number Placeholder 8"/>
          <p:cNvSpPr>
            <a:spLocks noGrp="1"/>
          </p:cNvSpPr>
          <p:nvPr>
            <p:ph type="sldNum" sz="quarter" idx="12"/>
          </p:nvPr>
        </p:nvSpPr>
        <p:spPr/>
        <p:txBody>
          <a:bodyPr/>
          <a:lstStyle/>
          <a:p>
            <a:fld id="{8E3DDD38-4BBB-504F-84F6-5ED1DA1E703A}" type="slidenum">
              <a:rPr lang="nl-NL" smtClean="0"/>
              <a:t>‹#›</a:t>
            </a:fld>
            <a:endParaRPr lang="nl-NL"/>
          </a:p>
        </p:txBody>
      </p:sp>
    </p:spTree>
    <p:extLst>
      <p:ext uri="{BB962C8B-B14F-4D97-AF65-F5344CB8AC3E}">
        <p14:creationId xmlns:p14="http://schemas.microsoft.com/office/powerpoint/2010/main" val="6561038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a:p>
        </p:txBody>
      </p:sp>
      <p:sp>
        <p:nvSpPr>
          <p:cNvPr id="3" name="Date Placeholder 2"/>
          <p:cNvSpPr>
            <a:spLocks noGrp="1"/>
          </p:cNvSpPr>
          <p:nvPr>
            <p:ph type="dt" sz="half" idx="10"/>
          </p:nvPr>
        </p:nvSpPr>
        <p:spPr/>
        <p:txBody>
          <a:bodyPr/>
          <a:lstStyle/>
          <a:p>
            <a:fld id="{92A2BD41-A65A-E341-88DE-F31FA006DCC4}" type="datetimeFigureOut">
              <a:rPr lang="nl-NL" smtClean="0"/>
              <a:t>19-6-2026</a:t>
            </a:fld>
            <a:endParaRPr lang="nl-NL"/>
          </a:p>
        </p:txBody>
      </p:sp>
      <p:sp>
        <p:nvSpPr>
          <p:cNvPr id="4" name="Footer Placeholder 3"/>
          <p:cNvSpPr>
            <a:spLocks noGrp="1"/>
          </p:cNvSpPr>
          <p:nvPr>
            <p:ph type="ftr" sz="quarter" idx="11"/>
          </p:nvPr>
        </p:nvSpPr>
        <p:spPr/>
        <p:txBody>
          <a:bodyPr/>
          <a:lstStyle/>
          <a:p>
            <a:endParaRPr lang="nl-NL"/>
          </a:p>
        </p:txBody>
      </p:sp>
      <p:sp>
        <p:nvSpPr>
          <p:cNvPr id="5" name="Slide Number Placeholder 4"/>
          <p:cNvSpPr>
            <a:spLocks noGrp="1"/>
          </p:cNvSpPr>
          <p:nvPr>
            <p:ph type="sldNum" sz="quarter" idx="12"/>
          </p:nvPr>
        </p:nvSpPr>
        <p:spPr/>
        <p:txBody>
          <a:bodyPr/>
          <a:lstStyle/>
          <a:p>
            <a:fld id="{8E3DDD38-4BBB-504F-84F6-5ED1DA1E703A}" type="slidenum">
              <a:rPr lang="nl-NL" smtClean="0"/>
              <a:t>‹#›</a:t>
            </a:fld>
            <a:endParaRPr lang="nl-NL"/>
          </a:p>
        </p:txBody>
      </p:sp>
    </p:spTree>
    <p:extLst>
      <p:ext uri="{BB962C8B-B14F-4D97-AF65-F5344CB8AC3E}">
        <p14:creationId xmlns:p14="http://schemas.microsoft.com/office/powerpoint/2010/main" val="27734551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2A2BD41-A65A-E341-88DE-F31FA006DCC4}" type="datetimeFigureOut">
              <a:rPr lang="nl-NL" smtClean="0"/>
              <a:t>19-6-2026</a:t>
            </a:fld>
            <a:endParaRPr lang="nl-NL"/>
          </a:p>
        </p:txBody>
      </p:sp>
      <p:sp>
        <p:nvSpPr>
          <p:cNvPr id="3" name="Footer Placeholder 2"/>
          <p:cNvSpPr>
            <a:spLocks noGrp="1"/>
          </p:cNvSpPr>
          <p:nvPr>
            <p:ph type="ftr" sz="quarter" idx="11"/>
          </p:nvPr>
        </p:nvSpPr>
        <p:spPr/>
        <p:txBody>
          <a:bodyPr/>
          <a:lstStyle/>
          <a:p>
            <a:endParaRPr lang="nl-NL"/>
          </a:p>
        </p:txBody>
      </p:sp>
      <p:sp>
        <p:nvSpPr>
          <p:cNvPr id="4" name="Slide Number Placeholder 3"/>
          <p:cNvSpPr>
            <a:spLocks noGrp="1"/>
          </p:cNvSpPr>
          <p:nvPr>
            <p:ph type="sldNum" sz="quarter" idx="12"/>
          </p:nvPr>
        </p:nvSpPr>
        <p:spPr/>
        <p:txBody>
          <a:bodyPr/>
          <a:lstStyle/>
          <a:p>
            <a:fld id="{8E3DDD38-4BBB-504F-84F6-5ED1DA1E703A}" type="slidenum">
              <a:rPr lang="nl-NL" smtClean="0"/>
              <a:t>‹#›</a:t>
            </a:fld>
            <a:endParaRPr lang="nl-NL"/>
          </a:p>
        </p:txBody>
      </p:sp>
    </p:spTree>
    <p:extLst>
      <p:ext uri="{BB962C8B-B14F-4D97-AF65-F5344CB8AC3E}">
        <p14:creationId xmlns:p14="http://schemas.microsoft.com/office/powerpoint/2010/main" val="20425700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nl-NL"/>
              <a:t>Klik om stijl te bewerken</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Date Placeholder 4"/>
          <p:cNvSpPr>
            <a:spLocks noGrp="1"/>
          </p:cNvSpPr>
          <p:nvPr>
            <p:ph type="dt" sz="half" idx="10"/>
          </p:nvPr>
        </p:nvSpPr>
        <p:spPr/>
        <p:txBody>
          <a:bodyPr/>
          <a:lstStyle/>
          <a:p>
            <a:fld id="{92A2BD41-A65A-E341-88DE-F31FA006DCC4}" type="datetimeFigureOut">
              <a:rPr lang="nl-NL" smtClean="0"/>
              <a:t>19-6-2026</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8E3DDD38-4BBB-504F-84F6-5ED1DA1E703A}" type="slidenum">
              <a:rPr lang="nl-NL" smtClean="0"/>
              <a:t>‹#›</a:t>
            </a:fld>
            <a:endParaRPr lang="nl-NL"/>
          </a:p>
        </p:txBody>
      </p:sp>
    </p:spTree>
    <p:extLst>
      <p:ext uri="{BB962C8B-B14F-4D97-AF65-F5344CB8AC3E}">
        <p14:creationId xmlns:p14="http://schemas.microsoft.com/office/powerpoint/2010/main" val="13148086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nl-NL"/>
              <a:t>Klik om stijl te bewerken</a:t>
            </a:r>
            <a:endParaRPr lang="en-US"/>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Date Placeholder 4"/>
          <p:cNvSpPr>
            <a:spLocks noGrp="1"/>
          </p:cNvSpPr>
          <p:nvPr>
            <p:ph type="dt" sz="half" idx="10"/>
          </p:nvPr>
        </p:nvSpPr>
        <p:spPr/>
        <p:txBody>
          <a:bodyPr/>
          <a:lstStyle/>
          <a:p>
            <a:fld id="{92A2BD41-A65A-E341-88DE-F31FA006DCC4}" type="datetimeFigureOut">
              <a:rPr lang="nl-NL" smtClean="0"/>
              <a:t>19-6-2026</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8E3DDD38-4BBB-504F-84F6-5ED1DA1E703A}" type="slidenum">
              <a:rPr lang="nl-NL" smtClean="0"/>
              <a:t>‹#›</a:t>
            </a:fld>
            <a:endParaRPr lang="nl-NL"/>
          </a:p>
        </p:txBody>
      </p:sp>
    </p:spTree>
    <p:extLst>
      <p:ext uri="{BB962C8B-B14F-4D97-AF65-F5344CB8AC3E}">
        <p14:creationId xmlns:p14="http://schemas.microsoft.com/office/powerpoint/2010/main" val="41902913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2A2BD41-A65A-E341-88DE-F31FA006DCC4}" type="datetimeFigureOut">
              <a:rPr lang="nl-NL" smtClean="0"/>
              <a:t>19-6-2026</a:t>
            </a:fld>
            <a:endParaRPr lang="nl-NL"/>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nl-NL"/>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8E3DDD38-4BBB-504F-84F6-5ED1DA1E703A}" type="slidenum">
              <a:rPr lang="nl-NL" smtClean="0"/>
              <a:t>‹#›</a:t>
            </a:fld>
            <a:endParaRPr lang="nl-NL"/>
          </a:p>
        </p:txBody>
      </p:sp>
    </p:spTree>
    <p:extLst>
      <p:ext uri="{BB962C8B-B14F-4D97-AF65-F5344CB8AC3E}">
        <p14:creationId xmlns:p14="http://schemas.microsoft.com/office/powerpoint/2010/main" val="201605970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8" Type="http://schemas.openxmlformats.org/officeDocument/2006/relationships/hyperlink" Target="https://omgevingswet.overheid.nl/regels-op-de-kaart/documenten/_akn_nl_act_gm0119_2020_omgevingsplan/regels?regelsandere=regels&amp;selecties=nl.imow-gm0119.gebiedsaanwijzing.dedc44cb701e49d789798ced21b43d85,1,nl.imow-gm0119.activiteitlocatieaanduiding.e2293b76426849a0b457fa34ee8a5e1a,1&amp;locatie-stelsel=RD&amp;locatie-x=209541&amp;locatie-y=522750&amp;session=3f0c956f-77c2-4042-a8f0-1b237dfa66a4" TargetMode="External"/><Relationship Id="rId13" Type="http://schemas.openxmlformats.org/officeDocument/2006/relationships/image" Target="../media/image11.png"/><Relationship Id="rId3" Type="http://schemas.openxmlformats.org/officeDocument/2006/relationships/image" Target="../media/image5.png"/><Relationship Id="rId7" Type="http://schemas.openxmlformats.org/officeDocument/2006/relationships/hyperlink" Target="https://www.ruimtelijkeplannen.nl/documents/NL.IMRO.0209.BPevenementGroeHeu-vadf/r_NL.IMRO.0209.BPevenementGroeHeu-vadf.html" TargetMode="External"/><Relationship Id="rId12"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hyperlink" Target="https://omgevingswet.overheid.nl/regels-op-de-kaart/documenten/NL.IMRO.0209.BPevenementGroeHeu-vadf/bijlagenbijregels?session=3f0c956f-77c2-4042-a8f0-1b237dfa66a4" TargetMode="External"/><Relationship Id="rId11" Type="http://schemas.openxmlformats.org/officeDocument/2006/relationships/image" Target="../media/image6.png"/><Relationship Id="rId5" Type="http://schemas.openxmlformats.org/officeDocument/2006/relationships/hyperlink" Target="http://canva.link/bfnayapk1kbgyrr" TargetMode="External"/><Relationship Id="rId10" Type="http://schemas.openxmlformats.org/officeDocument/2006/relationships/hyperlink" Target="https://www.ondernemendeindhoven.nl/regel-je-zaken/evenementen/evenement-organiseren#locatieprofielen" TargetMode="External"/><Relationship Id="rId4" Type="http://schemas.openxmlformats.org/officeDocument/2006/relationships/hyperlink" Target="http://canva.link/byu3yt1xn0p9s91" TargetMode="External"/><Relationship Id="rId9" Type="http://schemas.openxmlformats.org/officeDocument/2006/relationships/hyperlink" Target="https://omgevingswet.overheid.nl/regels-op-de-kaart/documenten/_akn_nl_act_gm0222_2020_omgevingsplan/regels?context=Volledige-document&amp;selecties=nl.imow-gm0222.activiteitlocatieaanduiding.638b3f16bc5a40fb94bea33953d35cbf,1,nl.imow-gm0222.gebiedengroep.6c50489079fe4677aa1c3a12f4700671,1&amp;locatie-stelsel=RD&amp;locatie-x=216892&amp;locatie-y=442330&amp;session=3f0c956f-77c2-4042-a8f0-1b237dfa66a4" TargetMode="External"/><Relationship Id="rId1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7AD3BF0-ACA4-1927-A6AB-4E952B865520}"/>
              </a:ext>
            </a:extLst>
          </p:cNvPr>
          <p:cNvSpPr>
            <a:spLocks noGrp="1"/>
          </p:cNvSpPr>
          <p:nvPr>
            <p:ph type="ctrTitle"/>
          </p:nvPr>
        </p:nvSpPr>
        <p:spPr/>
        <p:txBody>
          <a:bodyPr>
            <a:normAutofit fontScale="90000"/>
          </a:bodyPr>
          <a:lstStyle/>
          <a:p>
            <a:r>
              <a:rPr lang="nl-NL">
                <a:latin typeface="Asap SemiBold" pitchFamily="2" charset="77"/>
              </a:rPr>
              <a:t>SCHAKELDAGEN</a:t>
            </a:r>
            <a:endParaRPr lang="nl-NL"/>
          </a:p>
        </p:txBody>
      </p:sp>
      <p:sp>
        <p:nvSpPr>
          <p:cNvPr id="3" name="Ondertitel 2">
            <a:extLst>
              <a:ext uri="{FF2B5EF4-FFF2-40B4-BE49-F238E27FC236}">
                <a16:creationId xmlns:a16="http://schemas.microsoft.com/office/drawing/2014/main" id="{D2E292AD-FBC0-FB9A-6E6D-AB5DA7509130}"/>
              </a:ext>
            </a:extLst>
          </p:cNvPr>
          <p:cNvSpPr>
            <a:spLocks noGrp="1"/>
          </p:cNvSpPr>
          <p:nvPr>
            <p:ph type="subTitle" idx="1"/>
          </p:nvPr>
        </p:nvSpPr>
        <p:spPr/>
        <p:txBody>
          <a:bodyPr>
            <a:normAutofit fontScale="92500" lnSpcReduction="10000"/>
          </a:bodyPr>
          <a:lstStyle/>
          <a:p>
            <a:r>
              <a:rPr lang="nl-NL"/>
              <a:t>IPLO komt naar je toe</a:t>
            </a:r>
          </a:p>
          <a:p>
            <a:endParaRPr lang="nl-NL"/>
          </a:p>
        </p:txBody>
      </p:sp>
      <p:sp>
        <p:nvSpPr>
          <p:cNvPr id="4" name="Tijdelijke aanduiding voor tekst 3">
            <a:extLst>
              <a:ext uri="{FF2B5EF4-FFF2-40B4-BE49-F238E27FC236}">
                <a16:creationId xmlns:a16="http://schemas.microsoft.com/office/drawing/2014/main" id="{07816960-8513-3084-A280-BED8490258A5}"/>
              </a:ext>
            </a:extLst>
          </p:cNvPr>
          <p:cNvSpPr>
            <a:spLocks noGrp="1"/>
          </p:cNvSpPr>
          <p:nvPr>
            <p:ph type="body" sz="quarter" idx="10"/>
          </p:nvPr>
        </p:nvSpPr>
        <p:spPr/>
        <p:txBody>
          <a:bodyPr>
            <a:normAutofit fontScale="92500" lnSpcReduction="20000"/>
          </a:bodyPr>
          <a:lstStyle/>
          <a:p>
            <a:r>
              <a:rPr lang="en-US"/>
              <a:t>Juni 2026</a:t>
            </a:r>
            <a:endParaRPr lang="nl-NL"/>
          </a:p>
        </p:txBody>
      </p:sp>
      <p:pic>
        <p:nvPicPr>
          <p:cNvPr id="7" name="Tijdelijke aanduiding voor onlineafbeelding 6">
            <a:extLst>
              <a:ext uri="{FF2B5EF4-FFF2-40B4-BE49-F238E27FC236}">
                <a16:creationId xmlns:a16="http://schemas.microsoft.com/office/drawing/2014/main" id="{BAD2D82F-EE44-63A2-CCE7-DA3C7E0BF13E}"/>
              </a:ext>
            </a:extLst>
          </p:cNvPr>
          <p:cNvPicPr>
            <a:picLocks noGrp="1" noChangeAspect="1"/>
          </p:cNvPicPr>
          <p:nvPr>
            <p:ph type="clipArt" sz="quarter" idx="11"/>
          </p:nvPr>
        </p:nvPicPr>
        <p:blipFill>
          <a:blip r:embed="rId2">
            <a:extLst>
              <a:ext uri="{28A0092B-C50C-407E-A947-70E740481C1C}">
                <a14:useLocalDpi xmlns:a14="http://schemas.microsoft.com/office/drawing/2010/main" val="0"/>
              </a:ext>
            </a:extLst>
          </a:blip>
          <a:stretch>
            <a:fillRect/>
          </a:stretch>
        </p:blipFill>
        <p:spPr>
          <a:xfrm>
            <a:off x="2178635" y="0"/>
            <a:ext cx="1799475" cy="899738"/>
          </a:xfrm>
        </p:spPr>
      </p:pic>
    </p:spTree>
    <p:extLst>
      <p:ext uri="{BB962C8B-B14F-4D97-AF65-F5344CB8AC3E}">
        <p14:creationId xmlns:p14="http://schemas.microsoft.com/office/powerpoint/2010/main" val="37160338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7F4F0"/>
        </a:solidFill>
        <a:effectLst/>
      </p:bgPr>
    </p:bg>
    <p:spTree>
      <p:nvGrpSpPr>
        <p:cNvPr id="1" name="">
          <a:extLst>
            <a:ext uri="{FF2B5EF4-FFF2-40B4-BE49-F238E27FC236}">
              <a16:creationId xmlns:a16="http://schemas.microsoft.com/office/drawing/2014/main" id="{717EED6C-B017-BC02-A31B-12354CE1195D}"/>
            </a:ext>
          </a:extLst>
        </p:cNvPr>
        <p:cNvGrpSpPr/>
        <p:nvPr/>
      </p:nvGrpSpPr>
      <p:grpSpPr>
        <a:xfrm>
          <a:off x="0" y="0"/>
          <a:ext cx="0" cy="0"/>
          <a:chOff x="0" y="0"/>
          <a:chExt cx="0" cy="0"/>
        </a:xfrm>
      </p:grpSpPr>
      <p:pic>
        <p:nvPicPr>
          <p:cNvPr id="9" name="Afbeelding 8" descr="Afbeelding met duisternis, zwart&#10;&#10;Automatisch gegenereerde beschrijving">
            <a:extLst>
              <a:ext uri="{FF2B5EF4-FFF2-40B4-BE49-F238E27FC236}">
                <a16:creationId xmlns:a16="http://schemas.microsoft.com/office/drawing/2014/main" id="{04A6B069-98BC-6C64-45E8-21BBBF97A514}"/>
              </a:ext>
            </a:extLst>
          </p:cNvPr>
          <p:cNvPicPr>
            <a:picLocks noChangeAspect="1"/>
          </p:cNvPicPr>
          <p:nvPr/>
        </p:nvPicPr>
        <p:blipFill>
          <a:blip r:embed="rId3"/>
          <a:stretch>
            <a:fillRect/>
          </a:stretch>
        </p:blipFill>
        <p:spPr>
          <a:xfrm>
            <a:off x="-2747460" y="-3953842"/>
            <a:ext cx="7171319" cy="10148321"/>
          </a:xfrm>
          <a:prstGeom prst="rect">
            <a:avLst/>
          </a:prstGeom>
        </p:spPr>
      </p:pic>
      <p:sp>
        <p:nvSpPr>
          <p:cNvPr id="2" name="Titel 1">
            <a:extLst>
              <a:ext uri="{FF2B5EF4-FFF2-40B4-BE49-F238E27FC236}">
                <a16:creationId xmlns:a16="http://schemas.microsoft.com/office/drawing/2014/main" id="{34DB6F3B-0860-7070-2E48-8C54F5F3846F}"/>
              </a:ext>
            </a:extLst>
          </p:cNvPr>
          <p:cNvSpPr>
            <a:spLocks noGrp="1"/>
          </p:cNvSpPr>
          <p:nvPr>
            <p:ph type="title"/>
          </p:nvPr>
        </p:nvSpPr>
        <p:spPr/>
        <p:txBody>
          <a:bodyPr/>
          <a:lstStyle/>
          <a:p>
            <a:r>
              <a:rPr lang="nl-NL" b="1">
                <a:solidFill>
                  <a:srgbClr val="15161F"/>
                </a:solidFill>
                <a:latin typeface="Abhaya Libre"/>
                <a:cs typeface="Abhaya Libre" panose="02000503000000000000" pitchFamily="2" charset="77"/>
              </a:rPr>
              <a:t>Locatieprofiel (geborgd!)</a:t>
            </a:r>
          </a:p>
        </p:txBody>
      </p:sp>
      <p:sp>
        <p:nvSpPr>
          <p:cNvPr id="3" name="Tijdelijke aanduiding voor inhoud 2">
            <a:extLst>
              <a:ext uri="{FF2B5EF4-FFF2-40B4-BE49-F238E27FC236}">
                <a16:creationId xmlns:a16="http://schemas.microsoft.com/office/drawing/2014/main" id="{DA8D0BD8-706E-0687-138F-C292B74C6310}"/>
              </a:ext>
            </a:extLst>
          </p:cNvPr>
          <p:cNvSpPr>
            <a:spLocks noGrp="1"/>
          </p:cNvSpPr>
          <p:nvPr>
            <p:ph idx="1"/>
          </p:nvPr>
        </p:nvSpPr>
        <p:spPr/>
        <p:txBody>
          <a:bodyPr vert="horz" lIns="91440" tIns="45720" rIns="91440" bIns="45720" rtlCol="0" anchor="t">
            <a:normAutofit/>
          </a:bodyPr>
          <a:lstStyle/>
          <a:p>
            <a:pPr marL="0" indent="0" fontAlgn="base">
              <a:buNone/>
            </a:pPr>
            <a:r>
              <a:rPr lang="nl-NL" sz="2400" b="1">
                <a:solidFill>
                  <a:srgbClr val="15161F"/>
                </a:solidFill>
                <a:latin typeface="Futura PT Book"/>
              </a:rPr>
              <a:t>Duizenddingendoekje:</a:t>
            </a:r>
          </a:p>
          <a:p>
            <a:r>
              <a:rPr lang="nl-NL" sz="2400">
                <a:solidFill>
                  <a:srgbClr val="15161F"/>
                </a:solidFill>
                <a:latin typeface="Futura PT Book"/>
              </a:rPr>
              <a:t>Te gebruiken in beleidsontwikkeling, niet alleen ruimtelijk</a:t>
            </a:r>
            <a:endParaRPr lang="nl-NL">
              <a:latin typeface="Futura PT Book"/>
            </a:endParaRPr>
          </a:p>
          <a:p>
            <a:pPr fontAlgn="base"/>
            <a:r>
              <a:rPr lang="nl-NL" sz="2400">
                <a:solidFill>
                  <a:srgbClr val="15161F"/>
                </a:solidFill>
                <a:latin typeface="Futura PT Book"/>
              </a:rPr>
              <a:t>Te gebruiken in </a:t>
            </a:r>
            <a:r>
              <a:rPr lang="nl-NL" sz="2400" err="1">
                <a:solidFill>
                  <a:srgbClr val="15161F"/>
                </a:solidFill>
                <a:latin typeface="Futura PT Book"/>
              </a:rPr>
              <a:t>omgevinsgplan</a:t>
            </a:r>
            <a:r>
              <a:rPr lang="nl-NL" sz="2400">
                <a:solidFill>
                  <a:srgbClr val="15161F"/>
                </a:solidFill>
                <a:latin typeface="Futura PT Book"/>
              </a:rPr>
              <a:t> </a:t>
            </a:r>
            <a:r>
              <a:rPr lang="nl-NL" sz="2400" err="1">
                <a:solidFill>
                  <a:srgbClr val="15161F"/>
                </a:solidFill>
                <a:latin typeface="Futura PT Book"/>
              </a:rPr>
              <a:t>tbv</a:t>
            </a:r>
            <a:r>
              <a:rPr lang="nl-NL" sz="2400">
                <a:solidFill>
                  <a:srgbClr val="15161F"/>
                </a:solidFill>
                <a:latin typeface="Futura PT Book"/>
              </a:rPr>
              <a:t> borging</a:t>
            </a:r>
          </a:p>
          <a:p>
            <a:pPr fontAlgn="base"/>
            <a:r>
              <a:rPr lang="nl-NL" sz="2400">
                <a:solidFill>
                  <a:srgbClr val="15161F"/>
                </a:solidFill>
                <a:latin typeface="Futura PT Book" panose="020B0502020204020303" pitchFamily="34" charset="77"/>
              </a:rPr>
              <a:t>Te gebruiken in evenementenvergunning en omgevingsvergunning </a:t>
            </a:r>
          </a:p>
          <a:p>
            <a:pPr fontAlgn="base"/>
            <a:r>
              <a:rPr lang="nl-NL" sz="2400">
                <a:solidFill>
                  <a:srgbClr val="15161F"/>
                </a:solidFill>
                <a:latin typeface="Futura PT Book" panose="020B0502020204020303" pitchFamily="34" charset="77"/>
              </a:rPr>
              <a:t>Te gebruiken in communicatie en vermindering regeldruk</a:t>
            </a:r>
          </a:p>
          <a:p>
            <a:pPr lvl="1"/>
            <a:endParaRPr lang="nl-NL">
              <a:solidFill>
                <a:srgbClr val="15161F"/>
              </a:solidFill>
              <a:latin typeface="Futura PT Book" panose="020B0502020204020303" pitchFamily="34" charset="77"/>
            </a:endParaRPr>
          </a:p>
          <a:p>
            <a:pPr lvl="1"/>
            <a:endParaRPr lang="nl-NL">
              <a:solidFill>
                <a:srgbClr val="15161F"/>
              </a:solidFill>
              <a:latin typeface="Futura PT Book" panose="020B0502020204020303" pitchFamily="34" charset="77"/>
            </a:endParaRPr>
          </a:p>
          <a:p>
            <a:pPr lvl="2"/>
            <a:endParaRPr lang="nl-NL">
              <a:solidFill>
                <a:srgbClr val="15161F"/>
              </a:solidFill>
              <a:latin typeface="Futura PT Book" panose="020B0502020204020303" pitchFamily="34" charset="77"/>
            </a:endParaRPr>
          </a:p>
        </p:txBody>
      </p:sp>
      <p:pic>
        <p:nvPicPr>
          <p:cNvPr id="11" name="Afbeelding 10" descr="Afbeelding met schermopname, Lettertype, Graphics, ontwerp&#10;&#10;Automatisch gegenereerde beschrijving">
            <a:extLst>
              <a:ext uri="{FF2B5EF4-FFF2-40B4-BE49-F238E27FC236}">
                <a16:creationId xmlns:a16="http://schemas.microsoft.com/office/drawing/2014/main" id="{7C14FF75-DC9D-A5AD-5AE4-810E0F62F299}"/>
              </a:ext>
            </a:extLst>
          </p:cNvPr>
          <p:cNvPicPr>
            <a:picLocks noChangeAspect="1"/>
          </p:cNvPicPr>
          <p:nvPr/>
        </p:nvPicPr>
        <p:blipFill>
          <a:blip r:embed="rId4"/>
          <a:stretch>
            <a:fillRect/>
          </a:stretch>
        </p:blipFill>
        <p:spPr>
          <a:xfrm>
            <a:off x="9501188" y="5512594"/>
            <a:ext cx="2690812" cy="1345406"/>
          </a:xfrm>
          <a:prstGeom prst="rect">
            <a:avLst/>
          </a:prstGeom>
        </p:spPr>
      </p:pic>
      <p:pic>
        <p:nvPicPr>
          <p:cNvPr id="4" name="Afbeelding 3" descr="De beleidscyclus onder de Omgevingswet">
            <a:extLst>
              <a:ext uri="{FF2B5EF4-FFF2-40B4-BE49-F238E27FC236}">
                <a16:creationId xmlns:a16="http://schemas.microsoft.com/office/drawing/2014/main" id="{243C0D82-F555-51C9-C2F7-0B284AEFA4A7}"/>
              </a:ext>
            </a:extLst>
          </p:cNvPr>
          <p:cNvPicPr>
            <a:picLocks noChangeAspect="1"/>
          </p:cNvPicPr>
          <p:nvPr/>
        </p:nvPicPr>
        <p:blipFill>
          <a:blip r:embed="rId5"/>
          <a:srcRect l="50281" t="50702"/>
          <a:stretch>
            <a:fillRect/>
          </a:stretch>
        </p:blipFill>
        <p:spPr>
          <a:xfrm>
            <a:off x="9760687" y="3317358"/>
            <a:ext cx="2912227" cy="1926870"/>
          </a:xfrm>
          <a:prstGeom prst="rect">
            <a:avLst/>
          </a:prstGeom>
        </p:spPr>
      </p:pic>
      <p:pic>
        <p:nvPicPr>
          <p:cNvPr id="6" name="Afbeelding 5" descr="De beleidscyclus onder de Omgevingswet">
            <a:extLst>
              <a:ext uri="{FF2B5EF4-FFF2-40B4-BE49-F238E27FC236}">
                <a16:creationId xmlns:a16="http://schemas.microsoft.com/office/drawing/2014/main" id="{2C165538-978C-B408-D263-D5985BB9C72E}"/>
              </a:ext>
            </a:extLst>
          </p:cNvPr>
          <p:cNvPicPr>
            <a:picLocks noChangeAspect="1"/>
          </p:cNvPicPr>
          <p:nvPr/>
        </p:nvPicPr>
        <p:blipFill>
          <a:blip r:embed="rId5">
            <a:alphaModFix amt="19000"/>
          </a:blip>
          <a:srcRect l="50000" b="49207"/>
          <a:stretch>
            <a:fillRect/>
          </a:stretch>
        </p:blipFill>
        <p:spPr>
          <a:xfrm>
            <a:off x="9744192" y="1332047"/>
            <a:ext cx="2928722" cy="1985311"/>
          </a:xfrm>
          <a:prstGeom prst="rect">
            <a:avLst/>
          </a:prstGeom>
        </p:spPr>
      </p:pic>
    </p:spTree>
    <p:extLst>
      <p:ext uri="{BB962C8B-B14F-4D97-AF65-F5344CB8AC3E}">
        <p14:creationId xmlns:p14="http://schemas.microsoft.com/office/powerpoint/2010/main" val="16584866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7F4F0"/>
        </a:solidFill>
        <a:effectLst/>
      </p:bgPr>
    </p:bg>
    <p:spTree>
      <p:nvGrpSpPr>
        <p:cNvPr id="1" name="">
          <a:extLst>
            <a:ext uri="{FF2B5EF4-FFF2-40B4-BE49-F238E27FC236}">
              <a16:creationId xmlns:a16="http://schemas.microsoft.com/office/drawing/2014/main" id="{2F9D5AF8-1449-1C3F-D136-B2FC7D85EA82}"/>
            </a:ext>
          </a:extLst>
        </p:cNvPr>
        <p:cNvGrpSpPr/>
        <p:nvPr/>
      </p:nvGrpSpPr>
      <p:grpSpPr>
        <a:xfrm>
          <a:off x="0" y="0"/>
          <a:ext cx="0" cy="0"/>
          <a:chOff x="0" y="0"/>
          <a:chExt cx="0" cy="0"/>
        </a:xfrm>
      </p:grpSpPr>
      <p:pic>
        <p:nvPicPr>
          <p:cNvPr id="9" name="Afbeelding 8" descr="Afbeelding met duisternis, zwart&#10;&#10;Automatisch gegenereerde beschrijving">
            <a:extLst>
              <a:ext uri="{FF2B5EF4-FFF2-40B4-BE49-F238E27FC236}">
                <a16:creationId xmlns:a16="http://schemas.microsoft.com/office/drawing/2014/main" id="{85F8BA8E-5027-4DB0-006B-B19CB16549C4}"/>
              </a:ext>
            </a:extLst>
          </p:cNvPr>
          <p:cNvPicPr>
            <a:picLocks noChangeAspect="1"/>
          </p:cNvPicPr>
          <p:nvPr/>
        </p:nvPicPr>
        <p:blipFill>
          <a:blip r:embed="rId3"/>
          <a:stretch>
            <a:fillRect/>
          </a:stretch>
        </p:blipFill>
        <p:spPr>
          <a:xfrm>
            <a:off x="-2747460" y="-3953842"/>
            <a:ext cx="7171319" cy="10148321"/>
          </a:xfrm>
          <a:prstGeom prst="rect">
            <a:avLst/>
          </a:prstGeom>
        </p:spPr>
      </p:pic>
      <p:sp>
        <p:nvSpPr>
          <p:cNvPr id="2" name="Titel 1">
            <a:extLst>
              <a:ext uri="{FF2B5EF4-FFF2-40B4-BE49-F238E27FC236}">
                <a16:creationId xmlns:a16="http://schemas.microsoft.com/office/drawing/2014/main" id="{2F23BEB3-3879-F5C5-590C-2194A0353D93}"/>
              </a:ext>
            </a:extLst>
          </p:cNvPr>
          <p:cNvSpPr>
            <a:spLocks noGrp="1"/>
          </p:cNvSpPr>
          <p:nvPr>
            <p:ph type="title"/>
          </p:nvPr>
        </p:nvSpPr>
        <p:spPr/>
        <p:txBody>
          <a:bodyPr/>
          <a:lstStyle/>
          <a:p>
            <a:r>
              <a:rPr lang="nl-NL" b="1">
                <a:solidFill>
                  <a:srgbClr val="15161F"/>
                </a:solidFill>
                <a:latin typeface="Abhaya Libre" panose="02000503000000000000" pitchFamily="2" charset="77"/>
                <a:cs typeface="Abhaya Libre" panose="02000503000000000000" pitchFamily="2" charset="77"/>
              </a:rPr>
              <a:t>Opbouw locatieprofiel</a:t>
            </a:r>
          </a:p>
        </p:txBody>
      </p:sp>
      <p:sp>
        <p:nvSpPr>
          <p:cNvPr id="3" name="Tijdelijke aanduiding voor inhoud 2">
            <a:extLst>
              <a:ext uri="{FF2B5EF4-FFF2-40B4-BE49-F238E27FC236}">
                <a16:creationId xmlns:a16="http://schemas.microsoft.com/office/drawing/2014/main" id="{3B359B6F-CE1A-5117-97B9-9A0C45BABFF8}"/>
              </a:ext>
            </a:extLst>
          </p:cNvPr>
          <p:cNvSpPr>
            <a:spLocks noGrp="1"/>
          </p:cNvSpPr>
          <p:nvPr>
            <p:ph idx="1"/>
          </p:nvPr>
        </p:nvSpPr>
        <p:spPr>
          <a:xfrm>
            <a:off x="838200" y="1825625"/>
            <a:ext cx="8662988" cy="4351338"/>
          </a:xfrm>
        </p:spPr>
        <p:txBody>
          <a:bodyPr>
            <a:normAutofit/>
          </a:bodyPr>
          <a:lstStyle/>
          <a:p>
            <a:pPr fontAlgn="base"/>
            <a:r>
              <a:rPr lang="nl-NL" sz="2000">
                <a:solidFill>
                  <a:srgbClr val="15161F"/>
                </a:solidFill>
                <a:latin typeface="Futura PT Book" panose="020B0502020204020303" pitchFamily="34" charset="77"/>
              </a:rPr>
              <a:t>Visueel en gekaderd</a:t>
            </a:r>
          </a:p>
          <a:p>
            <a:pPr fontAlgn="base"/>
            <a:r>
              <a:rPr lang="nl-NL" sz="2000">
                <a:solidFill>
                  <a:srgbClr val="15161F"/>
                </a:solidFill>
                <a:latin typeface="Futura PT Book" panose="020B0502020204020303" pitchFamily="34" charset="77"/>
              </a:rPr>
              <a:t>Faciliteiten en omgevingsfactoren in beeld</a:t>
            </a:r>
          </a:p>
          <a:p>
            <a:pPr fontAlgn="base"/>
            <a:r>
              <a:rPr lang="nl-NL" sz="2000">
                <a:solidFill>
                  <a:srgbClr val="15161F"/>
                </a:solidFill>
                <a:latin typeface="Futura PT Book" panose="020B0502020204020303" pitchFamily="34" charset="77"/>
              </a:rPr>
              <a:t>Ruimtelijke relevantie onderzocht</a:t>
            </a:r>
          </a:p>
          <a:p>
            <a:pPr lvl="1" fontAlgn="base"/>
            <a:r>
              <a:rPr lang="nl-NL" sz="1600">
                <a:solidFill>
                  <a:srgbClr val="15161F"/>
                </a:solidFill>
                <a:latin typeface="Futura PT Book" panose="020B0502020204020303" pitchFamily="34" charset="77"/>
              </a:rPr>
              <a:t>Ecologie</a:t>
            </a:r>
          </a:p>
          <a:p>
            <a:pPr lvl="1" fontAlgn="base"/>
            <a:r>
              <a:rPr lang="nl-NL" sz="1600">
                <a:solidFill>
                  <a:srgbClr val="15161F"/>
                </a:solidFill>
                <a:latin typeface="Futura PT Book" panose="020B0502020204020303" pitchFamily="34" charset="77"/>
              </a:rPr>
              <a:t>Mobiliteit</a:t>
            </a:r>
          </a:p>
          <a:p>
            <a:pPr lvl="1" fontAlgn="base"/>
            <a:r>
              <a:rPr lang="nl-NL" sz="1600">
                <a:solidFill>
                  <a:srgbClr val="15161F"/>
                </a:solidFill>
                <a:latin typeface="Futura PT Book" panose="020B0502020204020303" pitchFamily="34" charset="77"/>
              </a:rPr>
              <a:t>Externe veiligheid</a:t>
            </a:r>
          </a:p>
          <a:p>
            <a:pPr lvl="1" fontAlgn="base"/>
            <a:r>
              <a:rPr lang="nl-NL" sz="1600">
                <a:solidFill>
                  <a:srgbClr val="15161F"/>
                </a:solidFill>
                <a:latin typeface="Futura PT Book" panose="020B0502020204020303" pitchFamily="34" charset="77"/>
              </a:rPr>
              <a:t>Stikstof</a:t>
            </a:r>
          </a:p>
          <a:p>
            <a:pPr lvl="1" fontAlgn="base"/>
            <a:r>
              <a:rPr lang="nl-NL" sz="1600">
                <a:solidFill>
                  <a:srgbClr val="15161F"/>
                </a:solidFill>
                <a:latin typeface="Futura PT Book" panose="020B0502020204020303" pitchFamily="34" charset="77"/>
              </a:rPr>
              <a:t>Etc.</a:t>
            </a:r>
          </a:p>
          <a:p>
            <a:pPr fontAlgn="base"/>
            <a:r>
              <a:rPr lang="nl-NL" sz="2000">
                <a:solidFill>
                  <a:srgbClr val="15161F"/>
                </a:solidFill>
                <a:latin typeface="Futura PT Book" panose="020B0502020204020303" pitchFamily="34" charset="77"/>
              </a:rPr>
              <a:t>ETFAL</a:t>
            </a:r>
          </a:p>
          <a:p>
            <a:pPr fontAlgn="base"/>
            <a:r>
              <a:rPr lang="nl-NL" sz="2000">
                <a:solidFill>
                  <a:srgbClr val="15161F"/>
                </a:solidFill>
                <a:latin typeface="Futura PT Book" panose="020B0502020204020303" pitchFamily="34" charset="77"/>
              </a:rPr>
              <a:t>Regels</a:t>
            </a:r>
          </a:p>
          <a:p>
            <a:pPr lvl="2"/>
            <a:endParaRPr lang="nl-NL">
              <a:solidFill>
                <a:srgbClr val="15161F"/>
              </a:solidFill>
              <a:latin typeface="Futura PT Book" panose="020B0502020204020303" pitchFamily="34" charset="77"/>
            </a:endParaRPr>
          </a:p>
        </p:txBody>
      </p:sp>
      <p:pic>
        <p:nvPicPr>
          <p:cNvPr id="11" name="Afbeelding 10" descr="Afbeelding met schermopname, Lettertype, Graphics, ontwerp&#10;&#10;Automatisch gegenereerde beschrijving">
            <a:extLst>
              <a:ext uri="{FF2B5EF4-FFF2-40B4-BE49-F238E27FC236}">
                <a16:creationId xmlns:a16="http://schemas.microsoft.com/office/drawing/2014/main" id="{B6587921-8ABD-7BC3-030B-86CA505AA7C5}"/>
              </a:ext>
            </a:extLst>
          </p:cNvPr>
          <p:cNvPicPr>
            <a:picLocks noChangeAspect="1"/>
          </p:cNvPicPr>
          <p:nvPr/>
        </p:nvPicPr>
        <p:blipFill>
          <a:blip r:embed="rId4"/>
          <a:stretch>
            <a:fillRect/>
          </a:stretch>
        </p:blipFill>
        <p:spPr>
          <a:xfrm>
            <a:off x="9501188" y="5512594"/>
            <a:ext cx="2690812" cy="1345406"/>
          </a:xfrm>
          <a:prstGeom prst="rect">
            <a:avLst/>
          </a:prstGeom>
        </p:spPr>
      </p:pic>
      <p:pic>
        <p:nvPicPr>
          <p:cNvPr id="4" name="Afbeelding 3" descr="De beleidscyclus onder de Omgevingswet">
            <a:extLst>
              <a:ext uri="{FF2B5EF4-FFF2-40B4-BE49-F238E27FC236}">
                <a16:creationId xmlns:a16="http://schemas.microsoft.com/office/drawing/2014/main" id="{835C5040-0E42-6305-A7FB-06BD44338112}"/>
              </a:ext>
            </a:extLst>
          </p:cNvPr>
          <p:cNvPicPr>
            <a:picLocks noChangeAspect="1"/>
          </p:cNvPicPr>
          <p:nvPr/>
        </p:nvPicPr>
        <p:blipFill>
          <a:blip r:embed="rId5"/>
          <a:srcRect l="50281" t="50702"/>
          <a:stretch>
            <a:fillRect/>
          </a:stretch>
        </p:blipFill>
        <p:spPr>
          <a:xfrm>
            <a:off x="9760687" y="3317358"/>
            <a:ext cx="2912227" cy="1926870"/>
          </a:xfrm>
          <a:prstGeom prst="rect">
            <a:avLst/>
          </a:prstGeom>
        </p:spPr>
      </p:pic>
      <p:pic>
        <p:nvPicPr>
          <p:cNvPr id="6" name="Afbeelding 5" descr="De beleidscyclus onder de Omgevingswet">
            <a:extLst>
              <a:ext uri="{FF2B5EF4-FFF2-40B4-BE49-F238E27FC236}">
                <a16:creationId xmlns:a16="http://schemas.microsoft.com/office/drawing/2014/main" id="{5867F17A-C6FA-F3FA-459D-D4853960C7D8}"/>
              </a:ext>
            </a:extLst>
          </p:cNvPr>
          <p:cNvPicPr>
            <a:picLocks noChangeAspect="1"/>
          </p:cNvPicPr>
          <p:nvPr/>
        </p:nvPicPr>
        <p:blipFill>
          <a:blip r:embed="rId5">
            <a:alphaModFix amt="19000"/>
          </a:blip>
          <a:srcRect l="50000" b="49207"/>
          <a:stretch>
            <a:fillRect/>
          </a:stretch>
        </p:blipFill>
        <p:spPr>
          <a:xfrm>
            <a:off x="9744192" y="1332047"/>
            <a:ext cx="2928722" cy="1985311"/>
          </a:xfrm>
          <a:prstGeom prst="rect">
            <a:avLst/>
          </a:prstGeom>
        </p:spPr>
      </p:pic>
    </p:spTree>
    <p:extLst>
      <p:ext uri="{BB962C8B-B14F-4D97-AF65-F5344CB8AC3E}">
        <p14:creationId xmlns:p14="http://schemas.microsoft.com/office/powerpoint/2010/main" val="14921209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7F4F0"/>
        </a:solidFill>
        <a:effectLst/>
      </p:bgPr>
    </p:bg>
    <p:spTree>
      <p:nvGrpSpPr>
        <p:cNvPr id="1" name="">
          <a:extLst>
            <a:ext uri="{FF2B5EF4-FFF2-40B4-BE49-F238E27FC236}">
              <a16:creationId xmlns:a16="http://schemas.microsoft.com/office/drawing/2014/main" id="{8BDF5FFB-20F9-CE4C-5DBB-AC5C7215F249}"/>
            </a:ext>
          </a:extLst>
        </p:cNvPr>
        <p:cNvGrpSpPr/>
        <p:nvPr/>
      </p:nvGrpSpPr>
      <p:grpSpPr>
        <a:xfrm>
          <a:off x="0" y="0"/>
          <a:ext cx="0" cy="0"/>
          <a:chOff x="0" y="0"/>
          <a:chExt cx="0" cy="0"/>
        </a:xfrm>
      </p:grpSpPr>
      <p:pic>
        <p:nvPicPr>
          <p:cNvPr id="9" name="Afbeelding 8" descr="Afbeelding met duisternis, zwart&#10;&#10;Automatisch gegenereerde beschrijving">
            <a:extLst>
              <a:ext uri="{FF2B5EF4-FFF2-40B4-BE49-F238E27FC236}">
                <a16:creationId xmlns:a16="http://schemas.microsoft.com/office/drawing/2014/main" id="{6A966724-1B57-3C69-CA28-D261847C97E7}"/>
              </a:ext>
            </a:extLst>
          </p:cNvPr>
          <p:cNvPicPr>
            <a:picLocks noChangeAspect="1"/>
          </p:cNvPicPr>
          <p:nvPr/>
        </p:nvPicPr>
        <p:blipFill>
          <a:blip r:embed="rId3"/>
          <a:stretch>
            <a:fillRect/>
          </a:stretch>
        </p:blipFill>
        <p:spPr>
          <a:xfrm>
            <a:off x="-2747460" y="-3963024"/>
            <a:ext cx="7171319" cy="10148321"/>
          </a:xfrm>
          <a:prstGeom prst="rect">
            <a:avLst/>
          </a:prstGeom>
        </p:spPr>
      </p:pic>
      <p:sp>
        <p:nvSpPr>
          <p:cNvPr id="2" name="Titel 1">
            <a:extLst>
              <a:ext uri="{FF2B5EF4-FFF2-40B4-BE49-F238E27FC236}">
                <a16:creationId xmlns:a16="http://schemas.microsoft.com/office/drawing/2014/main" id="{B5486536-8121-F0E7-CCD4-7F77243FB962}"/>
              </a:ext>
            </a:extLst>
          </p:cNvPr>
          <p:cNvSpPr>
            <a:spLocks noGrp="1"/>
          </p:cNvSpPr>
          <p:nvPr>
            <p:ph type="title"/>
          </p:nvPr>
        </p:nvSpPr>
        <p:spPr/>
        <p:txBody>
          <a:bodyPr/>
          <a:lstStyle/>
          <a:p>
            <a:r>
              <a:rPr lang="nl-NL" b="1">
                <a:solidFill>
                  <a:srgbClr val="15161F"/>
                </a:solidFill>
                <a:latin typeface="Abhaya Libre" panose="02000503000000000000" pitchFamily="2" charset="77"/>
                <a:cs typeface="Abhaya Libre" panose="02000503000000000000" pitchFamily="2" charset="77"/>
              </a:rPr>
              <a:t>Praktijkvoorbeelden</a:t>
            </a:r>
          </a:p>
        </p:txBody>
      </p:sp>
      <p:sp>
        <p:nvSpPr>
          <p:cNvPr id="3" name="Tijdelijke aanduiding voor inhoud 2">
            <a:extLst>
              <a:ext uri="{FF2B5EF4-FFF2-40B4-BE49-F238E27FC236}">
                <a16:creationId xmlns:a16="http://schemas.microsoft.com/office/drawing/2014/main" id="{FEC20B33-798C-677C-75CE-043CC3781E02}"/>
              </a:ext>
            </a:extLst>
          </p:cNvPr>
          <p:cNvSpPr>
            <a:spLocks noGrp="1"/>
          </p:cNvSpPr>
          <p:nvPr>
            <p:ph idx="1"/>
          </p:nvPr>
        </p:nvSpPr>
        <p:spPr/>
        <p:txBody>
          <a:bodyPr vert="horz" lIns="91440" tIns="45720" rIns="91440" bIns="45720" rtlCol="0" anchor="t">
            <a:normAutofit/>
          </a:bodyPr>
          <a:lstStyle/>
          <a:p>
            <a:pPr lvl="2">
              <a:buFont typeface="Calibri" panose="020B0604020202020204" pitchFamily="34" charset="0"/>
              <a:buChar char="-"/>
            </a:pPr>
            <a:r>
              <a:rPr lang="nl-NL">
                <a:solidFill>
                  <a:srgbClr val="15161F"/>
                </a:solidFill>
                <a:latin typeface="Futura PT Book"/>
              </a:rPr>
              <a:t>Medemblik</a:t>
            </a:r>
          </a:p>
          <a:p>
            <a:pPr lvl="3">
              <a:buFont typeface="Calibri" panose="020B0604020202020204" pitchFamily="34" charset="0"/>
              <a:buChar char="-"/>
            </a:pPr>
            <a:r>
              <a:rPr lang="nl-NL">
                <a:solidFill>
                  <a:srgbClr val="15161F"/>
                </a:solidFill>
                <a:latin typeface="Futura PT Book"/>
                <a:hlinkClick r:id="rId4">
                  <a:extLst>
                    <a:ext uri="{A12FA001-AC4F-418D-AE19-62706E023703}">
                      <ahyp:hlinkClr xmlns:ahyp="http://schemas.microsoft.com/office/drawing/2018/hyperlinkcolor" val="tx"/>
                    </a:ext>
                  </a:extLst>
                </a:hlinkClick>
              </a:rPr>
              <a:t>ETFAL</a:t>
            </a:r>
            <a:endParaRPr lang="nl-NL">
              <a:solidFill>
                <a:srgbClr val="15161F"/>
              </a:solidFill>
              <a:latin typeface="Futura PT Book"/>
            </a:endParaRPr>
          </a:p>
          <a:p>
            <a:pPr lvl="3">
              <a:buFont typeface="Calibri" panose="020B0604020202020204" pitchFamily="34" charset="0"/>
              <a:buChar char="-"/>
            </a:pPr>
            <a:r>
              <a:rPr lang="nl-NL">
                <a:solidFill>
                  <a:srgbClr val="15161F"/>
                </a:solidFill>
                <a:latin typeface="Futura PT Book"/>
                <a:hlinkClick r:id="rId5"/>
              </a:rPr>
              <a:t>Brochure</a:t>
            </a:r>
            <a:endParaRPr lang="nl-NL">
              <a:solidFill>
                <a:srgbClr val="15161F"/>
              </a:solidFill>
              <a:latin typeface="Futura PT Book"/>
            </a:endParaRPr>
          </a:p>
          <a:p>
            <a:pPr lvl="2">
              <a:buFont typeface="Calibri"/>
              <a:buChar char="-"/>
            </a:pPr>
            <a:endParaRPr lang="nl-NL">
              <a:solidFill>
                <a:srgbClr val="15161F"/>
              </a:solidFill>
              <a:latin typeface="Futura PT Book"/>
            </a:endParaRPr>
          </a:p>
          <a:p>
            <a:pPr lvl="2">
              <a:buFont typeface="Calibri"/>
              <a:buChar char="-"/>
            </a:pPr>
            <a:r>
              <a:rPr lang="nl-NL">
                <a:solidFill>
                  <a:srgbClr val="15161F"/>
                </a:solidFill>
                <a:latin typeface="Futura PT Book"/>
              </a:rPr>
              <a:t>Voorloper: Groene heuvels: </a:t>
            </a:r>
          </a:p>
          <a:p>
            <a:pPr lvl="3">
              <a:buFontTx/>
              <a:buChar char="-"/>
            </a:pPr>
            <a:r>
              <a:rPr lang="nl-NL">
                <a:solidFill>
                  <a:srgbClr val="15161F"/>
                </a:solidFill>
                <a:latin typeface="Futura PT Book"/>
                <a:hlinkClick r:id="rId6"/>
              </a:rPr>
              <a:t>Verbeelding</a:t>
            </a:r>
            <a:endParaRPr lang="nl-NL">
              <a:solidFill>
                <a:srgbClr val="15161F"/>
              </a:solidFill>
              <a:latin typeface="Futura PT Book"/>
            </a:endParaRPr>
          </a:p>
          <a:p>
            <a:pPr lvl="3">
              <a:buFontTx/>
              <a:buChar char="-"/>
            </a:pPr>
            <a:r>
              <a:rPr lang="nl-NL">
                <a:solidFill>
                  <a:srgbClr val="15161F"/>
                </a:solidFill>
                <a:latin typeface="Futura PT Book"/>
                <a:hlinkClick r:id="rId7"/>
              </a:rPr>
              <a:t>Regels</a:t>
            </a:r>
            <a:endParaRPr lang="nl-NL">
              <a:solidFill>
                <a:srgbClr val="15161F"/>
              </a:solidFill>
              <a:latin typeface="Futura PT Book"/>
              <a:hlinkClick r:id="" action="ppaction://noaction"/>
            </a:endParaRPr>
          </a:p>
          <a:p>
            <a:pPr lvl="2">
              <a:buFont typeface="Calibri"/>
              <a:buChar char="-"/>
            </a:pPr>
            <a:endParaRPr lang="nl-NL">
              <a:solidFill>
                <a:srgbClr val="15161F"/>
              </a:solidFill>
              <a:latin typeface="Futura PT Book"/>
            </a:endParaRPr>
          </a:p>
          <a:p>
            <a:pPr lvl="2">
              <a:buFont typeface="Calibri"/>
              <a:buChar char="-"/>
            </a:pPr>
            <a:r>
              <a:rPr lang="nl-NL">
                <a:solidFill>
                  <a:srgbClr val="15161F"/>
                </a:solidFill>
                <a:latin typeface="Futura PT Book"/>
              </a:rPr>
              <a:t>Wat zien we nu gebeuren:</a:t>
            </a:r>
          </a:p>
          <a:p>
            <a:pPr lvl="3">
              <a:buFontTx/>
              <a:buChar char="-"/>
            </a:pPr>
            <a:r>
              <a:rPr lang="nl-NL">
                <a:solidFill>
                  <a:srgbClr val="15161F"/>
                </a:solidFill>
                <a:latin typeface="Futura PT Book"/>
                <a:hlinkClick r:id="rId8"/>
              </a:rPr>
              <a:t>Meppel</a:t>
            </a:r>
            <a:endParaRPr lang="nl-NL">
              <a:solidFill>
                <a:srgbClr val="15161F"/>
              </a:solidFill>
              <a:latin typeface="Futura PT Book"/>
            </a:endParaRPr>
          </a:p>
          <a:p>
            <a:pPr lvl="3">
              <a:buFontTx/>
              <a:buChar char="-"/>
            </a:pPr>
            <a:r>
              <a:rPr lang="nl-NL">
                <a:solidFill>
                  <a:srgbClr val="15161F"/>
                </a:solidFill>
                <a:latin typeface="Futura PT Book"/>
                <a:hlinkClick r:id="rId9"/>
              </a:rPr>
              <a:t>Doetinchem</a:t>
            </a:r>
            <a:endParaRPr lang="nl-NL">
              <a:solidFill>
                <a:srgbClr val="15161F"/>
              </a:solidFill>
              <a:latin typeface="Futura PT Book"/>
            </a:endParaRPr>
          </a:p>
          <a:p>
            <a:pPr lvl="3">
              <a:buFontTx/>
              <a:buChar char="-"/>
            </a:pPr>
            <a:r>
              <a:rPr lang="nl-NL">
                <a:solidFill>
                  <a:srgbClr val="15161F"/>
                </a:solidFill>
                <a:latin typeface="Futura PT Book" panose="020B0502020204020303" pitchFamily="34" charset="77"/>
                <a:ea typeface="Futura PT Book" panose="020B0502020204020303" pitchFamily="34" charset="77"/>
                <a:cs typeface="+mn-lt"/>
                <a:hlinkClick r:id="rId10"/>
              </a:rPr>
              <a:t>Eindhoven</a:t>
            </a:r>
            <a:endParaRPr lang="nl-NL">
              <a:solidFill>
                <a:srgbClr val="15161F"/>
              </a:solidFill>
              <a:latin typeface="Futura PT Book" panose="020B0502020204020303" pitchFamily="34" charset="77"/>
              <a:ea typeface="Futura PT Book" panose="020B0502020204020303" pitchFamily="34" charset="77"/>
            </a:endParaRPr>
          </a:p>
          <a:p>
            <a:pPr marL="1371600" lvl="3" indent="0">
              <a:buNone/>
            </a:pPr>
            <a:endParaRPr lang="nl-NL">
              <a:solidFill>
                <a:srgbClr val="15161F"/>
              </a:solidFill>
              <a:latin typeface="Futura PT Book"/>
            </a:endParaRPr>
          </a:p>
          <a:p>
            <a:pPr lvl="2">
              <a:buFont typeface="Calibri"/>
              <a:buChar char="-"/>
            </a:pPr>
            <a:endParaRPr lang="nl-NL">
              <a:solidFill>
                <a:srgbClr val="15161F"/>
              </a:solidFill>
              <a:latin typeface="Futura PT Book"/>
            </a:endParaRPr>
          </a:p>
        </p:txBody>
      </p:sp>
      <p:pic>
        <p:nvPicPr>
          <p:cNvPr id="11" name="Afbeelding 10" descr="Afbeelding met schermopname, Lettertype, Graphics, ontwerp&#10;&#10;Automatisch gegenereerde beschrijving">
            <a:extLst>
              <a:ext uri="{FF2B5EF4-FFF2-40B4-BE49-F238E27FC236}">
                <a16:creationId xmlns:a16="http://schemas.microsoft.com/office/drawing/2014/main" id="{43A68CEA-7F8A-6A06-81CD-0C22EB134480}"/>
              </a:ext>
            </a:extLst>
          </p:cNvPr>
          <p:cNvPicPr>
            <a:picLocks noChangeAspect="1"/>
          </p:cNvPicPr>
          <p:nvPr/>
        </p:nvPicPr>
        <p:blipFill>
          <a:blip r:embed="rId11"/>
          <a:stretch>
            <a:fillRect/>
          </a:stretch>
        </p:blipFill>
        <p:spPr>
          <a:xfrm>
            <a:off x="9501188" y="5512594"/>
            <a:ext cx="2690812" cy="1345406"/>
          </a:xfrm>
          <a:prstGeom prst="rect">
            <a:avLst/>
          </a:prstGeom>
        </p:spPr>
      </p:pic>
      <p:pic>
        <p:nvPicPr>
          <p:cNvPr id="4" name="Afbeelding 3" descr="De beleidscyclus onder de Omgevingswet">
            <a:extLst>
              <a:ext uri="{FF2B5EF4-FFF2-40B4-BE49-F238E27FC236}">
                <a16:creationId xmlns:a16="http://schemas.microsoft.com/office/drawing/2014/main" id="{A78BD8B5-B5A0-3527-31F6-545777A24761}"/>
              </a:ext>
            </a:extLst>
          </p:cNvPr>
          <p:cNvPicPr>
            <a:picLocks noChangeAspect="1"/>
          </p:cNvPicPr>
          <p:nvPr/>
        </p:nvPicPr>
        <p:blipFill>
          <a:blip r:embed="rId12"/>
          <a:srcRect l="50281" t="50702"/>
          <a:stretch>
            <a:fillRect/>
          </a:stretch>
        </p:blipFill>
        <p:spPr>
          <a:xfrm>
            <a:off x="9760687" y="3317358"/>
            <a:ext cx="2912227" cy="1926870"/>
          </a:xfrm>
          <a:prstGeom prst="rect">
            <a:avLst/>
          </a:prstGeom>
        </p:spPr>
      </p:pic>
      <p:pic>
        <p:nvPicPr>
          <p:cNvPr id="6" name="Afbeelding 5" descr="De beleidscyclus onder de Omgevingswet">
            <a:extLst>
              <a:ext uri="{FF2B5EF4-FFF2-40B4-BE49-F238E27FC236}">
                <a16:creationId xmlns:a16="http://schemas.microsoft.com/office/drawing/2014/main" id="{921047AC-E24F-C6F7-6222-BD986EE71A08}"/>
              </a:ext>
            </a:extLst>
          </p:cNvPr>
          <p:cNvPicPr>
            <a:picLocks noChangeAspect="1"/>
          </p:cNvPicPr>
          <p:nvPr/>
        </p:nvPicPr>
        <p:blipFill>
          <a:blip r:embed="rId12">
            <a:alphaModFix amt="21000"/>
          </a:blip>
          <a:srcRect l="50000" b="49207"/>
          <a:stretch>
            <a:fillRect/>
          </a:stretch>
        </p:blipFill>
        <p:spPr>
          <a:xfrm>
            <a:off x="9744192" y="1332047"/>
            <a:ext cx="2928722" cy="1985311"/>
          </a:xfrm>
          <a:prstGeom prst="rect">
            <a:avLst/>
          </a:prstGeom>
        </p:spPr>
      </p:pic>
      <p:pic>
        <p:nvPicPr>
          <p:cNvPr id="7" name="Afbeelding 6">
            <a:extLst>
              <a:ext uri="{FF2B5EF4-FFF2-40B4-BE49-F238E27FC236}">
                <a16:creationId xmlns:a16="http://schemas.microsoft.com/office/drawing/2014/main" id="{C9FE29E5-E224-A604-B68B-F55B5A2BD1D6}"/>
              </a:ext>
            </a:extLst>
          </p:cNvPr>
          <p:cNvPicPr>
            <a:picLocks noChangeAspect="1"/>
          </p:cNvPicPr>
          <p:nvPr/>
        </p:nvPicPr>
        <p:blipFill>
          <a:blip r:embed="rId13">
            <a:alphaModFix amt="20000"/>
          </a:blip>
          <a:stretch>
            <a:fillRect/>
          </a:stretch>
        </p:blipFill>
        <p:spPr>
          <a:xfrm>
            <a:off x="7838286" y="3326116"/>
            <a:ext cx="1922401" cy="1926871"/>
          </a:xfrm>
          <a:prstGeom prst="rect">
            <a:avLst/>
          </a:prstGeom>
        </p:spPr>
      </p:pic>
      <p:pic>
        <p:nvPicPr>
          <p:cNvPr id="8" name="Afbeelding 7">
            <a:extLst>
              <a:ext uri="{FF2B5EF4-FFF2-40B4-BE49-F238E27FC236}">
                <a16:creationId xmlns:a16="http://schemas.microsoft.com/office/drawing/2014/main" id="{085349B1-F281-DA2F-3FEF-39E56BF597C0}"/>
              </a:ext>
            </a:extLst>
          </p:cNvPr>
          <p:cNvPicPr>
            <a:picLocks noChangeAspect="1"/>
          </p:cNvPicPr>
          <p:nvPr/>
        </p:nvPicPr>
        <p:blipFill>
          <a:blip r:embed="rId14">
            <a:alphaModFix amt="20000"/>
          </a:blip>
          <a:stretch>
            <a:fillRect/>
          </a:stretch>
        </p:blipFill>
        <p:spPr>
          <a:xfrm>
            <a:off x="7834086" y="1421713"/>
            <a:ext cx="1930800" cy="1904403"/>
          </a:xfrm>
          <a:prstGeom prst="rect">
            <a:avLst/>
          </a:prstGeom>
        </p:spPr>
      </p:pic>
    </p:spTree>
    <p:extLst>
      <p:ext uri="{BB962C8B-B14F-4D97-AF65-F5344CB8AC3E}">
        <p14:creationId xmlns:p14="http://schemas.microsoft.com/office/powerpoint/2010/main" val="22337743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1620FA-3068-9508-8189-FC45B95C15B5}"/>
            </a:ext>
          </a:extLst>
        </p:cNvPr>
        <p:cNvGrpSpPr/>
        <p:nvPr/>
      </p:nvGrpSpPr>
      <p:grpSpPr>
        <a:xfrm>
          <a:off x="0" y="0"/>
          <a:ext cx="0" cy="0"/>
          <a:chOff x="0" y="0"/>
          <a:chExt cx="0" cy="0"/>
        </a:xfrm>
      </p:grpSpPr>
      <p:pic>
        <p:nvPicPr>
          <p:cNvPr id="9" name="Afbeelding 8" descr="Afbeelding met duisternis, zwart&#10;&#10;Automatisch gegenereerde beschrijving">
            <a:extLst>
              <a:ext uri="{FF2B5EF4-FFF2-40B4-BE49-F238E27FC236}">
                <a16:creationId xmlns:a16="http://schemas.microsoft.com/office/drawing/2014/main" id="{1BE6780F-F1BE-3B43-E3C9-8356FFBF8350}"/>
              </a:ext>
            </a:extLst>
          </p:cNvPr>
          <p:cNvPicPr>
            <a:picLocks noChangeAspect="1"/>
          </p:cNvPicPr>
          <p:nvPr/>
        </p:nvPicPr>
        <p:blipFill>
          <a:blip r:embed="rId3"/>
          <a:stretch>
            <a:fillRect/>
          </a:stretch>
        </p:blipFill>
        <p:spPr>
          <a:xfrm>
            <a:off x="-2747460" y="-3953842"/>
            <a:ext cx="7171319" cy="10148321"/>
          </a:xfrm>
          <a:prstGeom prst="rect">
            <a:avLst/>
          </a:prstGeom>
        </p:spPr>
      </p:pic>
      <p:sp>
        <p:nvSpPr>
          <p:cNvPr id="2" name="Titel 1">
            <a:extLst>
              <a:ext uri="{FF2B5EF4-FFF2-40B4-BE49-F238E27FC236}">
                <a16:creationId xmlns:a16="http://schemas.microsoft.com/office/drawing/2014/main" id="{7C00A409-74FF-F705-57A4-E47D8E3594FB}"/>
              </a:ext>
            </a:extLst>
          </p:cNvPr>
          <p:cNvSpPr>
            <a:spLocks noGrp="1"/>
          </p:cNvSpPr>
          <p:nvPr>
            <p:ph type="title"/>
          </p:nvPr>
        </p:nvSpPr>
        <p:spPr/>
        <p:txBody>
          <a:bodyPr/>
          <a:lstStyle/>
          <a:p>
            <a:r>
              <a:rPr lang="nl-NL" b="1">
                <a:solidFill>
                  <a:srgbClr val="15161F"/>
                </a:solidFill>
                <a:latin typeface="Abhaya Libre" panose="02000503000000000000" pitchFamily="2" charset="77"/>
                <a:cs typeface="Abhaya Libre" panose="02000503000000000000" pitchFamily="2" charset="77"/>
              </a:rPr>
              <a:t>En nu?</a:t>
            </a:r>
          </a:p>
        </p:txBody>
      </p:sp>
      <p:sp>
        <p:nvSpPr>
          <p:cNvPr id="3" name="Tijdelijke aanduiding voor inhoud 2">
            <a:extLst>
              <a:ext uri="{FF2B5EF4-FFF2-40B4-BE49-F238E27FC236}">
                <a16:creationId xmlns:a16="http://schemas.microsoft.com/office/drawing/2014/main" id="{5C2CC5BF-BA0D-EAC5-7707-24D1010B258A}"/>
              </a:ext>
            </a:extLst>
          </p:cNvPr>
          <p:cNvSpPr>
            <a:spLocks noGrp="1"/>
          </p:cNvSpPr>
          <p:nvPr>
            <p:ph idx="1"/>
          </p:nvPr>
        </p:nvSpPr>
        <p:spPr>
          <a:xfrm>
            <a:off x="838200" y="1825625"/>
            <a:ext cx="8662988" cy="4351338"/>
          </a:xfrm>
        </p:spPr>
        <p:txBody>
          <a:bodyPr vert="horz" lIns="91440" tIns="45720" rIns="91440" bIns="45720" rtlCol="0" anchor="t">
            <a:normAutofit/>
          </a:bodyPr>
          <a:lstStyle/>
          <a:p>
            <a:pPr marL="0" indent="0" fontAlgn="base">
              <a:buNone/>
            </a:pPr>
            <a:r>
              <a:rPr lang="nl-NL" sz="2000" b="1">
                <a:solidFill>
                  <a:srgbClr val="15161F"/>
                </a:solidFill>
                <a:latin typeface="Futura PT Book"/>
              </a:rPr>
              <a:t>Onze conclusie:</a:t>
            </a:r>
            <a:endParaRPr lang="nl-NL" sz="2000">
              <a:solidFill>
                <a:srgbClr val="15161F"/>
              </a:solidFill>
              <a:latin typeface="Futura PT Book" panose="020B0502020204020303" pitchFamily="34" charset="77"/>
            </a:endParaRPr>
          </a:p>
          <a:p>
            <a:pPr>
              <a:buFont typeface="Calibri" panose="020B0604020202020204" pitchFamily="34" charset="0"/>
              <a:buChar char="-"/>
            </a:pPr>
            <a:r>
              <a:rPr lang="nl-NL" sz="2000">
                <a:solidFill>
                  <a:srgbClr val="15161F"/>
                </a:solidFill>
                <a:latin typeface="Futura PT Book"/>
              </a:rPr>
              <a:t>Maak ruimte voor evenementen!</a:t>
            </a:r>
            <a:endParaRPr lang="nl-NL" sz="2000">
              <a:solidFill>
                <a:srgbClr val="15161F"/>
              </a:solidFill>
              <a:latin typeface="Futura PT Book" panose="020B0502020204020303" pitchFamily="34" charset="77"/>
            </a:endParaRPr>
          </a:p>
          <a:p>
            <a:pPr marL="0" indent="0">
              <a:buNone/>
            </a:pPr>
            <a:endParaRPr lang="nl-NL" sz="2000">
              <a:solidFill>
                <a:srgbClr val="15161F"/>
              </a:solidFill>
              <a:latin typeface="Futura PT Book"/>
            </a:endParaRPr>
          </a:p>
          <a:p>
            <a:pPr marL="0" indent="0">
              <a:buNone/>
            </a:pPr>
            <a:endParaRPr lang="nl-NL" sz="2000">
              <a:solidFill>
                <a:srgbClr val="15161F"/>
              </a:solidFill>
              <a:latin typeface="Futura PT Book"/>
            </a:endParaRPr>
          </a:p>
          <a:p>
            <a:pPr marL="0" indent="0">
              <a:buNone/>
            </a:pPr>
            <a:r>
              <a:rPr lang="nl-NL" sz="2000" b="1">
                <a:solidFill>
                  <a:srgbClr val="15161F"/>
                </a:solidFill>
                <a:latin typeface="Futura PT Book"/>
              </a:rPr>
              <a:t>             Vragen?</a:t>
            </a:r>
          </a:p>
        </p:txBody>
      </p:sp>
      <p:pic>
        <p:nvPicPr>
          <p:cNvPr id="11" name="Afbeelding 10" descr="Afbeelding met schermopname, Lettertype, Graphics, ontwerp&#10;&#10;Automatisch gegenereerde beschrijving">
            <a:extLst>
              <a:ext uri="{FF2B5EF4-FFF2-40B4-BE49-F238E27FC236}">
                <a16:creationId xmlns:a16="http://schemas.microsoft.com/office/drawing/2014/main" id="{7996A8EE-D18E-9A03-2B3F-CC4F3EC150B2}"/>
              </a:ext>
            </a:extLst>
          </p:cNvPr>
          <p:cNvPicPr>
            <a:picLocks noChangeAspect="1"/>
          </p:cNvPicPr>
          <p:nvPr/>
        </p:nvPicPr>
        <p:blipFill>
          <a:blip r:embed="rId4"/>
          <a:stretch>
            <a:fillRect/>
          </a:stretch>
        </p:blipFill>
        <p:spPr>
          <a:xfrm>
            <a:off x="9501188" y="5512594"/>
            <a:ext cx="2690812" cy="1345406"/>
          </a:xfrm>
          <a:prstGeom prst="rect">
            <a:avLst/>
          </a:prstGeom>
        </p:spPr>
      </p:pic>
      <p:pic>
        <p:nvPicPr>
          <p:cNvPr id="4" name="Afbeelding 3" descr="De beleidscyclus onder de Omgevingswet">
            <a:extLst>
              <a:ext uri="{FF2B5EF4-FFF2-40B4-BE49-F238E27FC236}">
                <a16:creationId xmlns:a16="http://schemas.microsoft.com/office/drawing/2014/main" id="{F1CD0922-BE4E-80FF-FBB3-79727D6B0468}"/>
              </a:ext>
            </a:extLst>
          </p:cNvPr>
          <p:cNvPicPr>
            <a:picLocks noChangeAspect="1"/>
          </p:cNvPicPr>
          <p:nvPr/>
        </p:nvPicPr>
        <p:blipFill>
          <a:blip r:embed="rId5"/>
          <a:srcRect l="50281" t="50702"/>
          <a:stretch>
            <a:fillRect/>
          </a:stretch>
        </p:blipFill>
        <p:spPr>
          <a:xfrm>
            <a:off x="9760687" y="3317358"/>
            <a:ext cx="2912227" cy="1926870"/>
          </a:xfrm>
          <a:prstGeom prst="rect">
            <a:avLst/>
          </a:prstGeom>
        </p:spPr>
      </p:pic>
      <p:pic>
        <p:nvPicPr>
          <p:cNvPr id="6" name="Afbeelding 5" descr="De beleidscyclus onder de Omgevingswet">
            <a:extLst>
              <a:ext uri="{FF2B5EF4-FFF2-40B4-BE49-F238E27FC236}">
                <a16:creationId xmlns:a16="http://schemas.microsoft.com/office/drawing/2014/main" id="{AA1034B0-4B72-4C30-0F19-2B8A3B393660}"/>
              </a:ext>
            </a:extLst>
          </p:cNvPr>
          <p:cNvPicPr>
            <a:picLocks noChangeAspect="1"/>
          </p:cNvPicPr>
          <p:nvPr/>
        </p:nvPicPr>
        <p:blipFill>
          <a:blip r:embed="rId5">
            <a:alphaModFix amt="19000"/>
          </a:blip>
          <a:srcRect l="50000" b="49207"/>
          <a:stretch>
            <a:fillRect/>
          </a:stretch>
        </p:blipFill>
        <p:spPr>
          <a:xfrm>
            <a:off x="9744192" y="1332047"/>
            <a:ext cx="2928722" cy="1985311"/>
          </a:xfrm>
          <a:prstGeom prst="rect">
            <a:avLst/>
          </a:prstGeom>
        </p:spPr>
      </p:pic>
    </p:spTree>
    <p:extLst>
      <p:ext uri="{BB962C8B-B14F-4D97-AF65-F5344CB8AC3E}">
        <p14:creationId xmlns:p14="http://schemas.microsoft.com/office/powerpoint/2010/main" val="21838606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7F4F0"/>
        </a:solidFill>
        <a:effectLst/>
      </p:bgPr>
    </p:bg>
    <p:spTree>
      <p:nvGrpSpPr>
        <p:cNvPr id="1" name="">
          <a:extLst>
            <a:ext uri="{FF2B5EF4-FFF2-40B4-BE49-F238E27FC236}">
              <a16:creationId xmlns:a16="http://schemas.microsoft.com/office/drawing/2014/main" id="{B24B6AD7-A211-A450-7EBE-05FBFDCB3016}"/>
            </a:ext>
          </a:extLst>
        </p:cNvPr>
        <p:cNvGrpSpPr/>
        <p:nvPr/>
      </p:nvGrpSpPr>
      <p:grpSpPr>
        <a:xfrm>
          <a:off x="0" y="0"/>
          <a:ext cx="0" cy="0"/>
          <a:chOff x="0" y="0"/>
          <a:chExt cx="0" cy="0"/>
        </a:xfrm>
      </p:grpSpPr>
      <p:pic>
        <p:nvPicPr>
          <p:cNvPr id="9" name="Afbeelding 8" descr="Afbeelding met duisternis, zwart&#10;&#10;Automatisch gegenereerde beschrijving">
            <a:extLst>
              <a:ext uri="{FF2B5EF4-FFF2-40B4-BE49-F238E27FC236}">
                <a16:creationId xmlns:a16="http://schemas.microsoft.com/office/drawing/2014/main" id="{7F6541B7-6740-D7C9-F599-6ACE49420944}"/>
              </a:ext>
            </a:extLst>
          </p:cNvPr>
          <p:cNvPicPr>
            <a:picLocks noChangeAspect="1"/>
          </p:cNvPicPr>
          <p:nvPr/>
        </p:nvPicPr>
        <p:blipFill>
          <a:blip r:embed="rId3"/>
          <a:stretch>
            <a:fillRect/>
          </a:stretch>
        </p:blipFill>
        <p:spPr>
          <a:xfrm>
            <a:off x="-2747460" y="-3971358"/>
            <a:ext cx="7171319" cy="10148321"/>
          </a:xfrm>
          <a:prstGeom prst="rect">
            <a:avLst/>
          </a:prstGeom>
        </p:spPr>
      </p:pic>
      <p:sp>
        <p:nvSpPr>
          <p:cNvPr id="2" name="Titel 1">
            <a:extLst>
              <a:ext uri="{FF2B5EF4-FFF2-40B4-BE49-F238E27FC236}">
                <a16:creationId xmlns:a16="http://schemas.microsoft.com/office/drawing/2014/main" id="{B7614E4E-01FE-49AD-8D91-2AAE3B879188}"/>
              </a:ext>
            </a:extLst>
          </p:cNvPr>
          <p:cNvSpPr>
            <a:spLocks noGrp="1"/>
          </p:cNvSpPr>
          <p:nvPr>
            <p:ph type="title"/>
          </p:nvPr>
        </p:nvSpPr>
        <p:spPr/>
        <p:txBody>
          <a:bodyPr/>
          <a:lstStyle/>
          <a:p>
            <a:r>
              <a:rPr lang="nl-NL" b="1">
                <a:solidFill>
                  <a:srgbClr val="15161F"/>
                </a:solidFill>
                <a:latin typeface="Abhaya Libre" panose="02000503000000000000" pitchFamily="2" charset="77"/>
                <a:cs typeface="Abhaya Libre" panose="02000503000000000000" pitchFamily="2" charset="77"/>
              </a:rPr>
              <a:t>Onze expertises rondom evenementen</a:t>
            </a:r>
          </a:p>
        </p:txBody>
      </p:sp>
      <p:sp>
        <p:nvSpPr>
          <p:cNvPr id="3" name="Tijdelijke aanduiding voor inhoud 2">
            <a:extLst>
              <a:ext uri="{FF2B5EF4-FFF2-40B4-BE49-F238E27FC236}">
                <a16:creationId xmlns:a16="http://schemas.microsoft.com/office/drawing/2014/main" id="{979F50CD-DF9C-2595-4086-3E2FE8D9CC3A}"/>
              </a:ext>
            </a:extLst>
          </p:cNvPr>
          <p:cNvSpPr>
            <a:spLocks noGrp="1"/>
          </p:cNvSpPr>
          <p:nvPr>
            <p:ph idx="1"/>
          </p:nvPr>
        </p:nvSpPr>
        <p:spPr/>
        <p:txBody>
          <a:bodyPr vert="horz" lIns="91440" tIns="45720" rIns="91440" bIns="45720" rtlCol="0" anchor="t">
            <a:normAutofit/>
          </a:bodyPr>
          <a:lstStyle/>
          <a:p>
            <a:pPr>
              <a:buFont typeface="Calibri" panose="020B0604020202020204" pitchFamily="34" charset="0"/>
              <a:buChar char="-"/>
            </a:pPr>
            <a:r>
              <a:rPr lang="nl-NL">
                <a:solidFill>
                  <a:srgbClr val="15161F"/>
                </a:solidFill>
                <a:latin typeface="Futura PT Book"/>
              </a:rPr>
              <a:t>Evenementenvisie en –beleid</a:t>
            </a:r>
            <a:endParaRPr lang="nl-NL">
              <a:solidFill>
                <a:srgbClr val="15161F"/>
              </a:solidFill>
              <a:latin typeface="Futura PT Book" panose="020B0502020204020303" pitchFamily="34" charset="77"/>
            </a:endParaRPr>
          </a:p>
          <a:p>
            <a:pPr>
              <a:buFont typeface="Calibri" panose="020B0604020202020204" pitchFamily="34" charset="0"/>
              <a:buChar char="-"/>
            </a:pPr>
            <a:r>
              <a:rPr lang="nl-NL">
                <a:solidFill>
                  <a:srgbClr val="15161F"/>
                </a:solidFill>
                <a:latin typeface="Futura PT Book"/>
              </a:rPr>
              <a:t>Locatieprofielen</a:t>
            </a:r>
          </a:p>
          <a:p>
            <a:pPr>
              <a:buFont typeface="Calibri" panose="020B0604020202020204" pitchFamily="34" charset="0"/>
              <a:buChar char="-"/>
            </a:pPr>
            <a:r>
              <a:rPr lang="nl-NL">
                <a:solidFill>
                  <a:srgbClr val="15161F"/>
                </a:solidFill>
                <a:latin typeface="Futura PT Book"/>
              </a:rPr>
              <a:t>Participatie en bestuurlijke processen</a:t>
            </a:r>
            <a:endParaRPr lang="nl-NL">
              <a:solidFill>
                <a:srgbClr val="000000"/>
              </a:solidFill>
              <a:latin typeface="Futura PT Book"/>
            </a:endParaRPr>
          </a:p>
          <a:p>
            <a:pPr>
              <a:buFont typeface="Calibri" panose="020B0604020202020204" pitchFamily="34" charset="0"/>
              <a:buChar char="-"/>
            </a:pPr>
            <a:r>
              <a:rPr lang="nl-NL">
                <a:solidFill>
                  <a:srgbClr val="15161F"/>
                </a:solidFill>
                <a:latin typeface="Futura PT Book"/>
              </a:rPr>
              <a:t>Ruimtelijke borging</a:t>
            </a:r>
            <a:endParaRPr lang="nl-NL">
              <a:solidFill>
                <a:srgbClr val="000000"/>
              </a:solidFill>
              <a:latin typeface="Futura PT Book"/>
            </a:endParaRPr>
          </a:p>
          <a:p>
            <a:pPr>
              <a:buFont typeface="Calibri" panose="020B0604020202020204" pitchFamily="34" charset="0"/>
              <a:buChar char="-"/>
            </a:pPr>
            <a:r>
              <a:rPr lang="nl-NL">
                <a:solidFill>
                  <a:srgbClr val="15161F"/>
                </a:solidFill>
                <a:latin typeface="Futura PT Book"/>
              </a:rPr>
              <a:t>Processen</a:t>
            </a:r>
            <a:endParaRPr lang="nl-NL">
              <a:solidFill>
                <a:srgbClr val="000000"/>
              </a:solidFill>
              <a:latin typeface="Futura PT Book" panose="020B0502020204020303" pitchFamily="34" charset="77"/>
            </a:endParaRPr>
          </a:p>
          <a:p>
            <a:pPr>
              <a:buFont typeface="Calibri" panose="020B0604020202020204" pitchFamily="34" charset="0"/>
              <a:buChar char="-"/>
            </a:pPr>
            <a:r>
              <a:rPr lang="nl-NL">
                <a:solidFill>
                  <a:srgbClr val="15161F"/>
                </a:solidFill>
                <a:latin typeface="Futura PT Book"/>
              </a:rPr>
              <a:t>Uitvoering</a:t>
            </a:r>
            <a:endParaRPr lang="nl-NL">
              <a:solidFill>
                <a:srgbClr val="000000"/>
              </a:solidFill>
              <a:latin typeface="Futura PT Book" panose="020B0502020204020303" pitchFamily="34" charset="77"/>
            </a:endParaRPr>
          </a:p>
          <a:p>
            <a:pPr>
              <a:buFont typeface="Calibri" panose="020B0604020202020204" pitchFamily="34" charset="0"/>
              <a:buChar char="-"/>
            </a:pPr>
            <a:endParaRPr lang="nl-NL">
              <a:solidFill>
                <a:srgbClr val="15161F"/>
              </a:solidFill>
              <a:latin typeface="Futura PT Book" panose="020B0502020204020303" pitchFamily="34" charset="77"/>
            </a:endParaRPr>
          </a:p>
        </p:txBody>
      </p:sp>
      <p:pic>
        <p:nvPicPr>
          <p:cNvPr id="11" name="Afbeelding 10" descr="Afbeelding met schermopname, Lettertype, Graphics, ontwerp&#10;&#10;Automatisch gegenereerde beschrijving">
            <a:extLst>
              <a:ext uri="{FF2B5EF4-FFF2-40B4-BE49-F238E27FC236}">
                <a16:creationId xmlns:a16="http://schemas.microsoft.com/office/drawing/2014/main" id="{44A5787D-695E-A7B1-4834-751455A32591}"/>
              </a:ext>
            </a:extLst>
          </p:cNvPr>
          <p:cNvPicPr>
            <a:picLocks noChangeAspect="1"/>
          </p:cNvPicPr>
          <p:nvPr/>
        </p:nvPicPr>
        <p:blipFill>
          <a:blip r:embed="rId4"/>
          <a:stretch>
            <a:fillRect/>
          </a:stretch>
        </p:blipFill>
        <p:spPr>
          <a:xfrm>
            <a:off x="9501188" y="5512594"/>
            <a:ext cx="2690812" cy="1345406"/>
          </a:xfrm>
          <a:prstGeom prst="rect">
            <a:avLst/>
          </a:prstGeom>
        </p:spPr>
      </p:pic>
    </p:spTree>
    <p:extLst>
      <p:ext uri="{BB962C8B-B14F-4D97-AF65-F5344CB8AC3E}">
        <p14:creationId xmlns:p14="http://schemas.microsoft.com/office/powerpoint/2010/main" val="13624099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inhoud 4" descr="Afbeelding met tekst, schermopname, Lettertype, visitekaartje&#10;&#10;Automatisch gegenereerde beschrijving">
            <a:extLst>
              <a:ext uri="{FF2B5EF4-FFF2-40B4-BE49-F238E27FC236}">
                <a16:creationId xmlns:a16="http://schemas.microsoft.com/office/drawing/2014/main" id="{9EE5D14A-EAFD-59BD-DD30-588AB9CE593A}"/>
              </a:ext>
            </a:extLst>
          </p:cNvPr>
          <p:cNvPicPr>
            <a:picLocks noGrp="1" noChangeAspect="1"/>
          </p:cNvPicPr>
          <p:nvPr>
            <p:ph idx="1"/>
          </p:nvPr>
        </p:nvPicPr>
        <p:blipFill>
          <a:blip r:embed="rId2"/>
          <a:stretch>
            <a:fillRect/>
          </a:stretch>
        </p:blipFill>
        <p:spPr>
          <a:xfrm>
            <a:off x="0" y="0"/>
            <a:ext cx="12192000" cy="6858000"/>
          </a:xfrm>
        </p:spPr>
      </p:pic>
    </p:spTree>
    <p:extLst>
      <p:ext uri="{BB962C8B-B14F-4D97-AF65-F5344CB8AC3E}">
        <p14:creationId xmlns:p14="http://schemas.microsoft.com/office/powerpoint/2010/main" val="21368384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descr="Afbeelding met tekst, schermopname, Graphics, grafische vormgeving&#10;&#10;Automatisch gegenereerde beschrijving">
            <a:extLst>
              <a:ext uri="{FF2B5EF4-FFF2-40B4-BE49-F238E27FC236}">
                <a16:creationId xmlns:a16="http://schemas.microsoft.com/office/drawing/2014/main" id="{275EE54A-91E0-F4CE-CC0B-1FB77DBE5E1E}"/>
              </a:ext>
            </a:extLst>
          </p:cNvPr>
          <p:cNvPicPr>
            <a:picLocks noChangeAspect="1"/>
          </p:cNvPicPr>
          <p:nvPr/>
        </p:nvPicPr>
        <p:blipFill>
          <a:blip r:embed="rId2"/>
          <a:stretch>
            <a:fillRect/>
          </a:stretch>
        </p:blipFill>
        <p:spPr>
          <a:xfrm>
            <a:off x="0" y="0"/>
            <a:ext cx="12192000" cy="6858000"/>
          </a:xfrm>
          <a:prstGeom prst="rect">
            <a:avLst/>
          </a:prstGeom>
        </p:spPr>
      </p:pic>
      <p:sp>
        <p:nvSpPr>
          <p:cNvPr id="4" name="Tekstvak 3">
            <a:extLst>
              <a:ext uri="{FF2B5EF4-FFF2-40B4-BE49-F238E27FC236}">
                <a16:creationId xmlns:a16="http://schemas.microsoft.com/office/drawing/2014/main" id="{446CC823-A462-EF1A-FD47-0CA027C33EAF}"/>
              </a:ext>
            </a:extLst>
          </p:cNvPr>
          <p:cNvSpPr txBox="1"/>
          <p:nvPr/>
        </p:nvSpPr>
        <p:spPr>
          <a:xfrm>
            <a:off x="1091314" y="1148316"/>
            <a:ext cx="10009372" cy="769441"/>
          </a:xfrm>
          <a:prstGeom prst="rect">
            <a:avLst/>
          </a:prstGeom>
          <a:noFill/>
        </p:spPr>
        <p:txBody>
          <a:bodyPr wrap="square" rtlCol="0">
            <a:spAutoFit/>
          </a:bodyPr>
          <a:lstStyle/>
          <a:p>
            <a:pPr algn="ctr"/>
            <a:r>
              <a:rPr lang="nl-NL" sz="4400" b="1">
                <a:solidFill>
                  <a:schemeClr val="bg1"/>
                </a:solidFill>
                <a:latin typeface="Abhaya Libre" panose="02000503000000000000" pitchFamily="2" charset="77"/>
                <a:ea typeface="+mj-ea"/>
                <a:cs typeface="Abhaya Libre" panose="02000503000000000000" pitchFamily="2" charset="77"/>
              </a:rPr>
              <a:t>Evenementen in de fysieke leefomgeving</a:t>
            </a:r>
          </a:p>
        </p:txBody>
      </p:sp>
      <p:sp>
        <p:nvSpPr>
          <p:cNvPr id="6" name="Tekstvak 5">
            <a:extLst>
              <a:ext uri="{FF2B5EF4-FFF2-40B4-BE49-F238E27FC236}">
                <a16:creationId xmlns:a16="http://schemas.microsoft.com/office/drawing/2014/main" id="{790528B1-749B-014D-B838-FE656C63CEDA}"/>
              </a:ext>
            </a:extLst>
          </p:cNvPr>
          <p:cNvSpPr txBox="1"/>
          <p:nvPr/>
        </p:nvSpPr>
        <p:spPr>
          <a:xfrm>
            <a:off x="3523069" y="1917757"/>
            <a:ext cx="5358809" cy="307777"/>
          </a:xfrm>
          <a:prstGeom prst="rect">
            <a:avLst/>
          </a:prstGeom>
          <a:noFill/>
        </p:spPr>
        <p:txBody>
          <a:bodyPr wrap="square" rtlCol="0">
            <a:spAutoFit/>
          </a:bodyPr>
          <a:lstStyle/>
          <a:p>
            <a:pPr algn="ctr"/>
            <a:r>
              <a:rPr lang="nl-NL" sz="1400" b="1">
                <a:solidFill>
                  <a:schemeClr val="bg1"/>
                </a:solidFill>
                <a:latin typeface="Abhaya Libre" panose="02000503000000000000" pitchFamily="2" charset="77"/>
                <a:ea typeface="+mj-ea"/>
                <a:cs typeface="Abhaya Libre" panose="02000503000000000000" pitchFamily="2" charset="77"/>
              </a:rPr>
              <a:t>Ruimtelijke</a:t>
            </a:r>
            <a:r>
              <a:rPr lang="nl-NL" sz="700"/>
              <a:t> </a:t>
            </a:r>
            <a:r>
              <a:rPr lang="nl-NL" sz="1400" b="1">
                <a:solidFill>
                  <a:schemeClr val="bg1"/>
                </a:solidFill>
                <a:latin typeface="Abhaya Libre" panose="02000503000000000000" pitchFamily="2" charset="77"/>
                <a:ea typeface="+mj-ea"/>
                <a:cs typeface="Abhaya Libre" panose="02000503000000000000" pitchFamily="2" charset="77"/>
              </a:rPr>
              <a:t>sturing, locatiekeuzes en bestuurlijke borging</a:t>
            </a:r>
          </a:p>
        </p:txBody>
      </p:sp>
      <p:sp>
        <p:nvSpPr>
          <p:cNvPr id="7" name="Tekstvak 6">
            <a:extLst>
              <a:ext uri="{FF2B5EF4-FFF2-40B4-BE49-F238E27FC236}">
                <a16:creationId xmlns:a16="http://schemas.microsoft.com/office/drawing/2014/main" id="{2E9002B1-6478-6C2A-A96E-12D973A61428}"/>
              </a:ext>
            </a:extLst>
          </p:cNvPr>
          <p:cNvSpPr txBox="1"/>
          <p:nvPr/>
        </p:nvSpPr>
        <p:spPr>
          <a:xfrm>
            <a:off x="10313877" y="5903893"/>
            <a:ext cx="1573618" cy="738664"/>
          </a:xfrm>
          <a:prstGeom prst="rect">
            <a:avLst/>
          </a:prstGeom>
          <a:noFill/>
        </p:spPr>
        <p:txBody>
          <a:bodyPr wrap="square" lIns="91440" tIns="45720" rIns="91440" bIns="45720" rtlCol="0" anchor="t">
            <a:spAutoFit/>
          </a:bodyPr>
          <a:lstStyle>
            <a:defPPr>
              <a:defRPr lang="en-US"/>
            </a:defPPr>
            <a:lvl1pPr>
              <a:defRPr sz="1400" b="1">
                <a:solidFill>
                  <a:schemeClr val="bg1"/>
                </a:solidFill>
                <a:latin typeface="Abhaya Libre" panose="02000503000000000000" pitchFamily="2" charset="77"/>
                <a:ea typeface="+mj-ea"/>
                <a:cs typeface="Abhaya Libre" panose="02000503000000000000" pitchFamily="2" charset="77"/>
              </a:defRPr>
            </a:lvl1pPr>
          </a:lstStyle>
          <a:p>
            <a:r>
              <a:rPr lang="nl-NL"/>
              <a:t>Ronald Arnts</a:t>
            </a:r>
          </a:p>
          <a:p>
            <a:r>
              <a:rPr lang="nl-NL">
                <a:latin typeface="Abhaya Libre"/>
              </a:rPr>
              <a:t>Ron Visscher</a:t>
            </a:r>
          </a:p>
          <a:p>
            <a:r>
              <a:rPr lang="nl-NL">
                <a:latin typeface="Abhaya Libre"/>
              </a:rPr>
              <a:t>25-06-2026</a:t>
            </a:r>
            <a:endParaRPr lang="nl-NL"/>
          </a:p>
        </p:txBody>
      </p:sp>
    </p:spTree>
    <p:extLst>
      <p:ext uri="{BB962C8B-B14F-4D97-AF65-F5344CB8AC3E}">
        <p14:creationId xmlns:p14="http://schemas.microsoft.com/office/powerpoint/2010/main" val="41773367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7F4F0"/>
        </a:solidFill>
        <a:effectLst/>
      </p:bgPr>
    </p:bg>
    <p:spTree>
      <p:nvGrpSpPr>
        <p:cNvPr id="1" name="">
          <a:extLst>
            <a:ext uri="{FF2B5EF4-FFF2-40B4-BE49-F238E27FC236}">
              <a16:creationId xmlns:a16="http://schemas.microsoft.com/office/drawing/2014/main" id="{A2781A84-753C-5E9F-4536-6E0EBB306DD2}"/>
            </a:ext>
          </a:extLst>
        </p:cNvPr>
        <p:cNvGrpSpPr/>
        <p:nvPr/>
      </p:nvGrpSpPr>
      <p:grpSpPr>
        <a:xfrm>
          <a:off x="0" y="0"/>
          <a:ext cx="0" cy="0"/>
          <a:chOff x="0" y="0"/>
          <a:chExt cx="0" cy="0"/>
        </a:xfrm>
      </p:grpSpPr>
      <p:pic>
        <p:nvPicPr>
          <p:cNvPr id="9" name="Afbeelding 8" descr="Afbeelding met duisternis, zwart&#10;&#10;Automatisch gegenereerde beschrijving">
            <a:extLst>
              <a:ext uri="{FF2B5EF4-FFF2-40B4-BE49-F238E27FC236}">
                <a16:creationId xmlns:a16="http://schemas.microsoft.com/office/drawing/2014/main" id="{86F7436B-F3B0-0559-18DA-39690CE1C567}"/>
              </a:ext>
            </a:extLst>
          </p:cNvPr>
          <p:cNvPicPr>
            <a:picLocks noChangeAspect="1"/>
          </p:cNvPicPr>
          <p:nvPr/>
        </p:nvPicPr>
        <p:blipFill>
          <a:blip r:embed="rId3"/>
          <a:stretch>
            <a:fillRect/>
          </a:stretch>
        </p:blipFill>
        <p:spPr>
          <a:xfrm>
            <a:off x="-2635157" y="-3248537"/>
            <a:ext cx="7171319" cy="10148321"/>
          </a:xfrm>
          <a:prstGeom prst="rect">
            <a:avLst/>
          </a:prstGeom>
        </p:spPr>
      </p:pic>
      <p:sp>
        <p:nvSpPr>
          <p:cNvPr id="2" name="Titel 1">
            <a:extLst>
              <a:ext uri="{FF2B5EF4-FFF2-40B4-BE49-F238E27FC236}">
                <a16:creationId xmlns:a16="http://schemas.microsoft.com/office/drawing/2014/main" id="{2664BF06-98B9-B7B9-DE46-31E53C058709}"/>
              </a:ext>
            </a:extLst>
          </p:cNvPr>
          <p:cNvSpPr>
            <a:spLocks noGrp="1"/>
          </p:cNvSpPr>
          <p:nvPr>
            <p:ph type="title"/>
          </p:nvPr>
        </p:nvSpPr>
        <p:spPr/>
        <p:txBody>
          <a:bodyPr/>
          <a:lstStyle/>
          <a:p>
            <a:r>
              <a:rPr lang="nl-NL" b="1">
                <a:solidFill>
                  <a:srgbClr val="15161F"/>
                </a:solidFill>
                <a:latin typeface="Abhaya Libre" panose="02000503000000000000" pitchFamily="2" charset="77"/>
                <a:cs typeface="Abhaya Libre" panose="02000503000000000000" pitchFamily="2" charset="77"/>
              </a:rPr>
              <a:t>Wie zijn wij?</a:t>
            </a:r>
          </a:p>
        </p:txBody>
      </p:sp>
      <p:sp>
        <p:nvSpPr>
          <p:cNvPr id="3" name="Tijdelijke aanduiding voor inhoud 2">
            <a:extLst>
              <a:ext uri="{FF2B5EF4-FFF2-40B4-BE49-F238E27FC236}">
                <a16:creationId xmlns:a16="http://schemas.microsoft.com/office/drawing/2014/main" id="{524FABB6-8CD2-B306-1D73-660690270272}"/>
              </a:ext>
            </a:extLst>
          </p:cNvPr>
          <p:cNvSpPr>
            <a:spLocks noGrp="1"/>
          </p:cNvSpPr>
          <p:nvPr>
            <p:ph idx="1"/>
          </p:nvPr>
        </p:nvSpPr>
        <p:spPr/>
        <p:txBody>
          <a:bodyPr/>
          <a:lstStyle/>
          <a:p>
            <a:pPr marL="0" indent="0">
              <a:buNone/>
            </a:pPr>
            <a:endParaRPr lang="nl-NL">
              <a:solidFill>
                <a:srgbClr val="15161F"/>
              </a:solidFill>
              <a:latin typeface="Futura PT Book" panose="020B0502020204020303" pitchFamily="34" charset="77"/>
            </a:endParaRPr>
          </a:p>
          <a:p>
            <a:pPr marL="0" indent="0">
              <a:buNone/>
            </a:pPr>
            <a:endParaRPr lang="nl-NL">
              <a:solidFill>
                <a:srgbClr val="15161F"/>
              </a:solidFill>
              <a:latin typeface="Futura PT Book" panose="020B0502020204020303" pitchFamily="34" charset="77"/>
            </a:endParaRPr>
          </a:p>
          <a:p>
            <a:pPr marL="0" indent="0">
              <a:buNone/>
            </a:pPr>
            <a:endParaRPr lang="nl-NL">
              <a:solidFill>
                <a:srgbClr val="15161F"/>
              </a:solidFill>
              <a:latin typeface="Futura PT Book" panose="020B0502020204020303" pitchFamily="34" charset="77"/>
            </a:endParaRPr>
          </a:p>
        </p:txBody>
      </p:sp>
      <p:pic>
        <p:nvPicPr>
          <p:cNvPr id="11" name="Afbeelding 10" descr="Afbeelding met schermopname, Lettertype, Graphics, ontwerp&#10;&#10;Automatisch gegenereerde beschrijving">
            <a:extLst>
              <a:ext uri="{FF2B5EF4-FFF2-40B4-BE49-F238E27FC236}">
                <a16:creationId xmlns:a16="http://schemas.microsoft.com/office/drawing/2014/main" id="{4CF2913D-A8B4-E9A6-7B23-480630123013}"/>
              </a:ext>
            </a:extLst>
          </p:cNvPr>
          <p:cNvPicPr>
            <a:picLocks noChangeAspect="1"/>
          </p:cNvPicPr>
          <p:nvPr/>
        </p:nvPicPr>
        <p:blipFill>
          <a:blip r:embed="rId4"/>
          <a:stretch>
            <a:fillRect/>
          </a:stretch>
        </p:blipFill>
        <p:spPr>
          <a:xfrm>
            <a:off x="9501188" y="5512594"/>
            <a:ext cx="2690812" cy="1345406"/>
          </a:xfrm>
          <a:prstGeom prst="rect">
            <a:avLst/>
          </a:prstGeom>
        </p:spPr>
      </p:pic>
      <p:sp>
        <p:nvSpPr>
          <p:cNvPr id="4" name="Tekstvak 28">
            <a:extLst>
              <a:ext uri="{FF2B5EF4-FFF2-40B4-BE49-F238E27FC236}">
                <a16:creationId xmlns:a16="http://schemas.microsoft.com/office/drawing/2014/main" id="{4CD45E55-E374-3F13-5744-6349FF1B1EBF}"/>
              </a:ext>
            </a:extLst>
          </p:cNvPr>
          <p:cNvSpPr txBox="1"/>
          <p:nvPr/>
        </p:nvSpPr>
        <p:spPr>
          <a:xfrm>
            <a:off x="7172195" y="4866263"/>
            <a:ext cx="3423423" cy="646331"/>
          </a:xfrm>
          <a:prstGeom prst="rect">
            <a:avLst/>
          </a:prstGeom>
          <a:no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nl-NL" b="1">
                <a:latin typeface="Futura PT Book"/>
              </a:rPr>
              <a:t>Ron Visscher</a:t>
            </a:r>
            <a:endParaRPr lang="en-US">
              <a:latin typeface="Futura PT Book"/>
            </a:endParaRPr>
          </a:p>
          <a:p>
            <a:pPr algn="ctr"/>
            <a:r>
              <a:rPr lang="nl-NL">
                <a:latin typeface="Futura PT Book"/>
              </a:rPr>
              <a:t>Adviseur leefomgeving &amp; RO</a:t>
            </a:r>
          </a:p>
        </p:txBody>
      </p:sp>
      <p:sp>
        <p:nvSpPr>
          <p:cNvPr id="8" name="Tekstvak 28">
            <a:extLst>
              <a:ext uri="{FF2B5EF4-FFF2-40B4-BE49-F238E27FC236}">
                <a16:creationId xmlns:a16="http://schemas.microsoft.com/office/drawing/2014/main" id="{993016B3-1275-A47F-C609-BD7CB5EEAB96}"/>
              </a:ext>
            </a:extLst>
          </p:cNvPr>
          <p:cNvSpPr txBox="1"/>
          <p:nvPr/>
        </p:nvSpPr>
        <p:spPr>
          <a:xfrm>
            <a:off x="795321" y="4578349"/>
            <a:ext cx="3293008" cy="923330"/>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nl-NL" b="1">
                <a:latin typeface="Futura PT Book" panose="020B0502020204020303" pitchFamily="34" charset="0"/>
              </a:rPr>
              <a:t>Ronald Arnts</a:t>
            </a:r>
          </a:p>
          <a:p>
            <a:pPr algn="ctr"/>
            <a:r>
              <a:rPr lang="nl-NL">
                <a:latin typeface="Futura PT Book" panose="020B0502020204020303" pitchFamily="34" charset="0"/>
              </a:rPr>
              <a:t>Adviseur leefomgeving &amp; RO</a:t>
            </a:r>
          </a:p>
          <a:p>
            <a:pPr algn="ctr"/>
            <a:r>
              <a:rPr lang="nl-NL">
                <a:latin typeface="Futura PT Book" panose="020B0502020204020303" pitchFamily="34" charset="0"/>
              </a:rPr>
              <a:t>Expert Evenementen</a:t>
            </a:r>
          </a:p>
        </p:txBody>
      </p:sp>
      <p:pic>
        <p:nvPicPr>
          <p:cNvPr id="6" name="Afbeelding 5" descr="Afbeelding met kleding, persoon, overhemd, Menselijk gezicht&#10;&#10;Door AI gegenereerde inhoud is mogelijk onjuist.">
            <a:extLst>
              <a:ext uri="{FF2B5EF4-FFF2-40B4-BE49-F238E27FC236}">
                <a16:creationId xmlns:a16="http://schemas.microsoft.com/office/drawing/2014/main" id="{FF0E608D-59D3-464E-1F9A-54495AB5FAF3}"/>
              </a:ext>
            </a:extLst>
          </p:cNvPr>
          <p:cNvPicPr>
            <a:picLocks noChangeAspect="1"/>
          </p:cNvPicPr>
          <p:nvPr/>
        </p:nvPicPr>
        <p:blipFill>
          <a:blip r:embed="rId5"/>
          <a:stretch>
            <a:fillRect/>
          </a:stretch>
        </p:blipFill>
        <p:spPr>
          <a:xfrm>
            <a:off x="1532974" y="1825623"/>
            <a:ext cx="2094231" cy="2617789"/>
          </a:xfrm>
          <a:prstGeom prst="rect">
            <a:avLst/>
          </a:prstGeom>
        </p:spPr>
      </p:pic>
      <p:pic>
        <p:nvPicPr>
          <p:cNvPr id="10" name="Afbeelding 9" descr="Afbeelding met Menselijk gezicht, persoon, kleding, glimlach&#10;&#10;Door AI gegenereerde inhoud is mogelijk onjuist.">
            <a:extLst>
              <a:ext uri="{FF2B5EF4-FFF2-40B4-BE49-F238E27FC236}">
                <a16:creationId xmlns:a16="http://schemas.microsoft.com/office/drawing/2014/main" id="{DBDF3AF4-6F31-2618-625B-DF5203743857}"/>
              </a:ext>
            </a:extLst>
          </p:cNvPr>
          <p:cNvPicPr>
            <a:picLocks noChangeAspect="1"/>
          </p:cNvPicPr>
          <p:nvPr/>
        </p:nvPicPr>
        <p:blipFill>
          <a:blip r:embed="rId6"/>
          <a:stretch>
            <a:fillRect/>
          </a:stretch>
        </p:blipFill>
        <p:spPr>
          <a:xfrm>
            <a:off x="7773971" y="1803508"/>
            <a:ext cx="2219873" cy="2774841"/>
          </a:xfrm>
          <a:prstGeom prst="rect">
            <a:avLst/>
          </a:prstGeom>
        </p:spPr>
      </p:pic>
    </p:spTree>
    <p:extLst>
      <p:ext uri="{BB962C8B-B14F-4D97-AF65-F5344CB8AC3E}">
        <p14:creationId xmlns:p14="http://schemas.microsoft.com/office/powerpoint/2010/main" val="38805465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7F4F0"/>
        </a:solidFill>
        <a:effectLst/>
      </p:bgPr>
    </p:bg>
    <p:spTree>
      <p:nvGrpSpPr>
        <p:cNvPr id="1" name="">
          <a:extLst>
            <a:ext uri="{FF2B5EF4-FFF2-40B4-BE49-F238E27FC236}">
              <a16:creationId xmlns:a16="http://schemas.microsoft.com/office/drawing/2014/main" id="{1DA0BF41-9BC5-0E67-414F-236187763068}"/>
            </a:ext>
          </a:extLst>
        </p:cNvPr>
        <p:cNvGrpSpPr/>
        <p:nvPr/>
      </p:nvGrpSpPr>
      <p:grpSpPr>
        <a:xfrm>
          <a:off x="0" y="0"/>
          <a:ext cx="0" cy="0"/>
          <a:chOff x="0" y="0"/>
          <a:chExt cx="0" cy="0"/>
        </a:xfrm>
      </p:grpSpPr>
      <p:pic>
        <p:nvPicPr>
          <p:cNvPr id="9" name="Afbeelding 8" descr="Afbeelding met duisternis, zwart&#10;&#10;Automatisch gegenereerde beschrijving">
            <a:extLst>
              <a:ext uri="{FF2B5EF4-FFF2-40B4-BE49-F238E27FC236}">
                <a16:creationId xmlns:a16="http://schemas.microsoft.com/office/drawing/2014/main" id="{941358DE-0D98-AD9F-E13D-1AF6F697E443}"/>
              </a:ext>
            </a:extLst>
          </p:cNvPr>
          <p:cNvPicPr>
            <a:picLocks noChangeAspect="1"/>
          </p:cNvPicPr>
          <p:nvPr/>
        </p:nvPicPr>
        <p:blipFill>
          <a:blip r:embed="rId3"/>
          <a:stretch>
            <a:fillRect/>
          </a:stretch>
        </p:blipFill>
        <p:spPr>
          <a:xfrm>
            <a:off x="-2747460" y="-3971358"/>
            <a:ext cx="7171319" cy="10148321"/>
          </a:xfrm>
          <a:prstGeom prst="rect">
            <a:avLst/>
          </a:prstGeom>
        </p:spPr>
      </p:pic>
      <p:sp>
        <p:nvSpPr>
          <p:cNvPr id="2" name="Titel 1">
            <a:extLst>
              <a:ext uri="{FF2B5EF4-FFF2-40B4-BE49-F238E27FC236}">
                <a16:creationId xmlns:a16="http://schemas.microsoft.com/office/drawing/2014/main" id="{AD23D1DA-BE16-97D4-E5F9-D44DDC2FE0E8}"/>
              </a:ext>
            </a:extLst>
          </p:cNvPr>
          <p:cNvSpPr>
            <a:spLocks noGrp="1"/>
          </p:cNvSpPr>
          <p:nvPr>
            <p:ph type="title"/>
          </p:nvPr>
        </p:nvSpPr>
        <p:spPr/>
        <p:txBody>
          <a:bodyPr/>
          <a:lstStyle/>
          <a:p>
            <a:r>
              <a:rPr lang="nl-NL" b="1">
                <a:solidFill>
                  <a:srgbClr val="15161F"/>
                </a:solidFill>
                <a:latin typeface="Abhaya Libre"/>
                <a:cs typeface="Abhaya Libre" panose="02000503000000000000" pitchFamily="2" charset="77"/>
              </a:rPr>
              <a:t>Wie zijn jullie?</a:t>
            </a:r>
          </a:p>
        </p:txBody>
      </p:sp>
      <p:sp>
        <p:nvSpPr>
          <p:cNvPr id="3" name="Tijdelijke aanduiding voor inhoud 2">
            <a:extLst>
              <a:ext uri="{FF2B5EF4-FFF2-40B4-BE49-F238E27FC236}">
                <a16:creationId xmlns:a16="http://schemas.microsoft.com/office/drawing/2014/main" id="{26B1568B-5EBD-75DE-3033-2F6547BA50C5}"/>
              </a:ext>
            </a:extLst>
          </p:cNvPr>
          <p:cNvSpPr>
            <a:spLocks noGrp="1"/>
          </p:cNvSpPr>
          <p:nvPr>
            <p:ph idx="1"/>
          </p:nvPr>
        </p:nvSpPr>
        <p:spPr/>
        <p:txBody>
          <a:bodyPr vert="horz" lIns="91440" tIns="45720" rIns="91440" bIns="45720" rtlCol="0" anchor="t">
            <a:normAutofit/>
          </a:bodyPr>
          <a:lstStyle/>
          <a:p>
            <a:r>
              <a:rPr lang="nl-NL">
                <a:solidFill>
                  <a:srgbClr val="15161F"/>
                </a:solidFill>
                <a:latin typeface="Futura PT Book"/>
              </a:rPr>
              <a:t>Wat is je rol/functie?</a:t>
            </a:r>
          </a:p>
          <a:p>
            <a:endParaRPr lang="nl-NL">
              <a:solidFill>
                <a:srgbClr val="15161F"/>
              </a:solidFill>
              <a:latin typeface="Futura PT Book"/>
            </a:endParaRPr>
          </a:p>
          <a:p>
            <a:r>
              <a:rPr lang="nl-NL">
                <a:solidFill>
                  <a:srgbClr val="15161F"/>
                </a:solidFill>
                <a:latin typeface="Futura PT Book"/>
              </a:rPr>
              <a:t>Heb je iets met evenementen van doen?</a:t>
            </a:r>
          </a:p>
          <a:p>
            <a:endParaRPr lang="nl-NL">
              <a:solidFill>
                <a:srgbClr val="15161F"/>
              </a:solidFill>
              <a:latin typeface="Futura PT Book"/>
            </a:endParaRPr>
          </a:p>
          <a:p>
            <a:r>
              <a:rPr lang="nl-NL">
                <a:solidFill>
                  <a:srgbClr val="15161F"/>
                </a:solidFill>
                <a:latin typeface="Futura PT Book"/>
              </a:rPr>
              <a:t>Zijn evenementen ruimtelijk geborgd?</a:t>
            </a:r>
            <a:endParaRPr lang="nl-NL">
              <a:solidFill>
                <a:srgbClr val="15161F"/>
              </a:solidFill>
              <a:latin typeface="Futura PT Book" panose="020B0502020204020303" pitchFamily="34" charset="77"/>
            </a:endParaRPr>
          </a:p>
          <a:p>
            <a:endParaRPr lang="nl-NL">
              <a:solidFill>
                <a:srgbClr val="15161F"/>
              </a:solidFill>
              <a:latin typeface="Futura PT Book" panose="020B0502020204020303" pitchFamily="34" charset="77"/>
            </a:endParaRPr>
          </a:p>
        </p:txBody>
      </p:sp>
      <p:pic>
        <p:nvPicPr>
          <p:cNvPr id="11" name="Afbeelding 10" descr="Afbeelding met schermopname, Lettertype, Graphics, ontwerp&#10;&#10;Automatisch gegenereerde beschrijving">
            <a:extLst>
              <a:ext uri="{FF2B5EF4-FFF2-40B4-BE49-F238E27FC236}">
                <a16:creationId xmlns:a16="http://schemas.microsoft.com/office/drawing/2014/main" id="{E9BA349E-3DA4-99C5-4512-6EE1855D7BF9}"/>
              </a:ext>
            </a:extLst>
          </p:cNvPr>
          <p:cNvPicPr>
            <a:picLocks noChangeAspect="1"/>
          </p:cNvPicPr>
          <p:nvPr/>
        </p:nvPicPr>
        <p:blipFill>
          <a:blip r:embed="rId4"/>
          <a:stretch>
            <a:fillRect/>
          </a:stretch>
        </p:blipFill>
        <p:spPr>
          <a:xfrm>
            <a:off x="9501188" y="5512594"/>
            <a:ext cx="2690812" cy="1345406"/>
          </a:xfrm>
          <a:prstGeom prst="rect">
            <a:avLst/>
          </a:prstGeom>
        </p:spPr>
      </p:pic>
    </p:spTree>
    <p:extLst>
      <p:ext uri="{BB962C8B-B14F-4D97-AF65-F5344CB8AC3E}">
        <p14:creationId xmlns:p14="http://schemas.microsoft.com/office/powerpoint/2010/main" val="25472880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7F4F0"/>
        </a:solidFill>
        <a:effectLst/>
      </p:bgPr>
    </p:bg>
    <p:spTree>
      <p:nvGrpSpPr>
        <p:cNvPr id="1" name="">
          <a:extLst>
            <a:ext uri="{FF2B5EF4-FFF2-40B4-BE49-F238E27FC236}">
              <a16:creationId xmlns:a16="http://schemas.microsoft.com/office/drawing/2014/main" id="{852334D9-462B-8F26-42C3-754B28614031}"/>
            </a:ext>
          </a:extLst>
        </p:cNvPr>
        <p:cNvGrpSpPr/>
        <p:nvPr/>
      </p:nvGrpSpPr>
      <p:grpSpPr>
        <a:xfrm>
          <a:off x="0" y="0"/>
          <a:ext cx="0" cy="0"/>
          <a:chOff x="0" y="0"/>
          <a:chExt cx="0" cy="0"/>
        </a:xfrm>
      </p:grpSpPr>
      <p:pic>
        <p:nvPicPr>
          <p:cNvPr id="9" name="Afbeelding 8" descr="Afbeelding met duisternis, zwart&#10;&#10;Automatisch gegenereerde beschrijving">
            <a:extLst>
              <a:ext uri="{FF2B5EF4-FFF2-40B4-BE49-F238E27FC236}">
                <a16:creationId xmlns:a16="http://schemas.microsoft.com/office/drawing/2014/main" id="{9E601795-1125-6BBD-ECB6-E3BBAA191E81}"/>
              </a:ext>
            </a:extLst>
          </p:cNvPr>
          <p:cNvPicPr>
            <a:picLocks noChangeAspect="1"/>
          </p:cNvPicPr>
          <p:nvPr/>
        </p:nvPicPr>
        <p:blipFill>
          <a:blip r:embed="rId3"/>
          <a:stretch>
            <a:fillRect/>
          </a:stretch>
        </p:blipFill>
        <p:spPr>
          <a:xfrm>
            <a:off x="-2747460" y="-3971358"/>
            <a:ext cx="7171319" cy="10148321"/>
          </a:xfrm>
          <a:prstGeom prst="rect">
            <a:avLst/>
          </a:prstGeom>
        </p:spPr>
      </p:pic>
      <p:sp>
        <p:nvSpPr>
          <p:cNvPr id="2" name="Titel 1">
            <a:extLst>
              <a:ext uri="{FF2B5EF4-FFF2-40B4-BE49-F238E27FC236}">
                <a16:creationId xmlns:a16="http://schemas.microsoft.com/office/drawing/2014/main" id="{E1B2607D-204B-6A83-226F-E05BAF2D9D39}"/>
              </a:ext>
            </a:extLst>
          </p:cNvPr>
          <p:cNvSpPr>
            <a:spLocks noGrp="1"/>
          </p:cNvSpPr>
          <p:nvPr>
            <p:ph type="title"/>
          </p:nvPr>
        </p:nvSpPr>
        <p:spPr/>
        <p:txBody>
          <a:bodyPr/>
          <a:lstStyle/>
          <a:p>
            <a:r>
              <a:rPr lang="nl-NL" b="1">
                <a:solidFill>
                  <a:srgbClr val="15161F"/>
                </a:solidFill>
                <a:latin typeface="Abhaya Libre" panose="02000503000000000000" pitchFamily="2" charset="77"/>
                <a:cs typeface="Abhaya Libre" panose="02000503000000000000" pitchFamily="2" charset="77"/>
              </a:rPr>
              <a:t>Wie is Ruimtemeesters?</a:t>
            </a:r>
          </a:p>
        </p:txBody>
      </p:sp>
      <p:sp>
        <p:nvSpPr>
          <p:cNvPr id="3" name="Tijdelijke aanduiding voor inhoud 2">
            <a:extLst>
              <a:ext uri="{FF2B5EF4-FFF2-40B4-BE49-F238E27FC236}">
                <a16:creationId xmlns:a16="http://schemas.microsoft.com/office/drawing/2014/main" id="{DB3A44CA-B244-A49D-A157-D4222BD55E46}"/>
              </a:ext>
            </a:extLst>
          </p:cNvPr>
          <p:cNvSpPr>
            <a:spLocks noGrp="1"/>
          </p:cNvSpPr>
          <p:nvPr>
            <p:ph idx="1"/>
          </p:nvPr>
        </p:nvSpPr>
        <p:spPr/>
        <p:txBody>
          <a:bodyPr/>
          <a:lstStyle/>
          <a:p>
            <a:r>
              <a:rPr lang="nl-NL">
                <a:solidFill>
                  <a:srgbClr val="15161F"/>
                </a:solidFill>
                <a:latin typeface="Futura PT Book" panose="020B0502020204020303" pitchFamily="34" charset="77"/>
              </a:rPr>
              <a:t>20+ jaar ervaring in de fysieke leefomgeving</a:t>
            </a:r>
          </a:p>
          <a:p>
            <a:r>
              <a:rPr lang="nl-NL">
                <a:solidFill>
                  <a:srgbClr val="15161F"/>
                </a:solidFill>
                <a:latin typeface="Futura PT Book" panose="020B0502020204020303" pitchFamily="34" charset="77"/>
              </a:rPr>
              <a:t>+/- 40 adviseurs</a:t>
            </a:r>
          </a:p>
          <a:p>
            <a:pPr lvl="1"/>
            <a:r>
              <a:rPr lang="nl-NL">
                <a:solidFill>
                  <a:srgbClr val="15161F"/>
                </a:solidFill>
                <a:latin typeface="Futura PT Book" panose="020B0502020204020303" pitchFamily="34" charset="77"/>
              </a:rPr>
              <a:t>Leefomgeving en Ruimtelijke ordening</a:t>
            </a:r>
          </a:p>
          <a:p>
            <a:pPr lvl="1"/>
            <a:r>
              <a:rPr lang="nl-NL">
                <a:solidFill>
                  <a:srgbClr val="15161F"/>
                </a:solidFill>
                <a:latin typeface="Futura PT Book" panose="020B0502020204020303" pitchFamily="34" charset="77"/>
              </a:rPr>
              <a:t>Omgevingsrecht</a:t>
            </a:r>
          </a:p>
          <a:p>
            <a:pPr lvl="1"/>
            <a:r>
              <a:rPr lang="nl-NL">
                <a:solidFill>
                  <a:srgbClr val="15161F"/>
                </a:solidFill>
                <a:latin typeface="Futura PT Book" panose="020B0502020204020303" pitchFamily="34" charset="77"/>
              </a:rPr>
              <a:t>Proces en Organisatie</a:t>
            </a:r>
          </a:p>
          <a:p>
            <a:r>
              <a:rPr lang="nl-NL">
                <a:solidFill>
                  <a:srgbClr val="15161F"/>
                </a:solidFill>
                <a:latin typeface="Futura PT Book" panose="020B0502020204020303" pitchFamily="34" charset="77"/>
              </a:rPr>
              <a:t>Focusgebieden: wonen, arbeidsmigratie, milieu, omgevingsbeleid, evenementen en omgevingsplan</a:t>
            </a:r>
          </a:p>
          <a:p>
            <a:r>
              <a:rPr lang="nl-NL">
                <a:solidFill>
                  <a:srgbClr val="15161F"/>
                </a:solidFill>
                <a:latin typeface="Futura PT Book" panose="020B0502020204020303" pitchFamily="34" charset="77"/>
              </a:rPr>
              <a:t>Werkzaam voor en bij overheden</a:t>
            </a:r>
          </a:p>
          <a:p>
            <a:r>
              <a:rPr lang="nl-NL" err="1">
                <a:solidFill>
                  <a:srgbClr val="15161F"/>
                </a:solidFill>
                <a:latin typeface="Futura PT Book" panose="020B0502020204020303" pitchFamily="34" charset="77"/>
              </a:rPr>
              <a:t>Prophys</a:t>
            </a:r>
            <a:endParaRPr lang="nl-NL">
              <a:solidFill>
                <a:srgbClr val="15161F"/>
              </a:solidFill>
              <a:latin typeface="Futura PT Book" panose="020B0502020204020303" pitchFamily="34" charset="77"/>
            </a:endParaRPr>
          </a:p>
        </p:txBody>
      </p:sp>
      <p:pic>
        <p:nvPicPr>
          <p:cNvPr id="11" name="Afbeelding 10" descr="Afbeelding met schermopname, Lettertype, Graphics, ontwerp&#10;&#10;Automatisch gegenereerde beschrijving">
            <a:extLst>
              <a:ext uri="{FF2B5EF4-FFF2-40B4-BE49-F238E27FC236}">
                <a16:creationId xmlns:a16="http://schemas.microsoft.com/office/drawing/2014/main" id="{2CB0A7F8-77B6-8D4D-7169-67622168B2D3}"/>
              </a:ext>
            </a:extLst>
          </p:cNvPr>
          <p:cNvPicPr>
            <a:picLocks noChangeAspect="1"/>
          </p:cNvPicPr>
          <p:nvPr/>
        </p:nvPicPr>
        <p:blipFill>
          <a:blip r:embed="rId4"/>
          <a:stretch>
            <a:fillRect/>
          </a:stretch>
        </p:blipFill>
        <p:spPr>
          <a:xfrm>
            <a:off x="9501188" y="5512594"/>
            <a:ext cx="2690812" cy="1345406"/>
          </a:xfrm>
          <a:prstGeom prst="rect">
            <a:avLst/>
          </a:prstGeom>
        </p:spPr>
      </p:pic>
      <p:pic>
        <p:nvPicPr>
          <p:cNvPr id="5" name="Afbeelding 4">
            <a:extLst>
              <a:ext uri="{FF2B5EF4-FFF2-40B4-BE49-F238E27FC236}">
                <a16:creationId xmlns:a16="http://schemas.microsoft.com/office/drawing/2014/main" id="{27E9989D-8D86-ED7B-8023-3B33B26B433D}"/>
              </a:ext>
            </a:extLst>
          </p:cNvPr>
          <p:cNvPicPr>
            <a:picLocks noChangeAspect="1"/>
          </p:cNvPicPr>
          <p:nvPr/>
        </p:nvPicPr>
        <p:blipFill>
          <a:blip r:embed="rId5"/>
          <a:stretch>
            <a:fillRect/>
          </a:stretch>
        </p:blipFill>
        <p:spPr>
          <a:xfrm>
            <a:off x="2524772" y="5374808"/>
            <a:ext cx="626533" cy="626533"/>
          </a:xfrm>
          <a:prstGeom prst="rect">
            <a:avLst/>
          </a:prstGeom>
        </p:spPr>
      </p:pic>
    </p:spTree>
    <p:extLst>
      <p:ext uri="{BB962C8B-B14F-4D97-AF65-F5344CB8AC3E}">
        <p14:creationId xmlns:p14="http://schemas.microsoft.com/office/powerpoint/2010/main" val="19746994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7F4F0"/>
        </a:solidFill>
        <a:effectLst/>
      </p:bgPr>
    </p:bg>
    <p:spTree>
      <p:nvGrpSpPr>
        <p:cNvPr id="1" name="">
          <a:extLst>
            <a:ext uri="{FF2B5EF4-FFF2-40B4-BE49-F238E27FC236}">
              <a16:creationId xmlns:a16="http://schemas.microsoft.com/office/drawing/2014/main" id="{AFE4E18E-B3FB-7D90-FC72-DE2F5EF6A548}"/>
            </a:ext>
          </a:extLst>
        </p:cNvPr>
        <p:cNvGrpSpPr/>
        <p:nvPr/>
      </p:nvGrpSpPr>
      <p:grpSpPr>
        <a:xfrm>
          <a:off x="0" y="0"/>
          <a:ext cx="0" cy="0"/>
          <a:chOff x="0" y="0"/>
          <a:chExt cx="0" cy="0"/>
        </a:xfrm>
      </p:grpSpPr>
      <p:pic>
        <p:nvPicPr>
          <p:cNvPr id="9" name="Afbeelding 8" descr="Afbeelding met duisternis, zwart&#10;&#10;Automatisch gegenereerde beschrijving">
            <a:extLst>
              <a:ext uri="{FF2B5EF4-FFF2-40B4-BE49-F238E27FC236}">
                <a16:creationId xmlns:a16="http://schemas.microsoft.com/office/drawing/2014/main" id="{E19A2883-10F7-DCAA-AEC1-C1848D59A6E4}"/>
              </a:ext>
            </a:extLst>
          </p:cNvPr>
          <p:cNvPicPr>
            <a:picLocks noChangeAspect="1"/>
          </p:cNvPicPr>
          <p:nvPr/>
        </p:nvPicPr>
        <p:blipFill>
          <a:blip r:embed="rId3"/>
          <a:stretch>
            <a:fillRect/>
          </a:stretch>
        </p:blipFill>
        <p:spPr>
          <a:xfrm>
            <a:off x="-2747460" y="-3971358"/>
            <a:ext cx="7171319" cy="10148321"/>
          </a:xfrm>
          <a:prstGeom prst="rect">
            <a:avLst/>
          </a:prstGeom>
        </p:spPr>
      </p:pic>
      <p:sp>
        <p:nvSpPr>
          <p:cNvPr id="2" name="Titel 1">
            <a:extLst>
              <a:ext uri="{FF2B5EF4-FFF2-40B4-BE49-F238E27FC236}">
                <a16:creationId xmlns:a16="http://schemas.microsoft.com/office/drawing/2014/main" id="{40CFA0FB-7995-D2DD-320C-6E33AFB84C90}"/>
              </a:ext>
            </a:extLst>
          </p:cNvPr>
          <p:cNvSpPr>
            <a:spLocks noGrp="1"/>
          </p:cNvSpPr>
          <p:nvPr>
            <p:ph type="title"/>
          </p:nvPr>
        </p:nvSpPr>
        <p:spPr/>
        <p:txBody>
          <a:bodyPr/>
          <a:lstStyle/>
          <a:p>
            <a:r>
              <a:rPr lang="nl-NL" b="1">
                <a:solidFill>
                  <a:srgbClr val="15161F"/>
                </a:solidFill>
                <a:latin typeface="Abhaya Libre" panose="02000503000000000000" pitchFamily="2" charset="77"/>
                <a:cs typeface="Abhaya Libre" panose="02000503000000000000" pitchFamily="2" charset="77"/>
              </a:rPr>
              <a:t>Waarom de focus op evenementen?</a:t>
            </a:r>
          </a:p>
        </p:txBody>
      </p:sp>
      <p:sp>
        <p:nvSpPr>
          <p:cNvPr id="3" name="Tijdelijke aanduiding voor inhoud 2">
            <a:extLst>
              <a:ext uri="{FF2B5EF4-FFF2-40B4-BE49-F238E27FC236}">
                <a16:creationId xmlns:a16="http://schemas.microsoft.com/office/drawing/2014/main" id="{349C2EB4-B12D-7745-FCC9-61DA2253BF2C}"/>
              </a:ext>
            </a:extLst>
          </p:cNvPr>
          <p:cNvSpPr>
            <a:spLocks noGrp="1"/>
          </p:cNvSpPr>
          <p:nvPr>
            <p:ph idx="1"/>
          </p:nvPr>
        </p:nvSpPr>
        <p:spPr/>
        <p:txBody>
          <a:bodyPr/>
          <a:lstStyle/>
          <a:p>
            <a:r>
              <a:rPr lang="nl-NL">
                <a:solidFill>
                  <a:srgbClr val="15161F"/>
                </a:solidFill>
                <a:latin typeface="Futura PT Book" panose="020B0502020204020303" pitchFamily="34" charset="77"/>
              </a:rPr>
              <a:t>Evenementen zijn structureel onderdeel van de fysieke leefomgeving</a:t>
            </a:r>
          </a:p>
          <a:p>
            <a:pPr lvl="1"/>
            <a:r>
              <a:rPr lang="nl-NL">
                <a:solidFill>
                  <a:srgbClr val="15161F"/>
                </a:solidFill>
                <a:latin typeface="Futura PT Book" panose="020B0502020204020303" pitchFamily="34" charset="77"/>
              </a:rPr>
              <a:t>Vreemde eend in de bijt </a:t>
            </a:r>
            <a:r>
              <a:rPr lang="nl-NL" err="1">
                <a:solidFill>
                  <a:srgbClr val="15161F"/>
                </a:solidFill>
                <a:latin typeface="Futura PT Book" panose="020B0502020204020303" pitchFamily="34" charset="77"/>
              </a:rPr>
              <a:t>ivm</a:t>
            </a:r>
            <a:r>
              <a:rPr lang="nl-NL">
                <a:solidFill>
                  <a:srgbClr val="15161F"/>
                </a:solidFill>
                <a:latin typeface="Futura PT Book" panose="020B0502020204020303" pitchFamily="34" charset="77"/>
              </a:rPr>
              <a:t> Incidentele karakter van evenementen;</a:t>
            </a:r>
          </a:p>
          <a:p>
            <a:pPr lvl="1"/>
            <a:r>
              <a:rPr lang="nl-NL">
                <a:solidFill>
                  <a:srgbClr val="15161F"/>
                </a:solidFill>
                <a:latin typeface="Futura PT Book" panose="020B0502020204020303" pitchFamily="34" charset="77"/>
              </a:rPr>
              <a:t>Evenementen nemen toe in schaal en impact;</a:t>
            </a:r>
          </a:p>
          <a:p>
            <a:pPr lvl="1"/>
            <a:r>
              <a:rPr lang="nl-NL">
                <a:solidFill>
                  <a:srgbClr val="15161F"/>
                </a:solidFill>
                <a:latin typeface="Futura PT Book" panose="020B0502020204020303" pitchFamily="34" charset="77"/>
              </a:rPr>
              <a:t>Gemeente zoeken de balans tussen functies en locaties;</a:t>
            </a:r>
          </a:p>
          <a:p>
            <a:pPr lvl="1"/>
            <a:r>
              <a:rPr lang="nl-NL">
                <a:solidFill>
                  <a:srgbClr val="15161F"/>
                </a:solidFill>
                <a:latin typeface="Futura PT Book" panose="020B0502020204020303" pitchFamily="34" charset="77"/>
              </a:rPr>
              <a:t>Openbare ruimte onder druk, keuze valt niet altijd positief uit voor evenementen;</a:t>
            </a:r>
          </a:p>
          <a:p>
            <a:pPr lvl="1"/>
            <a:r>
              <a:rPr lang="nl-NL">
                <a:solidFill>
                  <a:srgbClr val="15161F"/>
                </a:solidFill>
                <a:latin typeface="Futura PT Book" panose="020B0502020204020303" pitchFamily="34" charset="77"/>
              </a:rPr>
              <a:t>Incidentele omgevingsvergunningverlening schiet tekort en is niet duurzaam.</a:t>
            </a:r>
          </a:p>
          <a:p>
            <a:pPr lvl="1"/>
            <a:endParaRPr lang="nl-NL">
              <a:solidFill>
                <a:srgbClr val="15161F"/>
              </a:solidFill>
              <a:latin typeface="Futura PT Book" panose="020B0502020204020303" pitchFamily="34" charset="77"/>
            </a:endParaRPr>
          </a:p>
        </p:txBody>
      </p:sp>
      <p:pic>
        <p:nvPicPr>
          <p:cNvPr id="11" name="Afbeelding 10" descr="Afbeelding met schermopname, Lettertype, Graphics, ontwerp&#10;&#10;Automatisch gegenereerde beschrijving">
            <a:extLst>
              <a:ext uri="{FF2B5EF4-FFF2-40B4-BE49-F238E27FC236}">
                <a16:creationId xmlns:a16="http://schemas.microsoft.com/office/drawing/2014/main" id="{7E21557C-E061-D88C-87C7-F3CEAEED8F0B}"/>
              </a:ext>
            </a:extLst>
          </p:cNvPr>
          <p:cNvPicPr>
            <a:picLocks noChangeAspect="1"/>
          </p:cNvPicPr>
          <p:nvPr/>
        </p:nvPicPr>
        <p:blipFill>
          <a:blip r:embed="rId4"/>
          <a:stretch>
            <a:fillRect/>
          </a:stretch>
        </p:blipFill>
        <p:spPr>
          <a:xfrm>
            <a:off x="9501188" y="5512594"/>
            <a:ext cx="2690812" cy="1345406"/>
          </a:xfrm>
          <a:prstGeom prst="rect">
            <a:avLst/>
          </a:prstGeom>
        </p:spPr>
      </p:pic>
    </p:spTree>
    <p:extLst>
      <p:ext uri="{BB962C8B-B14F-4D97-AF65-F5344CB8AC3E}">
        <p14:creationId xmlns:p14="http://schemas.microsoft.com/office/powerpoint/2010/main" val="7668536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7F4F0"/>
        </a:solidFill>
        <a:effectLst/>
      </p:bgPr>
    </p:bg>
    <p:spTree>
      <p:nvGrpSpPr>
        <p:cNvPr id="1" name="">
          <a:extLst>
            <a:ext uri="{FF2B5EF4-FFF2-40B4-BE49-F238E27FC236}">
              <a16:creationId xmlns:a16="http://schemas.microsoft.com/office/drawing/2014/main" id="{23106A11-B60C-4753-C6F6-D01D4504C160}"/>
            </a:ext>
          </a:extLst>
        </p:cNvPr>
        <p:cNvGrpSpPr/>
        <p:nvPr/>
      </p:nvGrpSpPr>
      <p:grpSpPr>
        <a:xfrm>
          <a:off x="0" y="0"/>
          <a:ext cx="0" cy="0"/>
          <a:chOff x="0" y="0"/>
          <a:chExt cx="0" cy="0"/>
        </a:xfrm>
      </p:grpSpPr>
      <p:pic>
        <p:nvPicPr>
          <p:cNvPr id="9" name="Afbeelding 8" descr="Afbeelding met duisternis, zwart&#10;&#10;Automatisch gegenereerde beschrijving">
            <a:extLst>
              <a:ext uri="{FF2B5EF4-FFF2-40B4-BE49-F238E27FC236}">
                <a16:creationId xmlns:a16="http://schemas.microsoft.com/office/drawing/2014/main" id="{F91EC866-4DED-A65A-BA9A-25C2136F8C8C}"/>
              </a:ext>
            </a:extLst>
          </p:cNvPr>
          <p:cNvPicPr>
            <a:picLocks noChangeAspect="1"/>
          </p:cNvPicPr>
          <p:nvPr/>
        </p:nvPicPr>
        <p:blipFill>
          <a:blip r:embed="rId3"/>
          <a:stretch>
            <a:fillRect/>
          </a:stretch>
        </p:blipFill>
        <p:spPr>
          <a:xfrm>
            <a:off x="-2747460" y="-3971358"/>
            <a:ext cx="7171319" cy="10148321"/>
          </a:xfrm>
          <a:prstGeom prst="rect">
            <a:avLst/>
          </a:prstGeom>
        </p:spPr>
      </p:pic>
      <p:sp>
        <p:nvSpPr>
          <p:cNvPr id="2" name="Titel 1">
            <a:extLst>
              <a:ext uri="{FF2B5EF4-FFF2-40B4-BE49-F238E27FC236}">
                <a16:creationId xmlns:a16="http://schemas.microsoft.com/office/drawing/2014/main" id="{545B2830-6E52-F27C-0405-4E7DA96A0DF4}"/>
              </a:ext>
            </a:extLst>
          </p:cNvPr>
          <p:cNvSpPr>
            <a:spLocks noGrp="1"/>
          </p:cNvSpPr>
          <p:nvPr>
            <p:ph type="title"/>
          </p:nvPr>
        </p:nvSpPr>
        <p:spPr/>
        <p:txBody>
          <a:bodyPr/>
          <a:lstStyle/>
          <a:p>
            <a:r>
              <a:rPr lang="nl-NL" b="1">
                <a:solidFill>
                  <a:srgbClr val="15161F"/>
                </a:solidFill>
                <a:latin typeface="Abhaya Libre" panose="02000503000000000000" pitchFamily="2" charset="77"/>
                <a:cs typeface="Abhaya Libre" panose="02000503000000000000" pitchFamily="2" charset="77"/>
              </a:rPr>
              <a:t>Omgevingswet </a:t>
            </a:r>
            <a:r>
              <a:rPr lang="nl-NL" b="1" err="1">
                <a:solidFill>
                  <a:srgbClr val="15161F"/>
                </a:solidFill>
                <a:latin typeface="Abhaya Libre" panose="02000503000000000000" pitchFamily="2" charset="77"/>
                <a:cs typeface="Abhaya Libre" panose="02000503000000000000" pitchFamily="2" charset="77"/>
              </a:rPr>
              <a:t>vs</a:t>
            </a:r>
            <a:r>
              <a:rPr lang="nl-NL" b="1">
                <a:solidFill>
                  <a:srgbClr val="15161F"/>
                </a:solidFill>
                <a:latin typeface="Abhaya Libre" panose="02000503000000000000" pitchFamily="2" charset="77"/>
                <a:cs typeface="Abhaya Libre" panose="02000503000000000000" pitchFamily="2" charset="77"/>
              </a:rPr>
              <a:t> Evenementen</a:t>
            </a:r>
          </a:p>
        </p:txBody>
      </p:sp>
      <p:sp>
        <p:nvSpPr>
          <p:cNvPr id="3" name="Tijdelijke aanduiding voor inhoud 2">
            <a:extLst>
              <a:ext uri="{FF2B5EF4-FFF2-40B4-BE49-F238E27FC236}">
                <a16:creationId xmlns:a16="http://schemas.microsoft.com/office/drawing/2014/main" id="{B89FF8FD-CFCB-7B9B-527F-525085329986}"/>
              </a:ext>
            </a:extLst>
          </p:cNvPr>
          <p:cNvSpPr>
            <a:spLocks noGrp="1"/>
          </p:cNvSpPr>
          <p:nvPr>
            <p:ph idx="1"/>
          </p:nvPr>
        </p:nvSpPr>
        <p:spPr>
          <a:xfrm>
            <a:off x="838200" y="1497379"/>
            <a:ext cx="10515600" cy="4351338"/>
          </a:xfrm>
        </p:spPr>
        <p:txBody>
          <a:bodyPr vert="horz" lIns="91440" tIns="45720" rIns="91440" bIns="45720" rtlCol="0" anchor="t">
            <a:normAutofit/>
          </a:bodyPr>
          <a:lstStyle/>
          <a:p>
            <a:r>
              <a:rPr lang="nl-NL">
                <a:solidFill>
                  <a:srgbClr val="15161F"/>
                </a:solidFill>
                <a:latin typeface="Futura PT Book"/>
              </a:rPr>
              <a:t>Instrumentarium:</a:t>
            </a:r>
          </a:p>
          <a:p>
            <a:pPr lvl="1"/>
            <a:r>
              <a:rPr lang="nl-NL" sz="2000">
                <a:solidFill>
                  <a:srgbClr val="15161F"/>
                </a:solidFill>
                <a:latin typeface="Futura PT Book"/>
              </a:rPr>
              <a:t>Visie:</a:t>
            </a:r>
            <a:endParaRPr lang="nl-NL">
              <a:latin typeface="Futura PT Book"/>
            </a:endParaRPr>
          </a:p>
          <a:p>
            <a:pPr lvl="2"/>
            <a:r>
              <a:rPr lang="nl-NL" sz="1600">
                <a:solidFill>
                  <a:srgbClr val="15161F"/>
                </a:solidFill>
                <a:latin typeface="Futura PT Book"/>
              </a:rPr>
              <a:t>Evenementen zijn tweede levensbehoefte dus verdienen een plek in de visie. </a:t>
            </a:r>
          </a:p>
          <a:p>
            <a:pPr lvl="2"/>
            <a:r>
              <a:rPr lang="nl-NL" sz="1600">
                <a:solidFill>
                  <a:srgbClr val="15161F"/>
                </a:solidFill>
                <a:latin typeface="Futura PT Book"/>
              </a:rPr>
              <a:t>Enige ambitie op gebied van evenementen vraagt om plek in visie.</a:t>
            </a:r>
          </a:p>
          <a:p>
            <a:pPr lvl="1"/>
            <a:r>
              <a:rPr lang="nl-NL" sz="2000">
                <a:solidFill>
                  <a:srgbClr val="15161F"/>
                </a:solidFill>
                <a:latin typeface="Futura PT Book"/>
              </a:rPr>
              <a:t>Programma:</a:t>
            </a:r>
          </a:p>
          <a:p>
            <a:pPr lvl="2"/>
            <a:r>
              <a:rPr lang="nl-NL" sz="1600">
                <a:solidFill>
                  <a:srgbClr val="15161F"/>
                </a:solidFill>
                <a:latin typeface="Futura PT Book"/>
              </a:rPr>
              <a:t>Heb je nou echt ambitie dan verdient evenementen een eigen programma</a:t>
            </a:r>
          </a:p>
          <a:p>
            <a:pPr lvl="2"/>
            <a:r>
              <a:rPr lang="nl-NL" sz="1600">
                <a:solidFill>
                  <a:srgbClr val="15161F"/>
                </a:solidFill>
                <a:latin typeface="Futura PT Book"/>
              </a:rPr>
              <a:t>Op zijn minst verdienen evenementen een plek in een programma!</a:t>
            </a:r>
          </a:p>
          <a:p>
            <a:pPr lvl="1"/>
            <a:r>
              <a:rPr lang="nl-NL" sz="2000">
                <a:solidFill>
                  <a:srgbClr val="15161F"/>
                </a:solidFill>
                <a:latin typeface="Futura PT Book"/>
              </a:rPr>
              <a:t>Omgevingsplan:</a:t>
            </a:r>
          </a:p>
          <a:p>
            <a:pPr lvl="2"/>
            <a:r>
              <a:rPr lang="nl-NL" sz="1600">
                <a:solidFill>
                  <a:srgbClr val="15161F"/>
                </a:solidFill>
                <a:latin typeface="Futura PT Book"/>
              </a:rPr>
              <a:t>Algemene regels</a:t>
            </a:r>
          </a:p>
          <a:p>
            <a:pPr lvl="2"/>
            <a:r>
              <a:rPr lang="nl-NL" sz="1600">
                <a:solidFill>
                  <a:srgbClr val="15161F"/>
                </a:solidFill>
                <a:latin typeface="Futura PT Book"/>
              </a:rPr>
              <a:t>Detailregels</a:t>
            </a:r>
          </a:p>
          <a:p>
            <a:pPr lvl="2"/>
            <a:r>
              <a:rPr lang="nl-NL" sz="1600">
                <a:solidFill>
                  <a:srgbClr val="15161F"/>
                </a:solidFill>
                <a:latin typeface="Futura PT Book"/>
              </a:rPr>
              <a:t>Van vergunningsvrij tot OPA</a:t>
            </a:r>
          </a:p>
          <a:p>
            <a:pPr lvl="1"/>
            <a:r>
              <a:rPr lang="nl-NL" sz="2000">
                <a:solidFill>
                  <a:srgbClr val="15161F"/>
                </a:solidFill>
                <a:latin typeface="Futura PT Book"/>
              </a:rPr>
              <a:t>Vergunning:</a:t>
            </a:r>
          </a:p>
          <a:p>
            <a:pPr lvl="2"/>
            <a:r>
              <a:rPr lang="nl-NL" sz="1600">
                <a:solidFill>
                  <a:srgbClr val="15161F"/>
                </a:solidFill>
                <a:latin typeface="Futura PT Book"/>
              </a:rPr>
              <a:t>OPA/BOPA door gemeente of initiatiefnemer</a:t>
            </a:r>
          </a:p>
          <a:p>
            <a:pPr lvl="1"/>
            <a:endParaRPr lang="nl-NL">
              <a:solidFill>
                <a:srgbClr val="15161F"/>
              </a:solidFill>
              <a:latin typeface="Futura PT Book" panose="020B0502020204020303" pitchFamily="34" charset="77"/>
            </a:endParaRPr>
          </a:p>
        </p:txBody>
      </p:sp>
      <p:pic>
        <p:nvPicPr>
          <p:cNvPr id="11" name="Afbeelding 10" descr="Afbeelding met schermopname, Lettertype, Graphics, ontwerp&#10;&#10;Automatisch gegenereerde beschrijving">
            <a:extLst>
              <a:ext uri="{FF2B5EF4-FFF2-40B4-BE49-F238E27FC236}">
                <a16:creationId xmlns:a16="http://schemas.microsoft.com/office/drawing/2014/main" id="{7809F38F-DEFC-503A-0492-E60ADE2C0FBF}"/>
              </a:ext>
            </a:extLst>
          </p:cNvPr>
          <p:cNvPicPr>
            <a:picLocks noChangeAspect="1"/>
          </p:cNvPicPr>
          <p:nvPr/>
        </p:nvPicPr>
        <p:blipFill>
          <a:blip r:embed="rId4"/>
          <a:stretch>
            <a:fillRect/>
          </a:stretch>
        </p:blipFill>
        <p:spPr>
          <a:xfrm>
            <a:off x="9501188" y="5512594"/>
            <a:ext cx="2690812" cy="1345406"/>
          </a:xfrm>
          <a:prstGeom prst="rect">
            <a:avLst/>
          </a:prstGeom>
        </p:spPr>
      </p:pic>
      <p:pic>
        <p:nvPicPr>
          <p:cNvPr id="4" name="Afbeelding 3" descr="De beleidscyclus onder de Omgevingswet">
            <a:extLst>
              <a:ext uri="{FF2B5EF4-FFF2-40B4-BE49-F238E27FC236}">
                <a16:creationId xmlns:a16="http://schemas.microsoft.com/office/drawing/2014/main" id="{615B2D19-D110-A928-6985-B65BADB03BBB}"/>
              </a:ext>
            </a:extLst>
          </p:cNvPr>
          <p:cNvPicPr>
            <a:picLocks noChangeAspect="1"/>
          </p:cNvPicPr>
          <p:nvPr/>
        </p:nvPicPr>
        <p:blipFill>
          <a:blip r:embed="rId5"/>
          <a:stretch/>
        </p:blipFill>
        <p:spPr>
          <a:xfrm>
            <a:off x="7734310" y="2071337"/>
            <a:ext cx="5306459" cy="3568613"/>
          </a:xfrm>
          <a:prstGeom prst="rect">
            <a:avLst/>
          </a:prstGeom>
        </p:spPr>
      </p:pic>
    </p:spTree>
    <p:extLst>
      <p:ext uri="{BB962C8B-B14F-4D97-AF65-F5344CB8AC3E}">
        <p14:creationId xmlns:p14="http://schemas.microsoft.com/office/powerpoint/2010/main" val="41055298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7F4F0"/>
        </a:solidFill>
        <a:effectLst/>
      </p:bgPr>
    </p:bg>
    <p:spTree>
      <p:nvGrpSpPr>
        <p:cNvPr id="1" name="">
          <a:extLst>
            <a:ext uri="{FF2B5EF4-FFF2-40B4-BE49-F238E27FC236}">
              <a16:creationId xmlns:a16="http://schemas.microsoft.com/office/drawing/2014/main" id="{92F09EDC-8AC4-B001-5027-8AA0B567FFED}"/>
            </a:ext>
          </a:extLst>
        </p:cNvPr>
        <p:cNvGrpSpPr/>
        <p:nvPr/>
      </p:nvGrpSpPr>
      <p:grpSpPr>
        <a:xfrm>
          <a:off x="0" y="0"/>
          <a:ext cx="0" cy="0"/>
          <a:chOff x="0" y="0"/>
          <a:chExt cx="0" cy="0"/>
        </a:xfrm>
      </p:grpSpPr>
      <p:pic>
        <p:nvPicPr>
          <p:cNvPr id="9" name="Afbeelding 8" descr="Afbeelding met duisternis, zwart&#10;&#10;Automatisch gegenereerde beschrijving">
            <a:extLst>
              <a:ext uri="{FF2B5EF4-FFF2-40B4-BE49-F238E27FC236}">
                <a16:creationId xmlns:a16="http://schemas.microsoft.com/office/drawing/2014/main" id="{65213312-ED30-3384-AEE4-4AE5EBFEAA36}"/>
              </a:ext>
            </a:extLst>
          </p:cNvPr>
          <p:cNvPicPr>
            <a:picLocks noChangeAspect="1"/>
          </p:cNvPicPr>
          <p:nvPr/>
        </p:nvPicPr>
        <p:blipFill>
          <a:blip r:embed="rId3"/>
          <a:stretch>
            <a:fillRect/>
          </a:stretch>
        </p:blipFill>
        <p:spPr>
          <a:xfrm>
            <a:off x="-2747460" y="-3971358"/>
            <a:ext cx="7171319" cy="10148321"/>
          </a:xfrm>
          <a:prstGeom prst="rect">
            <a:avLst/>
          </a:prstGeom>
        </p:spPr>
      </p:pic>
      <p:sp>
        <p:nvSpPr>
          <p:cNvPr id="2" name="Titel 1">
            <a:extLst>
              <a:ext uri="{FF2B5EF4-FFF2-40B4-BE49-F238E27FC236}">
                <a16:creationId xmlns:a16="http://schemas.microsoft.com/office/drawing/2014/main" id="{F7794FCC-F97A-09B2-62B2-38636033288C}"/>
              </a:ext>
            </a:extLst>
          </p:cNvPr>
          <p:cNvSpPr>
            <a:spLocks noGrp="1"/>
          </p:cNvSpPr>
          <p:nvPr>
            <p:ph type="title"/>
          </p:nvPr>
        </p:nvSpPr>
        <p:spPr/>
        <p:txBody>
          <a:bodyPr/>
          <a:lstStyle/>
          <a:p>
            <a:r>
              <a:rPr lang="nl-NL" b="1">
                <a:solidFill>
                  <a:srgbClr val="15161F"/>
                </a:solidFill>
                <a:latin typeface="Abhaya Libre"/>
                <a:cs typeface="Abhaya Libre" panose="02000503000000000000" pitchFamily="2" charset="77"/>
              </a:rPr>
              <a:t>Wat treffen we nu aan?</a:t>
            </a:r>
            <a:endParaRPr lang="nl-NL" b="1">
              <a:solidFill>
                <a:srgbClr val="15161F"/>
              </a:solidFill>
              <a:latin typeface="Abhaya Libre" panose="02000503000000000000" pitchFamily="2" charset="77"/>
              <a:cs typeface="Abhaya Libre" panose="02000503000000000000" pitchFamily="2" charset="77"/>
            </a:endParaRPr>
          </a:p>
        </p:txBody>
      </p:sp>
      <p:sp>
        <p:nvSpPr>
          <p:cNvPr id="3" name="Tijdelijke aanduiding voor inhoud 2">
            <a:extLst>
              <a:ext uri="{FF2B5EF4-FFF2-40B4-BE49-F238E27FC236}">
                <a16:creationId xmlns:a16="http://schemas.microsoft.com/office/drawing/2014/main" id="{0F715FD2-6DD5-7B91-1133-0391C74DC435}"/>
              </a:ext>
            </a:extLst>
          </p:cNvPr>
          <p:cNvSpPr>
            <a:spLocks noGrp="1"/>
          </p:cNvSpPr>
          <p:nvPr>
            <p:ph idx="1"/>
          </p:nvPr>
        </p:nvSpPr>
        <p:spPr>
          <a:xfrm>
            <a:off x="838199" y="1484146"/>
            <a:ext cx="10515600" cy="4351338"/>
          </a:xfrm>
        </p:spPr>
        <p:txBody>
          <a:bodyPr vert="horz" lIns="91440" tIns="45720" rIns="91440" bIns="45720" rtlCol="0" anchor="t">
            <a:normAutofit fontScale="92500" lnSpcReduction="10000"/>
          </a:bodyPr>
          <a:lstStyle/>
          <a:p>
            <a:r>
              <a:rPr lang="nl-NL">
                <a:solidFill>
                  <a:srgbClr val="15161F"/>
                </a:solidFill>
                <a:latin typeface="Futura PT Book"/>
              </a:rPr>
              <a:t>Bestemmingsplan maar ook omgevingsplan:</a:t>
            </a:r>
            <a:endParaRPr lang="nl-NL" sz="2000">
              <a:solidFill>
                <a:srgbClr val="15161F"/>
              </a:solidFill>
              <a:latin typeface="Futura PT Book"/>
            </a:endParaRPr>
          </a:p>
          <a:p>
            <a:pPr lvl="1"/>
            <a:r>
              <a:rPr lang="nl-NL" sz="1900">
                <a:solidFill>
                  <a:srgbClr val="15161F"/>
                </a:solidFill>
                <a:latin typeface="Arial"/>
                <a:cs typeface="Arial"/>
              </a:rPr>
              <a:t>Bestemming/functie:</a:t>
            </a:r>
            <a:endParaRPr lang="en-US" sz="1900">
              <a:solidFill>
                <a:srgbClr val="000000"/>
              </a:solidFill>
              <a:latin typeface="Arial"/>
              <a:cs typeface="Arial"/>
            </a:endParaRPr>
          </a:p>
          <a:p>
            <a:pPr lvl="2"/>
            <a:r>
              <a:rPr lang="nl-NL" sz="1500">
                <a:solidFill>
                  <a:srgbClr val="15161F"/>
                </a:solidFill>
                <a:latin typeface="Arial"/>
                <a:cs typeface="Arial"/>
              </a:rPr>
              <a:t>Evenementen binnen verkeer of onder festiviteiten</a:t>
            </a:r>
            <a:endParaRPr lang="en-US" sz="1500">
              <a:solidFill>
                <a:srgbClr val="000000"/>
              </a:solidFill>
              <a:latin typeface="Arial"/>
              <a:cs typeface="Arial"/>
            </a:endParaRPr>
          </a:p>
          <a:p>
            <a:pPr lvl="2"/>
            <a:r>
              <a:rPr lang="nl-NL" sz="1500">
                <a:solidFill>
                  <a:srgbClr val="15161F"/>
                </a:solidFill>
                <a:latin typeface="Arial"/>
                <a:cs typeface="Arial"/>
              </a:rPr>
              <a:t>Obv “Locatieprofielen” </a:t>
            </a:r>
            <a:endParaRPr lang="en-US" sz="1500">
              <a:solidFill>
                <a:srgbClr val="000000"/>
              </a:solidFill>
              <a:latin typeface="Arial"/>
              <a:cs typeface="Arial"/>
            </a:endParaRPr>
          </a:p>
          <a:p>
            <a:pPr lvl="2"/>
            <a:r>
              <a:rPr lang="nl-NL" sz="1500">
                <a:solidFill>
                  <a:srgbClr val="15161F"/>
                </a:solidFill>
                <a:latin typeface="Arial"/>
                <a:cs typeface="Arial"/>
              </a:rPr>
              <a:t>Spreidingsvoorwaarden</a:t>
            </a:r>
            <a:endParaRPr lang="en-US" sz="1500">
              <a:solidFill>
                <a:srgbClr val="000000"/>
              </a:solidFill>
              <a:latin typeface="Arial"/>
              <a:cs typeface="Arial"/>
            </a:endParaRPr>
          </a:p>
          <a:p>
            <a:pPr lvl="2"/>
            <a:r>
              <a:rPr lang="nl-NL" sz="1500">
                <a:solidFill>
                  <a:srgbClr val="15161F"/>
                </a:solidFill>
                <a:latin typeface="Arial"/>
                <a:cs typeface="Arial"/>
              </a:rPr>
              <a:t>Obv verouderd onderzoek/geen ETFAL/geen participatie</a:t>
            </a:r>
            <a:endParaRPr lang="nl-NL"/>
          </a:p>
          <a:p>
            <a:pPr lvl="1"/>
            <a:r>
              <a:rPr lang="nl-NL" sz="2000">
                <a:solidFill>
                  <a:srgbClr val="15161F"/>
                </a:solidFill>
                <a:latin typeface="Futura PT Book"/>
              </a:rPr>
              <a:t>Locatieprofielen met meerdere sporen </a:t>
            </a:r>
            <a:endParaRPr lang="nl-NL"/>
          </a:p>
          <a:p>
            <a:pPr lvl="2"/>
            <a:r>
              <a:rPr lang="nl-NL" sz="1600">
                <a:solidFill>
                  <a:srgbClr val="15161F"/>
                </a:solidFill>
                <a:latin typeface="Futura PT Book"/>
              </a:rPr>
              <a:t>Ruimte (spreiding/geluid/mobiliteit)</a:t>
            </a:r>
          </a:p>
          <a:p>
            <a:pPr lvl="2"/>
            <a:r>
              <a:rPr lang="nl-NL" sz="1600">
                <a:solidFill>
                  <a:srgbClr val="15161F"/>
                </a:solidFill>
                <a:latin typeface="Futura PT Book"/>
              </a:rPr>
              <a:t>Veiligheid (aantal/ontvluchting)</a:t>
            </a:r>
          </a:p>
          <a:p>
            <a:pPr lvl="2"/>
            <a:r>
              <a:rPr lang="nl-NL" sz="1600">
                <a:solidFill>
                  <a:srgbClr val="15161F"/>
                </a:solidFill>
                <a:latin typeface="Futura PT Book"/>
              </a:rPr>
              <a:t>Faciliteiten (water/stroom/riool)</a:t>
            </a:r>
          </a:p>
          <a:p>
            <a:pPr lvl="1"/>
            <a:r>
              <a:rPr lang="nl-NL" sz="2000">
                <a:solidFill>
                  <a:srgbClr val="15161F"/>
                </a:solidFill>
                <a:latin typeface="Futura PT Book"/>
              </a:rPr>
              <a:t>Probleemeigenaar?</a:t>
            </a:r>
          </a:p>
          <a:p>
            <a:pPr lvl="2"/>
            <a:r>
              <a:rPr lang="nl-NL" sz="1600">
                <a:solidFill>
                  <a:srgbClr val="15161F"/>
                </a:solidFill>
                <a:latin typeface="Futura PT Book" panose="020B0502020204020303" pitchFamily="34" charset="77"/>
              </a:rPr>
              <a:t>Organisatoren geen idee</a:t>
            </a:r>
          </a:p>
          <a:p>
            <a:pPr lvl="2"/>
            <a:r>
              <a:rPr lang="nl-NL" sz="1600">
                <a:solidFill>
                  <a:srgbClr val="15161F"/>
                </a:solidFill>
                <a:latin typeface="Futura PT Book" panose="020B0502020204020303" pitchFamily="34" charset="77"/>
              </a:rPr>
              <a:t>OOV/VTH geen idee</a:t>
            </a:r>
          </a:p>
          <a:p>
            <a:pPr lvl="2"/>
            <a:r>
              <a:rPr lang="nl-NL" sz="1600">
                <a:solidFill>
                  <a:srgbClr val="15161F"/>
                </a:solidFill>
                <a:latin typeface="Futura PT Book"/>
              </a:rPr>
              <a:t>RO geen </a:t>
            </a:r>
            <a:r>
              <a:rPr lang="nl-NL" sz="1600" err="1">
                <a:solidFill>
                  <a:srgbClr val="15161F"/>
                </a:solidFill>
                <a:latin typeface="Futura PT Book"/>
              </a:rPr>
              <a:t>prio</a:t>
            </a:r>
            <a:endParaRPr lang="nl-NL" sz="1600">
              <a:solidFill>
                <a:srgbClr val="15161F"/>
              </a:solidFill>
              <a:latin typeface="Futura PT Book"/>
            </a:endParaRPr>
          </a:p>
          <a:p>
            <a:pPr lvl="2"/>
            <a:r>
              <a:rPr lang="nl-NL" sz="1600">
                <a:solidFill>
                  <a:srgbClr val="15161F"/>
                </a:solidFill>
                <a:latin typeface="Futura PT Book" panose="020B0502020204020303" pitchFamily="34" charset="77"/>
              </a:rPr>
              <a:t>Geen communicatie</a:t>
            </a:r>
          </a:p>
          <a:p>
            <a:pPr lvl="1"/>
            <a:r>
              <a:rPr lang="nl-NL" sz="2000">
                <a:solidFill>
                  <a:srgbClr val="15161F"/>
                </a:solidFill>
                <a:latin typeface="Futura PT Book"/>
              </a:rPr>
              <a:t>Risico!</a:t>
            </a:r>
            <a:endParaRPr lang="nl-NL" sz="2000">
              <a:solidFill>
                <a:srgbClr val="15161F"/>
              </a:solidFill>
              <a:latin typeface="Futura PT Book" panose="020B0502020204020303" pitchFamily="34" charset="77"/>
            </a:endParaRPr>
          </a:p>
        </p:txBody>
      </p:sp>
      <p:pic>
        <p:nvPicPr>
          <p:cNvPr id="11" name="Afbeelding 10" descr="Afbeelding met schermopname, Lettertype, Graphics, ontwerp&#10;&#10;Automatisch gegenereerde beschrijving">
            <a:extLst>
              <a:ext uri="{FF2B5EF4-FFF2-40B4-BE49-F238E27FC236}">
                <a16:creationId xmlns:a16="http://schemas.microsoft.com/office/drawing/2014/main" id="{05276A3D-1D7B-BE7B-3FA4-B0C519269C77}"/>
              </a:ext>
            </a:extLst>
          </p:cNvPr>
          <p:cNvPicPr>
            <a:picLocks noChangeAspect="1"/>
          </p:cNvPicPr>
          <p:nvPr/>
        </p:nvPicPr>
        <p:blipFill>
          <a:blip r:embed="rId4"/>
          <a:stretch>
            <a:fillRect/>
          </a:stretch>
        </p:blipFill>
        <p:spPr>
          <a:xfrm>
            <a:off x="9501188" y="5512594"/>
            <a:ext cx="2690812" cy="1345406"/>
          </a:xfrm>
          <a:prstGeom prst="rect">
            <a:avLst/>
          </a:prstGeom>
        </p:spPr>
      </p:pic>
      <p:pic>
        <p:nvPicPr>
          <p:cNvPr id="4" name="Afbeelding 3" descr="De beleidscyclus onder de Omgevingswet">
            <a:extLst>
              <a:ext uri="{FF2B5EF4-FFF2-40B4-BE49-F238E27FC236}">
                <a16:creationId xmlns:a16="http://schemas.microsoft.com/office/drawing/2014/main" id="{DB5AAE97-91FC-AB08-C4E3-81510582573F}"/>
              </a:ext>
            </a:extLst>
          </p:cNvPr>
          <p:cNvPicPr>
            <a:picLocks noChangeAspect="1"/>
          </p:cNvPicPr>
          <p:nvPr/>
        </p:nvPicPr>
        <p:blipFill>
          <a:blip r:embed="rId5"/>
          <a:stretch/>
        </p:blipFill>
        <p:spPr>
          <a:xfrm>
            <a:off x="6496254" y="1497379"/>
            <a:ext cx="5693320" cy="3861689"/>
          </a:xfrm>
          <a:prstGeom prst="rect">
            <a:avLst/>
          </a:prstGeom>
        </p:spPr>
      </p:pic>
    </p:spTree>
    <p:extLst>
      <p:ext uri="{BB962C8B-B14F-4D97-AF65-F5344CB8AC3E}">
        <p14:creationId xmlns:p14="http://schemas.microsoft.com/office/powerpoint/2010/main" val="156961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7F4F0"/>
        </a:solidFill>
        <a:effectLst/>
      </p:bgPr>
    </p:bg>
    <p:spTree>
      <p:nvGrpSpPr>
        <p:cNvPr id="1" name="">
          <a:extLst>
            <a:ext uri="{FF2B5EF4-FFF2-40B4-BE49-F238E27FC236}">
              <a16:creationId xmlns:a16="http://schemas.microsoft.com/office/drawing/2014/main" id="{A42D5C00-5961-7915-4A56-AA8A47EB3F26}"/>
            </a:ext>
          </a:extLst>
        </p:cNvPr>
        <p:cNvGrpSpPr/>
        <p:nvPr/>
      </p:nvGrpSpPr>
      <p:grpSpPr>
        <a:xfrm>
          <a:off x="0" y="0"/>
          <a:ext cx="0" cy="0"/>
          <a:chOff x="0" y="0"/>
          <a:chExt cx="0" cy="0"/>
        </a:xfrm>
      </p:grpSpPr>
      <p:pic>
        <p:nvPicPr>
          <p:cNvPr id="9" name="Afbeelding 8" descr="Afbeelding met duisternis, zwart&#10;&#10;Automatisch gegenereerde beschrijving">
            <a:extLst>
              <a:ext uri="{FF2B5EF4-FFF2-40B4-BE49-F238E27FC236}">
                <a16:creationId xmlns:a16="http://schemas.microsoft.com/office/drawing/2014/main" id="{95CC7CE9-E43B-855C-21B9-E398628F2B18}"/>
              </a:ext>
            </a:extLst>
          </p:cNvPr>
          <p:cNvPicPr>
            <a:picLocks noChangeAspect="1"/>
          </p:cNvPicPr>
          <p:nvPr/>
        </p:nvPicPr>
        <p:blipFill>
          <a:blip r:embed="rId3"/>
          <a:stretch>
            <a:fillRect/>
          </a:stretch>
        </p:blipFill>
        <p:spPr>
          <a:xfrm>
            <a:off x="-2747460" y="-3953842"/>
            <a:ext cx="7171319" cy="10148321"/>
          </a:xfrm>
          <a:prstGeom prst="rect">
            <a:avLst/>
          </a:prstGeom>
        </p:spPr>
      </p:pic>
      <p:sp>
        <p:nvSpPr>
          <p:cNvPr id="2" name="Titel 1">
            <a:extLst>
              <a:ext uri="{FF2B5EF4-FFF2-40B4-BE49-F238E27FC236}">
                <a16:creationId xmlns:a16="http://schemas.microsoft.com/office/drawing/2014/main" id="{D2EB617F-F05F-31AF-9B88-F644C28BB5FA}"/>
              </a:ext>
            </a:extLst>
          </p:cNvPr>
          <p:cNvSpPr>
            <a:spLocks noGrp="1"/>
          </p:cNvSpPr>
          <p:nvPr>
            <p:ph type="title"/>
          </p:nvPr>
        </p:nvSpPr>
        <p:spPr/>
        <p:txBody>
          <a:bodyPr/>
          <a:lstStyle/>
          <a:p>
            <a:r>
              <a:rPr lang="nl-NL" b="1">
                <a:solidFill>
                  <a:srgbClr val="15161F"/>
                </a:solidFill>
                <a:latin typeface="Abhaya Libre" panose="02000503000000000000" pitchFamily="2" charset="77"/>
                <a:cs typeface="Abhaya Libre" panose="02000503000000000000" pitchFamily="2" charset="77"/>
              </a:rPr>
              <a:t>Oplossing?</a:t>
            </a:r>
          </a:p>
        </p:txBody>
      </p:sp>
      <p:sp>
        <p:nvSpPr>
          <p:cNvPr id="3" name="Tijdelijke aanduiding voor inhoud 2">
            <a:extLst>
              <a:ext uri="{FF2B5EF4-FFF2-40B4-BE49-F238E27FC236}">
                <a16:creationId xmlns:a16="http://schemas.microsoft.com/office/drawing/2014/main" id="{E92CB799-A122-1878-85EB-2B49F2340F2D}"/>
              </a:ext>
            </a:extLst>
          </p:cNvPr>
          <p:cNvSpPr>
            <a:spLocks noGrp="1"/>
          </p:cNvSpPr>
          <p:nvPr>
            <p:ph idx="1"/>
          </p:nvPr>
        </p:nvSpPr>
        <p:spPr/>
        <p:txBody>
          <a:bodyPr vert="horz" lIns="91440" tIns="45720" rIns="91440" bIns="45720" rtlCol="0" anchor="t">
            <a:normAutofit/>
          </a:bodyPr>
          <a:lstStyle/>
          <a:p>
            <a:pPr marL="457200" lvl="1" indent="0">
              <a:buNone/>
            </a:pPr>
            <a:endParaRPr lang="nl-NL">
              <a:solidFill>
                <a:srgbClr val="15161F"/>
              </a:solidFill>
              <a:latin typeface="Futura PT Book"/>
            </a:endParaRPr>
          </a:p>
          <a:p>
            <a:pPr marL="457200" lvl="1" indent="0">
              <a:buNone/>
            </a:pPr>
            <a:r>
              <a:rPr lang="nl-NL" b="1">
                <a:solidFill>
                  <a:srgbClr val="15161F"/>
                </a:solidFill>
                <a:latin typeface="Futura PT Book"/>
              </a:rPr>
              <a:t>Vraag:</a:t>
            </a:r>
          </a:p>
          <a:p>
            <a:pPr lvl="1">
              <a:buFont typeface="Calibri" panose="020B0604020202020204" pitchFamily="34" charset="0"/>
              <a:buChar char="-"/>
            </a:pPr>
            <a:r>
              <a:rPr lang="nl-NL">
                <a:solidFill>
                  <a:srgbClr val="15161F"/>
                </a:solidFill>
                <a:latin typeface="Futura PT Book"/>
              </a:rPr>
              <a:t>Wat is wat u betreft de beste oplossing?</a:t>
            </a:r>
            <a:endParaRPr lang="nl-NL">
              <a:solidFill>
                <a:srgbClr val="000000"/>
              </a:solidFill>
              <a:latin typeface="Aptos" panose="02110004020202020204"/>
            </a:endParaRPr>
          </a:p>
          <a:p>
            <a:pPr lvl="1">
              <a:buFont typeface="Calibri" panose="020B0604020202020204" pitchFamily="34" charset="0"/>
              <a:buChar char="-"/>
            </a:pPr>
            <a:endParaRPr lang="nl-NL">
              <a:solidFill>
                <a:srgbClr val="15161F"/>
              </a:solidFill>
              <a:latin typeface="Futura PT Book"/>
            </a:endParaRPr>
          </a:p>
          <a:p>
            <a:pPr lvl="1">
              <a:buFont typeface="Calibri" panose="020B0604020202020204" pitchFamily="34" charset="0"/>
              <a:buChar char="-"/>
            </a:pPr>
            <a:r>
              <a:rPr lang="nl-NL">
                <a:solidFill>
                  <a:srgbClr val="15161F"/>
                </a:solidFill>
                <a:latin typeface="Futura PT Book"/>
              </a:rPr>
              <a:t>Is daar aandacht of prioriteit prio voor en waar zou die moeten liggen?</a:t>
            </a:r>
            <a:endParaRPr lang="nl-NL">
              <a:solidFill>
                <a:srgbClr val="000000"/>
              </a:solidFill>
              <a:latin typeface="Aptos" panose="02110004020202020204"/>
            </a:endParaRPr>
          </a:p>
          <a:p>
            <a:pPr lvl="1">
              <a:buFont typeface="Calibri" panose="020B0604020202020204" pitchFamily="34" charset="0"/>
              <a:buChar char="-"/>
            </a:pPr>
            <a:endParaRPr lang="nl-NL">
              <a:solidFill>
                <a:srgbClr val="15161F"/>
              </a:solidFill>
              <a:latin typeface="Futura PT Book"/>
            </a:endParaRPr>
          </a:p>
          <a:p>
            <a:pPr lvl="1">
              <a:buFont typeface="Calibri" panose="020B0604020202020204" pitchFamily="34" charset="0"/>
              <a:buChar char="-"/>
            </a:pPr>
            <a:r>
              <a:rPr lang="nl-NL">
                <a:solidFill>
                  <a:srgbClr val="15161F"/>
                </a:solidFill>
                <a:latin typeface="Futura PT Book"/>
              </a:rPr>
              <a:t>Is daar budget/mankracht voor, uit welke potje zou dit moeten komen?</a:t>
            </a:r>
            <a:endParaRPr lang="nl-NL"/>
          </a:p>
        </p:txBody>
      </p:sp>
      <p:pic>
        <p:nvPicPr>
          <p:cNvPr id="11" name="Afbeelding 10" descr="Afbeelding met schermopname, Lettertype, Graphics, ontwerp&#10;&#10;Automatisch gegenereerde beschrijving">
            <a:extLst>
              <a:ext uri="{FF2B5EF4-FFF2-40B4-BE49-F238E27FC236}">
                <a16:creationId xmlns:a16="http://schemas.microsoft.com/office/drawing/2014/main" id="{0B79CC13-40B2-3BAD-19CC-4F9BE867EFB0}"/>
              </a:ext>
            </a:extLst>
          </p:cNvPr>
          <p:cNvPicPr>
            <a:picLocks noChangeAspect="1"/>
          </p:cNvPicPr>
          <p:nvPr/>
        </p:nvPicPr>
        <p:blipFill>
          <a:blip r:embed="rId4"/>
          <a:stretch>
            <a:fillRect/>
          </a:stretch>
        </p:blipFill>
        <p:spPr>
          <a:xfrm>
            <a:off x="9501188" y="5512594"/>
            <a:ext cx="2690812" cy="1345406"/>
          </a:xfrm>
          <a:prstGeom prst="rect">
            <a:avLst/>
          </a:prstGeom>
        </p:spPr>
      </p:pic>
    </p:spTree>
    <p:extLst>
      <p:ext uri="{BB962C8B-B14F-4D97-AF65-F5344CB8AC3E}">
        <p14:creationId xmlns:p14="http://schemas.microsoft.com/office/powerpoint/2010/main" val="3939173858"/>
      </p:ext>
    </p:extLst>
  </p:cSld>
  <p:clrMapOvr>
    <a:masterClrMapping/>
  </p:clrMapOvr>
</p:sld>
</file>

<file path=ppt/theme/theme1.xml><?xml version="1.0" encoding="utf-8"?>
<a:theme xmlns:a="http://schemas.openxmlformats.org/drawingml/2006/main" name="Kantoorthema">
  <a:themeElements>
    <a:clrScheme name="Kantoorthema">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Kantoorthema">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Kantoorth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e1" id="{7664B8EB-F77D-F84A-8462-71DA84EED4CB}" vid="{0E285ADA-2947-534B-A91E-2611A2D25D58}"/>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Kantoorthema</Template>
  <Application>Microsoft Office PowerPoint</Application>
  <PresentationFormat>Widescreen</PresentationFormat>
  <Slides>15</Slides>
  <Notes>12</Notes>
  <HiddenSlides>0</HiddenSlides>
  <ScaleCrop>false</ScaleCrop>
  <HeadingPairs>
    <vt:vector size="4" baseType="variant">
      <vt:variant>
        <vt:lpstr>Theme</vt:lpstr>
      </vt:variant>
      <vt:variant>
        <vt:i4>1</vt:i4>
      </vt:variant>
      <vt:variant>
        <vt:lpstr>Slide Titles</vt:lpstr>
      </vt:variant>
      <vt:variant>
        <vt:i4>15</vt:i4>
      </vt:variant>
    </vt:vector>
  </HeadingPairs>
  <TitlesOfParts>
    <vt:vector size="16" baseType="lpstr">
      <vt:lpstr>Kantoorthema</vt:lpstr>
      <vt:lpstr>SCHAKELDAGEN</vt:lpstr>
      <vt:lpstr>PowerPoint Presentation</vt:lpstr>
      <vt:lpstr>Wie zijn wij?</vt:lpstr>
      <vt:lpstr>Wie zijn jullie?</vt:lpstr>
      <vt:lpstr>Wie is Ruimtemeesters?</vt:lpstr>
      <vt:lpstr>Waarom de focus op evenementen?</vt:lpstr>
      <vt:lpstr>Omgevingswet vs Evenementen</vt:lpstr>
      <vt:lpstr>Wat treffen we nu aan?</vt:lpstr>
      <vt:lpstr>Oplossing?</vt:lpstr>
      <vt:lpstr>Locatieprofiel (geborgd!)</vt:lpstr>
      <vt:lpstr>Opbouw locatieprofiel</vt:lpstr>
      <vt:lpstr>Praktijkvoorbeelden</vt:lpstr>
      <vt:lpstr>En nu?</vt:lpstr>
      <vt:lpstr>Onze expertises rondom evenementen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Bergmans, Tobias</dc:creator>
  <cp:revision>1</cp:revision>
  <dcterms:created xsi:type="dcterms:W3CDTF">2026-05-15T09:46:57Z</dcterms:created>
  <dcterms:modified xsi:type="dcterms:W3CDTF">2026-06-19T11:52:42Z</dcterms:modified>
</cp:coreProperties>
</file>