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3" r:id="rId5"/>
    <p:sldId id="257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782"/>
    <a:srgbClr val="D1B2E8"/>
    <a:srgbClr val="B7420D"/>
    <a:srgbClr val="F4A17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EF7FE-593E-4838-9490-0050849B0D8A}" v="150" dt="2026-06-17T07:35:55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787"/>
  </p:normalViewPr>
  <p:slideViewPr>
    <p:cSldViewPr snapToGrid="0">
      <p:cViewPr varScale="1">
        <p:scale>
          <a:sx n="87" d="100"/>
          <a:sy n="87" d="100"/>
        </p:scale>
        <p:origin x="432" y="67"/>
      </p:cViewPr>
      <p:guideLst>
        <p:guide orient="horz" pos="482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is Wijnakker" userId="0812d69c-bd34-4618-b7cc-027370672e92" providerId="ADAL" clId="{DBDF1096-2ACE-4055-81D0-9E3CDB70B0A4}"/>
    <pc:docChg chg="undo custSel addSld delSld modSld">
      <pc:chgData name="Joris Wijnakker" userId="0812d69c-bd34-4618-b7cc-027370672e92" providerId="ADAL" clId="{DBDF1096-2ACE-4055-81D0-9E3CDB70B0A4}" dt="2026-06-17T09:34:23.045" v="1375" actId="6549"/>
      <pc:docMkLst>
        <pc:docMk/>
      </pc:docMkLst>
      <pc:sldChg chg="addSp delSp modSp add mod">
        <pc:chgData name="Joris Wijnakker" userId="0812d69c-bd34-4618-b7cc-027370672e92" providerId="ADAL" clId="{DBDF1096-2ACE-4055-81D0-9E3CDB70B0A4}" dt="2026-06-17T07:50:28.714" v="1109" actId="478"/>
        <pc:sldMkLst>
          <pc:docMk/>
          <pc:sldMk cId="1194988043" sldId="257"/>
        </pc:sldMkLst>
        <pc:spChg chg="add del mod">
          <ac:chgData name="Joris Wijnakker" userId="0812d69c-bd34-4618-b7cc-027370672e92" providerId="ADAL" clId="{DBDF1096-2ACE-4055-81D0-9E3CDB70B0A4}" dt="2026-06-17T07:50:28.714" v="1109" actId="478"/>
          <ac:spMkLst>
            <pc:docMk/>
            <pc:sldMk cId="1194988043" sldId="257"/>
            <ac:spMk id="33" creationId="{FCB65425-7C47-3534-D5A0-7B9D714AC0FF}"/>
          </ac:spMkLst>
        </pc:spChg>
      </pc:sldChg>
      <pc:sldChg chg="addSp modSp mod">
        <pc:chgData name="Joris Wijnakker" userId="0812d69c-bd34-4618-b7cc-027370672e92" providerId="ADAL" clId="{DBDF1096-2ACE-4055-81D0-9E3CDB70B0A4}" dt="2026-06-03T08:28:54.919" v="472" actId="12"/>
        <pc:sldMkLst>
          <pc:docMk/>
          <pc:sldMk cId="747286185" sldId="261"/>
        </pc:sldMkLst>
        <pc:spChg chg="mod">
          <ac:chgData name="Joris Wijnakker" userId="0812d69c-bd34-4618-b7cc-027370672e92" providerId="ADAL" clId="{DBDF1096-2ACE-4055-81D0-9E3CDB70B0A4}" dt="2026-06-03T08:20:46.573" v="291" actId="404"/>
          <ac:spMkLst>
            <pc:docMk/>
            <pc:sldMk cId="747286185" sldId="261"/>
            <ac:spMk id="2" creationId="{D43B9140-C3AA-C31A-0DA7-6CE5A92BC387}"/>
          </ac:spMkLst>
        </pc:spChg>
        <pc:spChg chg="mod">
          <ac:chgData name="Joris Wijnakker" userId="0812d69c-bd34-4618-b7cc-027370672e92" providerId="ADAL" clId="{DBDF1096-2ACE-4055-81D0-9E3CDB70B0A4}" dt="2026-06-03T08:28:54.919" v="472" actId="12"/>
          <ac:spMkLst>
            <pc:docMk/>
            <pc:sldMk cId="747286185" sldId="261"/>
            <ac:spMk id="3" creationId="{F9F68105-889A-CCAB-3C40-6B740891657F}"/>
          </ac:spMkLst>
        </pc:spChg>
        <pc:picChg chg="add mod">
          <ac:chgData name="Joris Wijnakker" userId="0812d69c-bd34-4618-b7cc-027370672e92" providerId="ADAL" clId="{DBDF1096-2ACE-4055-81D0-9E3CDB70B0A4}" dt="2026-06-03T08:14:57.480" v="160" actId="1076"/>
          <ac:picMkLst>
            <pc:docMk/>
            <pc:sldMk cId="747286185" sldId="261"/>
            <ac:picMk id="4" creationId="{64D78A30-3A49-645E-E4D1-BB98AEC90E43}"/>
          </ac:picMkLst>
        </pc:picChg>
      </pc:sldChg>
      <pc:sldChg chg="modSp mod">
        <pc:chgData name="Joris Wijnakker" userId="0812d69c-bd34-4618-b7cc-027370672e92" providerId="ADAL" clId="{DBDF1096-2ACE-4055-81D0-9E3CDB70B0A4}" dt="2026-06-03T08:44:55.458" v="1082" actId="20577"/>
        <pc:sldMkLst>
          <pc:docMk/>
          <pc:sldMk cId="3716033855" sldId="263"/>
        </pc:sldMkLst>
        <pc:spChg chg="mod">
          <ac:chgData name="Joris Wijnakker" userId="0812d69c-bd34-4618-b7cc-027370672e92" providerId="ADAL" clId="{DBDF1096-2ACE-4055-81D0-9E3CDB70B0A4}" dt="2026-06-03T08:44:55.458" v="1082" actId="20577"/>
          <ac:spMkLst>
            <pc:docMk/>
            <pc:sldMk cId="3716033855" sldId="263"/>
            <ac:spMk id="4" creationId="{07816960-8513-3084-A280-BED8490258A5}"/>
          </ac:spMkLst>
        </pc:spChg>
      </pc:sldChg>
      <pc:sldChg chg="addSp delSp modSp add mod">
        <pc:chgData name="Joris Wijnakker" userId="0812d69c-bd34-4618-b7cc-027370672e92" providerId="ADAL" clId="{DBDF1096-2ACE-4055-81D0-9E3CDB70B0A4}" dt="2026-06-17T07:56:54.416" v="1276" actId="14100"/>
        <pc:sldMkLst>
          <pc:docMk/>
          <pc:sldMk cId="3122724728" sldId="264"/>
        </pc:sldMkLst>
        <pc:spChg chg="mod">
          <ac:chgData name="Joris Wijnakker" userId="0812d69c-bd34-4618-b7cc-027370672e92" providerId="ADAL" clId="{DBDF1096-2ACE-4055-81D0-9E3CDB70B0A4}" dt="2026-06-03T08:45:54.939" v="1095" actId="20577"/>
          <ac:spMkLst>
            <pc:docMk/>
            <pc:sldMk cId="3122724728" sldId="264"/>
            <ac:spMk id="2" creationId="{13A40B02-B98B-604A-66F0-CEAB56BD25E5}"/>
          </ac:spMkLst>
        </pc:spChg>
        <pc:spChg chg="mod">
          <ac:chgData name="Joris Wijnakker" userId="0812d69c-bd34-4618-b7cc-027370672e92" providerId="ADAL" clId="{DBDF1096-2ACE-4055-81D0-9E3CDB70B0A4}" dt="2026-06-03T08:45:34.296" v="1088" actId="1076"/>
          <ac:spMkLst>
            <pc:docMk/>
            <pc:sldMk cId="3122724728" sldId="264"/>
            <ac:spMk id="3" creationId="{FCC19BC2-E0A2-5AE5-F290-871C00E55E5C}"/>
          </ac:spMkLst>
        </pc:spChg>
        <pc:spChg chg="add mod">
          <ac:chgData name="Joris Wijnakker" userId="0812d69c-bd34-4618-b7cc-027370672e92" providerId="ADAL" clId="{DBDF1096-2ACE-4055-81D0-9E3CDB70B0A4}" dt="2026-06-03T08:45:01.591" v="1084" actId="27636"/>
          <ac:spMkLst>
            <pc:docMk/>
            <pc:sldMk cId="3122724728" sldId="264"/>
            <ac:spMk id="9" creationId="{534333C6-DE43-45D5-B21F-3EB1E5AB1B20}"/>
          </ac:spMkLst>
        </pc:spChg>
        <pc:picChg chg="add mod">
          <ac:chgData name="Joris Wijnakker" userId="0812d69c-bd34-4618-b7cc-027370672e92" providerId="ADAL" clId="{DBDF1096-2ACE-4055-81D0-9E3CDB70B0A4}" dt="2026-06-17T07:56:54.416" v="1276" actId="14100"/>
          <ac:picMkLst>
            <pc:docMk/>
            <pc:sldMk cId="3122724728" sldId="264"/>
            <ac:picMk id="7" creationId="{1B92C1B4-1A4C-5804-D4D8-9797661C963F}"/>
          </ac:picMkLst>
        </pc:picChg>
      </pc:sldChg>
      <pc:sldChg chg="addSp delSp modSp new mod">
        <pc:chgData name="Joris Wijnakker" userId="0812d69c-bd34-4618-b7cc-027370672e92" providerId="ADAL" clId="{DBDF1096-2ACE-4055-81D0-9E3CDB70B0A4}" dt="2026-06-03T08:20:10.033" v="286" actId="207"/>
        <pc:sldMkLst>
          <pc:docMk/>
          <pc:sldMk cId="510548266" sldId="265"/>
        </pc:sldMkLst>
        <pc:spChg chg="mod">
          <ac:chgData name="Joris Wijnakker" userId="0812d69c-bd34-4618-b7cc-027370672e92" providerId="ADAL" clId="{DBDF1096-2ACE-4055-81D0-9E3CDB70B0A4}" dt="2026-06-03T08:18:10.404" v="248" actId="207"/>
          <ac:spMkLst>
            <pc:docMk/>
            <pc:sldMk cId="510548266" sldId="265"/>
            <ac:spMk id="2" creationId="{C90F27A3-2086-9C23-9FE3-8D7F8AA365CF}"/>
          </ac:spMkLst>
        </pc:spChg>
        <pc:graphicFrameChg chg="add mod modGraphic">
          <ac:chgData name="Joris Wijnakker" userId="0812d69c-bd34-4618-b7cc-027370672e92" providerId="ADAL" clId="{DBDF1096-2ACE-4055-81D0-9E3CDB70B0A4}" dt="2026-06-03T08:20:10.033" v="286" actId="207"/>
          <ac:graphicFrameMkLst>
            <pc:docMk/>
            <pc:sldMk cId="510548266" sldId="265"/>
            <ac:graphicFrameMk id="5" creationId="{C7606821-F21C-009E-9903-26D7E7083E05}"/>
          </ac:graphicFrameMkLst>
        </pc:graphicFrameChg>
        <pc:picChg chg="add mod">
          <ac:chgData name="Joris Wijnakker" userId="0812d69c-bd34-4618-b7cc-027370672e92" providerId="ADAL" clId="{DBDF1096-2ACE-4055-81D0-9E3CDB70B0A4}" dt="2026-06-03T08:15:02.731" v="161"/>
          <ac:picMkLst>
            <pc:docMk/>
            <pc:sldMk cId="510548266" sldId="265"/>
            <ac:picMk id="4" creationId="{B3AC7D3D-D90A-9ABF-6396-D89DD64D3BCC}"/>
          </ac:picMkLst>
        </pc:picChg>
        <pc:picChg chg="add mod">
          <ac:chgData name="Joris Wijnakker" userId="0812d69c-bd34-4618-b7cc-027370672e92" providerId="ADAL" clId="{DBDF1096-2ACE-4055-81D0-9E3CDB70B0A4}" dt="2026-06-03T08:19:46.955" v="276" actId="1076"/>
          <ac:picMkLst>
            <pc:docMk/>
            <pc:sldMk cId="510548266" sldId="265"/>
            <ac:picMk id="6" creationId="{11C38142-1A70-7931-0A30-EFD418961E9F}"/>
          </ac:picMkLst>
        </pc:picChg>
      </pc:sldChg>
      <pc:sldChg chg="addSp delSp modSp new mod modAnim">
        <pc:chgData name="Joris Wijnakker" userId="0812d69c-bd34-4618-b7cc-027370672e92" providerId="ADAL" clId="{DBDF1096-2ACE-4055-81D0-9E3CDB70B0A4}" dt="2026-06-03T08:32:59.748" v="688" actId="1037"/>
        <pc:sldMkLst>
          <pc:docMk/>
          <pc:sldMk cId="1759490668" sldId="266"/>
        </pc:sldMkLst>
        <pc:spChg chg="add mod">
          <ac:chgData name="Joris Wijnakker" userId="0812d69c-bd34-4618-b7cc-027370672e92" providerId="ADAL" clId="{DBDF1096-2ACE-4055-81D0-9E3CDB70B0A4}" dt="2026-06-03T08:23:04.491" v="295" actId="1076"/>
          <ac:spMkLst>
            <pc:docMk/>
            <pc:sldMk cId="1759490668" sldId="266"/>
            <ac:spMk id="5" creationId="{6AFD6F56-4437-9D46-B7B4-0F8C9266E77E}"/>
          </ac:spMkLst>
        </pc:spChg>
        <pc:spChg chg="add mod">
          <ac:chgData name="Joris Wijnakker" userId="0812d69c-bd34-4618-b7cc-027370672e92" providerId="ADAL" clId="{DBDF1096-2ACE-4055-81D0-9E3CDB70B0A4}" dt="2026-06-03T08:32:59.748" v="688" actId="1037"/>
          <ac:spMkLst>
            <pc:docMk/>
            <pc:sldMk cId="1759490668" sldId="266"/>
            <ac:spMk id="6" creationId="{D9187502-E833-07B9-EE1D-2556A5A0735A}"/>
          </ac:spMkLst>
        </pc:spChg>
        <pc:spChg chg="add mod">
          <ac:chgData name="Joris Wijnakker" userId="0812d69c-bd34-4618-b7cc-027370672e92" providerId="ADAL" clId="{DBDF1096-2ACE-4055-81D0-9E3CDB70B0A4}" dt="2026-06-03T08:32:59.748" v="688" actId="1037"/>
          <ac:spMkLst>
            <pc:docMk/>
            <pc:sldMk cId="1759490668" sldId="266"/>
            <ac:spMk id="7" creationId="{570B05DD-A19F-06B2-0018-7F58E3C4300A}"/>
          </ac:spMkLst>
        </pc:spChg>
        <pc:spChg chg="add mod">
          <ac:chgData name="Joris Wijnakker" userId="0812d69c-bd34-4618-b7cc-027370672e92" providerId="ADAL" clId="{DBDF1096-2ACE-4055-81D0-9E3CDB70B0A4}" dt="2026-06-03T08:32:59.748" v="688" actId="1037"/>
          <ac:spMkLst>
            <pc:docMk/>
            <pc:sldMk cId="1759490668" sldId="266"/>
            <ac:spMk id="8" creationId="{11F98682-3A66-42CE-7F0B-05D6E9F8A5A6}"/>
          </ac:spMkLst>
        </pc:spChg>
        <pc:spChg chg="add mod">
          <ac:chgData name="Joris Wijnakker" userId="0812d69c-bd34-4618-b7cc-027370672e92" providerId="ADAL" clId="{DBDF1096-2ACE-4055-81D0-9E3CDB70B0A4}" dt="2026-06-03T08:32:59.748" v="688" actId="1037"/>
          <ac:spMkLst>
            <pc:docMk/>
            <pc:sldMk cId="1759490668" sldId="266"/>
            <ac:spMk id="9" creationId="{A77BE598-3611-638F-9CEF-6BFF42783490}"/>
          </ac:spMkLst>
        </pc:spChg>
        <pc:spChg chg="add mod">
          <ac:chgData name="Joris Wijnakker" userId="0812d69c-bd34-4618-b7cc-027370672e92" providerId="ADAL" clId="{DBDF1096-2ACE-4055-81D0-9E3CDB70B0A4}" dt="2026-06-03T08:32:59.748" v="688" actId="1037"/>
          <ac:spMkLst>
            <pc:docMk/>
            <pc:sldMk cId="1759490668" sldId="266"/>
            <ac:spMk id="16" creationId="{90AA78EA-D125-5CCC-4054-ABE2158807F2}"/>
          </ac:spMkLst>
        </pc:spChg>
        <pc:spChg chg="add mod">
          <ac:chgData name="Joris Wijnakker" userId="0812d69c-bd34-4618-b7cc-027370672e92" providerId="ADAL" clId="{DBDF1096-2ACE-4055-81D0-9E3CDB70B0A4}" dt="2026-06-03T08:32:59.748" v="688" actId="1037"/>
          <ac:spMkLst>
            <pc:docMk/>
            <pc:sldMk cId="1759490668" sldId="266"/>
            <ac:spMk id="17" creationId="{7065FAAC-A2D5-9795-C8DB-21B8A39303F9}"/>
          </ac:spMkLst>
        </pc:spChg>
        <pc:picChg chg="add mod">
          <ac:chgData name="Joris Wijnakker" userId="0812d69c-bd34-4618-b7cc-027370672e92" providerId="ADAL" clId="{DBDF1096-2ACE-4055-81D0-9E3CDB70B0A4}" dt="2026-06-03T08:15:05.247" v="162"/>
          <ac:picMkLst>
            <pc:docMk/>
            <pc:sldMk cId="1759490668" sldId="266"/>
            <ac:picMk id="4" creationId="{7F029316-EA0B-10EB-2C32-16472B24CE0F}"/>
          </ac:picMkLst>
        </pc:picChg>
        <pc:picChg chg="add mod">
          <ac:chgData name="Joris Wijnakker" userId="0812d69c-bd34-4618-b7cc-027370672e92" providerId="ADAL" clId="{DBDF1096-2ACE-4055-81D0-9E3CDB70B0A4}" dt="2026-06-03T08:32:59.748" v="688" actId="1037"/>
          <ac:picMkLst>
            <pc:docMk/>
            <pc:sldMk cId="1759490668" sldId="266"/>
            <ac:picMk id="10" creationId="{36A7CE50-F973-FD30-7FDF-F71935E898DA}"/>
          </ac:picMkLst>
        </pc:picChg>
        <pc:picChg chg="add mod">
          <ac:chgData name="Joris Wijnakker" userId="0812d69c-bd34-4618-b7cc-027370672e92" providerId="ADAL" clId="{DBDF1096-2ACE-4055-81D0-9E3CDB70B0A4}" dt="2026-06-03T08:32:59.748" v="688" actId="1037"/>
          <ac:picMkLst>
            <pc:docMk/>
            <pc:sldMk cId="1759490668" sldId="266"/>
            <ac:picMk id="11" creationId="{3E085B3C-3AA6-F21C-B7EA-38A4ECB19B11}"/>
          </ac:picMkLst>
        </pc:picChg>
        <pc:picChg chg="add mod">
          <ac:chgData name="Joris Wijnakker" userId="0812d69c-bd34-4618-b7cc-027370672e92" providerId="ADAL" clId="{DBDF1096-2ACE-4055-81D0-9E3CDB70B0A4}" dt="2026-06-03T08:32:59.748" v="688" actId="1037"/>
          <ac:picMkLst>
            <pc:docMk/>
            <pc:sldMk cId="1759490668" sldId="266"/>
            <ac:picMk id="12" creationId="{09235188-7936-D4C0-B5F4-2BD0973D5B19}"/>
          </ac:picMkLst>
        </pc:picChg>
        <pc:cxnChg chg="add mod">
          <ac:chgData name="Joris Wijnakker" userId="0812d69c-bd34-4618-b7cc-027370672e92" providerId="ADAL" clId="{DBDF1096-2ACE-4055-81D0-9E3CDB70B0A4}" dt="2026-06-03T08:32:59.748" v="688" actId="1037"/>
          <ac:cxnSpMkLst>
            <pc:docMk/>
            <pc:sldMk cId="1759490668" sldId="266"/>
            <ac:cxnSpMk id="15" creationId="{BBCA887F-F1B9-38DC-4663-C9B8D03B5EAE}"/>
          </ac:cxnSpMkLst>
        </pc:cxnChg>
      </pc:sldChg>
      <pc:sldChg chg="addSp delSp modSp new mod">
        <pc:chgData name="Joris Wijnakker" userId="0812d69c-bd34-4618-b7cc-027370672e92" providerId="ADAL" clId="{DBDF1096-2ACE-4055-81D0-9E3CDB70B0A4}" dt="2026-06-03T08:25:39.163" v="376" actId="1076"/>
        <pc:sldMkLst>
          <pc:docMk/>
          <pc:sldMk cId="521519206" sldId="267"/>
        </pc:sldMkLst>
        <pc:spChg chg="mod">
          <ac:chgData name="Joris Wijnakker" userId="0812d69c-bd34-4618-b7cc-027370672e92" providerId="ADAL" clId="{DBDF1096-2ACE-4055-81D0-9E3CDB70B0A4}" dt="2026-06-03T08:25:36.514" v="375" actId="1076"/>
          <ac:spMkLst>
            <pc:docMk/>
            <pc:sldMk cId="521519206" sldId="267"/>
            <ac:spMk id="3" creationId="{E17E5C0F-99E0-2E87-778E-C2B7E734D9F4}"/>
          </ac:spMkLst>
        </pc:spChg>
        <pc:spChg chg="add mod">
          <ac:chgData name="Joris Wijnakker" userId="0812d69c-bd34-4618-b7cc-027370672e92" providerId="ADAL" clId="{DBDF1096-2ACE-4055-81D0-9E3CDB70B0A4}" dt="2026-06-03T08:25:34.585" v="374" actId="1076"/>
          <ac:spMkLst>
            <pc:docMk/>
            <pc:sldMk cId="521519206" sldId="267"/>
            <ac:spMk id="5" creationId="{EF05DF38-25B5-554E-6039-C043EB901629}"/>
          </ac:spMkLst>
        </pc:spChg>
        <pc:picChg chg="add mod">
          <ac:chgData name="Joris Wijnakker" userId="0812d69c-bd34-4618-b7cc-027370672e92" providerId="ADAL" clId="{DBDF1096-2ACE-4055-81D0-9E3CDB70B0A4}" dt="2026-06-03T08:15:07.306" v="163"/>
          <ac:picMkLst>
            <pc:docMk/>
            <pc:sldMk cId="521519206" sldId="267"/>
            <ac:picMk id="4" creationId="{A3EDE9D3-7C47-C3E2-F7BA-1D71562D0F7E}"/>
          </ac:picMkLst>
        </pc:picChg>
        <pc:picChg chg="add mod">
          <ac:chgData name="Joris Wijnakker" userId="0812d69c-bd34-4618-b7cc-027370672e92" providerId="ADAL" clId="{DBDF1096-2ACE-4055-81D0-9E3CDB70B0A4}" dt="2026-06-03T08:25:39.163" v="376" actId="1076"/>
          <ac:picMkLst>
            <pc:docMk/>
            <pc:sldMk cId="521519206" sldId="267"/>
            <ac:picMk id="7" creationId="{512BF4E1-1234-E94A-198A-18EB29003A5B}"/>
          </ac:picMkLst>
        </pc:picChg>
      </pc:sldChg>
      <pc:sldChg chg="addSp delSp modSp new mod">
        <pc:chgData name="Joris Wijnakker" userId="0812d69c-bd34-4618-b7cc-027370672e92" providerId="ADAL" clId="{DBDF1096-2ACE-4055-81D0-9E3CDB70B0A4}" dt="2026-06-17T07:58:24.367" v="1292" actId="20577"/>
        <pc:sldMkLst>
          <pc:docMk/>
          <pc:sldMk cId="215123050" sldId="268"/>
        </pc:sldMkLst>
        <pc:spChg chg="add mod">
          <ac:chgData name="Joris Wijnakker" userId="0812d69c-bd34-4618-b7cc-027370672e92" providerId="ADAL" clId="{DBDF1096-2ACE-4055-81D0-9E3CDB70B0A4}" dt="2026-06-03T08:27:14.817" v="414" actId="1076"/>
          <ac:spMkLst>
            <pc:docMk/>
            <pc:sldMk cId="215123050" sldId="268"/>
            <ac:spMk id="5" creationId="{E061CCFF-EDAF-AF1F-BA6E-6B0C2B2CD855}"/>
          </ac:spMkLst>
        </pc:spChg>
        <pc:spChg chg="add mod">
          <ac:chgData name="Joris Wijnakker" userId="0812d69c-bd34-4618-b7cc-027370672e92" providerId="ADAL" clId="{DBDF1096-2ACE-4055-81D0-9E3CDB70B0A4}" dt="2026-06-17T07:58:24.367" v="1292" actId="20577"/>
          <ac:spMkLst>
            <pc:docMk/>
            <pc:sldMk cId="215123050" sldId="268"/>
            <ac:spMk id="6" creationId="{16D3550C-48B6-0DB6-AE25-36E1833212B0}"/>
          </ac:spMkLst>
        </pc:spChg>
        <pc:picChg chg="add mod">
          <ac:chgData name="Joris Wijnakker" userId="0812d69c-bd34-4618-b7cc-027370672e92" providerId="ADAL" clId="{DBDF1096-2ACE-4055-81D0-9E3CDB70B0A4}" dt="2026-06-03T08:15:09.684" v="164"/>
          <ac:picMkLst>
            <pc:docMk/>
            <pc:sldMk cId="215123050" sldId="268"/>
            <ac:picMk id="4" creationId="{AAA564B8-2D4C-93FE-8FB3-219E8CC733A8}"/>
          </ac:picMkLst>
        </pc:picChg>
        <pc:picChg chg="add mod">
          <ac:chgData name="Joris Wijnakker" userId="0812d69c-bd34-4618-b7cc-027370672e92" providerId="ADAL" clId="{DBDF1096-2ACE-4055-81D0-9E3CDB70B0A4}" dt="2026-06-03T08:27:25.639" v="418" actId="208"/>
          <ac:picMkLst>
            <pc:docMk/>
            <pc:sldMk cId="215123050" sldId="268"/>
            <ac:picMk id="7" creationId="{5D15F4EC-BE33-D5D6-43F8-C8AE0DD77724}"/>
          </ac:picMkLst>
        </pc:picChg>
      </pc:sldChg>
      <pc:sldChg chg="addSp delSp modSp new mod">
        <pc:chgData name="Joris Wijnakker" userId="0812d69c-bd34-4618-b7cc-027370672e92" providerId="ADAL" clId="{DBDF1096-2ACE-4055-81D0-9E3CDB70B0A4}" dt="2026-06-03T08:28:36.956" v="465" actId="1076"/>
        <pc:sldMkLst>
          <pc:docMk/>
          <pc:sldMk cId="861549285" sldId="269"/>
        </pc:sldMkLst>
        <pc:spChg chg="add mod">
          <ac:chgData name="Joris Wijnakker" userId="0812d69c-bd34-4618-b7cc-027370672e92" providerId="ADAL" clId="{DBDF1096-2ACE-4055-81D0-9E3CDB70B0A4}" dt="2026-06-03T08:27:54.073" v="452" actId="20577"/>
          <ac:spMkLst>
            <pc:docMk/>
            <pc:sldMk cId="861549285" sldId="269"/>
            <ac:spMk id="5" creationId="{C38367C7-D4C1-6083-3EDF-8A67779BA306}"/>
          </ac:spMkLst>
        </pc:spChg>
        <pc:spChg chg="add mod">
          <ac:chgData name="Joris Wijnakker" userId="0812d69c-bd34-4618-b7cc-027370672e92" providerId="ADAL" clId="{DBDF1096-2ACE-4055-81D0-9E3CDB70B0A4}" dt="2026-06-03T08:28:18.267" v="459" actId="12"/>
          <ac:spMkLst>
            <pc:docMk/>
            <pc:sldMk cId="861549285" sldId="269"/>
            <ac:spMk id="6" creationId="{94AB2086-37CB-864E-679F-DCBF754808EA}"/>
          </ac:spMkLst>
        </pc:spChg>
        <pc:picChg chg="add mod">
          <ac:chgData name="Joris Wijnakker" userId="0812d69c-bd34-4618-b7cc-027370672e92" providerId="ADAL" clId="{DBDF1096-2ACE-4055-81D0-9E3CDB70B0A4}" dt="2026-06-03T08:15:11.858" v="165"/>
          <ac:picMkLst>
            <pc:docMk/>
            <pc:sldMk cId="861549285" sldId="269"/>
            <ac:picMk id="4" creationId="{AFE5F475-E9B5-A617-BFCB-9DE4EE48BDA3}"/>
          </ac:picMkLst>
        </pc:picChg>
        <pc:picChg chg="add mod">
          <ac:chgData name="Joris Wijnakker" userId="0812d69c-bd34-4618-b7cc-027370672e92" providerId="ADAL" clId="{DBDF1096-2ACE-4055-81D0-9E3CDB70B0A4}" dt="2026-06-03T08:28:36.956" v="465" actId="1076"/>
          <ac:picMkLst>
            <pc:docMk/>
            <pc:sldMk cId="861549285" sldId="269"/>
            <ac:picMk id="9" creationId="{BAAEA7D7-B6B6-358A-BCDE-6296D95FCCD0}"/>
          </ac:picMkLst>
        </pc:picChg>
      </pc:sldChg>
      <pc:sldChg chg="addSp delSp modSp new mod">
        <pc:chgData name="Joris Wijnakker" userId="0812d69c-bd34-4618-b7cc-027370672e92" providerId="ADAL" clId="{DBDF1096-2ACE-4055-81D0-9E3CDB70B0A4}" dt="2026-06-03T08:31:51.893" v="608" actId="5793"/>
        <pc:sldMkLst>
          <pc:docMk/>
          <pc:sldMk cId="3184465994" sldId="270"/>
        </pc:sldMkLst>
        <pc:spChg chg="add mod">
          <ac:chgData name="Joris Wijnakker" userId="0812d69c-bd34-4618-b7cc-027370672e92" providerId="ADAL" clId="{DBDF1096-2ACE-4055-81D0-9E3CDB70B0A4}" dt="2026-06-03T08:29:56.194" v="549" actId="20577"/>
          <ac:spMkLst>
            <pc:docMk/>
            <pc:sldMk cId="3184465994" sldId="270"/>
            <ac:spMk id="5" creationId="{E464AE2E-11A6-3B44-E57A-C6ADA6783350}"/>
          </ac:spMkLst>
        </pc:spChg>
        <pc:spChg chg="add mod">
          <ac:chgData name="Joris Wijnakker" userId="0812d69c-bd34-4618-b7cc-027370672e92" providerId="ADAL" clId="{DBDF1096-2ACE-4055-81D0-9E3CDB70B0A4}" dt="2026-06-03T08:31:51.893" v="608" actId="5793"/>
          <ac:spMkLst>
            <pc:docMk/>
            <pc:sldMk cId="3184465994" sldId="270"/>
            <ac:spMk id="6" creationId="{0787D423-4E29-218C-A9FD-8424321CA1BE}"/>
          </ac:spMkLst>
        </pc:spChg>
        <pc:picChg chg="add mod">
          <ac:chgData name="Joris Wijnakker" userId="0812d69c-bd34-4618-b7cc-027370672e92" providerId="ADAL" clId="{DBDF1096-2ACE-4055-81D0-9E3CDB70B0A4}" dt="2026-06-03T08:15:14.122" v="166"/>
          <ac:picMkLst>
            <pc:docMk/>
            <pc:sldMk cId="3184465994" sldId="270"/>
            <ac:picMk id="4" creationId="{330C82B4-622E-07F0-C5FA-AC42526D52C9}"/>
          </ac:picMkLst>
        </pc:picChg>
      </pc:sldChg>
      <pc:sldChg chg="addSp delSp modSp new mod modAnim">
        <pc:chgData name="Joris Wijnakker" userId="0812d69c-bd34-4618-b7cc-027370672e92" providerId="ADAL" clId="{DBDF1096-2ACE-4055-81D0-9E3CDB70B0A4}" dt="2026-06-03T08:33:28.954" v="694" actId="14100"/>
        <pc:sldMkLst>
          <pc:docMk/>
          <pc:sldMk cId="3658687327" sldId="271"/>
        </pc:sldMkLst>
        <pc:spChg chg="add mod">
          <ac:chgData name="Joris Wijnakker" userId="0812d69c-bd34-4618-b7cc-027370672e92" providerId="ADAL" clId="{DBDF1096-2ACE-4055-81D0-9E3CDB70B0A4}" dt="2026-06-03T08:32:17.274" v="639" actId="1076"/>
          <ac:spMkLst>
            <pc:docMk/>
            <pc:sldMk cId="3658687327" sldId="271"/>
            <ac:spMk id="5" creationId="{FE163ACB-3ACE-D1A9-2B30-F001350EF1F0}"/>
          </ac:spMkLst>
        </pc:spChg>
        <pc:spChg chg="add mod">
          <ac:chgData name="Joris Wijnakker" userId="0812d69c-bd34-4618-b7cc-027370672e92" providerId="ADAL" clId="{DBDF1096-2ACE-4055-81D0-9E3CDB70B0A4}" dt="2026-06-03T08:32:44.092" v="665" actId="1035"/>
          <ac:spMkLst>
            <pc:docMk/>
            <pc:sldMk cId="3658687327" sldId="271"/>
            <ac:spMk id="6" creationId="{1B43A355-031B-3EE6-F5FD-A54438F0733C}"/>
          </ac:spMkLst>
        </pc:spChg>
        <pc:spChg chg="add mod">
          <ac:chgData name="Joris Wijnakker" userId="0812d69c-bd34-4618-b7cc-027370672e92" providerId="ADAL" clId="{DBDF1096-2ACE-4055-81D0-9E3CDB70B0A4}" dt="2026-06-03T08:32:44.092" v="665" actId="1035"/>
          <ac:spMkLst>
            <pc:docMk/>
            <pc:sldMk cId="3658687327" sldId="271"/>
            <ac:spMk id="7" creationId="{EDA2C612-9F8A-F28B-8997-630BA3ADCA39}"/>
          </ac:spMkLst>
        </pc:spChg>
        <pc:spChg chg="add mod">
          <ac:chgData name="Joris Wijnakker" userId="0812d69c-bd34-4618-b7cc-027370672e92" providerId="ADAL" clId="{DBDF1096-2ACE-4055-81D0-9E3CDB70B0A4}" dt="2026-06-03T08:32:44.092" v="665" actId="1035"/>
          <ac:spMkLst>
            <pc:docMk/>
            <pc:sldMk cId="3658687327" sldId="271"/>
            <ac:spMk id="8" creationId="{785FD8D9-FF4E-42A5-BD90-BDF60D8DB4CC}"/>
          </ac:spMkLst>
        </pc:spChg>
        <pc:spChg chg="add mod">
          <ac:chgData name="Joris Wijnakker" userId="0812d69c-bd34-4618-b7cc-027370672e92" providerId="ADAL" clId="{DBDF1096-2ACE-4055-81D0-9E3CDB70B0A4}" dt="2026-06-03T08:32:44.092" v="665" actId="1035"/>
          <ac:spMkLst>
            <pc:docMk/>
            <pc:sldMk cId="3658687327" sldId="271"/>
            <ac:spMk id="9" creationId="{419A21EE-DAC4-4418-5870-172088F67D5D}"/>
          </ac:spMkLst>
        </pc:spChg>
        <pc:spChg chg="add mod">
          <ac:chgData name="Joris Wijnakker" userId="0812d69c-bd34-4618-b7cc-027370672e92" providerId="ADAL" clId="{DBDF1096-2ACE-4055-81D0-9E3CDB70B0A4}" dt="2026-06-03T08:33:28.954" v="694" actId="14100"/>
          <ac:spMkLst>
            <pc:docMk/>
            <pc:sldMk cId="3658687327" sldId="271"/>
            <ac:spMk id="15" creationId="{047D5EA2-9FFB-A022-62E0-21822E9F00AF}"/>
          </ac:spMkLst>
        </pc:spChg>
        <pc:picChg chg="add mod">
          <ac:chgData name="Joris Wijnakker" userId="0812d69c-bd34-4618-b7cc-027370672e92" providerId="ADAL" clId="{DBDF1096-2ACE-4055-81D0-9E3CDB70B0A4}" dt="2026-06-03T08:15:16.645" v="167"/>
          <ac:picMkLst>
            <pc:docMk/>
            <pc:sldMk cId="3658687327" sldId="271"/>
            <ac:picMk id="4" creationId="{E17F0BB7-50E8-23CF-0079-B0B4A2C399BA}"/>
          </ac:picMkLst>
        </pc:picChg>
        <pc:picChg chg="add mod">
          <ac:chgData name="Joris Wijnakker" userId="0812d69c-bd34-4618-b7cc-027370672e92" providerId="ADAL" clId="{DBDF1096-2ACE-4055-81D0-9E3CDB70B0A4}" dt="2026-06-03T08:32:44.092" v="665" actId="1035"/>
          <ac:picMkLst>
            <pc:docMk/>
            <pc:sldMk cId="3658687327" sldId="271"/>
            <ac:picMk id="10" creationId="{69A2F6B1-474A-DE95-1058-783009EEB8B1}"/>
          </ac:picMkLst>
        </pc:picChg>
        <pc:picChg chg="add mod">
          <ac:chgData name="Joris Wijnakker" userId="0812d69c-bd34-4618-b7cc-027370672e92" providerId="ADAL" clId="{DBDF1096-2ACE-4055-81D0-9E3CDB70B0A4}" dt="2026-06-03T08:32:44.092" v="665" actId="1035"/>
          <ac:picMkLst>
            <pc:docMk/>
            <pc:sldMk cId="3658687327" sldId="271"/>
            <ac:picMk id="11" creationId="{C0A23FF2-81B4-D523-0272-D5D53518B3A7}"/>
          </ac:picMkLst>
        </pc:picChg>
        <pc:picChg chg="add mod">
          <ac:chgData name="Joris Wijnakker" userId="0812d69c-bd34-4618-b7cc-027370672e92" providerId="ADAL" clId="{DBDF1096-2ACE-4055-81D0-9E3CDB70B0A4}" dt="2026-06-03T08:32:44.092" v="665" actId="1035"/>
          <ac:picMkLst>
            <pc:docMk/>
            <pc:sldMk cId="3658687327" sldId="271"/>
            <ac:picMk id="16" creationId="{435D5A29-66BD-0FA2-DEAE-46FC7E661C32}"/>
          </ac:picMkLst>
        </pc:picChg>
        <pc:cxnChg chg="add mod">
          <ac:chgData name="Joris Wijnakker" userId="0812d69c-bd34-4618-b7cc-027370672e92" providerId="ADAL" clId="{DBDF1096-2ACE-4055-81D0-9E3CDB70B0A4}" dt="2026-06-03T08:32:44.092" v="665" actId="1035"/>
          <ac:cxnSpMkLst>
            <pc:docMk/>
            <pc:sldMk cId="3658687327" sldId="271"/>
            <ac:cxnSpMk id="12" creationId="{C24A4D92-0BFF-A396-C48D-EBEFA9E7C5B3}"/>
          </ac:cxnSpMkLst>
        </pc:cxnChg>
        <pc:cxnChg chg="add mod">
          <ac:chgData name="Joris Wijnakker" userId="0812d69c-bd34-4618-b7cc-027370672e92" providerId="ADAL" clId="{DBDF1096-2ACE-4055-81D0-9E3CDB70B0A4}" dt="2026-06-03T08:32:44.092" v="665" actId="1035"/>
          <ac:cxnSpMkLst>
            <pc:docMk/>
            <pc:sldMk cId="3658687327" sldId="271"/>
            <ac:cxnSpMk id="14" creationId="{C604E1C2-BEE0-DCF1-B3A1-377E4EA354B8}"/>
          </ac:cxnSpMkLst>
        </pc:cxnChg>
      </pc:sldChg>
      <pc:sldChg chg="addSp delSp modSp new mod">
        <pc:chgData name="Joris Wijnakker" userId="0812d69c-bd34-4618-b7cc-027370672e92" providerId="ADAL" clId="{DBDF1096-2ACE-4055-81D0-9E3CDB70B0A4}" dt="2026-06-03T08:35:10.357" v="779" actId="1076"/>
        <pc:sldMkLst>
          <pc:docMk/>
          <pc:sldMk cId="546381957" sldId="272"/>
        </pc:sldMkLst>
        <pc:spChg chg="mod">
          <ac:chgData name="Joris Wijnakker" userId="0812d69c-bd34-4618-b7cc-027370672e92" providerId="ADAL" clId="{DBDF1096-2ACE-4055-81D0-9E3CDB70B0A4}" dt="2026-06-03T08:35:01.273" v="777" actId="1076"/>
          <ac:spMkLst>
            <pc:docMk/>
            <pc:sldMk cId="546381957" sldId="272"/>
            <ac:spMk id="3" creationId="{56118033-43F9-B8A9-9543-C553DA5B87AD}"/>
          </ac:spMkLst>
        </pc:spChg>
        <pc:spChg chg="add mod">
          <ac:chgData name="Joris Wijnakker" userId="0812d69c-bd34-4618-b7cc-027370672e92" providerId="ADAL" clId="{DBDF1096-2ACE-4055-81D0-9E3CDB70B0A4}" dt="2026-06-03T08:34:10.993" v="755" actId="14100"/>
          <ac:spMkLst>
            <pc:docMk/>
            <pc:sldMk cId="546381957" sldId="272"/>
            <ac:spMk id="5" creationId="{82E3CC6C-33D1-E463-F8BA-F5B1B2ED7CE3}"/>
          </ac:spMkLst>
        </pc:spChg>
        <pc:picChg chg="add mod">
          <ac:chgData name="Joris Wijnakker" userId="0812d69c-bd34-4618-b7cc-027370672e92" providerId="ADAL" clId="{DBDF1096-2ACE-4055-81D0-9E3CDB70B0A4}" dt="2026-06-03T08:15:18.957" v="168"/>
          <ac:picMkLst>
            <pc:docMk/>
            <pc:sldMk cId="546381957" sldId="272"/>
            <ac:picMk id="4" creationId="{62AB888F-44A3-CC5B-BAD6-B0DA56CE37ED}"/>
          </ac:picMkLst>
        </pc:picChg>
        <pc:picChg chg="add mod">
          <ac:chgData name="Joris Wijnakker" userId="0812d69c-bd34-4618-b7cc-027370672e92" providerId="ADAL" clId="{DBDF1096-2ACE-4055-81D0-9E3CDB70B0A4}" dt="2026-06-03T08:35:10.357" v="779" actId="1076"/>
          <ac:picMkLst>
            <pc:docMk/>
            <pc:sldMk cId="546381957" sldId="272"/>
            <ac:picMk id="6" creationId="{E2BBB6A0-902C-2E39-91EA-35FDF30635F5}"/>
          </ac:picMkLst>
        </pc:picChg>
      </pc:sldChg>
      <pc:sldChg chg="addSp delSp modSp new mod">
        <pc:chgData name="Joris Wijnakker" userId="0812d69c-bd34-4618-b7cc-027370672e92" providerId="ADAL" clId="{DBDF1096-2ACE-4055-81D0-9E3CDB70B0A4}" dt="2026-06-03T08:36:57.473" v="829" actId="1076"/>
        <pc:sldMkLst>
          <pc:docMk/>
          <pc:sldMk cId="1316974467" sldId="273"/>
        </pc:sldMkLst>
        <pc:spChg chg="add mod">
          <ac:chgData name="Joris Wijnakker" userId="0812d69c-bd34-4618-b7cc-027370672e92" providerId="ADAL" clId="{DBDF1096-2ACE-4055-81D0-9E3CDB70B0A4}" dt="2026-06-03T08:36:28.697" v="822" actId="1076"/>
          <ac:spMkLst>
            <pc:docMk/>
            <pc:sldMk cId="1316974467" sldId="273"/>
            <ac:spMk id="5" creationId="{5349FB61-8C7A-3BFB-02F3-549343D1268E}"/>
          </ac:spMkLst>
        </pc:spChg>
        <pc:spChg chg="add mod">
          <ac:chgData name="Joris Wijnakker" userId="0812d69c-bd34-4618-b7cc-027370672e92" providerId="ADAL" clId="{DBDF1096-2ACE-4055-81D0-9E3CDB70B0A4}" dt="2026-06-03T08:36:02.688" v="817"/>
          <ac:spMkLst>
            <pc:docMk/>
            <pc:sldMk cId="1316974467" sldId="273"/>
            <ac:spMk id="6" creationId="{F19E02B4-E310-C0A2-1036-3897F7D5FADC}"/>
          </ac:spMkLst>
        </pc:spChg>
        <pc:spChg chg="add mod">
          <ac:chgData name="Joris Wijnakker" userId="0812d69c-bd34-4618-b7cc-027370672e92" providerId="ADAL" clId="{DBDF1096-2ACE-4055-81D0-9E3CDB70B0A4}" dt="2026-06-03T08:36:31.690" v="823" actId="1076"/>
          <ac:spMkLst>
            <pc:docMk/>
            <pc:sldMk cId="1316974467" sldId="273"/>
            <ac:spMk id="9" creationId="{CC2F4245-CE72-6A91-2EC6-8B8DD39AB43B}"/>
          </ac:spMkLst>
        </pc:spChg>
        <pc:spChg chg="add mod">
          <ac:chgData name="Joris Wijnakker" userId="0812d69c-bd34-4618-b7cc-027370672e92" providerId="ADAL" clId="{DBDF1096-2ACE-4055-81D0-9E3CDB70B0A4}" dt="2026-06-03T08:36:53.553" v="828" actId="1076"/>
          <ac:spMkLst>
            <pc:docMk/>
            <pc:sldMk cId="1316974467" sldId="273"/>
            <ac:spMk id="10" creationId="{EFD4E7D3-4447-C5D8-3244-902266EC0633}"/>
          </ac:spMkLst>
        </pc:spChg>
        <pc:spChg chg="add mod">
          <ac:chgData name="Joris Wijnakker" userId="0812d69c-bd34-4618-b7cc-027370672e92" providerId="ADAL" clId="{DBDF1096-2ACE-4055-81D0-9E3CDB70B0A4}" dt="2026-06-03T08:36:57.473" v="829" actId="1076"/>
          <ac:spMkLst>
            <pc:docMk/>
            <pc:sldMk cId="1316974467" sldId="273"/>
            <ac:spMk id="11" creationId="{49CE86D5-CB0E-CB4B-724A-77E4380FADA6}"/>
          </ac:spMkLst>
        </pc:spChg>
        <pc:picChg chg="add mod">
          <ac:chgData name="Joris Wijnakker" userId="0812d69c-bd34-4618-b7cc-027370672e92" providerId="ADAL" clId="{DBDF1096-2ACE-4055-81D0-9E3CDB70B0A4}" dt="2026-06-03T08:15:21.011" v="169"/>
          <ac:picMkLst>
            <pc:docMk/>
            <pc:sldMk cId="1316974467" sldId="273"/>
            <ac:picMk id="4" creationId="{051AE7F2-A54F-640E-4E71-9D293DBC2F33}"/>
          </ac:picMkLst>
        </pc:picChg>
        <pc:picChg chg="add mod">
          <ac:chgData name="Joris Wijnakker" userId="0812d69c-bd34-4618-b7cc-027370672e92" providerId="ADAL" clId="{DBDF1096-2ACE-4055-81D0-9E3CDB70B0A4}" dt="2026-06-03T08:36:23.666" v="821" actId="1076"/>
          <ac:picMkLst>
            <pc:docMk/>
            <pc:sldMk cId="1316974467" sldId="273"/>
            <ac:picMk id="7" creationId="{E8346ED6-C701-A969-724F-3AE23BC61019}"/>
          </ac:picMkLst>
        </pc:picChg>
        <pc:picChg chg="add mod">
          <ac:chgData name="Joris Wijnakker" userId="0812d69c-bd34-4618-b7cc-027370672e92" providerId="ADAL" clId="{DBDF1096-2ACE-4055-81D0-9E3CDB70B0A4}" dt="2026-06-03T08:36:02.688" v="817"/>
          <ac:picMkLst>
            <pc:docMk/>
            <pc:sldMk cId="1316974467" sldId="273"/>
            <ac:picMk id="8" creationId="{CE2A576A-C230-11F7-E1A5-0E765A96CF50}"/>
          </ac:picMkLst>
        </pc:picChg>
      </pc:sldChg>
      <pc:sldChg chg="addSp delSp modSp new mod">
        <pc:chgData name="Joris Wijnakker" userId="0812d69c-bd34-4618-b7cc-027370672e92" providerId="ADAL" clId="{DBDF1096-2ACE-4055-81D0-9E3CDB70B0A4}" dt="2026-06-17T07:53:44.688" v="1182" actId="20577"/>
        <pc:sldMkLst>
          <pc:docMk/>
          <pc:sldMk cId="3007635007" sldId="274"/>
        </pc:sldMkLst>
        <pc:spChg chg="add mod">
          <ac:chgData name="Joris Wijnakker" userId="0812d69c-bd34-4618-b7cc-027370672e92" providerId="ADAL" clId="{DBDF1096-2ACE-4055-81D0-9E3CDB70B0A4}" dt="2026-06-03T08:37:39.025" v="897" actId="1076"/>
          <ac:spMkLst>
            <pc:docMk/>
            <pc:sldMk cId="3007635007" sldId="274"/>
            <ac:spMk id="5" creationId="{BED17EF6-36DD-A13B-AD5D-FB0F13DF1D37}"/>
          </ac:spMkLst>
        </pc:spChg>
        <pc:spChg chg="add mod">
          <ac:chgData name="Joris Wijnakker" userId="0812d69c-bd34-4618-b7cc-027370672e92" providerId="ADAL" clId="{DBDF1096-2ACE-4055-81D0-9E3CDB70B0A4}" dt="2026-06-17T07:53:44.688" v="1182" actId="20577"/>
          <ac:spMkLst>
            <pc:docMk/>
            <pc:sldMk cId="3007635007" sldId="274"/>
            <ac:spMk id="6" creationId="{5B4388DB-F6F6-47FE-EB45-591BF178C141}"/>
          </ac:spMkLst>
        </pc:spChg>
        <pc:spChg chg="add mod">
          <ac:chgData name="Joris Wijnakker" userId="0812d69c-bd34-4618-b7cc-027370672e92" providerId="ADAL" clId="{DBDF1096-2ACE-4055-81D0-9E3CDB70B0A4}" dt="2026-06-03T08:41:20.945" v="962" actId="208"/>
          <ac:spMkLst>
            <pc:docMk/>
            <pc:sldMk cId="3007635007" sldId="274"/>
            <ac:spMk id="8" creationId="{4BF8F777-E15B-722C-50A5-55B4DAA2879B}"/>
          </ac:spMkLst>
        </pc:spChg>
        <pc:spChg chg="add mod">
          <ac:chgData name="Joris Wijnakker" userId="0812d69c-bd34-4618-b7cc-027370672e92" providerId="ADAL" clId="{DBDF1096-2ACE-4055-81D0-9E3CDB70B0A4}" dt="2026-06-03T08:39:20.378" v="957" actId="1038"/>
          <ac:spMkLst>
            <pc:docMk/>
            <pc:sldMk cId="3007635007" sldId="274"/>
            <ac:spMk id="9" creationId="{F2FBEDCF-74A0-B9D4-970B-AB61E66A94F4}"/>
          </ac:spMkLst>
        </pc:spChg>
        <pc:spChg chg="add mod">
          <ac:chgData name="Joris Wijnakker" userId="0812d69c-bd34-4618-b7cc-027370672e92" providerId="ADAL" clId="{DBDF1096-2ACE-4055-81D0-9E3CDB70B0A4}" dt="2026-06-03T08:41:43.681" v="965" actId="207"/>
          <ac:spMkLst>
            <pc:docMk/>
            <pc:sldMk cId="3007635007" sldId="274"/>
            <ac:spMk id="10" creationId="{80CCF4B9-9040-995F-AF75-623CDA9EA0D6}"/>
          </ac:spMkLst>
        </pc:spChg>
        <pc:spChg chg="add mod">
          <ac:chgData name="Joris Wijnakker" userId="0812d69c-bd34-4618-b7cc-027370672e92" providerId="ADAL" clId="{DBDF1096-2ACE-4055-81D0-9E3CDB70B0A4}" dt="2026-06-03T08:39:28.058" v="959" actId="207"/>
          <ac:spMkLst>
            <pc:docMk/>
            <pc:sldMk cId="3007635007" sldId="274"/>
            <ac:spMk id="11" creationId="{AEE88B12-4F64-D07D-BB19-CA9DBD94D30D}"/>
          </ac:spMkLst>
        </pc:spChg>
        <pc:spChg chg="add mod">
          <ac:chgData name="Joris Wijnakker" userId="0812d69c-bd34-4618-b7cc-027370672e92" providerId="ADAL" clId="{DBDF1096-2ACE-4055-81D0-9E3CDB70B0A4}" dt="2026-06-03T08:39:20.378" v="957" actId="1038"/>
          <ac:spMkLst>
            <pc:docMk/>
            <pc:sldMk cId="3007635007" sldId="274"/>
            <ac:spMk id="12" creationId="{88528BF0-800C-5CB9-ADBC-808865AA2E5D}"/>
          </ac:spMkLst>
        </pc:spChg>
        <pc:spChg chg="add mod">
          <ac:chgData name="Joris Wijnakker" userId="0812d69c-bd34-4618-b7cc-027370672e92" providerId="ADAL" clId="{DBDF1096-2ACE-4055-81D0-9E3CDB70B0A4}" dt="2026-06-03T08:39:20.378" v="957" actId="1038"/>
          <ac:spMkLst>
            <pc:docMk/>
            <pc:sldMk cId="3007635007" sldId="274"/>
            <ac:spMk id="13" creationId="{1F8FE5D1-F29F-7974-6433-BDD8D19B4181}"/>
          </ac:spMkLst>
        </pc:spChg>
        <pc:picChg chg="add mod">
          <ac:chgData name="Joris Wijnakker" userId="0812d69c-bd34-4618-b7cc-027370672e92" providerId="ADAL" clId="{DBDF1096-2ACE-4055-81D0-9E3CDB70B0A4}" dt="2026-06-03T08:15:33.640" v="172"/>
          <ac:picMkLst>
            <pc:docMk/>
            <pc:sldMk cId="3007635007" sldId="274"/>
            <ac:picMk id="4" creationId="{1F1CA89D-22D8-7D60-8B65-34993FE55282}"/>
          </ac:picMkLst>
        </pc:picChg>
        <pc:cxnChg chg="add mod">
          <ac:chgData name="Joris Wijnakker" userId="0812d69c-bd34-4618-b7cc-027370672e92" providerId="ADAL" clId="{DBDF1096-2ACE-4055-81D0-9E3CDB70B0A4}" dt="2026-06-03T08:39:20.378" v="957" actId="1038"/>
          <ac:cxnSpMkLst>
            <pc:docMk/>
            <pc:sldMk cId="3007635007" sldId="274"/>
            <ac:cxnSpMk id="14" creationId="{3D7126EA-0CF6-63C6-C77E-A558A0955E73}"/>
          </ac:cxnSpMkLst>
        </pc:cxnChg>
        <pc:cxnChg chg="add mod">
          <ac:chgData name="Joris Wijnakker" userId="0812d69c-bd34-4618-b7cc-027370672e92" providerId="ADAL" clId="{DBDF1096-2ACE-4055-81D0-9E3CDB70B0A4}" dt="2026-06-03T08:39:20.378" v="957" actId="1038"/>
          <ac:cxnSpMkLst>
            <pc:docMk/>
            <pc:sldMk cId="3007635007" sldId="274"/>
            <ac:cxnSpMk id="15" creationId="{BA8E147C-82EF-C862-B7FE-F1ACF1E1467D}"/>
          </ac:cxnSpMkLst>
        </pc:cxnChg>
        <pc:cxnChg chg="add mod">
          <ac:chgData name="Joris Wijnakker" userId="0812d69c-bd34-4618-b7cc-027370672e92" providerId="ADAL" clId="{DBDF1096-2ACE-4055-81D0-9E3CDB70B0A4}" dt="2026-06-03T08:39:20.378" v="957" actId="1038"/>
          <ac:cxnSpMkLst>
            <pc:docMk/>
            <pc:sldMk cId="3007635007" sldId="274"/>
            <ac:cxnSpMk id="16" creationId="{B414BF17-D6A0-FDEE-05F6-CF6FDD3D55A4}"/>
          </ac:cxnSpMkLst>
        </pc:cxnChg>
      </pc:sldChg>
      <pc:sldChg chg="addSp delSp modSp new mod">
        <pc:chgData name="Joris Wijnakker" userId="0812d69c-bd34-4618-b7cc-027370672e92" providerId="ADAL" clId="{DBDF1096-2ACE-4055-81D0-9E3CDB70B0A4}" dt="2026-06-17T09:34:23.045" v="1375" actId="6549"/>
        <pc:sldMkLst>
          <pc:docMk/>
          <pc:sldMk cId="2167104782" sldId="275"/>
        </pc:sldMkLst>
        <pc:spChg chg="add mod">
          <ac:chgData name="Joris Wijnakker" userId="0812d69c-bd34-4618-b7cc-027370672e92" providerId="ADAL" clId="{DBDF1096-2ACE-4055-81D0-9E3CDB70B0A4}" dt="2026-06-03T08:42:29.770" v="1007" actId="14100"/>
          <ac:spMkLst>
            <pc:docMk/>
            <pc:sldMk cId="2167104782" sldId="275"/>
            <ac:spMk id="5" creationId="{32B77C69-CBDA-68E1-4653-519884B4A450}"/>
          </ac:spMkLst>
        </pc:spChg>
        <pc:spChg chg="add mod">
          <ac:chgData name="Joris Wijnakker" userId="0812d69c-bd34-4618-b7cc-027370672e92" providerId="ADAL" clId="{DBDF1096-2ACE-4055-81D0-9E3CDB70B0A4}" dt="2026-06-17T09:34:23.045" v="1375" actId="6549"/>
          <ac:spMkLst>
            <pc:docMk/>
            <pc:sldMk cId="2167104782" sldId="275"/>
            <ac:spMk id="6" creationId="{21AF7B12-A96E-13D9-A01E-5464BE787A6A}"/>
          </ac:spMkLst>
        </pc:spChg>
        <pc:picChg chg="add mod">
          <ac:chgData name="Joris Wijnakker" userId="0812d69c-bd34-4618-b7cc-027370672e92" providerId="ADAL" clId="{DBDF1096-2ACE-4055-81D0-9E3CDB70B0A4}" dt="2026-06-03T08:15:35.442" v="175"/>
          <ac:picMkLst>
            <pc:docMk/>
            <pc:sldMk cId="2167104782" sldId="275"/>
            <ac:picMk id="4" creationId="{965BD1B1-72C0-5261-99E8-E04CBD9F5DC1}"/>
          </ac:picMkLst>
        </pc:picChg>
        <pc:picChg chg="add mod">
          <ac:chgData name="Joris Wijnakker" userId="0812d69c-bd34-4618-b7cc-027370672e92" providerId="ADAL" clId="{DBDF1096-2ACE-4055-81D0-9E3CDB70B0A4}" dt="2026-06-03T08:43:12.538" v="1021" actId="14100"/>
          <ac:picMkLst>
            <pc:docMk/>
            <pc:sldMk cId="2167104782" sldId="275"/>
            <ac:picMk id="7" creationId="{F1E37B7A-B0AF-4478-FA75-BDA0EF9D15CA}"/>
          </ac:picMkLst>
        </pc:picChg>
      </pc:sldChg>
      <pc:sldChg chg="addSp delSp modSp add mod">
        <pc:chgData name="Joris Wijnakker" userId="0812d69c-bd34-4618-b7cc-027370672e92" providerId="ADAL" clId="{DBDF1096-2ACE-4055-81D0-9E3CDB70B0A4}" dt="2026-06-17T07:55:12.486" v="1275" actId="20577"/>
        <pc:sldMkLst>
          <pc:docMk/>
          <pc:sldMk cId="2420186419" sldId="276"/>
        </pc:sldMkLst>
        <pc:spChg chg="add mod">
          <ac:chgData name="Joris Wijnakker" userId="0812d69c-bd34-4618-b7cc-027370672e92" providerId="ADAL" clId="{DBDF1096-2ACE-4055-81D0-9E3CDB70B0A4}" dt="2026-06-03T08:43:34.817" v="1043" actId="14100"/>
          <ac:spMkLst>
            <pc:docMk/>
            <pc:sldMk cId="2420186419" sldId="276"/>
            <ac:spMk id="5" creationId="{C7EDB46F-4DB7-6EA5-CBDD-5AF0F7AD8155}"/>
          </ac:spMkLst>
        </pc:spChg>
        <pc:spChg chg="add mod">
          <ac:chgData name="Joris Wijnakker" userId="0812d69c-bd34-4618-b7cc-027370672e92" providerId="ADAL" clId="{DBDF1096-2ACE-4055-81D0-9E3CDB70B0A4}" dt="2026-06-17T07:55:12.486" v="1275" actId="20577"/>
          <ac:spMkLst>
            <pc:docMk/>
            <pc:sldMk cId="2420186419" sldId="276"/>
            <ac:spMk id="6" creationId="{0DAD0827-F943-6A83-1911-561663277C1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5D694-D7C3-4E44-803B-924767A2147F}" type="doc">
      <dgm:prSet loTypeId="urn:microsoft.com/office/officeart/2024/layout/BulletTimeline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nl-NL"/>
        </a:p>
      </dgm:t>
    </dgm:pt>
    <dgm:pt modelId="{F7DD5B18-A59E-4262-8D82-8D9236BC82D6}">
      <dgm:prSet phldrT="Add an event" phldr="0" custT="1"/>
      <dgm:spPr/>
      <dgm:t>
        <a:bodyPr/>
        <a:lstStyle/>
        <a:p>
          <a:pPr>
            <a:defRPr b="1"/>
          </a:pPr>
          <a:r>
            <a:rPr lang="nl-NL" sz="1800" dirty="0">
              <a:solidFill>
                <a:schemeClr val="tx1"/>
              </a:solidFill>
              <a:latin typeface="+mn-lt"/>
            </a:rPr>
            <a:t>Halverwege 2024</a:t>
          </a:r>
        </a:p>
      </dgm:t>
    </dgm:pt>
    <dgm:pt modelId="{882F27EC-61D7-418B-9C20-1E2DF444060A}" type="parTrans" cxnId="{DB4DACD6-42F4-48F5-A740-863CBC814A2F}">
      <dgm:prSet/>
      <dgm:spPr/>
      <dgm:t>
        <a:bodyPr/>
        <a:lstStyle/>
        <a:p>
          <a:endParaRPr lang="nl-NL" sz="3200"/>
        </a:p>
      </dgm:t>
    </dgm:pt>
    <dgm:pt modelId="{43E1AA99-40F9-4D93-9008-B93C140A704C}" type="sibTrans" cxnId="{DB4DACD6-42F4-48F5-A740-863CBC814A2F}">
      <dgm:prSet/>
      <dgm:spPr/>
      <dgm:t>
        <a:bodyPr/>
        <a:lstStyle/>
        <a:p>
          <a:endParaRPr lang="nl-NL" sz="3200"/>
        </a:p>
      </dgm:t>
    </dgm:pt>
    <dgm:pt modelId="{E687FF40-3A2D-4B95-8593-424288F98BA5}">
      <dgm:prSet phldrT="Write a description of the significance of this event" phldr="0" custT="1"/>
      <dgm:spPr/>
      <dgm:t>
        <a:bodyPr/>
        <a:lstStyle/>
        <a:p>
          <a:r>
            <a:rPr lang="nl-NL" sz="1100" dirty="0">
              <a:solidFill>
                <a:schemeClr val="tx1"/>
              </a:solidFill>
            </a:rPr>
            <a:t>Eerste TAM-IMRO Omgevingsplan </a:t>
          </a:r>
        </a:p>
      </dgm:t>
    </dgm:pt>
    <dgm:pt modelId="{585161D4-A670-4FE3-BBB6-05AD60051F7C}" type="parTrans" cxnId="{03A571C2-1B01-402E-AA59-AF9C00F841E6}">
      <dgm:prSet/>
      <dgm:spPr/>
      <dgm:t>
        <a:bodyPr/>
        <a:lstStyle/>
        <a:p>
          <a:endParaRPr lang="nl-NL" sz="3200"/>
        </a:p>
      </dgm:t>
    </dgm:pt>
    <dgm:pt modelId="{4DFEE313-D125-4AD6-85F5-658B200E3D61}" type="sibTrans" cxnId="{03A571C2-1B01-402E-AA59-AF9C00F841E6}">
      <dgm:prSet/>
      <dgm:spPr/>
      <dgm:t>
        <a:bodyPr/>
        <a:lstStyle/>
        <a:p>
          <a:endParaRPr lang="nl-NL" sz="3200"/>
        </a:p>
      </dgm:t>
    </dgm:pt>
    <dgm:pt modelId="{E360D218-6634-4987-87E0-AFD4C4FF20AA}">
      <dgm:prSet phldrT="Add an event" phldr="0" custT="1"/>
      <dgm:spPr/>
      <dgm:t>
        <a:bodyPr/>
        <a:lstStyle/>
        <a:p>
          <a:pPr>
            <a:defRPr b="1"/>
          </a:pPr>
          <a:r>
            <a:rPr lang="nl-NL" sz="1800" dirty="0"/>
            <a:t>Mei 2025</a:t>
          </a:r>
        </a:p>
      </dgm:t>
    </dgm:pt>
    <dgm:pt modelId="{7500F695-A0CA-46F0-8027-3D1CFB6E64A8}" type="parTrans" cxnId="{0BF5BE6C-BBEB-4F5E-8E5C-DD86B4349203}">
      <dgm:prSet/>
      <dgm:spPr/>
      <dgm:t>
        <a:bodyPr/>
        <a:lstStyle/>
        <a:p>
          <a:endParaRPr lang="nl-NL" sz="3200"/>
        </a:p>
      </dgm:t>
    </dgm:pt>
    <dgm:pt modelId="{2380B47E-FD27-4BF4-8C64-5674E7BD2E12}" type="sibTrans" cxnId="{0BF5BE6C-BBEB-4F5E-8E5C-DD86B4349203}">
      <dgm:prSet/>
      <dgm:spPr/>
      <dgm:t>
        <a:bodyPr/>
        <a:lstStyle/>
        <a:p>
          <a:endParaRPr lang="nl-NL" sz="3200"/>
        </a:p>
      </dgm:t>
    </dgm:pt>
    <dgm:pt modelId="{BE22A304-A571-41A0-9A8E-0C884BE30731}">
      <dgm:prSet phldrT="Write a description of the significance of this event" phldr="0" custT="1"/>
      <dgm:spPr/>
      <dgm:t>
        <a:bodyPr/>
        <a:lstStyle/>
        <a:p>
          <a:r>
            <a:rPr lang="nl-NL" sz="1100" dirty="0"/>
            <a:t>- Eerste STOP-TPOD thematische wijziging omgevingsplan archeologie + leemlagen </a:t>
          </a:r>
        </a:p>
        <a:p>
          <a:r>
            <a:rPr lang="nl-NL" sz="1100" dirty="0"/>
            <a:t>- TAM- IMRO procedures voor gebiedsontwikkelingen  blijven doorgaan</a:t>
          </a:r>
        </a:p>
      </dgm:t>
    </dgm:pt>
    <dgm:pt modelId="{663DE64A-7F43-4F68-870F-11E0217AF049}" type="parTrans" cxnId="{7270A9B3-2163-4D10-9229-C1D7D55595A4}">
      <dgm:prSet/>
      <dgm:spPr/>
      <dgm:t>
        <a:bodyPr/>
        <a:lstStyle/>
        <a:p>
          <a:endParaRPr lang="nl-NL" sz="3200"/>
        </a:p>
      </dgm:t>
    </dgm:pt>
    <dgm:pt modelId="{8C318D31-4E0E-49E4-B417-23C12A8F6F21}" type="sibTrans" cxnId="{7270A9B3-2163-4D10-9229-C1D7D55595A4}">
      <dgm:prSet/>
      <dgm:spPr/>
      <dgm:t>
        <a:bodyPr/>
        <a:lstStyle/>
        <a:p>
          <a:endParaRPr lang="nl-NL" sz="3200"/>
        </a:p>
      </dgm:t>
    </dgm:pt>
    <dgm:pt modelId="{8025231D-6079-48F9-86C4-58D220D77A9C}">
      <dgm:prSet phldrT="Add an event" phldr="0" custT="1"/>
      <dgm:spPr/>
      <dgm:t>
        <a:bodyPr/>
        <a:lstStyle/>
        <a:p>
          <a:pPr>
            <a:defRPr b="1"/>
          </a:pPr>
          <a:r>
            <a:rPr lang="nl-NL" sz="1800" dirty="0">
              <a:solidFill>
                <a:schemeClr val="tx1"/>
              </a:solidFill>
            </a:rPr>
            <a:t>Zomer 2025</a:t>
          </a:r>
        </a:p>
      </dgm:t>
    </dgm:pt>
    <dgm:pt modelId="{F7DA8757-84EC-4AB6-B935-C419A57B48B0}" type="parTrans" cxnId="{F38A0F8B-27DF-4D96-8275-D9FA7FA37C96}">
      <dgm:prSet/>
      <dgm:spPr/>
      <dgm:t>
        <a:bodyPr/>
        <a:lstStyle/>
        <a:p>
          <a:endParaRPr lang="nl-NL" sz="3200"/>
        </a:p>
      </dgm:t>
    </dgm:pt>
    <dgm:pt modelId="{AB317B96-D0B2-4008-BBE0-54014965EACD}" type="sibTrans" cxnId="{F38A0F8B-27DF-4D96-8275-D9FA7FA37C96}">
      <dgm:prSet/>
      <dgm:spPr/>
      <dgm:t>
        <a:bodyPr/>
        <a:lstStyle/>
        <a:p>
          <a:endParaRPr lang="nl-NL" sz="3200"/>
        </a:p>
      </dgm:t>
    </dgm:pt>
    <dgm:pt modelId="{62F0BAD1-CFBD-4BF7-9D76-22E62D7653D7}">
      <dgm:prSet phldrT="Write a description of the significance of this event" phldr="0" custT="1"/>
      <dgm:spPr/>
      <dgm:t>
        <a:bodyPr/>
        <a:lstStyle/>
        <a:p>
          <a:r>
            <a:rPr lang="nl-NL" sz="1100" dirty="0"/>
            <a:t>- TAM-IMRO loopt af. Maar winkel moet open blijven!? </a:t>
          </a:r>
        </a:p>
      </dgm:t>
    </dgm:pt>
    <dgm:pt modelId="{5A1C280E-3053-400B-8767-834B42F42D15}" type="parTrans" cxnId="{4D2F5017-89CE-406C-A8FE-E65FEBD4C68B}">
      <dgm:prSet/>
      <dgm:spPr/>
      <dgm:t>
        <a:bodyPr/>
        <a:lstStyle/>
        <a:p>
          <a:endParaRPr lang="nl-NL" sz="3200"/>
        </a:p>
      </dgm:t>
    </dgm:pt>
    <dgm:pt modelId="{9E4FB831-F75A-4506-AB1B-28C4325143CA}" type="sibTrans" cxnId="{4D2F5017-89CE-406C-A8FE-E65FEBD4C68B}">
      <dgm:prSet/>
      <dgm:spPr/>
      <dgm:t>
        <a:bodyPr/>
        <a:lstStyle/>
        <a:p>
          <a:endParaRPr lang="nl-NL" sz="3200"/>
        </a:p>
      </dgm:t>
    </dgm:pt>
    <dgm:pt modelId="{52F219AF-BB82-4062-A147-9B6DB5F63155}">
      <dgm:prSet phldrT="Add an event" phldr="0" custT="1"/>
      <dgm:spPr/>
      <dgm:t>
        <a:bodyPr/>
        <a:lstStyle/>
        <a:p>
          <a:pPr>
            <a:defRPr b="1"/>
          </a:pPr>
          <a:r>
            <a:rPr lang="nl-NL" sz="1800" dirty="0"/>
            <a:t>Najaar 2025</a:t>
          </a:r>
        </a:p>
      </dgm:t>
    </dgm:pt>
    <dgm:pt modelId="{4D5D54E7-B9CF-4CF0-85A9-C8EB050D3625}" type="parTrans" cxnId="{5C2788A5-CE28-471C-80BA-F8F4E19B03DB}">
      <dgm:prSet/>
      <dgm:spPr/>
      <dgm:t>
        <a:bodyPr/>
        <a:lstStyle/>
        <a:p>
          <a:endParaRPr lang="nl-NL" sz="3200"/>
        </a:p>
      </dgm:t>
    </dgm:pt>
    <dgm:pt modelId="{A1B7D9A2-55B3-464B-9368-F61801619E5E}" type="sibTrans" cxnId="{5C2788A5-CE28-471C-80BA-F8F4E19B03DB}">
      <dgm:prSet/>
      <dgm:spPr/>
      <dgm:t>
        <a:bodyPr/>
        <a:lstStyle/>
        <a:p>
          <a:endParaRPr lang="nl-NL" sz="3200"/>
        </a:p>
      </dgm:t>
    </dgm:pt>
    <dgm:pt modelId="{5C9E98C2-6C32-48FC-B387-63B07894230D}">
      <dgm:prSet phldrT="Write a description of the significance of this event" phldr="0" custT="1"/>
      <dgm:spPr/>
      <dgm:t>
        <a:bodyPr/>
        <a:lstStyle/>
        <a:p>
          <a:r>
            <a:rPr lang="nl-NL" sz="1100" dirty="0"/>
            <a:t>- Geen keuze gemaakt regelsystematiek. Maar gedachte </a:t>
          </a:r>
          <a:r>
            <a:rPr lang="nl-NL" sz="1100" dirty="0">
              <a:sym typeface="Wingdings" panose="05000000000000000000" pitchFamily="2" charset="2"/>
            </a:rPr>
            <a:t> moet activiteitgericht worden</a:t>
          </a:r>
          <a:endParaRPr lang="nl-NL" sz="1100" dirty="0"/>
        </a:p>
        <a:p>
          <a:r>
            <a:rPr lang="nl-NL" sz="1100" dirty="0">
              <a:sym typeface="Wingdings" panose="05000000000000000000" pitchFamily="2" charset="2"/>
            </a:rPr>
            <a:t>omgevingsplan</a:t>
          </a:r>
          <a:endParaRPr lang="nl-NL" sz="1100" dirty="0"/>
        </a:p>
      </dgm:t>
    </dgm:pt>
    <dgm:pt modelId="{01B6AD0B-3FB2-4FAB-8284-557D6474050B}" type="parTrans" cxnId="{31430DB7-536F-417D-A1F8-E9C1ADA9E647}">
      <dgm:prSet/>
      <dgm:spPr/>
      <dgm:t>
        <a:bodyPr/>
        <a:lstStyle/>
        <a:p>
          <a:endParaRPr lang="nl-NL" sz="3200"/>
        </a:p>
      </dgm:t>
    </dgm:pt>
    <dgm:pt modelId="{AE24FB0E-4809-494A-841A-7D79575DF2C3}" type="sibTrans" cxnId="{31430DB7-536F-417D-A1F8-E9C1ADA9E647}">
      <dgm:prSet/>
      <dgm:spPr/>
      <dgm:t>
        <a:bodyPr/>
        <a:lstStyle/>
        <a:p>
          <a:endParaRPr lang="nl-NL" sz="3200"/>
        </a:p>
      </dgm:t>
    </dgm:pt>
    <dgm:pt modelId="{B2201F77-EB95-46E0-9129-A3B6FD4982F9}">
      <dgm:prSet phldrT="Add an event" phldr="0" custT="1"/>
      <dgm:spPr/>
      <dgm:t>
        <a:bodyPr/>
        <a:lstStyle/>
        <a:p>
          <a:pPr>
            <a:defRPr b="1"/>
          </a:pPr>
          <a:r>
            <a:rPr lang="nl-NL" sz="1800" dirty="0"/>
            <a:t>Begin 2026</a:t>
          </a:r>
        </a:p>
      </dgm:t>
    </dgm:pt>
    <dgm:pt modelId="{388877E8-660D-4B5B-B429-191C1DF7BE18}" type="parTrans" cxnId="{94C4284C-9E3D-4A17-9C0A-45FD74F50F48}">
      <dgm:prSet/>
      <dgm:spPr/>
      <dgm:t>
        <a:bodyPr/>
        <a:lstStyle/>
        <a:p>
          <a:endParaRPr lang="nl-NL" sz="3200"/>
        </a:p>
      </dgm:t>
    </dgm:pt>
    <dgm:pt modelId="{DCA6FEC3-0D4F-46D4-842D-AA466D65DD0D}" type="sibTrans" cxnId="{94C4284C-9E3D-4A17-9C0A-45FD74F50F48}">
      <dgm:prSet/>
      <dgm:spPr/>
      <dgm:t>
        <a:bodyPr/>
        <a:lstStyle/>
        <a:p>
          <a:endParaRPr lang="nl-NL" sz="3200"/>
        </a:p>
      </dgm:t>
    </dgm:pt>
    <dgm:pt modelId="{158EE802-508F-4473-8EBC-7A3224E46CE7}">
      <dgm:prSet phldrT="Write a description of the significance of this event" phldr="0" custT="1"/>
      <dgm:spPr/>
      <dgm:t>
        <a:bodyPr/>
        <a:lstStyle/>
        <a:p>
          <a:r>
            <a:rPr lang="nl-NL" sz="1100" dirty="0"/>
            <a:t>Eerste STOP-TPOD gebiedsontwikkeling is vastgesteld</a:t>
          </a:r>
        </a:p>
      </dgm:t>
    </dgm:pt>
    <dgm:pt modelId="{D3C0ADA0-8BF3-4FD7-87FA-AE804C0B98B5}" type="parTrans" cxnId="{15187CCB-A42E-460A-8BB0-BFD2954D158F}">
      <dgm:prSet/>
      <dgm:spPr/>
      <dgm:t>
        <a:bodyPr/>
        <a:lstStyle/>
        <a:p>
          <a:endParaRPr lang="nl-NL" sz="3200"/>
        </a:p>
      </dgm:t>
    </dgm:pt>
    <dgm:pt modelId="{DC2FBB8F-AFC5-4EBA-9339-DF1C40E3103C}" type="sibTrans" cxnId="{15187CCB-A42E-460A-8BB0-BFD2954D158F}">
      <dgm:prSet/>
      <dgm:spPr/>
      <dgm:t>
        <a:bodyPr/>
        <a:lstStyle/>
        <a:p>
          <a:endParaRPr lang="nl-NL" sz="3200"/>
        </a:p>
      </dgm:t>
    </dgm:pt>
    <dgm:pt modelId="{0E0F1D82-DAD0-4785-8187-24FD3A29422C}">
      <dgm:prSet phldrT="Add an event" phldr="0" custT="1"/>
      <dgm:spPr/>
      <dgm:t>
        <a:bodyPr/>
        <a:lstStyle/>
        <a:p>
          <a:r>
            <a:rPr lang="nl-NL" sz="1100" dirty="0"/>
            <a:t>- Meerdere procedures voor STOP-TPOD gebiedsontwikkelingen lopen tegelijkertijd </a:t>
          </a:r>
        </a:p>
        <a:p>
          <a:r>
            <a:rPr lang="nl-NL" sz="1100" dirty="0"/>
            <a:t>- Werkplaats VNG</a:t>
          </a:r>
        </a:p>
      </dgm:t>
    </dgm:pt>
    <dgm:pt modelId="{8A7A52FE-4325-468D-B3B4-C329EB8910D9}" type="parTrans" cxnId="{C3DE35CB-0505-47FA-B018-3A4F28ED0DD1}">
      <dgm:prSet/>
      <dgm:spPr/>
      <dgm:t>
        <a:bodyPr/>
        <a:lstStyle/>
        <a:p>
          <a:endParaRPr lang="nl-NL" sz="3200"/>
        </a:p>
      </dgm:t>
    </dgm:pt>
    <dgm:pt modelId="{BAAB739E-23F0-46AE-9701-44FF43A6F9F2}" type="sibTrans" cxnId="{C3DE35CB-0505-47FA-B018-3A4F28ED0DD1}">
      <dgm:prSet/>
      <dgm:spPr/>
      <dgm:t>
        <a:bodyPr/>
        <a:lstStyle/>
        <a:p>
          <a:endParaRPr lang="nl-NL" sz="3200"/>
        </a:p>
      </dgm:t>
    </dgm:pt>
    <dgm:pt modelId="{A7AF035F-56D2-433E-9A48-6036BE6F61C4}" type="pres">
      <dgm:prSet presAssocID="{95E5D694-D7C3-4E44-803B-924767A2147F}" presName="root" presStyleCnt="0">
        <dgm:presLayoutVars>
          <dgm:dir/>
          <dgm:animLvl val="lvl"/>
        </dgm:presLayoutVars>
      </dgm:prSet>
      <dgm:spPr/>
    </dgm:pt>
    <dgm:pt modelId="{D17EB262-E6DC-4525-A191-4FF0DB5220A2}" type="pres">
      <dgm:prSet presAssocID="{95E5D694-D7C3-4E44-803B-924767A2147F}" presName="divider" presStyleCnt="0"/>
      <dgm:spPr/>
    </dgm:pt>
    <dgm:pt modelId="{C3A90D41-479A-4AD2-8312-B7D12FB193DF}" type="pres">
      <dgm:prSet presAssocID="{95E5D694-D7C3-4E44-803B-924767A2147F}" presName="rectBar" presStyleLbl="dkBgShp" presStyleIdx="0" presStyleCnt="7" custLinFactNeighborY="-21014"/>
      <dgm:spPr>
        <a:solidFill>
          <a:schemeClr val="accent2"/>
        </a:solidFill>
        <a:ln>
          <a:noFill/>
        </a:ln>
        <a:effectLst/>
      </dgm:spPr>
    </dgm:pt>
    <dgm:pt modelId="{F441F60F-CD4D-4D98-94AD-F28D73C2E1AD}" type="pres">
      <dgm:prSet presAssocID="{95E5D694-D7C3-4E44-803B-924767A2147F}" presName="chevronArrow" presStyleLbl="dkBgShp" presStyleIdx="1" presStyleCnt="7"/>
      <dgm:spPr>
        <a:gradFill rotWithShape="0">
          <a:gsLst>
            <a:gs pos="0">
              <a:schemeClr val="accent6">
                <a:tint val="76000"/>
              </a:schemeClr>
            </a:gs>
            <a:gs pos="100000">
              <a:schemeClr val="accent6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DB8D0008-5DED-4A18-8650-B38787D6B53C}" type="pres">
      <dgm:prSet presAssocID="{95E5D694-D7C3-4E44-803B-924767A2147F}" presName="nodes" presStyleCnt="0">
        <dgm:presLayoutVars>
          <dgm:chMax/>
          <dgm:chPref/>
          <dgm:animLvl val="lvl"/>
        </dgm:presLayoutVars>
      </dgm:prSet>
      <dgm:spPr/>
    </dgm:pt>
    <dgm:pt modelId="{847437E9-E105-49D7-92B6-EED88DB4D88F}" type="pres">
      <dgm:prSet presAssocID="{F7DD5B18-A59E-4262-8D82-8D9236BC82D6}" presName="composite" presStyleCnt="0"/>
      <dgm:spPr/>
    </dgm:pt>
    <dgm:pt modelId="{94D8FAE7-EA22-4608-AC27-52B42DBE5787}" type="pres">
      <dgm:prSet presAssocID="{F7DD5B18-A59E-4262-8D82-8D9236BC82D6}" presName="DropPinPlaceHolder" presStyleCnt="0"/>
      <dgm:spPr/>
    </dgm:pt>
    <dgm:pt modelId="{98997838-3223-44DC-BB40-31D72A8E0D13}" type="pres">
      <dgm:prSet presAssocID="{F7DD5B18-A59E-4262-8D82-8D9236BC82D6}" presName="DropPin" presStyleLbl="alignNode1" presStyleIdx="0" presStyleCnt="5"/>
      <dgm:spPr/>
    </dgm:pt>
    <dgm:pt modelId="{D13A5238-437E-4E07-9902-4BF90AC0544E}" type="pres">
      <dgm:prSet presAssocID="{F7DD5B18-A59E-4262-8D82-8D9236BC82D6}" presName="Ellipse" presStyleLbl="fgAcc1" presStyleIdx="0" presStyleCnt="5"/>
      <dgm:spPr/>
    </dgm:pt>
    <dgm:pt modelId="{4B9B2BDE-4582-4730-AA0F-BF33E3CA9F1E}" type="pres">
      <dgm:prSet presAssocID="{F7DD5B18-A59E-4262-8D82-8D9236BC82D6}" presName="L2TextContainer" presStyleLbl="revTx" presStyleIdx="0" presStyleCnt="10">
        <dgm:presLayoutVars>
          <dgm:bulletEnabled val="1"/>
        </dgm:presLayoutVars>
      </dgm:prSet>
      <dgm:spPr/>
    </dgm:pt>
    <dgm:pt modelId="{DEBC325F-C9B0-4856-A407-3CBABF030308}" type="pres">
      <dgm:prSet presAssocID="{F7DD5B18-A59E-4262-8D82-8D9236BC82D6}" presName="L1TextContainer" presStyleLbl="revTx" presStyleIdx="1" presStyleCnt="10" custLinFactNeighborY="-92967">
        <dgm:presLayoutVars>
          <dgm:chMax val="1"/>
          <dgm:chPref val="1"/>
          <dgm:bulletEnabled val="1"/>
        </dgm:presLayoutVars>
      </dgm:prSet>
      <dgm:spPr/>
    </dgm:pt>
    <dgm:pt modelId="{8A94639F-C732-44FA-93A1-CED3C9D0C1D5}" type="pres">
      <dgm:prSet presAssocID="{F7DD5B18-A59E-4262-8D82-8D9236BC82D6}" presName="ConnectLine" presStyleLbl="dkBgShp" presStyleIdx="2" presStyleCnt="7"/>
      <dgm:spPr>
        <a:solidFill>
          <a:schemeClr val="accent2"/>
        </a:solidFill>
      </dgm:spPr>
    </dgm:pt>
    <dgm:pt modelId="{5272EECD-73E9-49C0-9663-6C1DF7F53C8D}" type="pres">
      <dgm:prSet presAssocID="{F7DD5B18-A59E-4262-8D82-8D9236BC82D6}" presName="ConnectorPoint" presStyleCnt="0"/>
      <dgm:spPr/>
    </dgm:pt>
    <dgm:pt modelId="{3C648F3D-17E3-438F-BCB1-88885C50C04E}" type="pres">
      <dgm:prSet presAssocID="{F7DD5B18-A59E-4262-8D82-8D9236BC82D6}" presName="Bullet" presStyleLbl="lnNode1" presStyleIdx="0" presStyleCnt="5"/>
      <dgm:spPr/>
    </dgm:pt>
    <dgm:pt modelId="{05028772-AA8D-4F90-890C-B9F1B13EFD20}" type="pres">
      <dgm:prSet presAssocID="{F7DD5B18-A59E-4262-8D82-8D9236BC82D6}" presName="EmptyPlaceHolder" presStyleCnt="0"/>
      <dgm:spPr/>
    </dgm:pt>
    <dgm:pt modelId="{9FF02B32-A45B-4198-B4BE-242BD3140142}" type="pres">
      <dgm:prSet presAssocID="{43E1AA99-40F9-4D93-9008-B93C140A704C}" presName="spaceBetweenRectangles" presStyleCnt="0"/>
      <dgm:spPr/>
    </dgm:pt>
    <dgm:pt modelId="{EFABB73C-BDD3-47BB-8556-A9C6E83E4E34}" type="pres">
      <dgm:prSet presAssocID="{E360D218-6634-4987-87E0-AFD4C4FF20AA}" presName="composite" presStyleCnt="0"/>
      <dgm:spPr/>
    </dgm:pt>
    <dgm:pt modelId="{D4780FB5-57B5-43AA-B1DE-1A7577762EC8}" type="pres">
      <dgm:prSet presAssocID="{E360D218-6634-4987-87E0-AFD4C4FF20AA}" presName="DropPinPlaceHolder" presStyleCnt="0"/>
      <dgm:spPr/>
    </dgm:pt>
    <dgm:pt modelId="{9166DF49-FE6B-435F-AAA7-4A6319619C9F}" type="pres">
      <dgm:prSet presAssocID="{E360D218-6634-4987-87E0-AFD4C4FF20AA}" presName="DropPin" presStyleLbl="alignNode1" presStyleIdx="1" presStyleCnt="5"/>
      <dgm:spPr/>
    </dgm:pt>
    <dgm:pt modelId="{DDDD508A-7E6F-4586-AC94-C22A858B93F6}" type="pres">
      <dgm:prSet presAssocID="{E360D218-6634-4987-87E0-AFD4C4FF20AA}" presName="Ellipse" presStyleLbl="fgAcc1" presStyleIdx="1" presStyleCnt="5"/>
      <dgm:spPr/>
    </dgm:pt>
    <dgm:pt modelId="{0276F500-84E2-489D-A5A9-1498DC5F1C76}" type="pres">
      <dgm:prSet presAssocID="{E360D218-6634-4987-87E0-AFD4C4FF20AA}" presName="L2TextContainer" presStyleLbl="revTx" presStyleIdx="2" presStyleCnt="10">
        <dgm:presLayoutVars>
          <dgm:bulletEnabled val="1"/>
        </dgm:presLayoutVars>
      </dgm:prSet>
      <dgm:spPr/>
    </dgm:pt>
    <dgm:pt modelId="{08830B31-567A-4E08-A15B-8EB26094932C}" type="pres">
      <dgm:prSet presAssocID="{E360D218-6634-4987-87E0-AFD4C4FF20AA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8091050A-0F9C-49E9-BBB1-83A27637E895}" type="pres">
      <dgm:prSet presAssocID="{E360D218-6634-4987-87E0-AFD4C4FF20AA}" presName="ConnectLine" presStyleLbl="dkBgShp" presStyleIdx="3" presStyleCnt="7"/>
      <dgm:spPr>
        <a:solidFill>
          <a:schemeClr val="accent2"/>
        </a:solidFill>
      </dgm:spPr>
    </dgm:pt>
    <dgm:pt modelId="{8F08E80B-8792-44FA-AE05-667F38FF4407}" type="pres">
      <dgm:prSet presAssocID="{E360D218-6634-4987-87E0-AFD4C4FF20AA}" presName="ConnectorPoint" presStyleCnt="0"/>
      <dgm:spPr/>
    </dgm:pt>
    <dgm:pt modelId="{D78B7FB1-B597-4386-9FF4-F3DB8A60D6CE}" type="pres">
      <dgm:prSet presAssocID="{E360D218-6634-4987-87E0-AFD4C4FF20AA}" presName="Bullet" presStyleLbl="lnNode1" presStyleIdx="1" presStyleCnt="5"/>
      <dgm:spPr/>
    </dgm:pt>
    <dgm:pt modelId="{2E48A51B-E801-4590-A03D-2BE69B585D2C}" type="pres">
      <dgm:prSet presAssocID="{E360D218-6634-4987-87E0-AFD4C4FF20AA}" presName="EmptyPlaceHolder" presStyleCnt="0"/>
      <dgm:spPr/>
    </dgm:pt>
    <dgm:pt modelId="{2416ABA9-467F-4954-ACB0-41D522380A4E}" type="pres">
      <dgm:prSet presAssocID="{2380B47E-FD27-4BF4-8C64-5674E7BD2E12}" presName="spaceBetweenRectangles" presStyleCnt="0"/>
      <dgm:spPr/>
    </dgm:pt>
    <dgm:pt modelId="{BEBD0812-88ED-4E83-9785-A881CDFD4F43}" type="pres">
      <dgm:prSet presAssocID="{8025231D-6079-48F9-86C4-58D220D77A9C}" presName="composite" presStyleCnt="0"/>
      <dgm:spPr/>
    </dgm:pt>
    <dgm:pt modelId="{357E9EB2-D491-4C21-A406-34BCFBED95A1}" type="pres">
      <dgm:prSet presAssocID="{8025231D-6079-48F9-86C4-58D220D77A9C}" presName="DropPinPlaceHolder" presStyleCnt="0"/>
      <dgm:spPr/>
    </dgm:pt>
    <dgm:pt modelId="{5BB34045-1606-4DDD-953A-F3138409929B}" type="pres">
      <dgm:prSet presAssocID="{8025231D-6079-48F9-86C4-58D220D77A9C}" presName="DropPin" presStyleLbl="alignNode1" presStyleIdx="2" presStyleCnt="5"/>
      <dgm:spPr/>
    </dgm:pt>
    <dgm:pt modelId="{5F1871A0-4749-4A3D-8A75-3F08D186B655}" type="pres">
      <dgm:prSet presAssocID="{8025231D-6079-48F9-86C4-58D220D77A9C}" presName="Ellipse" presStyleLbl="fgAcc1" presStyleIdx="2" presStyleCnt="5"/>
      <dgm:spPr/>
    </dgm:pt>
    <dgm:pt modelId="{79A256A3-5991-452B-890F-0B9697D564FF}" type="pres">
      <dgm:prSet presAssocID="{8025231D-6079-48F9-86C4-58D220D77A9C}" presName="L2TextContainer" presStyleLbl="revTx" presStyleIdx="4" presStyleCnt="10">
        <dgm:presLayoutVars>
          <dgm:bulletEnabled val="1"/>
        </dgm:presLayoutVars>
      </dgm:prSet>
      <dgm:spPr/>
    </dgm:pt>
    <dgm:pt modelId="{17C396CE-4C9F-4532-B775-6EBB7F4AB011}" type="pres">
      <dgm:prSet presAssocID="{8025231D-6079-48F9-86C4-58D220D77A9C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35307181-444F-4A81-8F66-F1ED0B9E4208}" type="pres">
      <dgm:prSet presAssocID="{8025231D-6079-48F9-86C4-58D220D77A9C}" presName="ConnectLine" presStyleLbl="dkBgShp" presStyleIdx="4" presStyleCnt="7"/>
      <dgm:spPr>
        <a:solidFill>
          <a:schemeClr val="accent2"/>
        </a:solidFill>
      </dgm:spPr>
    </dgm:pt>
    <dgm:pt modelId="{084B05FE-B51C-4BFD-B760-52DCD614E4BC}" type="pres">
      <dgm:prSet presAssocID="{8025231D-6079-48F9-86C4-58D220D77A9C}" presName="ConnectorPoint" presStyleCnt="0"/>
      <dgm:spPr/>
    </dgm:pt>
    <dgm:pt modelId="{20FC76CA-5714-435A-9FD7-EDE3CBABFB9C}" type="pres">
      <dgm:prSet presAssocID="{8025231D-6079-48F9-86C4-58D220D77A9C}" presName="Bullet" presStyleLbl="lnNode1" presStyleIdx="2" presStyleCnt="5"/>
      <dgm:spPr/>
    </dgm:pt>
    <dgm:pt modelId="{DCC06959-123C-4059-98C9-63A354277BF1}" type="pres">
      <dgm:prSet presAssocID="{8025231D-6079-48F9-86C4-58D220D77A9C}" presName="EmptyPlaceHolder" presStyleCnt="0"/>
      <dgm:spPr/>
    </dgm:pt>
    <dgm:pt modelId="{A255F265-C372-4661-AAA4-4726C6443606}" type="pres">
      <dgm:prSet presAssocID="{AB317B96-D0B2-4008-BBE0-54014965EACD}" presName="spaceBetweenRectangles" presStyleCnt="0"/>
      <dgm:spPr/>
    </dgm:pt>
    <dgm:pt modelId="{D28C89CB-E766-44B1-9822-F27955B20942}" type="pres">
      <dgm:prSet presAssocID="{52F219AF-BB82-4062-A147-9B6DB5F63155}" presName="composite" presStyleCnt="0"/>
      <dgm:spPr/>
    </dgm:pt>
    <dgm:pt modelId="{18E3FC36-FEA8-473E-99A1-48755F45FC85}" type="pres">
      <dgm:prSet presAssocID="{52F219AF-BB82-4062-A147-9B6DB5F63155}" presName="DropPinPlaceHolder" presStyleCnt="0"/>
      <dgm:spPr/>
    </dgm:pt>
    <dgm:pt modelId="{D426D55A-DDA3-4B58-80D7-32C88E4FAF7C}" type="pres">
      <dgm:prSet presAssocID="{52F219AF-BB82-4062-A147-9B6DB5F63155}" presName="DropPin" presStyleLbl="alignNode1" presStyleIdx="3" presStyleCnt="5"/>
      <dgm:spPr/>
    </dgm:pt>
    <dgm:pt modelId="{A9A1466C-6358-4BBB-8D57-DD077B3FFA03}" type="pres">
      <dgm:prSet presAssocID="{52F219AF-BB82-4062-A147-9B6DB5F63155}" presName="Ellipse" presStyleLbl="fgAcc1" presStyleIdx="3" presStyleCnt="5"/>
      <dgm:spPr/>
    </dgm:pt>
    <dgm:pt modelId="{7CE5EE51-45B1-40C7-98EC-16BC9F1D9026}" type="pres">
      <dgm:prSet presAssocID="{52F219AF-BB82-4062-A147-9B6DB5F63155}" presName="L2TextContainer" presStyleLbl="revTx" presStyleIdx="6" presStyleCnt="10">
        <dgm:presLayoutVars>
          <dgm:bulletEnabled val="1"/>
        </dgm:presLayoutVars>
      </dgm:prSet>
      <dgm:spPr/>
    </dgm:pt>
    <dgm:pt modelId="{26646F5D-DBA4-49C4-AD26-A0588A78F742}" type="pres">
      <dgm:prSet presAssocID="{52F219AF-BB82-4062-A147-9B6DB5F63155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22DD76B6-7D4B-4849-8A4C-6437A398603F}" type="pres">
      <dgm:prSet presAssocID="{52F219AF-BB82-4062-A147-9B6DB5F63155}" presName="ConnectLine" presStyleLbl="dkBgShp" presStyleIdx="5" presStyleCnt="7"/>
      <dgm:spPr>
        <a:solidFill>
          <a:schemeClr val="accent2"/>
        </a:solidFill>
      </dgm:spPr>
    </dgm:pt>
    <dgm:pt modelId="{FC265B34-BB33-4508-A6E8-ECDBC1030712}" type="pres">
      <dgm:prSet presAssocID="{52F219AF-BB82-4062-A147-9B6DB5F63155}" presName="ConnectorPoint" presStyleCnt="0"/>
      <dgm:spPr/>
    </dgm:pt>
    <dgm:pt modelId="{6C4B585C-2B6F-4D15-86F3-F9A54E1D16FC}" type="pres">
      <dgm:prSet presAssocID="{52F219AF-BB82-4062-A147-9B6DB5F63155}" presName="Bullet" presStyleLbl="lnNode1" presStyleIdx="3" presStyleCnt="5"/>
      <dgm:spPr/>
    </dgm:pt>
    <dgm:pt modelId="{4CBB03A0-BEA1-4B9E-9440-00923B1C4D27}" type="pres">
      <dgm:prSet presAssocID="{52F219AF-BB82-4062-A147-9B6DB5F63155}" presName="EmptyPlaceHolder" presStyleCnt="0"/>
      <dgm:spPr/>
    </dgm:pt>
    <dgm:pt modelId="{7E1B235F-8CC4-461F-8452-641015D3BC98}" type="pres">
      <dgm:prSet presAssocID="{A1B7D9A2-55B3-464B-9368-F61801619E5E}" presName="spaceBetweenRectangles" presStyleCnt="0"/>
      <dgm:spPr/>
    </dgm:pt>
    <dgm:pt modelId="{FA77B5E6-960E-41F7-86A0-D8B15B1D90F1}" type="pres">
      <dgm:prSet presAssocID="{B2201F77-EB95-46E0-9129-A3B6FD4982F9}" presName="composite" presStyleCnt="0"/>
      <dgm:spPr/>
    </dgm:pt>
    <dgm:pt modelId="{F7F0598C-FC42-4339-B1DD-BD5AE0E37B0D}" type="pres">
      <dgm:prSet presAssocID="{B2201F77-EB95-46E0-9129-A3B6FD4982F9}" presName="DropPinPlaceHolder" presStyleCnt="0"/>
      <dgm:spPr/>
    </dgm:pt>
    <dgm:pt modelId="{CB4B4D40-4711-4E5A-A6F2-43C993C7F798}" type="pres">
      <dgm:prSet presAssocID="{B2201F77-EB95-46E0-9129-A3B6FD4982F9}" presName="DropPin" presStyleLbl="alignNode1" presStyleIdx="4" presStyleCnt="5"/>
      <dgm:spPr/>
    </dgm:pt>
    <dgm:pt modelId="{3C6D2762-439C-4F59-AB0B-FC030ADBDE7D}" type="pres">
      <dgm:prSet presAssocID="{B2201F77-EB95-46E0-9129-A3B6FD4982F9}" presName="Ellipse" presStyleLbl="fgAcc1" presStyleIdx="4" presStyleCnt="5"/>
      <dgm:spPr/>
    </dgm:pt>
    <dgm:pt modelId="{8C1D3755-B99D-4B0B-AB11-CE037788AF73}" type="pres">
      <dgm:prSet presAssocID="{B2201F77-EB95-46E0-9129-A3B6FD4982F9}" presName="L2TextContainer" presStyleLbl="revTx" presStyleIdx="8" presStyleCnt="10">
        <dgm:presLayoutVars>
          <dgm:bulletEnabled val="1"/>
        </dgm:presLayoutVars>
      </dgm:prSet>
      <dgm:spPr/>
    </dgm:pt>
    <dgm:pt modelId="{0868D6D5-42DB-454A-BA35-DCBC47AFBF04}" type="pres">
      <dgm:prSet presAssocID="{B2201F77-EB95-46E0-9129-A3B6FD4982F9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D941D3B6-CACF-4DE0-BA10-217616F9A33D}" type="pres">
      <dgm:prSet presAssocID="{B2201F77-EB95-46E0-9129-A3B6FD4982F9}" presName="ConnectLine" presStyleLbl="dkBgShp" presStyleIdx="6" presStyleCnt="7"/>
      <dgm:spPr>
        <a:solidFill>
          <a:schemeClr val="accent2"/>
        </a:solidFill>
      </dgm:spPr>
    </dgm:pt>
    <dgm:pt modelId="{C1F59B5C-E14A-456A-BDC4-CE5236D0F23F}" type="pres">
      <dgm:prSet presAssocID="{B2201F77-EB95-46E0-9129-A3B6FD4982F9}" presName="ConnectorPoint" presStyleCnt="0"/>
      <dgm:spPr/>
    </dgm:pt>
    <dgm:pt modelId="{EDABE6C1-B9C0-4545-96DC-33331BAB9814}" type="pres">
      <dgm:prSet presAssocID="{B2201F77-EB95-46E0-9129-A3B6FD4982F9}" presName="Bullet" presStyleLbl="lnNode1" presStyleIdx="4" presStyleCnt="5"/>
      <dgm:spPr/>
    </dgm:pt>
    <dgm:pt modelId="{B501C327-8ADC-4D91-B97E-DE5C5CF8C4A5}" type="pres">
      <dgm:prSet presAssocID="{B2201F77-EB95-46E0-9129-A3B6FD4982F9}" presName="EmptyPlaceHolder" presStyleCnt="0"/>
      <dgm:spPr/>
    </dgm:pt>
  </dgm:ptLst>
  <dgm:cxnLst>
    <dgm:cxn modelId="{99196C14-F57F-4D20-A688-4D00B5C0211A}" type="presOf" srcId="{0E0F1D82-DAD0-4785-8187-24FD3A29422C}" destId="{8C1D3755-B99D-4B0B-AB11-CE037788AF73}" srcOrd="0" destOrd="0" presId="urn:microsoft.com/office/officeart/2024/layout/BulletTimeline"/>
    <dgm:cxn modelId="{4D2F5017-89CE-406C-A8FE-E65FEBD4C68B}" srcId="{8025231D-6079-48F9-86C4-58D220D77A9C}" destId="{62F0BAD1-CFBD-4BF7-9D76-22E62D7653D7}" srcOrd="0" destOrd="0" parTransId="{5A1C280E-3053-400B-8767-834B42F42D15}" sibTransId="{9E4FB831-F75A-4506-AB1B-28C4325143CA}"/>
    <dgm:cxn modelId="{D5DB5821-B80A-4BAB-9116-621F788E49A8}" type="presOf" srcId="{158EE802-508F-4473-8EBC-7A3224E46CE7}" destId="{7CE5EE51-45B1-40C7-98EC-16BC9F1D9026}" srcOrd="0" destOrd="0" presId="urn:microsoft.com/office/officeart/2024/layout/BulletTimeline"/>
    <dgm:cxn modelId="{E11A702F-F09D-437E-9E4B-5709FC61B810}" type="presOf" srcId="{5C9E98C2-6C32-48FC-B387-63B07894230D}" destId="{79A256A3-5991-452B-890F-0B9697D564FF}" srcOrd="0" destOrd="1" presId="urn:microsoft.com/office/officeart/2024/layout/BulletTimeline"/>
    <dgm:cxn modelId="{DE318831-4C4E-4D34-8CFD-12DEA85A6565}" type="presOf" srcId="{E360D218-6634-4987-87E0-AFD4C4FF20AA}" destId="{08830B31-567A-4E08-A15B-8EB26094932C}" srcOrd="0" destOrd="0" presId="urn:microsoft.com/office/officeart/2024/layout/BulletTimeline"/>
    <dgm:cxn modelId="{EA7DB646-D0F5-4172-84B5-92EA6DB8AC1A}" type="presOf" srcId="{62F0BAD1-CFBD-4BF7-9D76-22E62D7653D7}" destId="{79A256A3-5991-452B-890F-0B9697D564FF}" srcOrd="0" destOrd="0" presId="urn:microsoft.com/office/officeart/2024/layout/BulletTimeline"/>
    <dgm:cxn modelId="{B971C947-EFBB-4EE8-ABC1-260B18B167F1}" type="presOf" srcId="{BE22A304-A571-41A0-9A8E-0C884BE30731}" destId="{0276F500-84E2-489D-A5A9-1498DC5F1C76}" srcOrd="0" destOrd="0" presId="urn:microsoft.com/office/officeart/2024/layout/BulletTimeline"/>
    <dgm:cxn modelId="{94C4284C-9E3D-4A17-9C0A-45FD74F50F48}" srcId="{95E5D694-D7C3-4E44-803B-924767A2147F}" destId="{B2201F77-EB95-46E0-9129-A3B6FD4982F9}" srcOrd="4" destOrd="0" parTransId="{388877E8-660D-4B5B-B429-191C1DF7BE18}" sibTransId="{DCA6FEC3-0D4F-46D4-842D-AA466D65DD0D}"/>
    <dgm:cxn modelId="{0BF5BE6C-BBEB-4F5E-8E5C-DD86B4349203}" srcId="{95E5D694-D7C3-4E44-803B-924767A2147F}" destId="{E360D218-6634-4987-87E0-AFD4C4FF20AA}" srcOrd="1" destOrd="0" parTransId="{7500F695-A0CA-46F0-8027-3D1CFB6E64A8}" sibTransId="{2380B47E-FD27-4BF4-8C64-5674E7BD2E12}"/>
    <dgm:cxn modelId="{1CA2E770-791E-4159-8679-8578613E3871}" type="presOf" srcId="{95E5D694-D7C3-4E44-803B-924767A2147F}" destId="{A7AF035F-56D2-433E-9A48-6036BE6F61C4}" srcOrd="0" destOrd="0" presId="urn:microsoft.com/office/officeart/2024/layout/BulletTimeline"/>
    <dgm:cxn modelId="{F38A0F8B-27DF-4D96-8275-D9FA7FA37C96}" srcId="{95E5D694-D7C3-4E44-803B-924767A2147F}" destId="{8025231D-6079-48F9-86C4-58D220D77A9C}" srcOrd="2" destOrd="0" parTransId="{F7DA8757-84EC-4AB6-B935-C419A57B48B0}" sibTransId="{AB317B96-D0B2-4008-BBE0-54014965EACD}"/>
    <dgm:cxn modelId="{5C2788A5-CE28-471C-80BA-F8F4E19B03DB}" srcId="{95E5D694-D7C3-4E44-803B-924767A2147F}" destId="{52F219AF-BB82-4062-A147-9B6DB5F63155}" srcOrd="3" destOrd="0" parTransId="{4D5D54E7-B9CF-4CF0-85A9-C8EB050D3625}" sibTransId="{A1B7D9A2-55B3-464B-9368-F61801619E5E}"/>
    <dgm:cxn modelId="{7270A9B3-2163-4D10-9229-C1D7D55595A4}" srcId="{E360D218-6634-4987-87E0-AFD4C4FF20AA}" destId="{BE22A304-A571-41A0-9A8E-0C884BE30731}" srcOrd="0" destOrd="0" parTransId="{663DE64A-7F43-4F68-870F-11E0217AF049}" sibTransId="{8C318D31-4E0E-49E4-B417-23C12A8F6F21}"/>
    <dgm:cxn modelId="{31430DB7-536F-417D-A1F8-E9C1ADA9E647}" srcId="{8025231D-6079-48F9-86C4-58D220D77A9C}" destId="{5C9E98C2-6C32-48FC-B387-63B07894230D}" srcOrd="1" destOrd="0" parTransId="{01B6AD0B-3FB2-4FAB-8284-557D6474050B}" sibTransId="{AE24FB0E-4809-494A-841A-7D79575DF2C3}"/>
    <dgm:cxn modelId="{8E67CDBD-C28D-4E22-8652-97AD1034B660}" type="presOf" srcId="{8025231D-6079-48F9-86C4-58D220D77A9C}" destId="{17C396CE-4C9F-4532-B775-6EBB7F4AB011}" srcOrd="0" destOrd="0" presId="urn:microsoft.com/office/officeart/2024/layout/BulletTimeline"/>
    <dgm:cxn modelId="{21F474C0-872A-4370-A1BB-A6096EBCE5CE}" type="presOf" srcId="{B2201F77-EB95-46E0-9129-A3B6FD4982F9}" destId="{0868D6D5-42DB-454A-BA35-DCBC47AFBF04}" srcOrd="0" destOrd="0" presId="urn:microsoft.com/office/officeart/2024/layout/BulletTimeline"/>
    <dgm:cxn modelId="{03A571C2-1B01-402E-AA59-AF9C00F841E6}" srcId="{F7DD5B18-A59E-4262-8D82-8D9236BC82D6}" destId="{E687FF40-3A2D-4B95-8593-424288F98BA5}" srcOrd="0" destOrd="0" parTransId="{585161D4-A670-4FE3-BBB6-05AD60051F7C}" sibTransId="{4DFEE313-D125-4AD6-85F5-658B200E3D61}"/>
    <dgm:cxn modelId="{C3DE35CB-0505-47FA-B018-3A4F28ED0DD1}" srcId="{B2201F77-EB95-46E0-9129-A3B6FD4982F9}" destId="{0E0F1D82-DAD0-4785-8187-24FD3A29422C}" srcOrd="0" destOrd="0" parTransId="{8A7A52FE-4325-468D-B3B4-C329EB8910D9}" sibTransId="{BAAB739E-23F0-46AE-9701-44FF43A6F9F2}"/>
    <dgm:cxn modelId="{15187CCB-A42E-460A-8BB0-BFD2954D158F}" srcId="{52F219AF-BB82-4062-A147-9B6DB5F63155}" destId="{158EE802-508F-4473-8EBC-7A3224E46CE7}" srcOrd="0" destOrd="0" parTransId="{D3C0ADA0-8BF3-4FD7-87FA-AE804C0B98B5}" sibTransId="{DC2FBB8F-AFC5-4EBA-9339-DF1C40E3103C}"/>
    <dgm:cxn modelId="{7C5F22D1-4CD1-4B5D-A5A9-3DC2A0E88C88}" type="presOf" srcId="{F7DD5B18-A59E-4262-8D82-8D9236BC82D6}" destId="{DEBC325F-C9B0-4856-A407-3CBABF030308}" srcOrd="0" destOrd="0" presId="urn:microsoft.com/office/officeart/2024/layout/BulletTimeline"/>
    <dgm:cxn modelId="{DB4DACD6-42F4-48F5-A740-863CBC814A2F}" srcId="{95E5D694-D7C3-4E44-803B-924767A2147F}" destId="{F7DD5B18-A59E-4262-8D82-8D9236BC82D6}" srcOrd="0" destOrd="0" parTransId="{882F27EC-61D7-418B-9C20-1E2DF444060A}" sibTransId="{43E1AA99-40F9-4D93-9008-B93C140A704C}"/>
    <dgm:cxn modelId="{0B0F62DC-A024-4AB6-AD2D-ECAC34637A4F}" type="presOf" srcId="{52F219AF-BB82-4062-A147-9B6DB5F63155}" destId="{26646F5D-DBA4-49C4-AD26-A0588A78F742}" srcOrd="0" destOrd="0" presId="urn:microsoft.com/office/officeart/2024/layout/BulletTimeline"/>
    <dgm:cxn modelId="{133900E0-8DD1-4945-9C54-B82E032D2C72}" type="presOf" srcId="{E687FF40-3A2D-4B95-8593-424288F98BA5}" destId="{4B9B2BDE-4582-4730-AA0F-BF33E3CA9F1E}" srcOrd="0" destOrd="0" presId="urn:microsoft.com/office/officeart/2024/layout/BulletTimeline"/>
    <dgm:cxn modelId="{8DFD91A8-AEB8-45BC-94D9-1BBF6F19C96F}" type="presParOf" srcId="{A7AF035F-56D2-433E-9A48-6036BE6F61C4}" destId="{D17EB262-E6DC-4525-A191-4FF0DB5220A2}" srcOrd="0" destOrd="0" presId="urn:microsoft.com/office/officeart/2024/layout/BulletTimeline"/>
    <dgm:cxn modelId="{22BCA48E-BA4A-4C00-B62F-6A39205F9CDB}" type="presParOf" srcId="{D17EB262-E6DC-4525-A191-4FF0DB5220A2}" destId="{C3A90D41-479A-4AD2-8312-B7D12FB193DF}" srcOrd="0" destOrd="0" presId="urn:microsoft.com/office/officeart/2024/layout/BulletTimeline"/>
    <dgm:cxn modelId="{A3A0033D-B2AE-4CDF-AA83-E20184A7C6B9}" type="presParOf" srcId="{D17EB262-E6DC-4525-A191-4FF0DB5220A2}" destId="{F441F60F-CD4D-4D98-94AD-F28D73C2E1AD}" srcOrd="1" destOrd="0" presId="urn:microsoft.com/office/officeart/2024/layout/BulletTimeline"/>
    <dgm:cxn modelId="{6374BF60-EB89-4ED5-BB41-2895A5F555D9}" type="presParOf" srcId="{A7AF035F-56D2-433E-9A48-6036BE6F61C4}" destId="{DB8D0008-5DED-4A18-8650-B38787D6B53C}" srcOrd="1" destOrd="0" presId="urn:microsoft.com/office/officeart/2024/layout/BulletTimeline"/>
    <dgm:cxn modelId="{64729E46-9A67-4CAC-868A-600254A93069}" type="presParOf" srcId="{DB8D0008-5DED-4A18-8650-B38787D6B53C}" destId="{847437E9-E105-49D7-92B6-EED88DB4D88F}" srcOrd="0" destOrd="0" presId="urn:microsoft.com/office/officeart/2024/layout/BulletTimeline"/>
    <dgm:cxn modelId="{4BD25F2B-D4BB-4011-A6C3-F93B3DE8E887}" type="presParOf" srcId="{847437E9-E105-49D7-92B6-EED88DB4D88F}" destId="{94D8FAE7-EA22-4608-AC27-52B42DBE5787}" srcOrd="0" destOrd="0" presId="urn:microsoft.com/office/officeart/2024/layout/BulletTimeline"/>
    <dgm:cxn modelId="{2FDF29E8-2074-45B1-980C-0E3068B69804}" type="presParOf" srcId="{94D8FAE7-EA22-4608-AC27-52B42DBE5787}" destId="{98997838-3223-44DC-BB40-31D72A8E0D13}" srcOrd="0" destOrd="0" presId="urn:microsoft.com/office/officeart/2024/layout/BulletTimeline"/>
    <dgm:cxn modelId="{C51C06E7-14B9-403F-9F41-59891BCE4781}" type="presParOf" srcId="{94D8FAE7-EA22-4608-AC27-52B42DBE5787}" destId="{D13A5238-437E-4E07-9902-4BF90AC0544E}" srcOrd="1" destOrd="0" presId="urn:microsoft.com/office/officeart/2024/layout/BulletTimeline"/>
    <dgm:cxn modelId="{F686B6EB-85C7-4C55-BBC5-8ECC6A5144C3}" type="presParOf" srcId="{847437E9-E105-49D7-92B6-EED88DB4D88F}" destId="{4B9B2BDE-4582-4730-AA0F-BF33E3CA9F1E}" srcOrd="1" destOrd="0" presId="urn:microsoft.com/office/officeart/2024/layout/BulletTimeline"/>
    <dgm:cxn modelId="{39E140A9-EC28-4FF2-8E37-309A52457E2B}" type="presParOf" srcId="{847437E9-E105-49D7-92B6-EED88DB4D88F}" destId="{DEBC325F-C9B0-4856-A407-3CBABF030308}" srcOrd="2" destOrd="0" presId="urn:microsoft.com/office/officeart/2024/layout/BulletTimeline"/>
    <dgm:cxn modelId="{82DD7F8D-48B4-4940-ACC2-107CC7ED31DD}" type="presParOf" srcId="{847437E9-E105-49D7-92B6-EED88DB4D88F}" destId="{8A94639F-C732-44FA-93A1-CED3C9D0C1D5}" srcOrd="3" destOrd="0" presId="urn:microsoft.com/office/officeart/2024/layout/BulletTimeline"/>
    <dgm:cxn modelId="{6329B3FA-2B84-44D6-894E-0902F22B56DC}" type="presParOf" srcId="{847437E9-E105-49D7-92B6-EED88DB4D88F}" destId="{5272EECD-73E9-49C0-9663-6C1DF7F53C8D}" srcOrd="4" destOrd="0" presId="urn:microsoft.com/office/officeart/2024/layout/BulletTimeline"/>
    <dgm:cxn modelId="{F1EA0400-37B9-4844-B3C3-86144DAD3C70}" type="presParOf" srcId="{5272EECD-73E9-49C0-9663-6C1DF7F53C8D}" destId="{3C648F3D-17E3-438F-BCB1-88885C50C04E}" srcOrd="0" destOrd="0" presId="urn:microsoft.com/office/officeart/2024/layout/BulletTimeline"/>
    <dgm:cxn modelId="{BD42E5B1-9F03-42B6-B8FD-7FE70725986E}" type="presParOf" srcId="{847437E9-E105-49D7-92B6-EED88DB4D88F}" destId="{05028772-AA8D-4F90-890C-B9F1B13EFD20}" srcOrd="5" destOrd="0" presId="urn:microsoft.com/office/officeart/2024/layout/BulletTimeline"/>
    <dgm:cxn modelId="{5DFE2CFF-5934-471C-A6B4-3B1ABFE54AA4}" type="presParOf" srcId="{DB8D0008-5DED-4A18-8650-B38787D6B53C}" destId="{9FF02B32-A45B-4198-B4BE-242BD3140142}" srcOrd="1" destOrd="0" presId="urn:microsoft.com/office/officeart/2024/layout/BulletTimeline"/>
    <dgm:cxn modelId="{B07FF025-DCA0-48FD-B0EB-1C95E8AA5352}" type="presParOf" srcId="{DB8D0008-5DED-4A18-8650-B38787D6B53C}" destId="{EFABB73C-BDD3-47BB-8556-A9C6E83E4E34}" srcOrd="2" destOrd="0" presId="urn:microsoft.com/office/officeart/2024/layout/BulletTimeline"/>
    <dgm:cxn modelId="{D424631B-0FD8-4AF2-958E-C3A0FBCFD379}" type="presParOf" srcId="{EFABB73C-BDD3-47BB-8556-A9C6E83E4E34}" destId="{D4780FB5-57B5-43AA-B1DE-1A7577762EC8}" srcOrd="0" destOrd="0" presId="urn:microsoft.com/office/officeart/2024/layout/BulletTimeline"/>
    <dgm:cxn modelId="{0D163F25-5A51-471B-A7BD-A71119E314E7}" type="presParOf" srcId="{D4780FB5-57B5-43AA-B1DE-1A7577762EC8}" destId="{9166DF49-FE6B-435F-AAA7-4A6319619C9F}" srcOrd="0" destOrd="0" presId="urn:microsoft.com/office/officeart/2024/layout/BulletTimeline"/>
    <dgm:cxn modelId="{65D18609-60DD-40E7-97F0-1D3F3793F568}" type="presParOf" srcId="{D4780FB5-57B5-43AA-B1DE-1A7577762EC8}" destId="{DDDD508A-7E6F-4586-AC94-C22A858B93F6}" srcOrd="1" destOrd="0" presId="urn:microsoft.com/office/officeart/2024/layout/BulletTimeline"/>
    <dgm:cxn modelId="{740F560B-3178-4A61-8326-1FDA71978D28}" type="presParOf" srcId="{EFABB73C-BDD3-47BB-8556-A9C6E83E4E34}" destId="{0276F500-84E2-489D-A5A9-1498DC5F1C76}" srcOrd="1" destOrd="0" presId="urn:microsoft.com/office/officeart/2024/layout/BulletTimeline"/>
    <dgm:cxn modelId="{BD6D581F-E9E8-4F4F-A626-56C52DC85057}" type="presParOf" srcId="{EFABB73C-BDD3-47BB-8556-A9C6E83E4E34}" destId="{08830B31-567A-4E08-A15B-8EB26094932C}" srcOrd="2" destOrd="0" presId="urn:microsoft.com/office/officeart/2024/layout/BulletTimeline"/>
    <dgm:cxn modelId="{70D21054-29BF-4A5C-921B-B70921497269}" type="presParOf" srcId="{EFABB73C-BDD3-47BB-8556-A9C6E83E4E34}" destId="{8091050A-0F9C-49E9-BBB1-83A27637E895}" srcOrd="3" destOrd="0" presId="urn:microsoft.com/office/officeart/2024/layout/BulletTimeline"/>
    <dgm:cxn modelId="{6DF5A4A7-9D6C-46C6-BD8A-6F0B35032B41}" type="presParOf" srcId="{EFABB73C-BDD3-47BB-8556-A9C6E83E4E34}" destId="{8F08E80B-8792-44FA-AE05-667F38FF4407}" srcOrd="4" destOrd="0" presId="urn:microsoft.com/office/officeart/2024/layout/BulletTimeline"/>
    <dgm:cxn modelId="{17156952-8DE8-4A93-8F03-B8007548994B}" type="presParOf" srcId="{8F08E80B-8792-44FA-AE05-667F38FF4407}" destId="{D78B7FB1-B597-4386-9FF4-F3DB8A60D6CE}" srcOrd="0" destOrd="0" presId="urn:microsoft.com/office/officeart/2024/layout/BulletTimeline"/>
    <dgm:cxn modelId="{9C994291-185D-4CDD-A1F8-C79DC3A4DFC3}" type="presParOf" srcId="{EFABB73C-BDD3-47BB-8556-A9C6E83E4E34}" destId="{2E48A51B-E801-4590-A03D-2BE69B585D2C}" srcOrd="5" destOrd="0" presId="urn:microsoft.com/office/officeart/2024/layout/BulletTimeline"/>
    <dgm:cxn modelId="{46B2CE86-E444-4B3E-8AA4-A417CE8C5DEB}" type="presParOf" srcId="{DB8D0008-5DED-4A18-8650-B38787D6B53C}" destId="{2416ABA9-467F-4954-ACB0-41D522380A4E}" srcOrd="3" destOrd="0" presId="urn:microsoft.com/office/officeart/2024/layout/BulletTimeline"/>
    <dgm:cxn modelId="{8D3B0C00-24D3-4981-9220-923A26189499}" type="presParOf" srcId="{DB8D0008-5DED-4A18-8650-B38787D6B53C}" destId="{BEBD0812-88ED-4E83-9785-A881CDFD4F43}" srcOrd="4" destOrd="0" presId="urn:microsoft.com/office/officeart/2024/layout/BulletTimeline"/>
    <dgm:cxn modelId="{35E44582-BB6A-43CB-B249-3C458CB1156B}" type="presParOf" srcId="{BEBD0812-88ED-4E83-9785-A881CDFD4F43}" destId="{357E9EB2-D491-4C21-A406-34BCFBED95A1}" srcOrd="0" destOrd="0" presId="urn:microsoft.com/office/officeart/2024/layout/BulletTimeline"/>
    <dgm:cxn modelId="{ABBA52B6-09E5-48CC-B818-CEE8C27EE83C}" type="presParOf" srcId="{357E9EB2-D491-4C21-A406-34BCFBED95A1}" destId="{5BB34045-1606-4DDD-953A-F3138409929B}" srcOrd="0" destOrd="0" presId="urn:microsoft.com/office/officeart/2024/layout/BulletTimeline"/>
    <dgm:cxn modelId="{111E9506-38A3-44C2-B52D-39D8D89BC0F1}" type="presParOf" srcId="{357E9EB2-D491-4C21-A406-34BCFBED95A1}" destId="{5F1871A0-4749-4A3D-8A75-3F08D186B655}" srcOrd="1" destOrd="0" presId="urn:microsoft.com/office/officeart/2024/layout/BulletTimeline"/>
    <dgm:cxn modelId="{F4FED04E-ADDA-4E9B-8351-17B3A957A490}" type="presParOf" srcId="{BEBD0812-88ED-4E83-9785-A881CDFD4F43}" destId="{79A256A3-5991-452B-890F-0B9697D564FF}" srcOrd="1" destOrd="0" presId="urn:microsoft.com/office/officeart/2024/layout/BulletTimeline"/>
    <dgm:cxn modelId="{44C434E2-B235-4B73-8100-157C36935122}" type="presParOf" srcId="{BEBD0812-88ED-4E83-9785-A881CDFD4F43}" destId="{17C396CE-4C9F-4532-B775-6EBB7F4AB011}" srcOrd="2" destOrd="0" presId="urn:microsoft.com/office/officeart/2024/layout/BulletTimeline"/>
    <dgm:cxn modelId="{87757125-3202-44E1-B710-F0C64C790202}" type="presParOf" srcId="{BEBD0812-88ED-4E83-9785-A881CDFD4F43}" destId="{35307181-444F-4A81-8F66-F1ED0B9E4208}" srcOrd="3" destOrd="0" presId="urn:microsoft.com/office/officeart/2024/layout/BulletTimeline"/>
    <dgm:cxn modelId="{AB1163DD-BBC2-4138-8C93-87F6B7884191}" type="presParOf" srcId="{BEBD0812-88ED-4E83-9785-A881CDFD4F43}" destId="{084B05FE-B51C-4BFD-B760-52DCD614E4BC}" srcOrd="4" destOrd="0" presId="urn:microsoft.com/office/officeart/2024/layout/BulletTimeline"/>
    <dgm:cxn modelId="{78DFF746-9034-4DA9-ACFE-52D9174C9F59}" type="presParOf" srcId="{084B05FE-B51C-4BFD-B760-52DCD614E4BC}" destId="{20FC76CA-5714-435A-9FD7-EDE3CBABFB9C}" srcOrd="0" destOrd="0" presId="urn:microsoft.com/office/officeart/2024/layout/BulletTimeline"/>
    <dgm:cxn modelId="{01AF98C5-C72B-48BD-9EA6-AAC57CEF5A38}" type="presParOf" srcId="{BEBD0812-88ED-4E83-9785-A881CDFD4F43}" destId="{DCC06959-123C-4059-98C9-63A354277BF1}" srcOrd="5" destOrd="0" presId="urn:microsoft.com/office/officeart/2024/layout/BulletTimeline"/>
    <dgm:cxn modelId="{97AF744E-7E4F-4EF9-8240-69DDF80C2137}" type="presParOf" srcId="{DB8D0008-5DED-4A18-8650-B38787D6B53C}" destId="{A255F265-C372-4661-AAA4-4726C6443606}" srcOrd="5" destOrd="0" presId="urn:microsoft.com/office/officeart/2024/layout/BulletTimeline"/>
    <dgm:cxn modelId="{3F0BC528-304C-4E91-B0AB-A2B764E0A796}" type="presParOf" srcId="{DB8D0008-5DED-4A18-8650-B38787D6B53C}" destId="{D28C89CB-E766-44B1-9822-F27955B20942}" srcOrd="6" destOrd="0" presId="urn:microsoft.com/office/officeart/2024/layout/BulletTimeline"/>
    <dgm:cxn modelId="{6D7F0FB4-9B56-468A-AA55-E079760A1426}" type="presParOf" srcId="{D28C89CB-E766-44B1-9822-F27955B20942}" destId="{18E3FC36-FEA8-473E-99A1-48755F45FC85}" srcOrd="0" destOrd="0" presId="urn:microsoft.com/office/officeart/2024/layout/BulletTimeline"/>
    <dgm:cxn modelId="{C808AB37-D13F-444E-8268-B814C0BDCE45}" type="presParOf" srcId="{18E3FC36-FEA8-473E-99A1-48755F45FC85}" destId="{D426D55A-DDA3-4B58-80D7-32C88E4FAF7C}" srcOrd="0" destOrd="0" presId="urn:microsoft.com/office/officeart/2024/layout/BulletTimeline"/>
    <dgm:cxn modelId="{749CEF5C-D6E3-492B-9B56-DCCAAA855D0E}" type="presParOf" srcId="{18E3FC36-FEA8-473E-99A1-48755F45FC85}" destId="{A9A1466C-6358-4BBB-8D57-DD077B3FFA03}" srcOrd="1" destOrd="0" presId="urn:microsoft.com/office/officeart/2024/layout/BulletTimeline"/>
    <dgm:cxn modelId="{3EC7BD4A-08E1-49FA-A5CA-3F39E34BA1A0}" type="presParOf" srcId="{D28C89CB-E766-44B1-9822-F27955B20942}" destId="{7CE5EE51-45B1-40C7-98EC-16BC9F1D9026}" srcOrd="1" destOrd="0" presId="urn:microsoft.com/office/officeart/2024/layout/BulletTimeline"/>
    <dgm:cxn modelId="{1C8400D1-CC20-4E0C-8961-7DAD965A3BE1}" type="presParOf" srcId="{D28C89CB-E766-44B1-9822-F27955B20942}" destId="{26646F5D-DBA4-49C4-AD26-A0588A78F742}" srcOrd="2" destOrd="0" presId="urn:microsoft.com/office/officeart/2024/layout/BulletTimeline"/>
    <dgm:cxn modelId="{0DF4779C-C00A-46BB-A185-851A5DDC5646}" type="presParOf" srcId="{D28C89CB-E766-44B1-9822-F27955B20942}" destId="{22DD76B6-7D4B-4849-8A4C-6437A398603F}" srcOrd="3" destOrd="0" presId="urn:microsoft.com/office/officeart/2024/layout/BulletTimeline"/>
    <dgm:cxn modelId="{6C159DA1-144F-4D48-8670-95AAA705A263}" type="presParOf" srcId="{D28C89CB-E766-44B1-9822-F27955B20942}" destId="{FC265B34-BB33-4508-A6E8-ECDBC1030712}" srcOrd="4" destOrd="0" presId="urn:microsoft.com/office/officeart/2024/layout/BulletTimeline"/>
    <dgm:cxn modelId="{E90971E3-0612-42F7-B70A-C2E13236CDA8}" type="presParOf" srcId="{FC265B34-BB33-4508-A6E8-ECDBC1030712}" destId="{6C4B585C-2B6F-4D15-86F3-F9A54E1D16FC}" srcOrd="0" destOrd="0" presId="urn:microsoft.com/office/officeart/2024/layout/BulletTimeline"/>
    <dgm:cxn modelId="{DB485E82-23A0-4692-9E5E-ECA01CFDC8FB}" type="presParOf" srcId="{D28C89CB-E766-44B1-9822-F27955B20942}" destId="{4CBB03A0-BEA1-4B9E-9440-00923B1C4D27}" srcOrd="5" destOrd="0" presId="urn:microsoft.com/office/officeart/2024/layout/BulletTimeline"/>
    <dgm:cxn modelId="{B5A30279-D609-4420-A7A2-22B74F1D1A42}" type="presParOf" srcId="{DB8D0008-5DED-4A18-8650-B38787D6B53C}" destId="{7E1B235F-8CC4-461F-8452-641015D3BC98}" srcOrd="7" destOrd="0" presId="urn:microsoft.com/office/officeart/2024/layout/BulletTimeline"/>
    <dgm:cxn modelId="{569A8B7C-FBD5-4D87-8179-AE6A3E2BD3C0}" type="presParOf" srcId="{DB8D0008-5DED-4A18-8650-B38787D6B53C}" destId="{FA77B5E6-960E-41F7-86A0-D8B15B1D90F1}" srcOrd="8" destOrd="0" presId="urn:microsoft.com/office/officeart/2024/layout/BulletTimeline"/>
    <dgm:cxn modelId="{899AB577-2AB4-4C7B-89E1-D02F2C96CED4}" type="presParOf" srcId="{FA77B5E6-960E-41F7-86A0-D8B15B1D90F1}" destId="{F7F0598C-FC42-4339-B1DD-BD5AE0E37B0D}" srcOrd="0" destOrd="0" presId="urn:microsoft.com/office/officeart/2024/layout/BulletTimeline"/>
    <dgm:cxn modelId="{D0B1C3CA-22E0-48A4-B6F9-15FC3A1BAB2D}" type="presParOf" srcId="{F7F0598C-FC42-4339-B1DD-BD5AE0E37B0D}" destId="{CB4B4D40-4711-4E5A-A6F2-43C993C7F798}" srcOrd="0" destOrd="0" presId="urn:microsoft.com/office/officeart/2024/layout/BulletTimeline"/>
    <dgm:cxn modelId="{61FD020A-382E-4082-8E25-AC6872CCBD51}" type="presParOf" srcId="{F7F0598C-FC42-4339-B1DD-BD5AE0E37B0D}" destId="{3C6D2762-439C-4F59-AB0B-FC030ADBDE7D}" srcOrd="1" destOrd="0" presId="urn:microsoft.com/office/officeart/2024/layout/BulletTimeline"/>
    <dgm:cxn modelId="{2339B878-8A8B-4940-A363-93EDA75FDD34}" type="presParOf" srcId="{FA77B5E6-960E-41F7-86A0-D8B15B1D90F1}" destId="{8C1D3755-B99D-4B0B-AB11-CE037788AF73}" srcOrd="1" destOrd="0" presId="urn:microsoft.com/office/officeart/2024/layout/BulletTimeline"/>
    <dgm:cxn modelId="{FD715E10-0689-44DE-AC55-496403F9F311}" type="presParOf" srcId="{FA77B5E6-960E-41F7-86A0-D8B15B1D90F1}" destId="{0868D6D5-42DB-454A-BA35-DCBC47AFBF04}" srcOrd="2" destOrd="0" presId="urn:microsoft.com/office/officeart/2024/layout/BulletTimeline"/>
    <dgm:cxn modelId="{0F55B5CF-8786-4544-8BC4-EA8D0C725F69}" type="presParOf" srcId="{FA77B5E6-960E-41F7-86A0-D8B15B1D90F1}" destId="{D941D3B6-CACF-4DE0-BA10-217616F9A33D}" srcOrd="3" destOrd="0" presId="urn:microsoft.com/office/officeart/2024/layout/BulletTimeline"/>
    <dgm:cxn modelId="{164954C5-491F-4160-8BA0-A558C924EA54}" type="presParOf" srcId="{FA77B5E6-960E-41F7-86A0-D8B15B1D90F1}" destId="{C1F59B5C-E14A-456A-BDC4-CE5236D0F23F}" srcOrd="4" destOrd="0" presId="urn:microsoft.com/office/officeart/2024/layout/BulletTimeline"/>
    <dgm:cxn modelId="{8713AB74-D23A-43A3-AC2A-1406E5F5C9B8}" type="presParOf" srcId="{C1F59B5C-E14A-456A-BDC4-CE5236D0F23F}" destId="{EDABE6C1-B9C0-4545-96DC-33331BAB9814}" srcOrd="0" destOrd="0" presId="urn:microsoft.com/office/officeart/2024/layout/BulletTimeline"/>
    <dgm:cxn modelId="{45EFC7BD-A112-4B03-9F77-C3FF726A8309}" type="presParOf" srcId="{FA77B5E6-960E-41F7-86A0-D8B15B1D90F1}" destId="{B501C327-8ADC-4D91-B97E-DE5C5CF8C4A5}" srcOrd="5" destOrd="0" presId="urn:microsoft.com/office/officeart/2024/layout/Bulle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90D41-479A-4AD2-8312-B7D12FB193DF}">
      <dsp:nvSpPr>
        <dsp:cNvPr id="0" name=""/>
        <dsp:cNvSpPr/>
      </dsp:nvSpPr>
      <dsp:spPr>
        <a:xfrm>
          <a:off x="0" y="2308399"/>
          <a:ext cx="10840870" cy="46833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1F60F-CD4D-4D98-94AD-F28D73C2E1AD}">
      <dsp:nvSpPr>
        <dsp:cNvPr id="0" name=""/>
        <dsp:cNvSpPr/>
      </dsp:nvSpPr>
      <dsp:spPr>
        <a:xfrm>
          <a:off x="10603409" y="2154324"/>
          <a:ext cx="280998" cy="374665"/>
        </a:xfrm>
        <a:prstGeom prst="chevron">
          <a:avLst>
            <a:gd name="adj" fmla="val 75000"/>
          </a:avLst>
        </a:prstGeom>
        <a:gradFill rotWithShape="0">
          <a:gsLst>
            <a:gs pos="0">
              <a:schemeClr val="accent6">
                <a:tint val="76000"/>
              </a:schemeClr>
            </a:gs>
            <a:gs pos="100000">
              <a:schemeClr val="accent6">
                <a:tint val="7600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B2BDE-4582-4730-AA0F-BF33E3CA9F1E}">
      <dsp:nvSpPr>
        <dsp:cNvPr id="0" name=""/>
        <dsp:cNvSpPr/>
      </dsp:nvSpPr>
      <dsp:spPr>
        <a:xfrm>
          <a:off x="604778" y="561997"/>
          <a:ext cx="3008412" cy="1086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chemeClr val="tx1"/>
              </a:solidFill>
            </a:rPr>
            <a:t>Eerste TAM-IMRO Omgevingsplan </a:t>
          </a:r>
        </a:p>
      </dsp:txBody>
      <dsp:txXfrm>
        <a:off x="604778" y="561997"/>
        <a:ext cx="3008412" cy="1086529"/>
      </dsp:txXfrm>
    </dsp:sp>
    <dsp:sp modelId="{DEBC325F-C9B0-4856-A407-3CBABF030308}">
      <dsp:nvSpPr>
        <dsp:cNvPr id="0" name=""/>
        <dsp:cNvSpPr/>
      </dsp:nvSpPr>
      <dsp:spPr>
        <a:xfrm>
          <a:off x="604778" y="0"/>
          <a:ext cx="3008412" cy="561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800" kern="1200" dirty="0">
              <a:solidFill>
                <a:schemeClr val="tx1"/>
              </a:solidFill>
              <a:latin typeface="+mn-lt"/>
            </a:rPr>
            <a:t>Halverwege 2024</a:t>
          </a:r>
        </a:p>
      </dsp:txBody>
      <dsp:txXfrm>
        <a:off x="604778" y="0"/>
        <a:ext cx="3008412" cy="561997"/>
      </dsp:txXfrm>
    </dsp:sp>
    <dsp:sp modelId="{8A94639F-C732-44FA-93A1-CED3C9D0C1D5}">
      <dsp:nvSpPr>
        <dsp:cNvPr id="0" name=""/>
        <dsp:cNvSpPr/>
      </dsp:nvSpPr>
      <dsp:spPr>
        <a:xfrm>
          <a:off x="286313" y="468331"/>
          <a:ext cx="37466" cy="187332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6F500-84E2-489D-A5A9-1498DC5F1C76}">
      <dsp:nvSpPr>
        <dsp:cNvPr id="0" name=""/>
        <dsp:cNvSpPr/>
      </dsp:nvSpPr>
      <dsp:spPr>
        <a:xfrm>
          <a:off x="2417075" y="3297053"/>
          <a:ext cx="3008412" cy="880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- Eerste STOP-TPOD thematische wijziging omgevingsplan archeologie + leemlagen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- TAM- IMRO procedures voor gebiedsontwikkelingen  blijven doorgaan</a:t>
          </a:r>
        </a:p>
      </dsp:txBody>
      <dsp:txXfrm>
        <a:off x="2417075" y="3297053"/>
        <a:ext cx="3008412" cy="880463"/>
      </dsp:txXfrm>
    </dsp:sp>
    <dsp:sp modelId="{08830B31-567A-4E08-A15B-8EB26094932C}">
      <dsp:nvSpPr>
        <dsp:cNvPr id="0" name=""/>
        <dsp:cNvSpPr/>
      </dsp:nvSpPr>
      <dsp:spPr>
        <a:xfrm>
          <a:off x="2417075" y="2716322"/>
          <a:ext cx="3008412" cy="580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800" kern="1200" dirty="0"/>
            <a:t>Mei 2025</a:t>
          </a:r>
        </a:p>
      </dsp:txBody>
      <dsp:txXfrm>
        <a:off x="2417075" y="2716322"/>
        <a:ext cx="3008412" cy="580731"/>
      </dsp:txXfrm>
    </dsp:sp>
    <dsp:sp modelId="{8091050A-0F9C-49E9-BBB1-83A27637E895}">
      <dsp:nvSpPr>
        <dsp:cNvPr id="0" name=""/>
        <dsp:cNvSpPr/>
      </dsp:nvSpPr>
      <dsp:spPr>
        <a:xfrm>
          <a:off x="2098610" y="2341657"/>
          <a:ext cx="37466" cy="187332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48F3D-17E3-438F-BCB1-88885C50C04E}">
      <dsp:nvSpPr>
        <dsp:cNvPr id="0" name=""/>
        <dsp:cNvSpPr/>
      </dsp:nvSpPr>
      <dsp:spPr>
        <a:xfrm>
          <a:off x="207633" y="2244244"/>
          <a:ext cx="194825" cy="194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B7FB1-B597-4386-9FF4-F3DB8A60D6CE}">
      <dsp:nvSpPr>
        <dsp:cNvPr id="0" name=""/>
        <dsp:cNvSpPr/>
      </dsp:nvSpPr>
      <dsp:spPr>
        <a:xfrm>
          <a:off x="2019930" y="2244244"/>
          <a:ext cx="194825" cy="194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256A3-5991-452B-890F-0B9697D564FF}">
      <dsp:nvSpPr>
        <dsp:cNvPr id="0" name=""/>
        <dsp:cNvSpPr/>
      </dsp:nvSpPr>
      <dsp:spPr>
        <a:xfrm>
          <a:off x="4229371" y="1067795"/>
          <a:ext cx="3008412" cy="1086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- TAM-IMRO loopt af. Maar winkel moet open blijven!?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- Geen keuze gemaakt regelsystematiek. Maar gedachte </a:t>
          </a:r>
          <a:r>
            <a:rPr lang="nl-NL" sz="1100" kern="1200" dirty="0">
              <a:sym typeface="Wingdings" panose="05000000000000000000" pitchFamily="2" charset="2"/>
            </a:rPr>
            <a:t> moet activiteitgericht worden</a:t>
          </a:r>
          <a:endParaRPr lang="nl-NL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ym typeface="Wingdings" panose="05000000000000000000" pitchFamily="2" charset="2"/>
            </a:rPr>
            <a:t>omgevingsplan</a:t>
          </a:r>
          <a:endParaRPr lang="nl-NL" sz="1100" kern="1200" dirty="0"/>
        </a:p>
      </dsp:txBody>
      <dsp:txXfrm>
        <a:off x="4229371" y="1067795"/>
        <a:ext cx="3008412" cy="1086529"/>
      </dsp:txXfrm>
    </dsp:sp>
    <dsp:sp modelId="{17C396CE-4C9F-4532-B775-6EBB7F4AB011}">
      <dsp:nvSpPr>
        <dsp:cNvPr id="0" name=""/>
        <dsp:cNvSpPr/>
      </dsp:nvSpPr>
      <dsp:spPr>
        <a:xfrm>
          <a:off x="4229371" y="505798"/>
          <a:ext cx="3008412" cy="561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800" kern="1200" dirty="0">
              <a:solidFill>
                <a:schemeClr val="tx1"/>
              </a:solidFill>
            </a:rPr>
            <a:t>Zomer 2025</a:t>
          </a:r>
        </a:p>
      </dsp:txBody>
      <dsp:txXfrm>
        <a:off x="4229371" y="505798"/>
        <a:ext cx="3008412" cy="561997"/>
      </dsp:txXfrm>
    </dsp:sp>
    <dsp:sp modelId="{35307181-444F-4A81-8F66-F1ED0B9E4208}">
      <dsp:nvSpPr>
        <dsp:cNvPr id="0" name=""/>
        <dsp:cNvSpPr/>
      </dsp:nvSpPr>
      <dsp:spPr>
        <a:xfrm>
          <a:off x="3910906" y="468331"/>
          <a:ext cx="37466" cy="187332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5EE51-45B1-40C7-98EC-16BC9F1D9026}">
      <dsp:nvSpPr>
        <dsp:cNvPr id="0" name=""/>
        <dsp:cNvSpPr/>
      </dsp:nvSpPr>
      <dsp:spPr>
        <a:xfrm>
          <a:off x="6041668" y="3297053"/>
          <a:ext cx="3008412" cy="880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Eerste STOP-TPOD gebiedsontwikkeling is vastgesteld</a:t>
          </a:r>
        </a:p>
      </dsp:txBody>
      <dsp:txXfrm>
        <a:off x="6041668" y="3297053"/>
        <a:ext cx="3008412" cy="880463"/>
      </dsp:txXfrm>
    </dsp:sp>
    <dsp:sp modelId="{26646F5D-DBA4-49C4-AD26-A0588A78F742}">
      <dsp:nvSpPr>
        <dsp:cNvPr id="0" name=""/>
        <dsp:cNvSpPr/>
      </dsp:nvSpPr>
      <dsp:spPr>
        <a:xfrm>
          <a:off x="6041668" y="2716322"/>
          <a:ext cx="3008412" cy="580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800" kern="1200" dirty="0"/>
            <a:t>Najaar 2025</a:t>
          </a:r>
        </a:p>
      </dsp:txBody>
      <dsp:txXfrm>
        <a:off x="6041668" y="2716322"/>
        <a:ext cx="3008412" cy="580731"/>
      </dsp:txXfrm>
    </dsp:sp>
    <dsp:sp modelId="{22DD76B6-7D4B-4849-8A4C-6437A398603F}">
      <dsp:nvSpPr>
        <dsp:cNvPr id="0" name=""/>
        <dsp:cNvSpPr/>
      </dsp:nvSpPr>
      <dsp:spPr>
        <a:xfrm>
          <a:off x="5723202" y="2341657"/>
          <a:ext cx="37466" cy="187332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C76CA-5714-435A-9FD7-EDE3CBABFB9C}">
      <dsp:nvSpPr>
        <dsp:cNvPr id="0" name=""/>
        <dsp:cNvSpPr/>
      </dsp:nvSpPr>
      <dsp:spPr>
        <a:xfrm>
          <a:off x="3832226" y="2244244"/>
          <a:ext cx="194825" cy="194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B585C-2B6F-4D15-86F3-F9A54E1D16FC}">
      <dsp:nvSpPr>
        <dsp:cNvPr id="0" name=""/>
        <dsp:cNvSpPr/>
      </dsp:nvSpPr>
      <dsp:spPr>
        <a:xfrm>
          <a:off x="5644523" y="2244244"/>
          <a:ext cx="194825" cy="194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D3755-B99D-4B0B-AB11-CE037788AF73}">
      <dsp:nvSpPr>
        <dsp:cNvPr id="0" name=""/>
        <dsp:cNvSpPr/>
      </dsp:nvSpPr>
      <dsp:spPr>
        <a:xfrm>
          <a:off x="7853964" y="1067795"/>
          <a:ext cx="3008412" cy="1086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- Meerdere procedures voor STOP-TPOD gebiedsontwikkelingen lopen tegelijkertijd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- Werkplaats VNG</a:t>
          </a:r>
        </a:p>
      </dsp:txBody>
      <dsp:txXfrm>
        <a:off x="7853964" y="1067795"/>
        <a:ext cx="3008412" cy="1086529"/>
      </dsp:txXfrm>
    </dsp:sp>
    <dsp:sp modelId="{0868D6D5-42DB-454A-BA35-DCBC47AFBF04}">
      <dsp:nvSpPr>
        <dsp:cNvPr id="0" name=""/>
        <dsp:cNvSpPr/>
      </dsp:nvSpPr>
      <dsp:spPr>
        <a:xfrm>
          <a:off x="7853964" y="505798"/>
          <a:ext cx="3008412" cy="561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800" kern="1200" dirty="0"/>
            <a:t>Begin 2026</a:t>
          </a:r>
        </a:p>
      </dsp:txBody>
      <dsp:txXfrm>
        <a:off x="7853964" y="505798"/>
        <a:ext cx="3008412" cy="561997"/>
      </dsp:txXfrm>
    </dsp:sp>
    <dsp:sp modelId="{D941D3B6-CACF-4DE0-BA10-217616F9A33D}">
      <dsp:nvSpPr>
        <dsp:cNvPr id="0" name=""/>
        <dsp:cNvSpPr/>
      </dsp:nvSpPr>
      <dsp:spPr>
        <a:xfrm>
          <a:off x="7535499" y="468331"/>
          <a:ext cx="37466" cy="187332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BE6C1-B9C0-4545-96DC-33331BAB9814}">
      <dsp:nvSpPr>
        <dsp:cNvPr id="0" name=""/>
        <dsp:cNvSpPr/>
      </dsp:nvSpPr>
      <dsp:spPr>
        <a:xfrm>
          <a:off x="7456819" y="2244244"/>
          <a:ext cx="194825" cy="194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layout/BulletTimeline">
  <dgm:title val=""/>
  <dgm:desc val=""/>
  <dgm:catLst>
    <dgm:cat type="process" pri="7450"/>
    <dgm:cat type="timeline" pri="100"/>
  </dgm:catLst>
  <dgm:sampData>
    <dgm:dataModel>
      <dgm:ptLst>
        <dgm:pt modelId="0" type="doc"/>
        <dgm:pt modelId="10">
          <dgm:prSet phldrT="Add an event" phldr="1"/>
        </dgm:pt>
        <dgm:pt modelId="11">
          <dgm:prSet phldrT="Write a description of the significance of this event" phldr="1"/>
        </dgm:pt>
        <dgm:pt modelId="20">
          <dgm:prSet phldrT="Add an event" phldr="1"/>
        </dgm:pt>
        <dgm:pt modelId="21">
          <dgm:prSet phldrT="Write a description of the significance of this event" phldr="1"/>
        </dgm:pt>
        <dgm:pt modelId="30">
          <dgm:prSet phldrT="Add an event" phldr="1"/>
        </dgm:pt>
        <dgm:pt modelId="31">
          <dgm:prSet phldrT="Write a description of the significance of this event" phldr="1"/>
        </dgm:pt>
        <dgm:pt modelId="40">
          <dgm:prSet phldrT="Add an event" phldr="1"/>
        </dgm:pt>
        <dgm:pt modelId="41">
          <dgm:prSet phldrT="Write a description of the significance of this event" phldr="1"/>
        </dgm:pt>
        <dgm:pt modelId="50">
          <dgm:prSet phldrT="Add an event" phldr="1"/>
        </dgm:pt>
        <dgm:pt modelId="51">
          <dgm:prSet phldrT="Write a description of the significance of this event" phldr="1"/>
        </dgm:pt>
      </dgm:ptLst>
      <dgm:cxnLst>
        <dgm:cxn modelId="100" srcId="0" destId="10" srcOrd="0" destOrd="0"/>
        <dgm:cxn modelId="12" srcId="10" destId="11" srcOrd="0" destOrd="0"/>
        <dgm:cxn modelId="101" srcId="0" destId="20" srcOrd="1" destOrd="0"/>
        <dgm:cxn modelId="22" srcId="20" destId="21" srcOrd="0" destOrd="0"/>
        <dgm:cxn modelId="102" srcId="0" destId="30" srcOrd="2" destOrd="0"/>
        <dgm:cxn modelId="32" srcId="30" destId="31" srcOrd="0" destOrd="0"/>
        <dgm:cxn modelId="103" srcId="0" destId="40" srcOrd="3" destOrd="0"/>
        <dgm:cxn modelId="42" srcId="40" destId="41" srcOrd="0" destOrd="0"/>
        <dgm:cxn modelId="104" srcId="0" destId="50" srcOrd="4" destOrd="0"/>
        <dgm:cxn modelId="52" srcId="50" destId="5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1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>
      <dgm:alg type="composite"/>
      <dgm:shape xmlns:r="http://schemas.openxmlformats.org/officeDocument/2006/relationships" r:blip="">
        <dgm:adjLst/>
      </dgm:shape>
      <dgm:presOf/>
      <dgm:choose name="DividerDirection">
        <dgm:if name="DividerLTR" func="var" arg="dir" op="equ" val="norm">
          <dgm:constrLst>
            <dgm:constr type="w" for="ch" forName="rectBar" refType="w" fact="0.996"/>
            <dgm:constr type="h" for="ch" forName="rectBar" refType="h" fact="0.1"/>
            <dgm:constr type="l" for="ch" forName="rectBar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r" for="ch" forName="chevronArrow" refType="w"/>
            <dgm:constr type="ctrY" for="ch" forName="chevronArrow" refType="h" fact="0.5"/>
          </dgm:constrLst>
        </dgm:if>
        <dgm:else name="DividerRTL">
          <dgm:constrLst>
            <dgm:constr type="w" for="ch" forName="rectBar" refType="w" fact="0.996"/>
            <dgm:constr type="h" for="ch" forName="rectBar" refType="h" fact="0.1"/>
            <dgm:constr type="r" for="ch" forName="rectBar" refType="w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l" for="ch" forName="chevronArrow"/>
            <dgm:constr type="ctrY" for="ch" forName="chevronArrow" refType="h" fact="0.5"/>
          </dgm:constrLst>
        </dgm:else>
      </dgm:choose>
      <dgm:ruleLst/>
      <dgm:layoutNode name="rectBar" styleLbl="dkBgShp">
        <dgm:alg type="sp"/>
        <dgm:shape xmlns:r="http://schemas.openxmlformats.org/officeDocument/2006/relationships" type="rect" r:blip="" zOrderOff="-1">
          <dgm:adjLst/>
          <dgm:extLst>
            <a:ext uri="{B698B0E9-8C71-41B9-8309-B3DCBF30829C}">
              <dgm1612:spPr xmlns:dgm1612="http://schemas.microsoft.com/office/drawing/2016/12/diagram">
                <a:gradFill rotWithShape="0">
                  <a:gsLst>
                    <a:gs pos="0">
                      <a:schemeClr val="accent1">
                        <a:tint val="76000"/>
                      </a:schemeClr>
                    </a:gs>
                    <a:gs pos="100000">
                      <a:schemeClr val="accent1">
                        <a:tint val="76000"/>
                      </a:schemeClr>
                    </a:gs>
                  </a:gsLst>
                  <a:lin ang="0" scaled="0"/>
                </a:gradFill>
              </dgm1612:spPr>
            </a:ext>
          </dgm:extLst>
        </dgm:shape>
        <dgm:presOf/>
        <dgm:constrLst/>
        <dgm:ruleLst/>
      </dgm:layoutNode>
      <dgm:layoutNode name="chevronArrow" styleLbl="dkBgShp">
        <dgm:alg type="sp"/>
        <dgm:choose name="ChevronDir">
          <dgm:if name="ChevronLTR" func="var" arg="dir" op="equ" val="norm">
            <dgm:shape xmlns:r="http://schemas.openxmlformats.org/officeDocument/2006/relationships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if>
          <dgm:else name="ChevronRTL">
            <dgm:shape xmlns:r="http://schemas.openxmlformats.org/officeDocument/2006/relationships" rot="180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else>
        </dgm:choose>
        <dgm:presOf/>
        <dgm:constrLst/>
        <dgm:ruleLst/>
      </dgm:layoutNode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>
            <dgm:param type="fallback" val="1D"/>
          </dgm:alg>
        </dgm:if>
        <dgm:else name="Name3">
          <dgm:alg type="lin">
            <dgm:param type="linDir" val="fromR"/>
            <dgm:param type="fallback" val="1D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L2TextContainer1" refType="w" fact="0.83"/>
                        <dgm:constr type="l" for="ch" forName="L2TextContainer1" refType="w" fact="0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w" fact="0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1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1" moveWith="ConnectLine1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1" refType="w"/>
                  <dgm:constr type="h" for="ch" forName="Bullet1" refType="w"/>
                  <dgm:constr type="ctrX" for="ch" forName="Bullet1" refType="w" fact="0.5"/>
                  <dgm:constr type="ctrY" for="ch" forName="Bullet1" refType="h" fact="0.5"/>
                </dgm:constrLst>
                <dgm:layoutNode name="Bullet1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h" fact="0.16"/>
                        <dgm:constr type="b" for="ch" forName="L2TextContainer" refType="h" fact="0.4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t" for="ch" forName="L1TextContainer" refType="h" fact="0.01"/>
                        <dgm:constr type="b" for="ch" forName="L1TextContainer" refType="h" fact="0.16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t" for="ch" forName="L1TextContainer" refType="h" fact="0.01"/>
                        <dgm:constr type="b" for="ch" forName="L1TextContainer" refType="h" fact="0.16"/>
                        <dgm:constr type="w" for="ch" forName="L2TextContainer" refType="w" fact="0.83"/>
                        <dgm:constr type="l" for="ch" forName="L2TextContainer" refType="w" fact="0"/>
                        <dgm:constr type="t" for="ch" forName="L2TextContainer" refType="h" fact="0.16"/>
                        <dgm:constr type="b" for="ch" forName="L2TextContainer" refType="h" fact="0.4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w" fact="0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" moveWith="ConnectLine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" refType="w"/>
                  <dgm:constr type="h" for="ch" forName="Bullet" refType="w"/>
                  <dgm:constr type="ctrX" for="ch" forName="Bullet" refType="w" fact="0.5"/>
                  <dgm:constr type="ctrY" for="ch" forName="Bullet" refType="h" fact="0.5"/>
                </dgm:constrLst>
                <dgm:layoutNode name="Bullet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90695-2972-CF4A-AD8E-B3BED2FEDBA1}" type="datetimeFigureOut">
              <a:rPr lang="nl-NL" smtClean="0"/>
              <a:t>17-6-2026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F3FA3-F7C9-0B4A-B901-3FF01BA064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70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7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850" y="2564326"/>
            <a:ext cx="9144000" cy="1234351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897462"/>
            <a:ext cx="9144000" cy="467024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Ondertitel</a:t>
            </a:r>
            <a:r>
              <a:rPr lang="en-US" dirty="0"/>
              <a:t>]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2D4A2DA-A610-D051-B087-F4DB68F14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975" y="5372403"/>
            <a:ext cx="3067050" cy="299619"/>
          </a:xfrm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[maand 2026]</a:t>
            </a:r>
          </a:p>
        </p:txBody>
      </p:sp>
      <p:sp>
        <p:nvSpPr>
          <p:cNvPr id="6" name="Tijdelijke aanduiding voor onlineafbeelding 4">
            <a:extLst>
              <a:ext uri="{FF2B5EF4-FFF2-40B4-BE49-F238E27FC236}">
                <a16:creationId xmlns:a16="http://schemas.microsoft.com/office/drawing/2014/main" id="{3AAB212D-1692-0311-A2E2-B3A89B0DE92E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2311400" y="203199"/>
            <a:ext cx="1868945" cy="54616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07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C346F-3BB0-AAA2-A4A0-D8262F5DA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075F1C-CB90-0211-09CA-206E7C3E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198FA8-ACD8-40E3-0700-3C545F02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CB45E7-49F7-BC8C-7A8C-0C5CDADE0C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AD09CC-79C5-3843-6918-FFF3CA653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7FF72-FDE6-4DF6-A11B-79134636A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3" y="990600"/>
            <a:ext cx="4010668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32239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6894" y="3094266"/>
            <a:ext cx="9819856" cy="1325585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894" y="4581100"/>
            <a:ext cx="9819858" cy="501543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[link]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65" y="1489287"/>
            <a:ext cx="4230348" cy="18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B4572F08-8AC9-B1CC-B730-366151BCE6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3336" y="4807658"/>
            <a:ext cx="3163250" cy="1707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600" b="0" i="0">
                <a:latin typeface="Asap" pitchFamily="2" charset="77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7060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C0706D9B-F80F-C1D2-65A9-3CCDEC8E8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DFB77F-1202-9630-8344-ADE821316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48D5271-7FE0-B608-457A-772BF96F83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2529" y="1252538"/>
            <a:ext cx="4292600" cy="4525962"/>
          </a:xfrm>
        </p:spPr>
        <p:txBody>
          <a:bodyPr/>
          <a:lstStyle>
            <a:lvl1pPr>
              <a:buClr>
                <a:schemeClr val="bg1"/>
              </a:buClr>
              <a:buFont typeface="+mj-lt"/>
              <a:buAutoNum type="arabicPeriod"/>
              <a:defRPr sz="2400" b="1" i="0" spc="0">
                <a:solidFill>
                  <a:schemeClr val="bg1"/>
                </a:solidFill>
                <a:latin typeface="Asap" pitchFamily="2" charset="77"/>
              </a:defRPr>
            </a:lvl1pPr>
            <a:lvl2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2pPr>
            <a:lvl3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3pPr>
            <a:lvl4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4pPr>
            <a:lvl5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5pPr>
          </a:lstStyle>
          <a:p>
            <a:pPr lvl="0"/>
            <a:r>
              <a:rPr lang="nl-NL" dirty="0"/>
              <a:t> Klikken om de tekststijl van het model te bewerken</a:t>
            </a:r>
          </a:p>
          <a:p>
            <a:pPr lvl="1"/>
            <a:r>
              <a:rPr lang="nl-NL" dirty="0"/>
              <a:t> Tweede niveau</a:t>
            </a:r>
          </a:p>
          <a:p>
            <a:pPr lvl="2"/>
            <a:r>
              <a:rPr lang="nl-NL" dirty="0"/>
              <a:t> Derde niveau</a:t>
            </a:r>
          </a:p>
          <a:p>
            <a:pPr lvl="3"/>
            <a:r>
              <a:rPr lang="nl-NL" dirty="0"/>
              <a:t> Vierde niveau</a:t>
            </a:r>
          </a:p>
          <a:p>
            <a:pPr lvl="4"/>
            <a:r>
              <a:rPr lang="nl-NL" dirty="0"/>
              <a:t> 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2588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27BD-CE7F-29F7-164F-970D46711D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7072" y="1981200"/>
            <a:ext cx="5181600" cy="38806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0F9E84-5E4A-D85F-4FB6-35F0005C1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4EE51E-27AA-2692-4FC3-42DB2925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FC4D60-EAF6-A5F5-D709-0059154FD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420B296-F392-976E-F436-0EAFC1B4FC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334896" cy="6369049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B42DE1-FE90-A4CB-CE7D-6B3BBEBE4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181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85777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4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10515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0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5019957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1D180-455F-EB68-1CD2-9BE8B04AFD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5503" y="1739133"/>
            <a:ext cx="5157787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3503-E744-372B-B29F-6C9BF23A64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503" y="2563045"/>
            <a:ext cx="5157787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9CC03-486C-64E7-36DB-B305F0C4E0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07915" y="1739133"/>
            <a:ext cx="5183188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4DD53-0A58-D6AB-9629-054F7631656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07915" y="2563045"/>
            <a:ext cx="5183188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D8EACD-9CF4-4FBB-D358-383E0005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85EE13-F294-9767-FAF0-6B7D5767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F2A8868-D29F-687C-A765-69F046EE0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B3FFA-A06E-F9CA-AFA6-49E709E55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5351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B155E0-7EA2-4DA6-DA89-A4A41D4CB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C2AF5-C5BF-84B1-40AE-BDE15810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695C5C-776A-BD13-50BB-1A56E6829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F2CD-90FC-DE6F-BDFA-474B2E2B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20646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A1AFCC-78C4-B563-8E93-203E6955B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E8037-6743-56FA-3F44-6BCE5E5E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8CDFFC-8187-71C6-E3F9-2B242F105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2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656E-D7F7-863C-18DF-16C94E5ED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971" y="1073983"/>
            <a:ext cx="6172200" cy="4795005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45705-FB3B-80E4-0EF6-0C8BA73357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8D610C-5CF7-54DF-A40A-A6D09BABB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0F5E4-54DE-FA4D-1422-8FE238D8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BF9014-8E42-FF11-2AAD-04D309F7E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20B94-A404-9F95-91B4-B2B7569D4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3225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500B9-04F2-7ACD-4D31-D5675420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03C87-6BCB-B3C4-40DE-646B93E18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1676-A4A8-C8F5-12AE-0F117DAE5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1A178-D554-47F5-8986-0BDE769B5018}" type="datetimeFigureOut">
              <a:rPr lang="en-US" smtClean="0"/>
              <a:pPr/>
              <a:t>6/17/2026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21E1-8867-D21F-7386-6196F844A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209F-AD1F-4EF1-7B67-1C4925F46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11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D3BF0-ACA4-1927-A6AB-4E952B8655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Asap SemiBold" pitchFamily="2" charset="77"/>
              </a:rPr>
              <a:t>SCHAKELDAGEN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E292AD-FBC0-FB9A-6E6D-AB5DA7509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IPLO komt naar je toe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816960-8513-3084-A280-BED8490258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25 juni 2026 – Den Bosch</a:t>
            </a:r>
          </a:p>
        </p:txBody>
      </p:sp>
      <p:sp>
        <p:nvSpPr>
          <p:cNvPr id="5" name="Tijdelijke aanduiding voor onlineafbeelding 4">
            <a:extLst>
              <a:ext uri="{FF2B5EF4-FFF2-40B4-BE49-F238E27FC236}">
                <a16:creationId xmlns:a16="http://schemas.microsoft.com/office/drawing/2014/main" id="{36938379-FF81-4642-16CD-8E118E6875DA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3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30C82B4-622E-07F0-C5FA-AC42526D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464AE2E-11A6-3B44-E57A-C6ADA678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990600"/>
            <a:ext cx="10515600" cy="896938"/>
          </a:xfrm>
        </p:spPr>
        <p:txBody>
          <a:bodyPr>
            <a:noAutofit/>
          </a:bodyPr>
          <a:lstStyle/>
          <a:p>
            <a:r>
              <a:rPr lang="nl-NL" sz="3600" dirty="0"/>
              <a:t>Omgevingsplan gedurende de procedure verbeteren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787D423-4E29-218C-A9FD-8424321C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179038"/>
            <a:ext cx="9852025" cy="2640612"/>
          </a:xfrm>
        </p:spPr>
        <p:txBody>
          <a:bodyPr>
            <a:normAutofit fontScale="25000" lnSpcReduction="20000"/>
          </a:bodyPr>
          <a:lstStyle/>
          <a:p>
            <a:pPr marL="361950" lvl="0" indent="-333375">
              <a:buFont typeface="Arial" panose="020B0604020202020204" pitchFamily="34" charset="0"/>
              <a:buChar char="•"/>
            </a:pPr>
            <a:r>
              <a:rPr lang="nl-NL" sz="8000" dirty="0">
                <a:solidFill>
                  <a:srgbClr val="2B5782"/>
                </a:solidFill>
                <a:cs typeface="Arial" panose="020B0604020202020204" pitchFamily="34" charset="0"/>
              </a:rPr>
              <a:t>Kunnen bepaalde onderdelen anders of beter worden opgeschreven? Dat nemen we mee in een volgende procedure:</a:t>
            </a:r>
          </a:p>
          <a:p>
            <a:pPr marL="819150" lvl="1" indent="-333375">
              <a:buFont typeface="Arial" panose="020B0604020202020204" pitchFamily="34" charset="0"/>
              <a:buChar char="•"/>
            </a:pPr>
            <a:r>
              <a:rPr lang="nl-NL" sz="8000" dirty="0">
                <a:solidFill>
                  <a:srgbClr val="2B5782"/>
                </a:solidFill>
                <a:cs typeface="Arial" panose="020B0604020202020204" pitchFamily="34" charset="0"/>
              </a:rPr>
              <a:t>De regels over bijbehorende bouwwerken waren bijvoorbeeld niet goed in het plan overgenomen.</a:t>
            </a:r>
          </a:p>
          <a:p>
            <a:pPr marL="485775" lvl="1"/>
            <a:endParaRPr lang="nl-NL" sz="8000" dirty="0">
              <a:solidFill>
                <a:srgbClr val="2B5782"/>
              </a:solidFill>
              <a:cs typeface="Arial" panose="020B0604020202020204" pitchFamily="34" charset="0"/>
            </a:endParaRPr>
          </a:p>
          <a:p>
            <a:pPr marL="361950" lvl="0" indent="-333375">
              <a:buFont typeface="Arial" panose="020B0604020202020204" pitchFamily="34" charset="0"/>
              <a:buChar char="•"/>
            </a:pPr>
            <a:r>
              <a:rPr lang="nl-NL" sz="8000" dirty="0">
                <a:solidFill>
                  <a:srgbClr val="2B5782"/>
                </a:solidFill>
                <a:cs typeface="Arial" panose="020B0604020202020204" pitchFamily="34" charset="0"/>
              </a:rPr>
              <a:t>Input van de regelanalist: </a:t>
            </a:r>
          </a:p>
          <a:p>
            <a:pPr marL="819150" lvl="1" indent="-333375">
              <a:buFont typeface="Arial" panose="020B0604020202020204" pitchFamily="34" charset="0"/>
              <a:buChar char="•"/>
            </a:pPr>
            <a:r>
              <a:rPr lang="nl-NL" sz="8000" dirty="0">
                <a:solidFill>
                  <a:srgbClr val="2B5782"/>
                </a:solidFill>
                <a:cs typeface="Arial" panose="020B0604020202020204" pitchFamily="34" charset="0"/>
              </a:rPr>
              <a:t>Wees voorzichtig met het aanmaken van activiteiten. </a:t>
            </a:r>
          </a:p>
          <a:p>
            <a:pPr marL="819150" lvl="1" indent="-333375">
              <a:buFont typeface="Arial" panose="020B0604020202020204" pitchFamily="34" charset="0"/>
              <a:buChar char="•"/>
            </a:pPr>
            <a:r>
              <a:rPr lang="nl-NL" sz="8000" dirty="0">
                <a:solidFill>
                  <a:srgbClr val="2B5782"/>
                </a:solidFill>
                <a:cs typeface="Arial" panose="020B0604020202020204" pitchFamily="34" charset="0"/>
              </a:rPr>
              <a:t>Je wilt niet voor één plan een eigen activiteit met een eigen aanvraagformulier aanmaken.</a:t>
            </a:r>
          </a:p>
          <a:p>
            <a:pPr marL="819150" lvl="1" indent="-333375">
              <a:buFont typeface="Arial" panose="020B0604020202020204" pitchFamily="34" charset="0"/>
              <a:buChar char="•"/>
            </a:pPr>
            <a:r>
              <a:rPr lang="nl-NL" sz="8000" dirty="0">
                <a:solidFill>
                  <a:srgbClr val="2B5782"/>
                </a:solidFill>
                <a:cs typeface="Arial" panose="020B0604020202020204" pitchFamily="34" charset="0"/>
              </a:rPr>
              <a:t>Maak alleen een activiteit aan als je daar ook een vergunning, melding of informatieplicht aan hangt. </a:t>
            </a:r>
          </a:p>
          <a:p>
            <a:pPr lvl="1">
              <a:buFontTx/>
              <a:buChar char="-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6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17F0BB7-50E8-23CF-0079-B0B4A2C39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E163ACB-3ACE-D1A9-2B30-F001350E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978910"/>
            <a:ext cx="10515600" cy="715963"/>
          </a:xfrm>
        </p:spPr>
        <p:txBody>
          <a:bodyPr>
            <a:noAutofit/>
          </a:bodyPr>
          <a:lstStyle/>
          <a:p>
            <a:r>
              <a:rPr lang="nl-NL" sz="3600" dirty="0"/>
              <a:t>Compleet met de regelanalist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B43A355-031B-3EE6-F5FD-A54438F0733C}"/>
              </a:ext>
            </a:extLst>
          </p:cNvPr>
          <p:cNvSpPr txBox="1"/>
          <p:nvPr/>
        </p:nvSpPr>
        <p:spPr>
          <a:xfrm>
            <a:off x="2252855" y="207597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Planjurist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DA2C612-9F8A-F28B-8997-630BA3ADCA39}"/>
              </a:ext>
            </a:extLst>
          </p:cNvPr>
          <p:cNvSpPr txBox="1"/>
          <p:nvPr/>
        </p:nvSpPr>
        <p:spPr>
          <a:xfrm>
            <a:off x="609599" y="4854964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/>
              <a:t>Geo</a:t>
            </a:r>
            <a:r>
              <a:rPr lang="nl-NL"/>
              <a:t>-specialist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85FD8D9-FF4E-42A5-BD90-BDF60D8DB4CC}"/>
              </a:ext>
            </a:extLst>
          </p:cNvPr>
          <p:cNvSpPr txBox="1"/>
          <p:nvPr/>
        </p:nvSpPr>
        <p:spPr>
          <a:xfrm>
            <a:off x="3653613" y="4932158"/>
            <a:ext cx="15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Regelanalist </a:t>
            </a:r>
          </a:p>
        </p:txBody>
      </p:sp>
      <p:sp>
        <p:nvSpPr>
          <p:cNvPr id="9" name="AutoShape 4" descr="Gegenereerde afbeelding: Jonge jurist met wetbundel">
            <a:extLst>
              <a:ext uri="{FF2B5EF4-FFF2-40B4-BE49-F238E27FC236}">
                <a16:creationId xmlns:a16="http://schemas.microsoft.com/office/drawing/2014/main" id="{419A21EE-DAC4-4418-5870-172088F67D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2650" y="3076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9A2F6B1-474A-DE95-1058-783009EEB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20562" r="18096"/>
          <a:stretch>
            <a:fillRect/>
          </a:stretch>
        </p:blipFill>
        <p:spPr>
          <a:xfrm>
            <a:off x="1509906" y="1659496"/>
            <a:ext cx="791700" cy="129062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A23FF2-81B4-D523-0272-D5D53518B3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834"/>
          <a:stretch>
            <a:fillRect/>
          </a:stretch>
        </p:blipFill>
        <p:spPr>
          <a:xfrm>
            <a:off x="1185861" y="4916964"/>
            <a:ext cx="1543050" cy="1375886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24A4D92-0BFF-A396-C48D-EBEFA9E7C5B3}"/>
              </a:ext>
            </a:extLst>
          </p:cNvPr>
          <p:cNvCxnSpPr>
            <a:cxnSpLocks/>
          </p:cNvCxnSpPr>
          <p:nvPr/>
        </p:nvCxnSpPr>
        <p:spPr>
          <a:xfrm flipH="1">
            <a:off x="1374749" y="2457740"/>
            <a:ext cx="1354162" cy="243701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5216336-1EC9-7C2C-762B-2342F478024B}"/>
              </a:ext>
            </a:extLst>
          </p:cNvPr>
          <p:cNvCxnSpPr>
            <a:cxnSpLocks/>
          </p:cNvCxnSpPr>
          <p:nvPr/>
        </p:nvCxnSpPr>
        <p:spPr>
          <a:xfrm>
            <a:off x="2738728" y="2471706"/>
            <a:ext cx="1325562" cy="2413977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604E1C2-BEE0-DCF1-B3A1-377E4EA354B8}"/>
              </a:ext>
            </a:extLst>
          </p:cNvPr>
          <p:cNvCxnSpPr>
            <a:cxnSpLocks/>
          </p:cNvCxnSpPr>
          <p:nvPr/>
        </p:nvCxnSpPr>
        <p:spPr>
          <a:xfrm flipH="1">
            <a:off x="1374749" y="4883915"/>
            <a:ext cx="2680470" cy="32517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ballon: ovaal 39">
            <a:extLst>
              <a:ext uri="{FF2B5EF4-FFF2-40B4-BE49-F238E27FC236}">
                <a16:creationId xmlns:a16="http://schemas.microsoft.com/office/drawing/2014/main" id="{047D5EA2-9FFB-A022-62E0-21822E9F00AF}"/>
              </a:ext>
            </a:extLst>
          </p:cNvPr>
          <p:cNvSpPr/>
          <p:nvPr/>
        </p:nvSpPr>
        <p:spPr>
          <a:xfrm>
            <a:off x="5965882" y="1659396"/>
            <a:ext cx="4716212" cy="2823922"/>
          </a:xfrm>
          <a:prstGeom prst="wedgeEllipseCallout">
            <a:avLst>
              <a:gd name="adj1" fmla="val -60282"/>
              <a:gd name="adj2" fmla="val 66190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nl-NL" sz="17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nl-NL" sz="1600" dirty="0">
                <a:solidFill>
                  <a:schemeClr val="tx1"/>
                </a:solidFill>
                <a:cs typeface="Arial"/>
              </a:rPr>
              <a:t>- Wees voorzichtig met het aanmaken van activiteiten. </a:t>
            </a:r>
            <a:endParaRPr lang="en-US" sz="1600" dirty="0">
              <a:solidFill>
                <a:schemeClr val="tx1"/>
              </a:solidFill>
              <a:cs typeface="Arial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nl-NL" sz="1600" dirty="0">
                <a:solidFill>
                  <a:schemeClr val="tx1"/>
                </a:solidFill>
                <a:cs typeface="Arial"/>
              </a:rPr>
              <a:t>- Je wilt niet voor één plan een eigen activiteit met een eigen aanvraagformulier aanmaken. </a:t>
            </a:r>
            <a:endParaRPr lang="en-US" sz="1600" dirty="0">
              <a:solidFill>
                <a:schemeClr val="tx1"/>
              </a:solidFill>
              <a:cs typeface="Arial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nl-NL" sz="1600" dirty="0">
                <a:solidFill>
                  <a:schemeClr val="tx1"/>
                </a:solidFill>
                <a:cs typeface="Arial"/>
              </a:rPr>
              <a:t>- Maak alleen een activiteit aan als je daar ook een vergunning, melding of informatieplicht aan hangt.</a:t>
            </a:r>
            <a:endParaRPr lang="nl-NL" sz="240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35D5A29-66BD-0FA2-DEAE-46FC7E661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411216" y="4746389"/>
            <a:ext cx="1703832" cy="17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118033-43F9-B8A9-9543-C553DA5B8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7374" y="1912938"/>
            <a:ext cx="5883447" cy="38211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De transitie naar één integraal omgevingsplan doet Arnhem </a:t>
            </a:r>
            <a:r>
              <a:rPr lang="nl-NL" b="1" dirty="0">
                <a:cs typeface="Arial" panose="020B0604020202020204" pitchFamily="34" charset="0"/>
              </a:rPr>
              <a:t>thematisch</a:t>
            </a:r>
            <a:r>
              <a:rPr lang="nl-NL" dirty="0">
                <a:cs typeface="Arial" panose="020B0604020202020204" pitchFamily="34" charset="0"/>
              </a:rPr>
              <a:t> en </a:t>
            </a:r>
            <a:r>
              <a:rPr lang="nl-NL" b="1" dirty="0">
                <a:cs typeface="Arial" panose="020B0604020202020204" pitchFamily="34" charset="0"/>
              </a:rPr>
              <a:t>activiteitgericht</a:t>
            </a:r>
            <a:r>
              <a:rPr lang="nl-NL" dirty="0"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Langs drie sporen, naast elkaar: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2B5782"/>
                </a:solidFill>
                <a:cs typeface="Arial" panose="020B0604020202020204" pitchFamily="34" charset="0"/>
              </a:rPr>
              <a:t>Bouwen en gebruik (en soms aanleggen) uit voormalige bestemmingsplannen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2B5782"/>
                </a:solidFill>
                <a:cs typeface="Arial" panose="020B0604020202020204" pitchFamily="34" charset="0"/>
              </a:rPr>
              <a:t>Milieunormen en milieubelastende activiteiten uit de Bruidsschat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2B5782"/>
                </a:solidFill>
                <a:cs typeface="Arial" panose="020B0604020202020204" pitchFamily="34" charset="0"/>
              </a:rPr>
              <a:t>Verordeningen met betrekking op de fysieke leefomgeving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Met thematische (veeg-)wijzigingsbesluiten waarin meerdere activiteiten tegelijk kunnen worden opgepakt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AB888F-44A3-CC5B-BAD6-B0DA56CE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2E3CC6C-33D1-E463-F8BA-F5B1B2ED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990600"/>
            <a:ext cx="10515600" cy="723900"/>
          </a:xfrm>
        </p:spPr>
        <p:txBody>
          <a:bodyPr>
            <a:noAutofit/>
          </a:bodyPr>
          <a:lstStyle/>
          <a:p>
            <a:r>
              <a:rPr lang="nl-NL" sz="3600" dirty="0"/>
              <a:t>De grote ‘verbouwing’ van de winkel</a:t>
            </a:r>
          </a:p>
        </p:txBody>
      </p:sp>
      <p:pic>
        <p:nvPicPr>
          <p:cNvPr id="6" name="Picture 2" descr="Diagram 6, SmartArt-diagram">
            <a:extLst>
              <a:ext uri="{FF2B5EF4-FFF2-40B4-BE49-F238E27FC236}">
                <a16:creationId xmlns:a16="http://schemas.microsoft.com/office/drawing/2014/main" id="{E2BBB6A0-902C-2E39-91EA-35FDF3063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r="23793"/>
          <a:stretch>
            <a:fillRect/>
          </a:stretch>
        </p:blipFill>
        <p:spPr bwMode="auto">
          <a:xfrm>
            <a:off x="1064273" y="2006000"/>
            <a:ext cx="3200401" cy="34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8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51AE7F2-A54F-640E-4E71-9D293DBC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349FB61-8C7A-3BFB-02F3-549343D1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02" y="665959"/>
            <a:ext cx="10515600" cy="733425"/>
          </a:xfrm>
        </p:spPr>
        <p:txBody>
          <a:bodyPr>
            <a:noAutofit/>
          </a:bodyPr>
          <a:lstStyle/>
          <a:p>
            <a:r>
              <a:rPr lang="nl-NL" sz="3600" dirty="0"/>
              <a:t>Werken aan nieuwe systematiek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19E02B4-E310-C0A2-1036-3897F7D5FADC}"/>
              </a:ext>
            </a:extLst>
          </p:cNvPr>
          <p:cNvSpPr txBox="1">
            <a:spLocks/>
          </p:cNvSpPr>
          <p:nvPr/>
        </p:nvSpPr>
        <p:spPr>
          <a:xfrm>
            <a:off x="838199" y="2010889"/>
            <a:ext cx="9804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</a:pPr>
            <a:endParaRPr lang="nl-NL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NL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346ED6-C701-A969-724F-3AE23BC6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32" y="1335594"/>
            <a:ext cx="3518644" cy="50266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E2A576A-C230-11F7-E1A5-0E765A96C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702" y="2167030"/>
            <a:ext cx="3784913" cy="4039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CC2F4245-CE72-6A91-2EC6-8B8DD39AB43B}"/>
              </a:ext>
            </a:extLst>
          </p:cNvPr>
          <p:cNvSpPr/>
          <p:nvPr/>
        </p:nvSpPr>
        <p:spPr>
          <a:xfrm>
            <a:off x="4561174" y="3656134"/>
            <a:ext cx="1258929" cy="6285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FD4E7D3-4447-C5D8-3244-902266EC0633}"/>
              </a:ext>
            </a:extLst>
          </p:cNvPr>
          <p:cNvSpPr txBox="1"/>
          <p:nvPr/>
        </p:nvSpPr>
        <p:spPr>
          <a:xfrm>
            <a:off x="3113035" y="1399384"/>
            <a:ext cx="1448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Situatie nu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CE86D5-CB0E-CB4B-724A-77E4380FADA6}"/>
              </a:ext>
            </a:extLst>
          </p:cNvPr>
          <p:cNvSpPr txBox="1"/>
          <p:nvPr/>
        </p:nvSpPr>
        <p:spPr>
          <a:xfrm>
            <a:off x="8664322" y="2167030"/>
            <a:ext cx="1185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Situatie </a:t>
            </a:r>
          </a:p>
          <a:p>
            <a:r>
              <a:rPr lang="nl-NL" sz="2000" b="1" dirty="0">
                <a:solidFill>
                  <a:srgbClr val="FF0000"/>
                </a:solidFill>
              </a:rPr>
              <a:t>gewenst</a:t>
            </a:r>
          </a:p>
        </p:txBody>
      </p:sp>
    </p:spTree>
    <p:extLst>
      <p:ext uri="{BB962C8B-B14F-4D97-AF65-F5344CB8AC3E}">
        <p14:creationId xmlns:p14="http://schemas.microsoft.com/office/powerpoint/2010/main" val="131697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F1CA89D-22D8-7D60-8B65-34993FE55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ED17EF6-36DD-A13B-AD5D-FB0F13DF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900"/>
            <a:ext cx="10515600" cy="896938"/>
          </a:xfrm>
        </p:spPr>
        <p:txBody>
          <a:bodyPr>
            <a:noAutofit/>
          </a:bodyPr>
          <a:lstStyle/>
          <a:p>
            <a:r>
              <a:rPr lang="nl-NL" sz="3600" dirty="0"/>
              <a:t>De plek van transformatiegebieden in het omgevingsplan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B4388DB-F6F6-47FE-EB45-591BF178C1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7071" y="1988838"/>
            <a:ext cx="6556203" cy="387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We wijzen de volgende gebieden aan:</a:t>
            </a:r>
          </a:p>
          <a:p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Functiegebieden: om het gebruik van gronden aan te geven</a:t>
            </a:r>
          </a:p>
          <a:p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Beschermingsgebieden: om waardevolle of kwetsbare onderdelen te beschermen</a:t>
            </a:r>
          </a:p>
          <a:p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Milieuaandachtsgebieden: om milieunormen aan te duiden</a:t>
            </a:r>
          </a:p>
          <a:p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Transformatiegebieden: om gebieden in transformatie aan te duiden</a:t>
            </a:r>
          </a:p>
          <a:p>
            <a:pPr marL="0" indent="0">
              <a:buNone/>
            </a:pPr>
            <a:endParaRPr lang="nl-NL" sz="2000" dirty="0">
              <a:solidFill>
                <a:srgbClr val="2B578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De overige gebieden lopen door het hele plan, transformatiegebieden dienen op de kaart als ‘kapstok’ en in de regelstructuur om tijdelijke of unieke transformatieregels te activeren</a:t>
            </a:r>
            <a:endParaRPr lang="nl-NL" sz="2000" dirty="0">
              <a:solidFill>
                <a:srgbClr val="2B5782"/>
              </a:solidFill>
              <a:cs typeface="Arial" panose="020B060402020202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4BF8F777-E15B-722C-50A5-55B4DAA2879B}"/>
              </a:ext>
            </a:extLst>
          </p:cNvPr>
          <p:cNvSpPr/>
          <p:nvPr/>
        </p:nvSpPr>
        <p:spPr>
          <a:xfrm>
            <a:off x="7233871" y="2300654"/>
            <a:ext cx="2215661" cy="2760784"/>
          </a:xfrm>
          <a:custGeom>
            <a:avLst/>
            <a:gdLst>
              <a:gd name="csX0" fmla="*/ 254977 w 1802423"/>
              <a:gd name="csY0" fmla="*/ 0 h 2514600"/>
              <a:gd name="csX1" fmla="*/ 1758461 w 1802423"/>
              <a:gd name="csY1" fmla="*/ 342900 h 2514600"/>
              <a:gd name="csX2" fmla="*/ 1802423 w 1802423"/>
              <a:gd name="csY2" fmla="*/ 1732084 h 2514600"/>
              <a:gd name="csX3" fmla="*/ 1318846 w 1802423"/>
              <a:gd name="csY3" fmla="*/ 2514600 h 2514600"/>
              <a:gd name="csX4" fmla="*/ 940777 w 1802423"/>
              <a:gd name="csY4" fmla="*/ 2514600 h 2514600"/>
              <a:gd name="csX5" fmla="*/ 149469 w 1802423"/>
              <a:gd name="csY5" fmla="*/ 1978269 h 2514600"/>
              <a:gd name="csX6" fmla="*/ 0 w 1802423"/>
              <a:gd name="csY6" fmla="*/ 1055077 h 2514600"/>
              <a:gd name="csX7" fmla="*/ 254977 w 1802423"/>
              <a:gd name="csY7" fmla="*/ 0 h 2514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802423" h="2514600">
                <a:moveTo>
                  <a:pt x="254977" y="0"/>
                </a:moveTo>
                <a:lnTo>
                  <a:pt x="1758461" y="342900"/>
                </a:lnTo>
                <a:lnTo>
                  <a:pt x="1802423" y="1732084"/>
                </a:lnTo>
                <a:lnTo>
                  <a:pt x="1318846" y="2514600"/>
                </a:lnTo>
                <a:lnTo>
                  <a:pt x="940777" y="2514600"/>
                </a:lnTo>
                <a:lnTo>
                  <a:pt x="149469" y="1978269"/>
                </a:lnTo>
                <a:lnTo>
                  <a:pt x="0" y="1055077"/>
                </a:lnTo>
                <a:lnTo>
                  <a:pt x="254977" y="0"/>
                </a:lnTo>
                <a:close/>
              </a:path>
            </a:pathLst>
          </a:custGeom>
          <a:solidFill>
            <a:srgbClr val="F4A17C"/>
          </a:solidFill>
          <a:ln>
            <a:solidFill>
              <a:srgbClr val="B742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F2FBEDCF-74A0-B9D4-970B-AB61E66A94F4}"/>
              </a:ext>
            </a:extLst>
          </p:cNvPr>
          <p:cNvSpPr/>
          <p:nvPr/>
        </p:nvSpPr>
        <p:spPr>
          <a:xfrm>
            <a:off x="7480057" y="3557954"/>
            <a:ext cx="1081453" cy="1222131"/>
          </a:xfrm>
          <a:custGeom>
            <a:avLst/>
            <a:gdLst>
              <a:gd name="csX0" fmla="*/ 0 w 1081453"/>
              <a:gd name="csY0" fmla="*/ 0 h 1222131"/>
              <a:gd name="csX1" fmla="*/ 96715 w 1081453"/>
              <a:gd name="csY1" fmla="*/ 817684 h 1222131"/>
              <a:gd name="csX2" fmla="*/ 773723 w 1081453"/>
              <a:gd name="csY2" fmla="*/ 1222131 h 1222131"/>
              <a:gd name="csX3" fmla="*/ 1081453 w 1081453"/>
              <a:gd name="csY3" fmla="*/ 1204546 h 1222131"/>
              <a:gd name="csX4" fmla="*/ 1072661 w 1081453"/>
              <a:gd name="csY4" fmla="*/ 782515 h 1222131"/>
              <a:gd name="csX5" fmla="*/ 61546 w 1081453"/>
              <a:gd name="csY5" fmla="*/ 35169 h 1222131"/>
              <a:gd name="csX6" fmla="*/ 0 w 1081453"/>
              <a:gd name="csY6" fmla="*/ 0 h 12221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81453" h="1222131">
                <a:moveTo>
                  <a:pt x="0" y="0"/>
                </a:moveTo>
                <a:lnTo>
                  <a:pt x="96715" y="817684"/>
                </a:lnTo>
                <a:lnTo>
                  <a:pt x="773723" y="1222131"/>
                </a:lnTo>
                <a:lnTo>
                  <a:pt x="1081453" y="1204546"/>
                </a:lnTo>
                <a:lnTo>
                  <a:pt x="1072661" y="782515"/>
                </a:lnTo>
                <a:lnTo>
                  <a:pt x="61546" y="3516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80CCF4B9-9040-995F-AF75-623CDA9EA0D6}"/>
              </a:ext>
            </a:extLst>
          </p:cNvPr>
          <p:cNvSpPr/>
          <p:nvPr/>
        </p:nvSpPr>
        <p:spPr>
          <a:xfrm>
            <a:off x="7638317" y="2872154"/>
            <a:ext cx="1345223" cy="1415561"/>
          </a:xfrm>
          <a:custGeom>
            <a:avLst/>
            <a:gdLst>
              <a:gd name="csX0" fmla="*/ 1037493 w 1345223"/>
              <a:gd name="csY0" fmla="*/ 1415561 h 1415561"/>
              <a:gd name="csX1" fmla="*/ 0 w 1345223"/>
              <a:gd name="csY1" fmla="*/ 659423 h 1415561"/>
              <a:gd name="csX2" fmla="*/ 184639 w 1345223"/>
              <a:gd name="csY2" fmla="*/ 0 h 1415561"/>
              <a:gd name="csX3" fmla="*/ 1266093 w 1345223"/>
              <a:gd name="csY3" fmla="*/ 237392 h 1415561"/>
              <a:gd name="csX4" fmla="*/ 1345223 w 1345223"/>
              <a:gd name="csY4" fmla="*/ 1090246 h 1415561"/>
              <a:gd name="csX5" fmla="*/ 1037493 w 1345223"/>
              <a:gd name="csY5" fmla="*/ 1415561 h 14155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345223" h="1415561">
                <a:moveTo>
                  <a:pt x="1037493" y="1415561"/>
                </a:moveTo>
                <a:lnTo>
                  <a:pt x="0" y="659423"/>
                </a:lnTo>
                <a:lnTo>
                  <a:pt x="184639" y="0"/>
                </a:lnTo>
                <a:lnTo>
                  <a:pt x="1266093" y="237392"/>
                </a:lnTo>
                <a:lnTo>
                  <a:pt x="1345223" y="1090246"/>
                </a:lnTo>
                <a:lnTo>
                  <a:pt x="1037493" y="1415561"/>
                </a:lnTo>
                <a:close/>
              </a:path>
            </a:pathLst>
          </a:cu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EE88B12-4F64-D07D-BB19-CA9DBD94D30D}"/>
              </a:ext>
            </a:extLst>
          </p:cNvPr>
          <p:cNvSpPr txBox="1"/>
          <p:nvPr/>
        </p:nvSpPr>
        <p:spPr>
          <a:xfrm>
            <a:off x="9156056" y="1931322"/>
            <a:ext cx="228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Transformatiegebied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8528BF0-800C-5CB9-ADBC-808865AA2E5D}"/>
              </a:ext>
            </a:extLst>
          </p:cNvPr>
          <p:cNvSpPr txBox="1"/>
          <p:nvPr/>
        </p:nvSpPr>
        <p:spPr>
          <a:xfrm>
            <a:off x="9813926" y="3127048"/>
            <a:ext cx="228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Bedrijfsgebied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F8FE5D1-F29F-7974-6433-BDD8D19B4181}"/>
              </a:ext>
            </a:extLst>
          </p:cNvPr>
          <p:cNvSpPr txBox="1"/>
          <p:nvPr/>
        </p:nvSpPr>
        <p:spPr>
          <a:xfrm>
            <a:off x="9879661" y="4369471"/>
            <a:ext cx="228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Woongebied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D7126EA-0CF6-63C6-C77E-A558A0955E73}"/>
              </a:ext>
            </a:extLst>
          </p:cNvPr>
          <p:cNvCxnSpPr/>
          <p:nvPr/>
        </p:nvCxnSpPr>
        <p:spPr>
          <a:xfrm flipV="1">
            <a:off x="8561510" y="2239108"/>
            <a:ext cx="677007" cy="5275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A8E147C-82EF-C862-B7FE-F1ACF1E1467D}"/>
              </a:ext>
            </a:extLst>
          </p:cNvPr>
          <p:cNvCxnSpPr>
            <a:cxnSpLocks/>
          </p:cNvCxnSpPr>
          <p:nvPr/>
        </p:nvCxnSpPr>
        <p:spPr>
          <a:xfrm>
            <a:off x="8807059" y="3332034"/>
            <a:ext cx="10295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B414BF17-D6A0-FDEE-05F6-CF6FDD3D55A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310928" y="4554137"/>
            <a:ext cx="15687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63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5BD1B1-72C0-5261-99E8-E04CBD9F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2B77C69-CBDA-68E1-4653-519884B4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990600"/>
            <a:ext cx="10515600" cy="657225"/>
          </a:xfrm>
        </p:spPr>
        <p:txBody>
          <a:bodyPr>
            <a:noAutofit/>
          </a:bodyPr>
          <a:lstStyle/>
          <a:p>
            <a:r>
              <a:rPr lang="nl-NL" sz="3600" dirty="0"/>
              <a:t>Van transformatiegebied naar ‘beheer’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1AF7B12-A96E-13D9-A01E-5464BE787A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725" y="1836738"/>
            <a:ext cx="10515600" cy="414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Op enig moment is het betreffende gebied getransformeerd tot de nieuwe gewenste situatie. Het wordt onderdeel van de bestaande stad.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Het weghalen van de kapstok transformatiegebied kan meegenomen worden in een </a:t>
            </a:r>
            <a:r>
              <a:rPr lang="nl-NL" sz="2000">
                <a:solidFill>
                  <a:srgbClr val="2B5782"/>
                </a:solidFill>
                <a:cs typeface="Arial" panose="020B0604020202020204" pitchFamily="34" charset="0"/>
              </a:rPr>
              <a:t>andere wijziging, </a:t>
            </a:r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via de andere onderdelen is de planologische situatie in het gebied geborgd.</a:t>
            </a:r>
          </a:p>
          <a:p>
            <a:pPr marL="0" indent="0">
              <a:buNone/>
            </a:pPr>
            <a:endParaRPr lang="nl-NL" sz="2000" dirty="0">
              <a:solidFill>
                <a:srgbClr val="2B578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Het transformatieplan is dan niet meer als los plan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zichtbaar in het DSO. Waar kan ik het vinden?</a:t>
            </a:r>
          </a:p>
          <a:p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Tijdreizen in het DSO</a:t>
            </a:r>
          </a:p>
          <a:p>
            <a:r>
              <a:rPr lang="nl-NL" sz="2000" dirty="0">
                <a:solidFill>
                  <a:srgbClr val="2B5782"/>
                </a:solidFill>
                <a:cs typeface="Arial" panose="020B0604020202020204" pitchFamily="34" charset="0"/>
              </a:rPr>
              <a:t>Wijzigingenoverzicht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E37B7A-B0AF-4478-FA75-BDA0EF9D1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25" y="3335726"/>
            <a:ext cx="4513866" cy="29355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710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4DFC0-9237-5EBE-7B62-8444F079D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A9140F8-9AF9-CA28-E90A-B1C37DA86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7EDB46F-4DB7-6EA5-CBDD-5AF0F7AD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990600"/>
            <a:ext cx="10515600" cy="723900"/>
          </a:xfrm>
        </p:spPr>
        <p:txBody>
          <a:bodyPr>
            <a:noAutofit/>
          </a:bodyPr>
          <a:lstStyle/>
          <a:p>
            <a:r>
              <a:rPr lang="nl-NL" sz="3600" dirty="0"/>
              <a:t>Wijzer door ervaring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DAD0827-F943-6A83-1911-561663277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6900" y="2179638"/>
            <a:ext cx="10515600" cy="3459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2B5782"/>
                </a:solidFill>
                <a:cs typeface="Arial"/>
              </a:rPr>
              <a:t>Goede systematiek maakt publiceren een stuk makkelijker (zowel inhoudelijk als technisch)</a:t>
            </a:r>
            <a:endParaRPr lang="nl-NL" sz="2000" dirty="0">
              <a:solidFill>
                <a:srgbClr val="2B5782"/>
              </a:solidFill>
              <a:cs typeface="Arial" panose="020B0604020202020204" pitchFamily="34" charset="0"/>
            </a:endParaRPr>
          </a:p>
          <a:p>
            <a:r>
              <a:rPr lang="nl-NL" sz="2000" dirty="0">
                <a:solidFill>
                  <a:srgbClr val="2B5782"/>
                </a:solidFill>
                <a:cs typeface="Arial"/>
              </a:rPr>
              <a:t>Goede systematiek ontstaat door dingen te doen en fouten te maken</a:t>
            </a:r>
            <a:endParaRPr lang="nl-NL" sz="2000" dirty="0">
              <a:solidFill>
                <a:srgbClr val="2B5782"/>
              </a:solidFill>
              <a:cs typeface="Arial" panose="020B0604020202020204" pitchFamily="34" charset="0"/>
            </a:endParaRPr>
          </a:p>
          <a:p>
            <a:endParaRPr lang="nl-NL" sz="2000" dirty="0">
              <a:solidFill>
                <a:srgbClr val="2B5782"/>
              </a:solidFill>
              <a:cs typeface="Arial"/>
            </a:endParaRPr>
          </a:p>
          <a:p>
            <a:r>
              <a:rPr lang="nl-NL" sz="2000" dirty="0">
                <a:solidFill>
                  <a:srgbClr val="2B5782"/>
                </a:solidFill>
                <a:cs typeface="Arial"/>
              </a:rPr>
              <a:t>Regelanalist helpt bij het maken van de systematiek, meer dan alleen de maker TR</a:t>
            </a:r>
            <a:endParaRPr lang="nl-NL" sz="2000" dirty="0">
              <a:solidFill>
                <a:srgbClr val="2B5782"/>
              </a:solidFill>
              <a:cs typeface="Arial" panose="020B0604020202020204" pitchFamily="34" charset="0"/>
            </a:endParaRPr>
          </a:p>
          <a:p>
            <a:r>
              <a:rPr lang="nl-NL" sz="2000" dirty="0">
                <a:solidFill>
                  <a:srgbClr val="2B5782"/>
                </a:solidFill>
                <a:cs typeface="Arial"/>
              </a:rPr>
              <a:t>Terughoudend zijn in het gebruik van activiteitannotaties bij gebiedsontwikkeling</a:t>
            </a:r>
            <a:endParaRPr lang="nl-NL" sz="2000" dirty="0">
              <a:solidFill>
                <a:srgbClr val="2B5782"/>
              </a:solidFill>
              <a:cs typeface="Arial" panose="020B0604020202020204" pitchFamily="34" charset="0"/>
            </a:endParaRPr>
          </a:p>
          <a:p>
            <a:endParaRPr lang="nl-NL" sz="2000" dirty="0">
              <a:solidFill>
                <a:srgbClr val="2B5782"/>
              </a:solidFill>
              <a:cs typeface="Arial"/>
            </a:endParaRPr>
          </a:p>
          <a:p>
            <a:r>
              <a:rPr lang="nl-NL" sz="2000" dirty="0">
                <a:solidFill>
                  <a:srgbClr val="2B5782"/>
                </a:solidFill>
                <a:cs typeface="Arial"/>
              </a:rPr>
              <a:t>Niet voor ieder nieuw plan aparte werkingsgebieden/locaties/gebiedsaanwijzingen nodig</a:t>
            </a:r>
            <a:endParaRPr lang="nl-NL" sz="2000" dirty="0">
              <a:solidFill>
                <a:srgbClr val="2B5782"/>
              </a:solidFill>
              <a:cs typeface="Arial" panose="020B0604020202020204" pitchFamily="34" charset="0"/>
            </a:endParaRPr>
          </a:p>
          <a:p>
            <a:r>
              <a:rPr lang="nl-NL" sz="2000" dirty="0">
                <a:solidFill>
                  <a:srgbClr val="2B5782"/>
                </a:solidFill>
                <a:cs typeface="Arial"/>
              </a:rPr>
              <a:t>Een gebiedsontwikkeling is (meestal) niet zo uniek dat er specifieke regels nodig zijn</a:t>
            </a:r>
            <a:endParaRPr lang="nl-NL" sz="2000" dirty="0">
              <a:solidFill>
                <a:srgbClr val="2B578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8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2414-A3D7-8BAC-5248-3844E9C8C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8CB223-1CC3-7611-1235-6FA23B5446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376E485-DDE4-F80F-96FE-DBD2BD8E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kstvak 3">
            <a:extLst>
              <a:ext uri="{FF2B5EF4-FFF2-40B4-BE49-F238E27FC236}">
                <a16:creationId xmlns:a16="http://schemas.microsoft.com/office/drawing/2014/main" id="{6BA1F583-6930-8897-F2C1-8844C12E3F0E}"/>
              </a:ext>
            </a:extLst>
          </p:cNvPr>
          <p:cNvSpPr txBox="1"/>
          <p:nvPr/>
        </p:nvSpPr>
        <p:spPr>
          <a:xfrm>
            <a:off x="2397952" y="2825782"/>
            <a:ext cx="1701107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1D7BC0"/>
                </a:solidFill>
                <a:latin typeface="Asap" pitchFamily="2" charset="77"/>
              </a:rPr>
              <a:t>Omgevingsprogramma’s</a:t>
            </a:r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07BEEA9A-CDEA-F846-6A19-3D0D259A6D0B}"/>
              </a:ext>
            </a:extLst>
          </p:cNvPr>
          <p:cNvSpPr txBox="1"/>
          <p:nvPr/>
        </p:nvSpPr>
        <p:spPr>
          <a:xfrm>
            <a:off x="1769003" y="3537929"/>
            <a:ext cx="115448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1D7BC0"/>
                </a:solidFill>
                <a:latin typeface="Asap" pitchFamily="2" charset="77"/>
              </a:rPr>
              <a:t>Omgevingsvisie</a:t>
            </a:r>
          </a:p>
        </p:txBody>
      </p:sp>
      <p:sp>
        <p:nvSpPr>
          <p:cNvPr id="5" name="Tekstvak 5">
            <a:extLst>
              <a:ext uri="{FF2B5EF4-FFF2-40B4-BE49-F238E27FC236}">
                <a16:creationId xmlns:a16="http://schemas.microsoft.com/office/drawing/2014/main" id="{20477177-A034-A31F-CD79-DB43869493A0}"/>
              </a:ext>
            </a:extLst>
          </p:cNvPr>
          <p:cNvSpPr txBox="1"/>
          <p:nvPr/>
        </p:nvSpPr>
        <p:spPr>
          <a:xfrm>
            <a:off x="1624035" y="3195863"/>
            <a:ext cx="1779654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1D7BC0"/>
                </a:solidFill>
                <a:latin typeface="Asap" pitchFamily="2" charset="77"/>
              </a:rPr>
              <a:t>Samenwerkingsafspraken</a:t>
            </a:r>
          </a:p>
        </p:txBody>
      </p:sp>
      <p:sp>
        <p:nvSpPr>
          <p:cNvPr id="6" name="Tekstvak 6">
            <a:extLst>
              <a:ext uri="{FF2B5EF4-FFF2-40B4-BE49-F238E27FC236}">
                <a16:creationId xmlns:a16="http://schemas.microsoft.com/office/drawing/2014/main" id="{FBF1DDC8-ADCC-46B9-7956-D3CF6A2F3008}"/>
              </a:ext>
            </a:extLst>
          </p:cNvPr>
          <p:cNvSpPr txBox="1"/>
          <p:nvPr/>
        </p:nvSpPr>
        <p:spPr>
          <a:xfrm>
            <a:off x="6329082" y="2617694"/>
            <a:ext cx="1658471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dirty="0" err="1">
                <a:solidFill>
                  <a:srgbClr val="2C5881"/>
                </a:solidFill>
                <a:latin typeface="Asap" pitchFamily="2" charset="77"/>
              </a:rPr>
              <a:t>Waterschapsverordening</a:t>
            </a:r>
            <a:endParaRPr lang="nl-NL" sz="1050" dirty="0">
              <a:solidFill>
                <a:srgbClr val="2C5881"/>
              </a:solidFill>
              <a:latin typeface="Asap" pitchFamily="2" charset="77"/>
            </a:endParaRPr>
          </a:p>
        </p:txBody>
      </p:sp>
      <p:sp>
        <p:nvSpPr>
          <p:cNvPr id="7" name="Tekstvak 7">
            <a:extLst>
              <a:ext uri="{FF2B5EF4-FFF2-40B4-BE49-F238E27FC236}">
                <a16:creationId xmlns:a16="http://schemas.microsoft.com/office/drawing/2014/main" id="{45372BD4-E26C-9185-1CAA-E770683AB735}"/>
              </a:ext>
            </a:extLst>
          </p:cNvPr>
          <p:cNvSpPr txBox="1"/>
          <p:nvPr/>
        </p:nvSpPr>
        <p:spPr>
          <a:xfrm>
            <a:off x="4733366" y="2988151"/>
            <a:ext cx="112955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dirty="0">
                <a:solidFill>
                  <a:srgbClr val="2C5881"/>
                </a:solidFill>
                <a:latin typeface="Asap" pitchFamily="2" charset="77"/>
              </a:rPr>
              <a:t>Omgevingsplan</a:t>
            </a: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DA8937D1-ABFF-8E54-0D22-D75034C509E9}"/>
              </a:ext>
            </a:extLst>
          </p:cNvPr>
          <p:cNvSpPr txBox="1"/>
          <p:nvPr/>
        </p:nvSpPr>
        <p:spPr>
          <a:xfrm>
            <a:off x="5029204" y="3372000"/>
            <a:ext cx="833715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 dirty="0" err="1">
                <a:solidFill>
                  <a:srgbClr val="2C5881"/>
                </a:solidFill>
                <a:latin typeface="Asap" pitchFamily="2" charset="77"/>
              </a:rPr>
              <a:t>Bbl</a:t>
            </a:r>
            <a:r>
              <a:rPr lang="nl-NL" sz="1050" dirty="0">
                <a:solidFill>
                  <a:srgbClr val="2C5881"/>
                </a:solidFill>
                <a:latin typeface="Asap" pitchFamily="2" charset="77"/>
              </a:rPr>
              <a:t>* / Bal*</a:t>
            </a:r>
          </a:p>
        </p:txBody>
      </p:sp>
      <p:sp>
        <p:nvSpPr>
          <p:cNvPr id="9" name="Tekstvak 9">
            <a:extLst>
              <a:ext uri="{FF2B5EF4-FFF2-40B4-BE49-F238E27FC236}">
                <a16:creationId xmlns:a16="http://schemas.microsoft.com/office/drawing/2014/main" id="{628C5EF5-A1C6-6EE9-6A37-224E6AAF69BC}"/>
              </a:ext>
            </a:extLst>
          </p:cNvPr>
          <p:cNvSpPr txBox="1"/>
          <p:nvPr/>
        </p:nvSpPr>
        <p:spPr>
          <a:xfrm>
            <a:off x="6347016" y="2985247"/>
            <a:ext cx="1577784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rgbClr val="2C5881"/>
                </a:solidFill>
                <a:latin typeface="Asap" pitchFamily="2" charset="77"/>
              </a:rPr>
              <a:t>Omgevingsverordening</a:t>
            </a:r>
          </a:p>
        </p:txBody>
      </p:sp>
      <p:sp>
        <p:nvSpPr>
          <p:cNvPr id="10" name="Tekstvak 10">
            <a:extLst>
              <a:ext uri="{FF2B5EF4-FFF2-40B4-BE49-F238E27FC236}">
                <a16:creationId xmlns:a16="http://schemas.microsoft.com/office/drawing/2014/main" id="{753C906C-9409-F86B-19B0-A681B415628A}"/>
              </a:ext>
            </a:extLst>
          </p:cNvPr>
          <p:cNvSpPr txBox="1"/>
          <p:nvPr/>
        </p:nvSpPr>
        <p:spPr>
          <a:xfrm>
            <a:off x="6347016" y="3345106"/>
            <a:ext cx="1165408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rgbClr val="2C5881"/>
                </a:solidFill>
                <a:latin typeface="Asap" pitchFamily="2" charset="77"/>
              </a:rPr>
              <a:t>Projectbesluiten</a:t>
            </a:r>
          </a:p>
        </p:txBody>
      </p:sp>
      <p:sp>
        <p:nvSpPr>
          <p:cNvPr id="11" name="Tekstvak 11">
            <a:extLst>
              <a:ext uri="{FF2B5EF4-FFF2-40B4-BE49-F238E27FC236}">
                <a16:creationId xmlns:a16="http://schemas.microsoft.com/office/drawing/2014/main" id="{76B06B66-B604-E1DF-26AF-9B01F3120931}"/>
              </a:ext>
            </a:extLst>
          </p:cNvPr>
          <p:cNvSpPr txBox="1"/>
          <p:nvPr/>
        </p:nvSpPr>
        <p:spPr>
          <a:xfrm>
            <a:off x="8453716" y="2841812"/>
            <a:ext cx="1577785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dirty="0">
                <a:solidFill>
                  <a:srgbClr val="DD7226"/>
                </a:solidFill>
                <a:latin typeface="Asap" pitchFamily="2" charset="77"/>
              </a:rPr>
              <a:t>Meldingen verwerken</a:t>
            </a:r>
          </a:p>
        </p:txBody>
      </p:sp>
      <p:sp>
        <p:nvSpPr>
          <p:cNvPr id="12" name="Tekstvak 12">
            <a:extLst>
              <a:ext uri="{FF2B5EF4-FFF2-40B4-BE49-F238E27FC236}">
                <a16:creationId xmlns:a16="http://schemas.microsoft.com/office/drawing/2014/main" id="{0C09CBB2-6C2A-3443-72AA-74B75D09441E}"/>
              </a:ext>
            </a:extLst>
          </p:cNvPr>
          <p:cNvSpPr txBox="1"/>
          <p:nvPr/>
        </p:nvSpPr>
        <p:spPr>
          <a:xfrm>
            <a:off x="8453716" y="3190165"/>
            <a:ext cx="1701107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dirty="0">
                <a:solidFill>
                  <a:srgbClr val="DD7226"/>
                </a:solidFill>
                <a:latin typeface="Asap" pitchFamily="2" charset="77"/>
              </a:rPr>
              <a:t>Toezicht en handhaving</a:t>
            </a: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BE16C59D-959B-5797-BE02-9979E387914F}"/>
              </a:ext>
            </a:extLst>
          </p:cNvPr>
          <p:cNvSpPr txBox="1"/>
          <p:nvPr/>
        </p:nvSpPr>
        <p:spPr>
          <a:xfrm>
            <a:off x="10275743" y="3190165"/>
            <a:ext cx="1577784" cy="41549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nl-NL" sz="1050" dirty="0">
                <a:solidFill>
                  <a:srgbClr val="DD7226"/>
                </a:solidFill>
                <a:latin typeface="Asap" pitchFamily="2" charset="77"/>
              </a:rPr>
              <a:t>Omgevingsprogramma uitvoeren</a:t>
            </a:r>
          </a:p>
        </p:txBody>
      </p:sp>
      <p:sp>
        <p:nvSpPr>
          <p:cNvPr id="14" name="Tekstvak 14">
            <a:extLst>
              <a:ext uri="{FF2B5EF4-FFF2-40B4-BE49-F238E27FC236}">
                <a16:creationId xmlns:a16="http://schemas.microsoft.com/office/drawing/2014/main" id="{A2745963-B9DE-CD6E-69F6-93533743FD74}"/>
              </a:ext>
            </a:extLst>
          </p:cNvPr>
          <p:cNvSpPr txBox="1"/>
          <p:nvPr/>
        </p:nvSpPr>
        <p:spPr>
          <a:xfrm>
            <a:off x="10154823" y="2841812"/>
            <a:ext cx="1577785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dirty="0">
                <a:solidFill>
                  <a:srgbClr val="DD7226"/>
                </a:solidFill>
                <a:latin typeface="Asap" pitchFamily="2" charset="77"/>
              </a:rPr>
              <a:t>Aanvragen beoordelen</a:t>
            </a:r>
          </a:p>
        </p:txBody>
      </p:sp>
      <p:sp>
        <p:nvSpPr>
          <p:cNvPr id="15" name="Tekstvak 15">
            <a:extLst>
              <a:ext uri="{FF2B5EF4-FFF2-40B4-BE49-F238E27FC236}">
                <a16:creationId xmlns:a16="http://schemas.microsoft.com/office/drawing/2014/main" id="{23823A14-3DE9-3C86-E95E-22594610202F}"/>
              </a:ext>
            </a:extLst>
          </p:cNvPr>
          <p:cNvSpPr txBox="1"/>
          <p:nvPr/>
        </p:nvSpPr>
        <p:spPr>
          <a:xfrm>
            <a:off x="5862919" y="4715435"/>
            <a:ext cx="201369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388710"/>
                </a:solidFill>
                <a:latin typeface="Asap" pitchFamily="2" charset="77"/>
              </a:rPr>
              <a:t>Aanvragen en info ontvangen</a:t>
            </a:r>
          </a:p>
        </p:txBody>
      </p:sp>
      <p:sp>
        <p:nvSpPr>
          <p:cNvPr id="16" name="Tekstvak 16">
            <a:extLst>
              <a:ext uri="{FF2B5EF4-FFF2-40B4-BE49-F238E27FC236}">
                <a16:creationId xmlns:a16="http://schemas.microsoft.com/office/drawing/2014/main" id="{645893C4-6266-72F2-72D9-0DBFFAF6299A}"/>
              </a:ext>
            </a:extLst>
          </p:cNvPr>
          <p:cNvSpPr txBox="1"/>
          <p:nvPr/>
        </p:nvSpPr>
        <p:spPr>
          <a:xfrm>
            <a:off x="4703105" y="4715435"/>
            <a:ext cx="1066318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388710"/>
                </a:solidFill>
                <a:latin typeface="Asap" pitchFamily="2" charset="77"/>
              </a:rPr>
              <a:t>Samenwerken</a:t>
            </a:r>
          </a:p>
        </p:txBody>
      </p:sp>
      <p:sp>
        <p:nvSpPr>
          <p:cNvPr id="17" name="Tekstvak 17">
            <a:extLst>
              <a:ext uri="{FF2B5EF4-FFF2-40B4-BE49-F238E27FC236}">
                <a16:creationId xmlns:a16="http://schemas.microsoft.com/office/drawing/2014/main" id="{E2BCD374-F841-1386-D252-1E9F647F5E3F}"/>
              </a:ext>
            </a:extLst>
          </p:cNvPr>
          <p:cNvSpPr txBox="1"/>
          <p:nvPr/>
        </p:nvSpPr>
        <p:spPr>
          <a:xfrm>
            <a:off x="4658250" y="5930097"/>
            <a:ext cx="1327608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81BA16"/>
                </a:solidFill>
                <a:latin typeface="Asap" pitchFamily="2" charset="77"/>
              </a:rPr>
              <a:t>Vergunningscheck</a:t>
            </a:r>
          </a:p>
        </p:txBody>
      </p:sp>
      <p:sp>
        <p:nvSpPr>
          <p:cNvPr id="18" name="Tekstvak 18">
            <a:extLst>
              <a:ext uri="{FF2B5EF4-FFF2-40B4-BE49-F238E27FC236}">
                <a16:creationId xmlns:a16="http://schemas.microsoft.com/office/drawing/2014/main" id="{6B02D708-E48A-C936-2FD0-949AF7C0060C}"/>
              </a:ext>
            </a:extLst>
          </p:cNvPr>
          <p:cNvSpPr txBox="1"/>
          <p:nvPr/>
        </p:nvSpPr>
        <p:spPr>
          <a:xfrm>
            <a:off x="6101567" y="5930097"/>
            <a:ext cx="1342034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81BA16"/>
                </a:solidFill>
                <a:latin typeface="Asap" pitchFamily="2" charset="77"/>
              </a:rPr>
              <a:t>Regels op de kaart</a:t>
            </a:r>
          </a:p>
        </p:txBody>
      </p:sp>
      <p:sp>
        <p:nvSpPr>
          <p:cNvPr id="19" name="Tekstvak 19">
            <a:extLst>
              <a:ext uri="{FF2B5EF4-FFF2-40B4-BE49-F238E27FC236}">
                <a16:creationId xmlns:a16="http://schemas.microsoft.com/office/drawing/2014/main" id="{D96A2251-CF88-A54E-25D6-DB27E1BB7C59}"/>
              </a:ext>
            </a:extLst>
          </p:cNvPr>
          <p:cNvSpPr txBox="1"/>
          <p:nvPr/>
        </p:nvSpPr>
        <p:spPr>
          <a:xfrm>
            <a:off x="4455459" y="6263425"/>
            <a:ext cx="1529586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81BA16"/>
                </a:solidFill>
                <a:latin typeface="Asap" pitchFamily="2" charset="77"/>
              </a:rPr>
              <a:t>Maatregelen op maat</a:t>
            </a:r>
          </a:p>
        </p:txBody>
      </p:sp>
      <p:sp>
        <p:nvSpPr>
          <p:cNvPr id="20" name="Tekstvak 20">
            <a:extLst>
              <a:ext uri="{FF2B5EF4-FFF2-40B4-BE49-F238E27FC236}">
                <a16:creationId xmlns:a16="http://schemas.microsoft.com/office/drawing/2014/main" id="{698E1209-BEE0-362E-1174-F13FF09455E6}"/>
              </a:ext>
            </a:extLst>
          </p:cNvPr>
          <p:cNvSpPr txBox="1"/>
          <p:nvPr/>
        </p:nvSpPr>
        <p:spPr>
          <a:xfrm>
            <a:off x="6096000" y="6263425"/>
            <a:ext cx="1385316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81BA16"/>
                </a:solidFill>
                <a:latin typeface="Asap" pitchFamily="2" charset="77"/>
              </a:rPr>
              <a:t>Aanvragen/melden</a:t>
            </a:r>
          </a:p>
        </p:txBody>
      </p:sp>
      <p:grpSp>
        <p:nvGrpSpPr>
          <p:cNvPr id="21" name="Groep 25">
            <a:extLst>
              <a:ext uri="{FF2B5EF4-FFF2-40B4-BE49-F238E27FC236}">
                <a16:creationId xmlns:a16="http://schemas.microsoft.com/office/drawing/2014/main" id="{56AB712A-9E90-A6B1-0349-36E5E4A57687}"/>
              </a:ext>
            </a:extLst>
          </p:cNvPr>
          <p:cNvGrpSpPr/>
          <p:nvPr/>
        </p:nvGrpSpPr>
        <p:grpSpPr>
          <a:xfrm>
            <a:off x="288432" y="2145531"/>
            <a:ext cx="1284138" cy="307076"/>
            <a:chOff x="288432" y="2145531"/>
            <a:chExt cx="1284138" cy="307076"/>
          </a:xfrm>
        </p:grpSpPr>
        <p:pic>
          <p:nvPicPr>
            <p:cNvPr id="22" name="Afbeelding 22">
              <a:extLst>
                <a:ext uri="{FF2B5EF4-FFF2-40B4-BE49-F238E27FC236}">
                  <a16:creationId xmlns:a16="http://schemas.microsoft.com/office/drawing/2014/main" id="{54A10289-A8BB-0514-C96E-67E86BEF8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3" name="Tekstvak 24">
              <a:extLst>
                <a:ext uri="{FF2B5EF4-FFF2-40B4-BE49-F238E27FC236}">
                  <a16:creationId xmlns:a16="http://schemas.microsoft.com/office/drawing/2014/main" id="{8F4EEB57-D334-8DC2-D29A-B85C6C34F3CA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 dirty="0">
                  <a:solidFill>
                    <a:schemeClr val="bg1"/>
                  </a:solidFill>
                  <a:latin typeface="Asap" pitchFamily="2" charset="77"/>
                </a:rPr>
                <a:t>Maatschappij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ep 26">
            <a:extLst>
              <a:ext uri="{FF2B5EF4-FFF2-40B4-BE49-F238E27FC236}">
                <a16:creationId xmlns:a16="http://schemas.microsoft.com/office/drawing/2014/main" id="{11374C2A-344A-FB4A-290A-5933FEEF36F5}"/>
              </a:ext>
            </a:extLst>
          </p:cNvPr>
          <p:cNvGrpSpPr/>
          <p:nvPr/>
        </p:nvGrpSpPr>
        <p:grpSpPr>
          <a:xfrm>
            <a:off x="288432" y="2563220"/>
            <a:ext cx="1284138" cy="307076"/>
            <a:chOff x="288432" y="2145531"/>
            <a:chExt cx="1284138" cy="307076"/>
          </a:xfrm>
        </p:grpSpPr>
        <p:pic>
          <p:nvPicPr>
            <p:cNvPr id="25" name="Afbeelding 27">
              <a:extLst>
                <a:ext uri="{FF2B5EF4-FFF2-40B4-BE49-F238E27FC236}">
                  <a16:creationId xmlns:a16="http://schemas.microsoft.com/office/drawing/2014/main" id="{A3ECD245-8702-1C09-543A-4C5C21C72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6" name="Tekstvak 28">
              <a:extLst>
                <a:ext uri="{FF2B5EF4-FFF2-40B4-BE49-F238E27FC236}">
                  <a16:creationId xmlns:a16="http://schemas.microsoft.com/office/drawing/2014/main" id="{E230D809-A71B-B53D-CFA1-E557B1FB7747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 dirty="0">
                  <a:solidFill>
                    <a:schemeClr val="bg1"/>
                  </a:solidFill>
                  <a:latin typeface="Asap" pitchFamily="2" charset="77"/>
                </a:rPr>
                <a:t>Politiek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ep 29">
            <a:extLst>
              <a:ext uri="{FF2B5EF4-FFF2-40B4-BE49-F238E27FC236}">
                <a16:creationId xmlns:a16="http://schemas.microsoft.com/office/drawing/2014/main" id="{CF8BC400-B84A-FE30-1854-5F4CFF614120}"/>
              </a:ext>
            </a:extLst>
          </p:cNvPr>
          <p:cNvGrpSpPr/>
          <p:nvPr/>
        </p:nvGrpSpPr>
        <p:grpSpPr>
          <a:xfrm>
            <a:off x="288432" y="2969620"/>
            <a:ext cx="1284138" cy="307076"/>
            <a:chOff x="288432" y="2145531"/>
            <a:chExt cx="1284138" cy="307076"/>
          </a:xfrm>
        </p:grpSpPr>
        <p:pic>
          <p:nvPicPr>
            <p:cNvPr id="28" name="Afbeelding 30">
              <a:extLst>
                <a:ext uri="{FF2B5EF4-FFF2-40B4-BE49-F238E27FC236}">
                  <a16:creationId xmlns:a16="http://schemas.microsoft.com/office/drawing/2014/main" id="{6D73DCC2-5691-838B-5D7E-78AFB11CE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9" name="Tekstvak 31">
              <a:extLst>
                <a:ext uri="{FF2B5EF4-FFF2-40B4-BE49-F238E27FC236}">
                  <a16:creationId xmlns:a16="http://schemas.microsoft.com/office/drawing/2014/main" id="{9AD6453B-A310-1649-B615-F6DFBBCCD660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 dirty="0">
                  <a:solidFill>
                    <a:schemeClr val="bg1"/>
                  </a:solidFill>
                  <a:latin typeface="Asap" pitchFamily="2" charset="77"/>
                </a:rPr>
                <a:t>Monitoring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ep 32">
            <a:extLst>
              <a:ext uri="{FF2B5EF4-FFF2-40B4-BE49-F238E27FC236}">
                <a16:creationId xmlns:a16="http://schemas.microsoft.com/office/drawing/2014/main" id="{14691CCC-3677-28B9-E852-65C9C07681E4}"/>
              </a:ext>
            </a:extLst>
          </p:cNvPr>
          <p:cNvGrpSpPr/>
          <p:nvPr/>
        </p:nvGrpSpPr>
        <p:grpSpPr>
          <a:xfrm>
            <a:off x="288432" y="3398597"/>
            <a:ext cx="1284138" cy="307076"/>
            <a:chOff x="288432" y="2145531"/>
            <a:chExt cx="1284138" cy="307076"/>
          </a:xfrm>
        </p:grpSpPr>
        <p:pic>
          <p:nvPicPr>
            <p:cNvPr id="31" name="Afbeelding 33">
              <a:extLst>
                <a:ext uri="{FF2B5EF4-FFF2-40B4-BE49-F238E27FC236}">
                  <a16:creationId xmlns:a16="http://schemas.microsoft.com/office/drawing/2014/main" id="{69ACAD76-3563-A999-7888-238D6559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32" name="Tekstvak 34">
              <a:extLst>
                <a:ext uri="{FF2B5EF4-FFF2-40B4-BE49-F238E27FC236}">
                  <a16:creationId xmlns:a16="http://schemas.microsoft.com/office/drawing/2014/main" id="{DD24E1F8-B029-52AF-9468-1AC24E4E6107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 dirty="0">
                  <a:solidFill>
                    <a:schemeClr val="bg1"/>
                  </a:solidFill>
                  <a:latin typeface="Asap" pitchFamily="2" charset="77"/>
                </a:rPr>
                <a:t>Evaluatie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98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A0C17-A022-3BC1-94F5-45E9C1701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40B02-B98B-604A-66F0-CEAB56BD2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987" y="1368633"/>
            <a:ext cx="10640026" cy="2274677"/>
          </a:xfrm>
        </p:spPr>
        <p:txBody>
          <a:bodyPr>
            <a:noAutofit/>
          </a:bodyPr>
          <a:lstStyle/>
          <a:p>
            <a:pPr algn="ctr"/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Gebiedsontwikkeling in het omgevingsplan</a:t>
            </a:r>
            <a:br>
              <a:rPr lang="nl-NL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>
                <a:latin typeface="Arial" panose="020B0604020202020204" pitchFamily="34" charset="0"/>
                <a:cs typeface="Arial" panose="020B0604020202020204" pitchFamily="34" charset="0"/>
              </a:rPr>
              <a:t>Werken 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met een transitiehoofdstuk </a:t>
            </a: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C19BC2-E0A2-5AE5-F290-871C00E55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4359080"/>
            <a:ext cx="9144000" cy="4670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nl-NL" dirty="0"/>
              <a:t>Joris Wijnakker en Saskia Maessen</a:t>
            </a:r>
          </a:p>
          <a:p>
            <a:endParaRPr lang="nl-NL" dirty="0"/>
          </a:p>
        </p:txBody>
      </p:sp>
      <p:sp>
        <p:nvSpPr>
          <p:cNvPr id="5" name="Tijdelijke aanduiding voor onlineafbeelding 4">
            <a:extLst>
              <a:ext uri="{FF2B5EF4-FFF2-40B4-BE49-F238E27FC236}">
                <a16:creationId xmlns:a16="http://schemas.microsoft.com/office/drawing/2014/main" id="{8AE3C830-2BB0-5DA6-A4B6-8C5D7AC2E0B7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92C1B4-1A4C-5804-D4D8-9797661C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327988" y="-895065"/>
            <a:ext cx="564175" cy="27607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534333C6-DE43-45D5-B21F-3EB1E5AB1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72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B9140-C3AA-C31A-0DA7-6CE5A92B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Introductie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68105-889A-CCAB-3C40-6B7408916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Doel van deze sessie: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Kennismaken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Leren van onze praktijkervaring </a:t>
            </a:r>
            <a:endParaRPr lang="nl-NL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Inzicht in onze keuze en verdere uitwerking</a:t>
            </a:r>
          </a:p>
          <a:p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D78A30-3A49-645E-E4D1-BB98AEC90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4728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F27A3-2086-9C23-9FE3-8D7F8AA3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876299"/>
            <a:ext cx="10515600" cy="697513"/>
          </a:xfrm>
        </p:spPr>
        <p:txBody>
          <a:bodyPr>
            <a:noAutofit/>
          </a:bodyPr>
          <a:lstStyle/>
          <a:p>
            <a:r>
              <a:rPr lang="nl-NL" sz="3600" dirty="0"/>
              <a:t>Een </a:t>
            </a:r>
            <a:r>
              <a:rPr lang="nl-NL" sz="3600" dirty="0">
                <a:solidFill>
                  <a:srgbClr val="2B5782"/>
                </a:solidFill>
              </a:rPr>
              <a:t>gebiedsontwikkeling</a:t>
            </a:r>
            <a:r>
              <a:rPr lang="nl-NL" sz="3600" dirty="0"/>
              <a:t> in STOP-TPOD: Hoe dan?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AC7D3D-D90A-9ABF-6396-D89DD64D3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Tijdelijke aanduiding voor inhoud 9">
            <a:extLst>
              <a:ext uri="{FF2B5EF4-FFF2-40B4-BE49-F238E27FC236}">
                <a16:creationId xmlns:a16="http://schemas.microsoft.com/office/drawing/2014/main" id="{C7606821-F21C-009E-9903-26D7E7083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378628"/>
              </p:ext>
            </p:extLst>
          </p:nvPr>
        </p:nvGraphicFramePr>
        <p:xfrm>
          <a:off x="371139" y="1751011"/>
          <a:ext cx="10884408" cy="468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De pre-sale is gestart! | Nieuwbouw in Arnhem, Thorbeckekwartier">
            <a:extLst>
              <a:ext uri="{FF2B5EF4-FFF2-40B4-BE49-F238E27FC236}">
                <a16:creationId xmlns:a16="http://schemas.microsoft.com/office/drawing/2014/main" id="{11C38142-1A70-7931-0A30-EFD418961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96" y="2557652"/>
            <a:ext cx="2432738" cy="13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4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029316-EA0B-10EB-2C32-16472B24C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AFD6F56-4437-9D46-B7B4-0F8C9266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18165"/>
            <a:ext cx="10515600" cy="722290"/>
          </a:xfrm>
        </p:spPr>
        <p:txBody>
          <a:bodyPr>
            <a:noAutofit/>
          </a:bodyPr>
          <a:lstStyle/>
          <a:p>
            <a:r>
              <a:rPr lang="nl-NL" sz="3600" dirty="0"/>
              <a:t>Een </a:t>
            </a:r>
            <a:r>
              <a:rPr lang="nl-NL" sz="3600" dirty="0">
                <a:solidFill>
                  <a:srgbClr val="2B5782"/>
                </a:solidFill>
              </a:rPr>
              <a:t>gebiedsontwikkeling</a:t>
            </a:r>
            <a:r>
              <a:rPr lang="nl-NL" sz="3600" dirty="0"/>
              <a:t> in STOP-TPOD: Hoe dan?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9187502-E833-07B9-EE1D-2556A5A0735A}"/>
              </a:ext>
            </a:extLst>
          </p:cNvPr>
          <p:cNvSpPr txBox="1"/>
          <p:nvPr/>
        </p:nvSpPr>
        <p:spPr>
          <a:xfrm>
            <a:off x="2195705" y="211407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Planjurist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0B05DD-A19F-06B2-0018-7F58E3C4300A}"/>
              </a:ext>
            </a:extLst>
          </p:cNvPr>
          <p:cNvSpPr txBox="1"/>
          <p:nvPr/>
        </p:nvSpPr>
        <p:spPr>
          <a:xfrm>
            <a:off x="552449" y="4893064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/>
              <a:t>Geo</a:t>
            </a:r>
            <a:r>
              <a:rPr lang="nl-NL"/>
              <a:t>-specialist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1F98682-3A66-42CE-7F0B-05D6E9F8A5A6}"/>
              </a:ext>
            </a:extLst>
          </p:cNvPr>
          <p:cNvSpPr txBox="1"/>
          <p:nvPr/>
        </p:nvSpPr>
        <p:spPr>
          <a:xfrm>
            <a:off x="3596463" y="4970258"/>
            <a:ext cx="15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Regelanalist </a:t>
            </a:r>
          </a:p>
        </p:txBody>
      </p:sp>
      <p:sp>
        <p:nvSpPr>
          <p:cNvPr id="9" name="AutoShape 4" descr="Gegenereerde afbeelding: Jonge jurist met wetbundel">
            <a:extLst>
              <a:ext uri="{FF2B5EF4-FFF2-40B4-BE49-F238E27FC236}">
                <a16:creationId xmlns:a16="http://schemas.microsoft.com/office/drawing/2014/main" id="{A77BE598-3611-638F-9CEF-6BFF427834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5500" y="3114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A7CE50-F973-FD30-7FDF-F71935E898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20562" r="18096"/>
          <a:stretch>
            <a:fillRect/>
          </a:stretch>
        </p:blipFill>
        <p:spPr>
          <a:xfrm>
            <a:off x="1452756" y="1697596"/>
            <a:ext cx="791700" cy="129062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085B3C-3AA6-F21C-B7EA-38A4ECB19B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834"/>
          <a:stretch>
            <a:fillRect/>
          </a:stretch>
        </p:blipFill>
        <p:spPr>
          <a:xfrm>
            <a:off x="1128711" y="4955064"/>
            <a:ext cx="1543050" cy="137588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9235188-7936-D4C0-B5F4-2BD0973D5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3"/>
          <a:stretch>
            <a:fillRect/>
          </a:stretch>
        </p:blipFill>
        <p:spPr>
          <a:xfrm>
            <a:off x="4322113" y="4851452"/>
            <a:ext cx="1996427" cy="1375885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ACAD086-A906-D7F1-F2EB-816B34A79E1D}"/>
              </a:ext>
            </a:extLst>
          </p:cNvPr>
          <p:cNvCxnSpPr>
            <a:cxnSpLocks/>
          </p:cNvCxnSpPr>
          <p:nvPr/>
        </p:nvCxnSpPr>
        <p:spPr>
          <a:xfrm flipH="1">
            <a:off x="1245055" y="2495840"/>
            <a:ext cx="1426706" cy="245869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BC3BB99-69D7-1CE4-1BE9-3827A05B0732}"/>
              </a:ext>
            </a:extLst>
          </p:cNvPr>
          <p:cNvCxnSpPr>
            <a:cxnSpLocks/>
          </p:cNvCxnSpPr>
          <p:nvPr/>
        </p:nvCxnSpPr>
        <p:spPr>
          <a:xfrm>
            <a:off x="2672507" y="2518877"/>
            <a:ext cx="1325562" cy="2413977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BCA887F-F1B9-38DC-4663-C9B8D03B5EAE}"/>
              </a:ext>
            </a:extLst>
          </p:cNvPr>
          <p:cNvCxnSpPr>
            <a:cxnSpLocks/>
          </p:cNvCxnSpPr>
          <p:nvPr/>
        </p:nvCxnSpPr>
        <p:spPr>
          <a:xfrm flipH="1">
            <a:off x="1317599" y="4922015"/>
            <a:ext cx="2680470" cy="32517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ballon: ovaal 15">
            <a:extLst>
              <a:ext uri="{FF2B5EF4-FFF2-40B4-BE49-F238E27FC236}">
                <a16:creationId xmlns:a16="http://schemas.microsoft.com/office/drawing/2014/main" id="{90AA78EA-D125-5CCC-4054-ABE2158807F2}"/>
              </a:ext>
            </a:extLst>
          </p:cNvPr>
          <p:cNvSpPr/>
          <p:nvPr/>
        </p:nvSpPr>
        <p:spPr>
          <a:xfrm>
            <a:off x="5628310" y="1697596"/>
            <a:ext cx="5334964" cy="2043109"/>
          </a:xfrm>
          <a:prstGeom prst="wedgeEllipseCallout">
            <a:avLst>
              <a:gd name="adj1" fmla="val -93382"/>
              <a:gd name="adj2" fmla="val -18454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Het omgevingsplan moet activiteit gericht worden. 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Ik wil per gebiedsontwikkeling compleet eigen regels kunnen schrijven met eigen werkingsgebieden.</a:t>
            </a:r>
          </a:p>
        </p:txBody>
      </p:sp>
      <p:sp>
        <p:nvSpPr>
          <p:cNvPr id="17" name="Tekstballon: ovaal 16">
            <a:extLst>
              <a:ext uri="{FF2B5EF4-FFF2-40B4-BE49-F238E27FC236}">
                <a16:creationId xmlns:a16="http://schemas.microsoft.com/office/drawing/2014/main" id="{7065FAAC-A2D5-9795-C8DB-21B8A39303F9}"/>
              </a:ext>
            </a:extLst>
          </p:cNvPr>
          <p:cNvSpPr/>
          <p:nvPr/>
        </p:nvSpPr>
        <p:spPr>
          <a:xfrm>
            <a:off x="5691486" y="4237832"/>
            <a:ext cx="5334964" cy="2043109"/>
          </a:xfrm>
          <a:prstGeom prst="wedgeEllipseCallout">
            <a:avLst>
              <a:gd name="adj1" fmla="val -111950"/>
              <a:gd name="adj2" fmla="val 20347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Denk je ook aan de beheerbaarheid? Waarom zou je allemaal nieuwe regels maken met eigen werkingsgebieden?  Dezelfde regel wil je ook in een ander gebied gaan toepassen.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7E5C0F-99E0-2E87-778E-C2B7E734D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1659793"/>
            <a:ext cx="10515600" cy="1500187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nl-NL" dirty="0">
                <a:cs typeface="Arial" panose="020B0604020202020204" pitchFamily="34" charset="0"/>
              </a:rPr>
              <a:t>Hoofdstuk 10 Activiteiten met betrekking tot transformatiegebieden.</a:t>
            </a:r>
          </a:p>
          <a:p>
            <a:pPr lvl="0">
              <a:buFontTx/>
              <a:buChar char="-"/>
            </a:pPr>
            <a:r>
              <a:rPr lang="nl-NL" dirty="0">
                <a:cs typeface="Arial"/>
              </a:rPr>
              <a:t>Dit zien wij als transitiedeel van het Omgevingsplan.</a:t>
            </a:r>
          </a:p>
          <a:p>
            <a:pPr lvl="0">
              <a:buFontTx/>
              <a:buChar char="-"/>
            </a:pPr>
            <a:r>
              <a:rPr lang="nl-NL" dirty="0">
                <a:cs typeface="Arial"/>
              </a:rPr>
              <a:t>We wijzen de transformatiegebieden aan met een Gebiedsaanwijzing.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EDE9D3-7C47-C3E2-F7BA-1D71562D0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F05DF38-25B5-554E-6039-C043EB90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699100"/>
            <a:ext cx="10515600" cy="792163"/>
          </a:xfrm>
        </p:spPr>
        <p:txBody>
          <a:bodyPr>
            <a:noAutofit/>
          </a:bodyPr>
          <a:lstStyle/>
          <a:p>
            <a:r>
              <a:rPr lang="nl-NL" sz="3600" dirty="0"/>
              <a:t>Het eerste STOP-TPOD plan is een feit!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12BF4E1-1234-E94A-198A-18EB29003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50" y="3071336"/>
            <a:ext cx="5995397" cy="28908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151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A564B8-2D4C-93FE-8FB3-219E8CC73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061CCFF-EDAF-AF1F-BA6E-6B0C2B2C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771525"/>
            <a:ext cx="10515600" cy="896938"/>
          </a:xfrm>
        </p:spPr>
        <p:txBody>
          <a:bodyPr>
            <a:noAutofit/>
          </a:bodyPr>
          <a:lstStyle/>
          <a:p>
            <a:r>
              <a:rPr lang="nl-NL" sz="3600" dirty="0"/>
              <a:t>Het eerste STOP-TPOD plan is een feit!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6D3550C-48B6-0DB6-AE25-36E1833212B0}"/>
              </a:ext>
            </a:extLst>
          </p:cNvPr>
          <p:cNvSpPr txBox="1">
            <a:spLocks/>
          </p:cNvSpPr>
          <p:nvPr/>
        </p:nvSpPr>
        <p:spPr>
          <a:xfrm>
            <a:off x="596900" y="1848964"/>
            <a:ext cx="675322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De regels uit de bruidsschat blijven gelden voor deze locaties, tenzij we daar expliciet van af moeten wijken.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De regels die we kunnen hergebruiken zetten we in het algemene deel van hoofdstuk 10.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De regels bestaan dus met name uit oude bestemmingsplanregels en gaan over:</a:t>
            </a:r>
          </a:p>
          <a:p>
            <a:pPr lvl="1">
              <a:buFontTx/>
              <a:buChar char="-"/>
            </a:pPr>
            <a:r>
              <a:rPr lang="nl-NL" sz="1900" dirty="0">
                <a:solidFill>
                  <a:srgbClr val="2B5782"/>
                </a:solidFill>
                <a:cs typeface="Arial" panose="020B0604020202020204" pitchFamily="34" charset="0"/>
              </a:rPr>
              <a:t>Gebruik</a:t>
            </a:r>
          </a:p>
          <a:p>
            <a:pPr lvl="1">
              <a:buFontTx/>
              <a:buChar char="-"/>
            </a:pPr>
            <a:r>
              <a:rPr lang="nl-NL" sz="1900" dirty="0">
                <a:solidFill>
                  <a:srgbClr val="2B5782"/>
                </a:solidFill>
                <a:cs typeface="Arial" panose="020B0604020202020204" pitchFamily="34" charset="0"/>
              </a:rPr>
              <a:t>Bouwen </a:t>
            </a:r>
          </a:p>
          <a:p>
            <a:pPr lvl="1">
              <a:buFontTx/>
              <a:buChar char="-"/>
            </a:pPr>
            <a:r>
              <a:rPr lang="nl-NL" sz="1900" dirty="0">
                <a:solidFill>
                  <a:srgbClr val="2B5782"/>
                </a:solidFill>
                <a:cs typeface="Arial" panose="020B0604020202020204" pitchFamily="34" charset="0"/>
              </a:rPr>
              <a:t>Aanleggen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Pragmatische houding: we weten dat onze bestemmingsplanregels niet volledig ‘omgevingsplan-</a:t>
            </a:r>
            <a:r>
              <a:rPr lang="nl-NL" dirty="0" err="1">
                <a:cs typeface="Arial"/>
              </a:rPr>
              <a:t>proof</a:t>
            </a:r>
            <a:r>
              <a:rPr lang="nl-NL" dirty="0">
                <a:cs typeface="Arial"/>
              </a:rPr>
              <a:t>’ zijn maar de plannen moeten door </a:t>
            </a:r>
            <a:r>
              <a:rPr lang="nl-NL" dirty="0">
                <a:cs typeface="Arial"/>
                <a:sym typeface="Wingdings" panose="05000000000000000000" pitchFamily="2" charset="2"/>
              </a:rPr>
              <a:t> keuzes voor definitieve systematiek maken we later.</a:t>
            </a:r>
          </a:p>
          <a:p>
            <a:endParaRPr lang="nl-NL" sz="1600" dirty="0">
              <a:latin typeface="Arial"/>
              <a:cs typeface="Arial"/>
              <a:sym typeface="Wingdings" panose="05000000000000000000" pitchFamily="2" charset="2"/>
            </a:endParaRPr>
          </a:p>
          <a:p>
            <a:r>
              <a:rPr lang="nl-NL" sz="1600" dirty="0">
                <a:latin typeface="Arial"/>
                <a:cs typeface="Arial"/>
                <a:sym typeface="Wingdings" panose="05000000000000000000" pitchFamily="2" charset="2"/>
              </a:rPr>
              <a:t> </a:t>
            </a:r>
            <a:endParaRPr lang="nl-NL" sz="1600" dirty="0">
              <a:latin typeface="Arial"/>
              <a:cs typeface="Arial"/>
            </a:endParaRP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15F4EC-BE33-D5D6-43F8-C8AE0DD77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261" y="1740888"/>
            <a:ext cx="3748239" cy="39576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12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FE5F475-E9B5-A617-BFCB-9DE4EE48B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10477015" y="-842888"/>
            <a:ext cx="523298" cy="25606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38367C7-D4C1-6083-3EDF-8A67779B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828675"/>
            <a:ext cx="10515600" cy="896938"/>
          </a:xfrm>
        </p:spPr>
        <p:txBody>
          <a:bodyPr>
            <a:noAutofit/>
          </a:bodyPr>
          <a:lstStyle/>
          <a:p>
            <a:r>
              <a:rPr lang="nl-NL" sz="3600" dirty="0"/>
              <a:t>Parallel wijzigen kan gewoon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4AB2086-37CB-864E-679F-DCBF754808EA}"/>
              </a:ext>
            </a:extLst>
          </p:cNvPr>
          <p:cNvSpPr txBox="1">
            <a:spLocks/>
          </p:cNvSpPr>
          <p:nvPr/>
        </p:nvSpPr>
        <p:spPr>
          <a:xfrm>
            <a:off x="597072" y="1953739"/>
            <a:ext cx="9804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Verschillende procedures liggen tegelijkertijd ter inzage en worden tegelijkertijd aangeboden bij de gemeenteraad.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Daarom: regie houden welk plan wanneer ter inzage wordt gelegd en wanneer het plan wordt vastgesteld.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Door middel van ‘afstemmen’ sluiten de verschillende procedures op elkaar aan. </a:t>
            </a:r>
          </a:p>
          <a:p>
            <a:pPr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AAEA7D7-B6B6-358A-BCDE-6296D95F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732" b="27023"/>
          <a:stretch>
            <a:fillRect/>
          </a:stretch>
        </p:blipFill>
        <p:spPr>
          <a:xfrm>
            <a:off x="904874" y="3355974"/>
            <a:ext cx="7061198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LO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B5782"/>
      </a:accent1>
      <a:accent2>
        <a:srgbClr val="265938"/>
      </a:accent2>
      <a:accent3>
        <a:srgbClr val="E07000"/>
      </a:accent3>
      <a:accent4>
        <a:srgbClr val="6BA6D9"/>
      </a:accent4>
      <a:accent5>
        <a:srgbClr val="4EA72E"/>
      </a:accent5>
      <a:accent6>
        <a:srgbClr val="E1EDDB"/>
      </a:accent6>
      <a:hlink>
        <a:srgbClr val="467886"/>
      </a:hlink>
      <a:folHlink>
        <a:srgbClr val="96607D"/>
      </a:folHlink>
    </a:clrScheme>
    <a:fontScheme name="IPLO template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2E67834D4A24AA82A59F1E1B0DF35" ma:contentTypeVersion="16" ma:contentTypeDescription="Een nieuw document maken." ma:contentTypeScope="" ma:versionID="185371674b65f9fc9ace41a516b652db">
  <xsd:schema xmlns:xsd="http://www.w3.org/2001/XMLSchema" xmlns:xs="http://www.w3.org/2001/XMLSchema" xmlns:p="http://schemas.microsoft.com/office/2006/metadata/properties" xmlns:ns2="2865e602-2ae8-40af-b5d1-e94f0728ee61" xmlns:ns3="d3ddf0cd-691a-4f18-94b9-c38cdb3f68c9" targetNamespace="http://schemas.microsoft.com/office/2006/metadata/properties" ma:root="true" ma:fieldsID="617a4b0848d60530f885b9a4dad7fde5" ns2:_="" ns3:_="">
    <xsd:import namespace="2865e602-2ae8-40af-b5d1-e94f0728ee61"/>
    <xsd:import namespace="d3ddf0cd-691a-4f18-94b9-c38cdb3f6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5e602-2ae8-40af-b5d1-e94f0728e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090a0e23-2270-4081-893d-4dbd8040e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df0cd-691a-4f18-94b9-c38cdb3f68c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fa30e-7d08-4af7-96a2-d964898cf769}" ma:internalName="TaxCatchAll" ma:showField="CatchAllData" ma:web="d3ddf0cd-691a-4f18-94b9-c38cdb3f68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65e602-2ae8-40af-b5d1-e94f0728ee61">
      <Terms xmlns="http://schemas.microsoft.com/office/infopath/2007/PartnerControls"/>
    </lcf76f155ced4ddcb4097134ff3c332f>
    <TaxCatchAll xmlns="d3ddf0cd-691a-4f18-94b9-c38cdb3f68c9" xsi:nil="true"/>
  </documentManagement>
</p:properties>
</file>

<file path=customXml/itemProps1.xml><?xml version="1.0" encoding="utf-8"?>
<ds:datastoreItem xmlns:ds="http://schemas.openxmlformats.org/officeDocument/2006/customXml" ds:itemID="{04DD3C5D-3C89-4210-8F71-5B38E37CF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65e602-2ae8-40af-b5d1-e94f0728ee61"/>
    <ds:schemaRef ds:uri="d3ddf0cd-691a-4f18-94b9-c38cdb3f6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628872-7EE4-4071-B9EE-2CF69D0D43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C1DE79-621F-4BD2-BECD-B56F0D90209E}">
  <ds:schemaRefs>
    <ds:schemaRef ds:uri="http://purl.org/dc/dcmitype/"/>
    <ds:schemaRef ds:uri="http://purl.org/dc/elements/1.1/"/>
    <ds:schemaRef ds:uri="2865e602-2ae8-40af-b5d1-e94f0728ee6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3ddf0cd-691a-4f18-94b9-c38cdb3f68c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844</Words>
  <Application>Microsoft Office PowerPoint</Application>
  <PresentationFormat>Breedbeeld</PresentationFormat>
  <Paragraphs>136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Arial</vt:lpstr>
      <vt:lpstr>Asap</vt:lpstr>
      <vt:lpstr>Asap Medium</vt:lpstr>
      <vt:lpstr>Asap SemiBold</vt:lpstr>
      <vt:lpstr>Wingdings</vt:lpstr>
      <vt:lpstr>Office Theme</vt:lpstr>
      <vt:lpstr>SCHAKELDAGEN</vt:lpstr>
      <vt:lpstr>PowerPoint-presentatie</vt:lpstr>
      <vt:lpstr>Gebiedsontwikkeling in het omgevingsplan Werken met een transitiehoofdstuk </vt:lpstr>
      <vt:lpstr>Introductie</vt:lpstr>
      <vt:lpstr>Een gebiedsontwikkeling in STOP-TPOD: Hoe dan?</vt:lpstr>
      <vt:lpstr>Een gebiedsontwikkeling in STOP-TPOD: Hoe dan?</vt:lpstr>
      <vt:lpstr>Het eerste STOP-TPOD plan is een feit!</vt:lpstr>
      <vt:lpstr>Het eerste STOP-TPOD plan is een feit!</vt:lpstr>
      <vt:lpstr>Parallel wijzigen kan gewoon</vt:lpstr>
      <vt:lpstr>Omgevingsplan gedurende de procedure verbeteren</vt:lpstr>
      <vt:lpstr>Compleet met de regelanalist</vt:lpstr>
      <vt:lpstr>De grote ‘verbouwing’ van de winkel</vt:lpstr>
      <vt:lpstr>Werken aan nieuwe systematiek</vt:lpstr>
      <vt:lpstr>De plek van transformatiegebieden in het omgevingsplan</vt:lpstr>
      <vt:lpstr>Van transformatiegebied naar ‘beheer’</vt:lpstr>
      <vt:lpstr>Wijzer door ervaring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Silver Wozniak</dc:creator>
  <cp:lastModifiedBy>Joris Wijnakker</cp:lastModifiedBy>
  <cp:revision>16</cp:revision>
  <dcterms:created xsi:type="dcterms:W3CDTF">2026-04-03T10:56:03Z</dcterms:created>
  <dcterms:modified xsi:type="dcterms:W3CDTF">2026-06-17T09:34:24Z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0x01010078C2E67834D4A24AA82A59F1E1B0DF35</vt:lpwstr>
  </property>
  <property fmtid="{D5CDD505-2E9C-101B-9397-08002B2CF9AE}" pid="3" name="MediaServiceImageTags">
    <vt:lpwstr/>
  </property>
</Properties>
</file>